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  <p:sldMasterId id="2147483744" r:id="rId4"/>
  </p:sldMasterIdLst>
  <p:notesMasterIdLst>
    <p:notesMasterId r:id="rId10"/>
  </p:notesMasterIdLst>
  <p:sldIdLst>
    <p:sldId id="554" r:id="rId5"/>
    <p:sldId id="571" r:id="rId6"/>
    <p:sldId id="573" r:id="rId7"/>
    <p:sldId id="574" r:id="rId8"/>
    <p:sldId id="47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delSld delMainMaster">
      <pc:chgData name="Linhtu75@gmail.com" userId="d5e45f71a37cd62f" providerId="LiveId" clId="{A0B9B50A-D845-45F9-BF19-9BFF9CE25122}" dt="2025-12-22T14:08:18.637" v="24" actId="47"/>
      <pc:docMkLst>
        <pc:docMk/>
      </pc:docMkLst>
      <pc:sldChg chg="del">
        <pc:chgData name="Linhtu75@gmail.com" userId="d5e45f71a37cd62f" providerId="LiveId" clId="{A0B9B50A-D845-45F9-BF19-9BFF9CE25122}" dt="2025-12-22T14:08:07.945" v="5" actId="47"/>
        <pc:sldMkLst>
          <pc:docMk/>
          <pc:sldMk cId="2757138880" sldId="256"/>
        </pc:sldMkLst>
      </pc:sldChg>
      <pc:sldChg chg="del">
        <pc:chgData name="Linhtu75@gmail.com" userId="d5e45f71a37cd62f" providerId="LiveId" clId="{A0B9B50A-D845-45F9-BF19-9BFF9CE25122}" dt="2025-12-22T14:08:14.811" v="23" actId="47"/>
        <pc:sldMkLst>
          <pc:docMk/>
          <pc:sldMk cId="1781770077" sldId="346"/>
        </pc:sldMkLst>
      </pc:sldChg>
      <pc:sldChg chg="del">
        <pc:chgData name="Linhtu75@gmail.com" userId="d5e45f71a37cd62f" providerId="LiveId" clId="{A0B9B50A-D845-45F9-BF19-9BFF9CE25122}" dt="2025-12-22T14:08:06.942" v="1" actId="47"/>
        <pc:sldMkLst>
          <pc:docMk/>
          <pc:sldMk cId="787545708" sldId="474"/>
        </pc:sldMkLst>
      </pc:sldChg>
      <pc:sldChg chg="del">
        <pc:chgData name="Linhtu75@gmail.com" userId="d5e45f71a37cd62f" providerId="LiveId" clId="{A0B9B50A-D845-45F9-BF19-9BFF9CE25122}" dt="2025-12-22T14:08:06.694" v="0" actId="47"/>
        <pc:sldMkLst>
          <pc:docMk/>
          <pc:sldMk cId="1763081531" sldId="519"/>
        </pc:sldMkLst>
      </pc:sldChg>
      <pc:sldChg chg="del">
        <pc:chgData name="Linhtu75@gmail.com" userId="d5e45f71a37cd62f" providerId="LiveId" clId="{A0B9B50A-D845-45F9-BF19-9BFF9CE25122}" dt="2025-12-22T14:08:08.384" v="7" actId="47"/>
        <pc:sldMkLst>
          <pc:docMk/>
          <pc:sldMk cId="3253233293" sldId="523"/>
        </pc:sldMkLst>
      </pc:sldChg>
      <pc:sldChg chg="del">
        <pc:chgData name="Linhtu75@gmail.com" userId="d5e45f71a37cd62f" providerId="LiveId" clId="{A0B9B50A-D845-45F9-BF19-9BFF9CE25122}" dt="2025-12-22T14:08:11.365" v="14" actId="47"/>
        <pc:sldMkLst>
          <pc:docMk/>
          <pc:sldMk cId="2818484762" sldId="543"/>
        </pc:sldMkLst>
      </pc:sldChg>
      <pc:sldChg chg="del">
        <pc:chgData name="Linhtu75@gmail.com" userId="d5e45f71a37cd62f" providerId="LiveId" clId="{A0B9B50A-D845-45F9-BF19-9BFF9CE25122}" dt="2025-12-22T14:08:11.764" v="15" actId="47"/>
        <pc:sldMkLst>
          <pc:docMk/>
          <pc:sldMk cId="255468600" sldId="544"/>
        </pc:sldMkLst>
      </pc:sldChg>
      <pc:sldChg chg="del">
        <pc:chgData name="Linhtu75@gmail.com" userId="d5e45f71a37cd62f" providerId="LiveId" clId="{A0B9B50A-D845-45F9-BF19-9BFF9CE25122}" dt="2025-12-22T14:08:12.023" v="16" actId="47"/>
        <pc:sldMkLst>
          <pc:docMk/>
          <pc:sldMk cId="3695373056" sldId="545"/>
        </pc:sldMkLst>
      </pc:sldChg>
      <pc:sldChg chg="del">
        <pc:chgData name="Linhtu75@gmail.com" userId="d5e45f71a37cd62f" providerId="LiveId" clId="{A0B9B50A-D845-45F9-BF19-9BFF9CE25122}" dt="2025-12-22T14:08:12.249" v="17" actId="47"/>
        <pc:sldMkLst>
          <pc:docMk/>
          <pc:sldMk cId="3847845712" sldId="546"/>
        </pc:sldMkLst>
      </pc:sldChg>
      <pc:sldChg chg="del">
        <pc:chgData name="Linhtu75@gmail.com" userId="d5e45f71a37cd62f" providerId="LiveId" clId="{A0B9B50A-D845-45F9-BF19-9BFF9CE25122}" dt="2025-12-22T14:08:13.459" v="20" actId="47"/>
        <pc:sldMkLst>
          <pc:docMk/>
          <pc:sldMk cId="41533337" sldId="549"/>
        </pc:sldMkLst>
      </pc:sldChg>
      <pc:sldChg chg="del">
        <pc:chgData name="Linhtu75@gmail.com" userId="d5e45f71a37cd62f" providerId="LiveId" clId="{A0B9B50A-D845-45F9-BF19-9BFF9CE25122}" dt="2025-12-22T14:08:07.243" v="2" actId="47"/>
        <pc:sldMkLst>
          <pc:docMk/>
          <pc:sldMk cId="1989294615" sldId="562"/>
        </pc:sldMkLst>
      </pc:sldChg>
      <pc:sldChg chg="del">
        <pc:chgData name="Linhtu75@gmail.com" userId="d5e45f71a37cd62f" providerId="LiveId" clId="{A0B9B50A-D845-45F9-BF19-9BFF9CE25122}" dt="2025-12-22T14:08:09.715" v="10" actId="47"/>
        <pc:sldMkLst>
          <pc:docMk/>
          <pc:sldMk cId="936400823" sldId="563"/>
        </pc:sldMkLst>
      </pc:sldChg>
      <pc:sldChg chg="del">
        <pc:chgData name="Linhtu75@gmail.com" userId="d5e45f71a37cd62f" providerId="LiveId" clId="{A0B9B50A-D845-45F9-BF19-9BFF9CE25122}" dt="2025-12-22T14:08:10.409" v="11" actId="47"/>
        <pc:sldMkLst>
          <pc:docMk/>
          <pc:sldMk cId="2666671500" sldId="564"/>
        </pc:sldMkLst>
      </pc:sldChg>
      <pc:sldChg chg="del">
        <pc:chgData name="Linhtu75@gmail.com" userId="d5e45f71a37cd62f" providerId="LiveId" clId="{A0B9B50A-D845-45F9-BF19-9BFF9CE25122}" dt="2025-12-22T14:08:10.655" v="12" actId="47"/>
        <pc:sldMkLst>
          <pc:docMk/>
          <pc:sldMk cId="4112815932" sldId="565"/>
        </pc:sldMkLst>
      </pc:sldChg>
      <pc:sldChg chg="del">
        <pc:chgData name="Linhtu75@gmail.com" userId="d5e45f71a37cd62f" providerId="LiveId" clId="{A0B9B50A-D845-45F9-BF19-9BFF9CE25122}" dt="2025-12-22T14:08:12.722" v="18" actId="47"/>
        <pc:sldMkLst>
          <pc:docMk/>
          <pc:sldMk cId="2719032062" sldId="566"/>
        </pc:sldMkLst>
      </pc:sldChg>
      <pc:sldChg chg="del">
        <pc:chgData name="Linhtu75@gmail.com" userId="d5e45f71a37cd62f" providerId="LiveId" clId="{A0B9B50A-D845-45F9-BF19-9BFF9CE25122}" dt="2025-12-22T14:08:13.180" v="19" actId="47"/>
        <pc:sldMkLst>
          <pc:docMk/>
          <pc:sldMk cId="2809709494" sldId="567"/>
        </pc:sldMkLst>
      </pc:sldChg>
      <pc:sldChg chg="del">
        <pc:chgData name="Linhtu75@gmail.com" userId="d5e45f71a37cd62f" providerId="LiveId" clId="{A0B9B50A-D845-45F9-BF19-9BFF9CE25122}" dt="2025-12-22T14:08:13.626" v="21" actId="47"/>
        <pc:sldMkLst>
          <pc:docMk/>
          <pc:sldMk cId="19664155" sldId="568"/>
        </pc:sldMkLst>
      </pc:sldChg>
      <pc:sldChg chg="del">
        <pc:chgData name="Linhtu75@gmail.com" userId="d5e45f71a37cd62f" providerId="LiveId" clId="{A0B9B50A-D845-45F9-BF19-9BFF9CE25122}" dt="2025-12-22T14:08:13.813" v="22" actId="47"/>
        <pc:sldMkLst>
          <pc:docMk/>
          <pc:sldMk cId="1208819206" sldId="569"/>
        </pc:sldMkLst>
      </pc:sldChg>
      <pc:sldChg chg="del">
        <pc:chgData name="Linhtu75@gmail.com" userId="d5e45f71a37cd62f" providerId="LiveId" clId="{A0B9B50A-D845-45F9-BF19-9BFF9CE25122}" dt="2025-12-22T14:08:18.637" v="24" actId="47"/>
        <pc:sldMkLst>
          <pc:docMk/>
          <pc:sldMk cId="3007140815" sldId="572"/>
        </pc:sldMkLst>
      </pc:sldChg>
      <pc:sldChg chg="del">
        <pc:chgData name="Linhtu75@gmail.com" userId="d5e45f71a37cd62f" providerId="LiveId" clId="{A0B9B50A-D845-45F9-BF19-9BFF9CE25122}" dt="2025-12-22T14:08:07.576" v="3" actId="47"/>
        <pc:sldMkLst>
          <pc:docMk/>
          <pc:sldMk cId="3740997370" sldId="575"/>
        </pc:sldMkLst>
      </pc:sldChg>
      <pc:sldChg chg="del">
        <pc:chgData name="Linhtu75@gmail.com" userId="d5e45f71a37cd62f" providerId="LiveId" clId="{A0B9B50A-D845-45F9-BF19-9BFF9CE25122}" dt="2025-12-22T14:08:07.723" v="4" actId="47"/>
        <pc:sldMkLst>
          <pc:docMk/>
          <pc:sldMk cId="2677499721" sldId="576"/>
        </pc:sldMkLst>
      </pc:sldChg>
      <pc:sldChg chg="del">
        <pc:chgData name="Linhtu75@gmail.com" userId="d5e45f71a37cd62f" providerId="LiveId" clId="{A0B9B50A-D845-45F9-BF19-9BFF9CE25122}" dt="2025-12-22T14:08:08.131" v="6" actId="47"/>
        <pc:sldMkLst>
          <pc:docMk/>
          <pc:sldMk cId="823933581" sldId="577"/>
        </pc:sldMkLst>
      </pc:sldChg>
      <pc:sldChg chg="del">
        <pc:chgData name="Linhtu75@gmail.com" userId="d5e45f71a37cd62f" providerId="LiveId" clId="{A0B9B50A-D845-45F9-BF19-9BFF9CE25122}" dt="2025-12-22T14:08:08.868" v="8" actId="47"/>
        <pc:sldMkLst>
          <pc:docMk/>
          <pc:sldMk cId="2372836343" sldId="578"/>
        </pc:sldMkLst>
      </pc:sldChg>
      <pc:sldChg chg="del">
        <pc:chgData name="Linhtu75@gmail.com" userId="d5e45f71a37cd62f" providerId="LiveId" clId="{A0B9B50A-D845-45F9-BF19-9BFF9CE25122}" dt="2025-12-22T14:08:10.846" v="13" actId="47"/>
        <pc:sldMkLst>
          <pc:docMk/>
          <pc:sldMk cId="3447775040" sldId="579"/>
        </pc:sldMkLst>
      </pc:sldChg>
      <pc:sldChg chg="del">
        <pc:chgData name="Linhtu75@gmail.com" userId="d5e45f71a37cd62f" providerId="LiveId" clId="{A0B9B50A-D845-45F9-BF19-9BFF9CE25122}" dt="2025-12-22T14:08:09.344" v="9" actId="47"/>
        <pc:sldMkLst>
          <pc:docMk/>
          <pc:sldMk cId="2848180515" sldId="580"/>
        </pc:sldMkLst>
      </pc:sldChg>
      <pc:sldMasterChg chg="del delSldLayout">
        <pc:chgData name="Linhtu75@gmail.com" userId="d5e45f71a37cd62f" providerId="LiveId" clId="{A0B9B50A-D845-45F9-BF19-9BFF9CE25122}" dt="2025-12-22T14:08:14.811" v="23" actId="47"/>
        <pc:sldMasterMkLst>
          <pc:docMk/>
          <pc:sldMasterMk cId="72652299" sldId="2147483660"/>
        </pc:sldMasterMkLst>
        <pc:sldLayoutChg chg="del">
          <pc:chgData name="Linhtu75@gmail.com" userId="d5e45f71a37cd62f" providerId="LiveId" clId="{A0B9B50A-D845-45F9-BF19-9BFF9CE25122}" dt="2025-12-22T14:08:14.811" v="23" actId="47"/>
          <pc:sldLayoutMkLst>
            <pc:docMk/>
            <pc:sldMasterMk cId="72652299" sldId="2147483660"/>
            <pc:sldLayoutMk cId="3600844356" sldId="2147483661"/>
          </pc:sldLayoutMkLst>
        </pc:sldLayoutChg>
        <pc:sldLayoutChg chg="del">
          <pc:chgData name="Linhtu75@gmail.com" userId="d5e45f71a37cd62f" providerId="LiveId" clId="{A0B9B50A-D845-45F9-BF19-9BFF9CE25122}" dt="2025-12-22T14:08:14.811" v="23" actId="47"/>
          <pc:sldLayoutMkLst>
            <pc:docMk/>
            <pc:sldMasterMk cId="72652299" sldId="2147483660"/>
            <pc:sldLayoutMk cId="360505272" sldId="2147483662"/>
          </pc:sldLayoutMkLst>
        </pc:sldLayoutChg>
        <pc:sldLayoutChg chg="del">
          <pc:chgData name="Linhtu75@gmail.com" userId="d5e45f71a37cd62f" providerId="LiveId" clId="{A0B9B50A-D845-45F9-BF19-9BFF9CE25122}" dt="2025-12-22T14:08:14.811" v="23" actId="47"/>
          <pc:sldLayoutMkLst>
            <pc:docMk/>
            <pc:sldMasterMk cId="72652299" sldId="2147483660"/>
            <pc:sldLayoutMk cId="348299519" sldId="2147483663"/>
          </pc:sldLayoutMkLst>
        </pc:sldLayoutChg>
        <pc:sldLayoutChg chg="del">
          <pc:chgData name="Linhtu75@gmail.com" userId="d5e45f71a37cd62f" providerId="LiveId" clId="{A0B9B50A-D845-45F9-BF19-9BFF9CE25122}" dt="2025-12-22T14:08:14.811" v="23" actId="47"/>
          <pc:sldLayoutMkLst>
            <pc:docMk/>
            <pc:sldMasterMk cId="72652299" sldId="2147483660"/>
            <pc:sldLayoutMk cId="3138423603" sldId="2147483664"/>
          </pc:sldLayoutMkLst>
        </pc:sldLayoutChg>
        <pc:sldLayoutChg chg="del">
          <pc:chgData name="Linhtu75@gmail.com" userId="d5e45f71a37cd62f" providerId="LiveId" clId="{A0B9B50A-D845-45F9-BF19-9BFF9CE25122}" dt="2025-12-22T14:08:14.811" v="23" actId="47"/>
          <pc:sldLayoutMkLst>
            <pc:docMk/>
            <pc:sldMasterMk cId="72652299" sldId="2147483660"/>
            <pc:sldLayoutMk cId="2548145783" sldId="2147483665"/>
          </pc:sldLayoutMkLst>
        </pc:sldLayoutChg>
        <pc:sldLayoutChg chg="del">
          <pc:chgData name="Linhtu75@gmail.com" userId="d5e45f71a37cd62f" providerId="LiveId" clId="{A0B9B50A-D845-45F9-BF19-9BFF9CE25122}" dt="2025-12-22T14:08:14.811" v="23" actId="47"/>
          <pc:sldLayoutMkLst>
            <pc:docMk/>
            <pc:sldMasterMk cId="72652299" sldId="2147483660"/>
            <pc:sldLayoutMk cId="703693632" sldId="2147483666"/>
          </pc:sldLayoutMkLst>
        </pc:sldLayoutChg>
        <pc:sldLayoutChg chg="del">
          <pc:chgData name="Linhtu75@gmail.com" userId="d5e45f71a37cd62f" providerId="LiveId" clId="{A0B9B50A-D845-45F9-BF19-9BFF9CE25122}" dt="2025-12-22T14:08:14.811" v="23" actId="47"/>
          <pc:sldLayoutMkLst>
            <pc:docMk/>
            <pc:sldMasterMk cId="72652299" sldId="2147483660"/>
            <pc:sldLayoutMk cId="3307961357" sldId="2147483667"/>
          </pc:sldLayoutMkLst>
        </pc:sldLayoutChg>
        <pc:sldLayoutChg chg="del">
          <pc:chgData name="Linhtu75@gmail.com" userId="d5e45f71a37cd62f" providerId="LiveId" clId="{A0B9B50A-D845-45F9-BF19-9BFF9CE25122}" dt="2025-12-22T14:08:14.811" v="23" actId="47"/>
          <pc:sldLayoutMkLst>
            <pc:docMk/>
            <pc:sldMasterMk cId="72652299" sldId="2147483660"/>
            <pc:sldLayoutMk cId="3909873250" sldId="2147483668"/>
          </pc:sldLayoutMkLst>
        </pc:sldLayoutChg>
        <pc:sldLayoutChg chg="del">
          <pc:chgData name="Linhtu75@gmail.com" userId="d5e45f71a37cd62f" providerId="LiveId" clId="{A0B9B50A-D845-45F9-BF19-9BFF9CE25122}" dt="2025-12-22T14:08:14.811" v="23" actId="47"/>
          <pc:sldLayoutMkLst>
            <pc:docMk/>
            <pc:sldMasterMk cId="72652299" sldId="2147483660"/>
            <pc:sldLayoutMk cId="1268690577" sldId="2147483669"/>
          </pc:sldLayoutMkLst>
        </pc:sldLayoutChg>
        <pc:sldLayoutChg chg="del">
          <pc:chgData name="Linhtu75@gmail.com" userId="d5e45f71a37cd62f" providerId="LiveId" clId="{A0B9B50A-D845-45F9-BF19-9BFF9CE25122}" dt="2025-12-22T14:08:14.811" v="23" actId="47"/>
          <pc:sldLayoutMkLst>
            <pc:docMk/>
            <pc:sldMasterMk cId="72652299" sldId="2147483660"/>
            <pc:sldLayoutMk cId="1675617470" sldId="2147483670"/>
          </pc:sldLayoutMkLst>
        </pc:sldLayoutChg>
        <pc:sldLayoutChg chg="del">
          <pc:chgData name="Linhtu75@gmail.com" userId="d5e45f71a37cd62f" providerId="LiveId" clId="{A0B9B50A-D845-45F9-BF19-9BFF9CE25122}" dt="2025-12-22T14:08:14.811" v="23" actId="47"/>
          <pc:sldLayoutMkLst>
            <pc:docMk/>
            <pc:sldMasterMk cId="72652299" sldId="2147483660"/>
            <pc:sldLayoutMk cId="2341136719" sldId="2147483671"/>
          </pc:sldLayoutMkLst>
        </pc:sldLayoutChg>
        <pc:sldLayoutChg chg="del">
          <pc:chgData name="Linhtu75@gmail.com" userId="d5e45f71a37cd62f" providerId="LiveId" clId="{A0B9B50A-D845-45F9-BF19-9BFF9CE25122}" dt="2025-12-22T14:08:14.811" v="23" actId="47"/>
          <pc:sldLayoutMkLst>
            <pc:docMk/>
            <pc:sldMasterMk cId="72652299" sldId="2147483660"/>
            <pc:sldLayoutMk cId="424074211" sldId="2147483672"/>
          </pc:sldLayoutMkLst>
        </pc:sldLayoutChg>
        <pc:sldLayoutChg chg="del">
          <pc:chgData name="Linhtu75@gmail.com" userId="d5e45f71a37cd62f" providerId="LiveId" clId="{A0B9B50A-D845-45F9-BF19-9BFF9CE25122}" dt="2025-12-22T14:08:14.811" v="23" actId="47"/>
          <pc:sldLayoutMkLst>
            <pc:docMk/>
            <pc:sldMasterMk cId="72652299" sldId="2147483660"/>
            <pc:sldLayoutMk cId="3887357287" sldId="2147483673"/>
          </pc:sldLayoutMkLst>
        </pc:sldLayoutChg>
        <pc:sldLayoutChg chg="del">
          <pc:chgData name="Linhtu75@gmail.com" userId="d5e45f71a37cd62f" providerId="LiveId" clId="{A0B9B50A-D845-45F9-BF19-9BFF9CE25122}" dt="2025-12-22T14:08:07.243" v="2" actId="47"/>
          <pc:sldLayoutMkLst>
            <pc:docMk/>
            <pc:sldMasterMk cId="72652299" sldId="2147483660"/>
            <pc:sldLayoutMk cId="884438027" sldId="2147483756"/>
          </pc:sldLayoutMkLst>
        </pc:sldLayoutChg>
      </pc:sldMasterChg>
      <pc:sldMasterChg chg="delSldLayout">
        <pc:chgData name="Linhtu75@gmail.com" userId="d5e45f71a37cd62f" providerId="LiveId" clId="{A0B9B50A-D845-45F9-BF19-9BFF9CE25122}" dt="2025-12-22T14:08:13.626" v="21" actId="47"/>
        <pc:sldMasterMkLst>
          <pc:docMk/>
          <pc:sldMasterMk cId="142224942" sldId="2147483726"/>
        </pc:sldMasterMkLst>
        <pc:sldLayoutChg chg="del">
          <pc:chgData name="Linhtu75@gmail.com" userId="d5e45f71a37cd62f" providerId="LiveId" clId="{A0B9B50A-D845-45F9-BF19-9BFF9CE25122}" dt="2025-12-22T14:08:12.722" v="18" actId="47"/>
          <pc:sldLayoutMkLst>
            <pc:docMk/>
            <pc:sldMasterMk cId="142224942" sldId="2147483726"/>
            <pc:sldLayoutMk cId="479214116" sldId="2147483757"/>
          </pc:sldLayoutMkLst>
        </pc:sldLayoutChg>
        <pc:sldLayoutChg chg="del">
          <pc:chgData name="Linhtu75@gmail.com" userId="d5e45f71a37cd62f" providerId="LiveId" clId="{A0B9B50A-D845-45F9-BF19-9BFF9CE25122}" dt="2025-12-22T14:08:13.626" v="21" actId="47"/>
          <pc:sldLayoutMkLst>
            <pc:docMk/>
            <pc:sldMasterMk cId="142224942" sldId="2147483726"/>
            <pc:sldLayoutMk cId="1616238815" sldId="21474837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17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8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69428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9" r:id="rId12"/>
    <p:sldLayoutId id="2147483760" r:id="rId13"/>
    <p:sldLayoutId id="2147483761" r:id="rId14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2285904" y="1474155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1631736" y="413859"/>
            <a:ext cx="558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CÂY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XẤU HỔ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369134" y="-3042929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1778567" y="2309495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nghe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14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4" y="0"/>
            <a:ext cx="11130516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15585C-6A40-4E2E-9C34-5E8F182AE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83" y="725289"/>
            <a:ext cx="7137229" cy="2884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94F5CD-CFF3-4645-A52A-B1F618D56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927" y="3563416"/>
            <a:ext cx="7137229" cy="2167726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D4EBAD3E-9B72-4E85-A23C-A86045B07D9E}"/>
              </a:ext>
            </a:extLst>
          </p:cNvPr>
          <p:cNvSpPr/>
          <p:nvPr/>
        </p:nvSpPr>
        <p:spPr>
          <a:xfrm>
            <a:off x="646374" y="857527"/>
            <a:ext cx="2147776" cy="156278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lộp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độp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CB3E496E-7F3A-4CA0-AAF9-FB40CEDA91D4}"/>
              </a:ext>
            </a:extLst>
          </p:cNvPr>
          <p:cNvSpPr/>
          <p:nvPr/>
        </p:nvSpPr>
        <p:spPr>
          <a:xfrm>
            <a:off x="9087194" y="1423640"/>
            <a:ext cx="2147777" cy="156278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vi vu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tỉnh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EBF7FE6C-4483-43B3-A92D-64E3EC931B48}"/>
              </a:ext>
            </a:extLst>
          </p:cNvPr>
          <p:cNvSpPr/>
          <p:nvPr/>
        </p:nvSpPr>
        <p:spPr>
          <a:xfrm>
            <a:off x="146078" y="3084498"/>
            <a:ext cx="2358216" cy="156278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nhẹ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lay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con,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61EBFC76-B521-48ED-BB33-7F3AC7FB28B8}"/>
              </a:ext>
            </a:extLst>
          </p:cNvPr>
          <p:cNvSpPr/>
          <p:nvPr/>
        </p:nvSpPr>
        <p:spPr>
          <a:xfrm>
            <a:off x="9358792" y="3775228"/>
            <a:ext cx="2110694" cy="156278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trồi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khỏi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xòe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áp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9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1-2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05C81-1EA2-4FB4-AED2-235FD4E3D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62" y="1990725"/>
            <a:ext cx="7153275" cy="321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7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348690" y="-2639192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778300" y="2197893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136</Words>
  <Application>Microsoft Office PowerPoint</Application>
  <PresentationFormat>Widescreen</PresentationFormat>
  <Paragraphs>15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Microsoft YaHei</vt:lpstr>
      <vt:lpstr>Arial</vt:lpstr>
      <vt:lpstr>Calibri</vt:lpstr>
      <vt:lpstr>Calibri Light</vt:lpstr>
      <vt:lpstr>Times New Roman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1. Dựa vào câu hỏi gợi ý, đoán nội dung từng tranh?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106</cp:revision>
  <dcterms:created xsi:type="dcterms:W3CDTF">2021-06-24T12:42:07Z</dcterms:created>
  <dcterms:modified xsi:type="dcterms:W3CDTF">2025-12-22T14:08:21Z</dcterms:modified>
</cp:coreProperties>
</file>