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00" r:id="rId2"/>
  </p:sldMasterIdLst>
  <p:notesMasterIdLst>
    <p:notesMasterId r:id="rId23"/>
  </p:notesMasterIdLst>
  <p:sldIdLst>
    <p:sldId id="546" r:id="rId3"/>
    <p:sldId id="540" r:id="rId4"/>
    <p:sldId id="541" r:id="rId5"/>
    <p:sldId id="542" r:id="rId6"/>
    <p:sldId id="543" r:id="rId7"/>
    <p:sldId id="544" r:id="rId8"/>
    <p:sldId id="545" r:id="rId9"/>
    <p:sldId id="547" r:id="rId10"/>
    <p:sldId id="523" r:id="rId11"/>
    <p:sldId id="524" r:id="rId12"/>
    <p:sldId id="525" r:id="rId13"/>
    <p:sldId id="526" r:id="rId14"/>
    <p:sldId id="527" r:id="rId15"/>
    <p:sldId id="528" r:id="rId16"/>
    <p:sldId id="529" r:id="rId17"/>
    <p:sldId id="530" r:id="rId18"/>
    <p:sldId id="531" r:id="rId19"/>
    <p:sldId id="533" r:id="rId20"/>
    <p:sldId id="534" r:id="rId21"/>
    <p:sldId id="54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tu75@gmail.com" userId="d5e45f71a37cd62f" providerId="LiveId" clId="{A0B9B50A-D845-45F9-BF19-9BFF9CE25122}"/>
    <pc:docChg chg="undo custSel addSld delSld modSld sldOrd addMainMaster delMainMaster">
      <pc:chgData name="Linhtu75@gmail.com" userId="d5e45f71a37cd62f" providerId="LiveId" clId="{A0B9B50A-D845-45F9-BF19-9BFF9CE25122}" dt="2025-12-22T14:21:04.105" v="38" actId="47"/>
      <pc:docMkLst>
        <pc:docMk/>
      </pc:docMkLst>
      <pc:sldChg chg="del">
        <pc:chgData name="Linhtu75@gmail.com" userId="d5e45f71a37cd62f" providerId="LiveId" clId="{A0B9B50A-D845-45F9-BF19-9BFF9CE25122}" dt="2025-12-22T14:20:48.724" v="33" actId="47"/>
        <pc:sldMkLst>
          <pc:docMk/>
          <pc:sldMk cId="0" sldId="267"/>
        </pc:sldMkLst>
      </pc:sldChg>
      <pc:sldChg chg="del">
        <pc:chgData name="Linhtu75@gmail.com" userId="d5e45f71a37cd62f" providerId="LiveId" clId="{A0B9B50A-D845-45F9-BF19-9BFF9CE25122}" dt="2025-12-22T14:20:45.012" v="21" actId="47"/>
        <pc:sldMkLst>
          <pc:docMk/>
          <pc:sldMk cId="2928882334" sldId="294"/>
        </pc:sldMkLst>
      </pc:sldChg>
      <pc:sldChg chg="del">
        <pc:chgData name="Linhtu75@gmail.com" userId="d5e45f71a37cd62f" providerId="LiveId" clId="{A0B9B50A-D845-45F9-BF19-9BFF9CE25122}" dt="2025-12-22T14:20:45.626" v="25" actId="47"/>
        <pc:sldMkLst>
          <pc:docMk/>
          <pc:sldMk cId="1133619408" sldId="300"/>
        </pc:sldMkLst>
      </pc:sldChg>
      <pc:sldChg chg="del">
        <pc:chgData name="Linhtu75@gmail.com" userId="d5e45f71a37cd62f" providerId="LiveId" clId="{A0B9B50A-D845-45F9-BF19-9BFF9CE25122}" dt="2025-12-22T14:20:45.766" v="26" actId="47"/>
        <pc:sldMkLst>
          <pc:docMk/>
          <pc:sldMk cId="2819126578" sldId="302"/>
        </pc:sldMkLst>
      </pc:sldChg>
      <pc:sldChg chg="del">
        <pc:chgData name="Linhtu75@gmail.com" userId="d5e45f71a37cd62f" providerId="LiveId" clId="{A0B9B50A-D845-45F9-BF19-9BFF9CE25122}" dt="2025-12-22T14:20:46.509" v="28" actId="47"/>
        <pc:sldMkLst>
          <pc:docMk/>
          <pc:sldMk cId="3006327023" sldId="327"/>
        </pc:sldMkLst>
      </pc:sldChg>
      <pc:sldChg chg="del">
        <pc:chgData name="Linhtu75@gmail.com" userId="d5e45f71a37cd62f" providerId="LiveId" clId="{A0B9B50A-D845-45F9-BF19-9BFF9CE25122}" dt="2025-12-22T14:20:47.127" v="30" actId="47"/>
        <pc:sldMkLst>
          <pc:docMk/>
          <pc:sldMk cId="143461841" sldId="328"/>
        </pc:sldMkLst>
      </pc:sldChg>
      <pc:sldChg chg="add del">
        <pc:chgData name="Linhtu75@gmail.com" userId="d5e45f71a37cd62f" providerId="LiveId" clId="{A0B9B50A-D845-45F9-BF19-9BFF9CE25122}" dt="2025-12-22T14:21:04.105" v="38" actId="47"/>
        <pc:sldMkLst>
          <pc:docMk/>
          <pc:sldMk cId="3696452130" sldId="476"/>
        </pc:sldMkLst>
      </pc:sldChg>
      <pc:sldChg chg="del">
        <pc:chgData name="Linhtu75@gmail.com" userId="d5e45f71a37cd62f" providerId="LiveId" clId="{A0B9B50A-D845-45F9-BF19-9BFF9CE25122}" dt="2025-12-22T14:20:47.994" v="32" actId="47"/>
        <pc:sldMkLst>
          <pc:docMk/>
          <pc:sldMk cId="482392828" sldId="483"/>
        </pc:sldMkLst>
      </pc:sldChg>
      <pc:sldChg chg="del">
        <pc:chgData name="Linhtu75@gmail.com" userId="d5e45f71a37cd62f" providerId="LiveId" clId="{A0B9B50A-D845-45F9-BF19-9BFF9CE25122}" dt="2025-12-22T14:20:46.847" v="29" actId="47"/>
        <pc:sldMkLst>
          <pc:docMk/>
          <pc:sldMk cId="1660643982" sldId="485"/>
        </pc:sldMkLst>
      </pc:sldChg>
      <pc:sldChg chg="del">
        <pc:chgData name="Linhtu75@gmail.com" userId="d5e45f71a37cd62f" providerId="LiveId" clId="{A0B9B50A-D845-45F9-BF19-9BFF9CE25122}" dt="2025-12-22T14:20:46.254" v="27" actId="47"/>
        <pc:sldMkLst>
          <pc:docMk/>
          <pc:sldMk cId="3258774528" sldId="520"/>
        </pc:sldMkLst>
      </pc:sldChg>
      <pc:sldChg chg="del">
        <pc:chgData name="Linhtu75@gmail.com" userId="d5e45f71a37cd62f" providerId="LiveId" clId="{A0B9B50A-D845-45F9-BF19-9BFF9CE25122}" dt="2025-12-22T14:20:47.331" v="31" actId="47"/>
        <pc:sldMkLst>
          <pc:docMk/>
          <pc:sldMk cId="2767403664" sldId="521"/>
        </pc:sldMkLst>
      </pc:sldChg>
      <pc:sldChg chg="del">
        <pc:chgData name="Linhtu75@gmail.com" userId="d5e45f71a37cd62f" providerId="LiveId" clId="{A0B9B50A-D845-45F9-BF19-9BFF9CE25122}" dt="2025-12-22T14:20:44.411" v="19" actId="47"/>
        <pc:sldMkLst>
          <pc:docMk/>
          <pc:sldMk cId="2796076543" sldId="535"/>
        </pc:sldMkLst>
      </pc:sldChg>
      <pc:sldChg chg="del">
        <pc:chgData name="Linhtu75@gmail.com" userId="d5e45f71a37cd62f" providerId="LiveId" clId="{A0B9B50A-D845-45F9-BF19-9BFF9CE25122}" dt="2025-12-22T14:20:44.741" v="20" actId="47"/>
        <pc:sldMkLst>
          <pc:docMk/>
          <pc:sldMk cId="754354854" sldId="536"/>
        </pc:sldMkLst>
      </pc:sldChg>
      <pc:sldChg chg="del">
        <pc:chgData name="Linhtu75@gmail.com" userId="d5e45f71a37cd62f" providerId="LiveId" clId="{A0B9B50A-D845-45F9-BF19-9BFF9CE25122}" dt="2025-12-22T14:20:45.203" v="22" actId="47"/>
        <pc:sldMkLst>
          <pc:docMk/>
          <pc:sldMk cId="2103227059" sldId="537"/>
        </pc:sldMkLst>
      </pc:sldChg>
      <pc:sldChg chg="del">
        <pc:chgData name="Linhtu75@gmail.com" userId="d5e45f71a37cd62f" providerId="LiveId" clId="{A0B9B50A-D845-45F9-BF19-9BFF9CE25122}" dt="2025-12-22T14:20:45.347" v="23" actId="47"/>
        <pc:sldMkLst>
          <pc:docMk/>
          <pc:sldMk cId="3406673457" sldId="538"/>
        </pc:sldMkLst>
      </pc:sldChg>
      <pc:sldChg chg="del">
        <pc:chgData name="Linhtu75@gmail.com" userId="d5e45f71a37cd62f" providerId="LiveId" clId="{A0B9B50A-D845-45F9-BF19-9BFF9CE25122}" dt="2025-12-22T14:20:45.499" v="24" actId="47"/>
        <pc:sldMkLst>
          <pc:docMk/>
          <pc:sldMk cId="2801014710" sldId="539"/>
        </pc:sldMkLst>
      </pc:sldChg>
      <pc:sldChg chg="addSp delSp modSp mod ord">
        <pc:chgData name="Linhtu75@gmail.com" userId="d5e45f71a37cd62f" providerId="LiveId" clId="{A0B9B50A-D845-45F9-BF19-9BFF9CE25122}" dt="2025-12-22T14:20:32.497" v="18"/>
        <pc:sldMkLst>
          <pc:docMk/>
          <pc:sldMk cId="2606493712" sldId="546"/>
        </pc:sldMkLst>
        <pc:spChg chg="add del mod">
          <ac:chgData name="Linhtu75@gmail.com" userId="d5e45f71a37cd62f" providerId="LiveId" clId="{A0B9B50A-D845-45F9-BF19-9BFF9CE25122}" dt="2025-12-22T14:20:23.637" v="16" actId="1076"/>
          <ac:spMkLst>
            <pc:docMk/>
            <pc:sldMk cId="2606493712" sldId="546"/>
            <ac:spMk id="4" creationId="{08791BD9-D0A3-4A21-8943-5E5E98F00B83}"/>
          </ac:spMkLst>
        </pc:spChg>
        <pc:spChg chg="mod">
          <ac:chgData name="Linhtu75@gmail.com" userId="d5e45f71a37cd62f" providerId="LiveId" clId="{A0B9B50A-D845-45F9-BF19-9BFF9CE25122}" dt="2025-12-22T14:20:10.732" v="11" actId="1076"/>
          <ac:spMkLst>
            <pc:docMk/>
            <pc:sldMk cId="2606493712" sldId="546"/>
            <ac:spMk id="15" creationId="{00000000-0000-0000-0000-000000000000}"/>
          </ac:spMkLst>
        </pc:spChg>
      </pc:sldChg>
      <pc:sldChg chg="add del">
        <pc:chgData name="Linhtu75@gmail.com" userId="d5e45f71a37cd62f" providerId="LiveId" clId="{A0B9B50A-D845-45F9-BF19-9BFF9CE25122}" dt="2025-12-22T14:20:55.484" v="36" actId="47"/>
        <pc:sldMkLst>
          <pc:docMk/>
          <pc:sldMk cId="2172228824" sldId="548"/>
        </pc:sldMkLst>
      </pc:sldChg>
      <pc:sldMasterChg chg="del delSldLayout">
        <pc:chgData name="Linhtu75@gmail.com" userId="d5e45f71a37cd62f" providerId="LiveId" clId="{A0B9B50A-D845-45F9-BF19-9BFF9CE25122}" dt="2025-12-22T14:20:47.127" v="30" actId="47"/>
        <pc:sldMasterMkLst>
          <pc:docMk/>
          <pc:sldMasterMk cId="459525486" sldId="2147483661"/>
        </pc:sldMasterMkLst>
        <pc:sldLayoutChg chg="del">
          <pc:chgData name="Linhtu75@gmail.com" userId="d5e45f71a37cd62f" providerId="LiveId" clId="{A0B9B50A-D845-45F9-BF19-9BFF9CE25122}" dt="2025-12-22T14:20:47.127" v="30" actId="47"/>
          <pc:sldLayoutMkLst>
            <pc:docMk/>
            <pc:sldMasterMk cId="459525486" sldId="2147483661"/>
            <pc:sldLayoutMk cId="1354730704" sldId="2147483662"/>
          </pc:sldLayoutMkLst>
        </pc:sldLayoutChg>
        <pc:sldLayoutChg chg="del">
          <pc:chgData name="Linhtu75@gmail.com" userId="d5e45f71a37cd62f" providerId="LiveId" clId="{A0B9B50A-D845-45F9-BF19-9BFF9CE25122}" dt="2025-12-22T14:20:47.127" v="30" actId="47"/>
          <pc:sldLayoutMkLst>
            <pc:docMk/>
            <pc:sldMasterMk cId="459525486" sldId="2147483661"/>
            <pc:sldLayoutMk cId="363892322" sldId="2147483663"/>
          </pc:sldLayoutMkLst>
        </pc:sldLayoutChg>
        <pc:sldLayoutChg chg="del">
          <pc:chgData name="Linhtu75@gmail.com" userId="d5e45f71a37cd62f" providerId="LiveId" clId="{A0B9B50A-D845-45F9-BF19-9BFF9CE25122}" dt="2025-12-22T14:20:47.127" v="30" actId="47"/>
          <pc:sldLayoutMkLst>
            <pc:docMk/>
            <pc:sldMasterMk cId="459525486" sldId="2147483661"/>
            <pc:sldLayoutMk cId="3068362087" sldId="2147483664"/>
          </pc:sldLayoutMkLst>
        </pc:sldLayoutChg>
        <pc:sldLayoutChg chg="del">
          <pc:chgData name="Linhtu75@gmail.com" userId="d5e45f71a37cd62f" providerId="LiveId" clId="{A0B9B50A-D845-45F9-BF19-9BFF9CE25122}" dt="2025-12-22T14:20:47.127" v="30" actId="47"/>
          <pc:sldLayoutMkLst>
            <pc:docMk/>
            <pc:sldMasterMk cId="459525486" sldId="2147483661"/>
            <pc:sldLayoutMk cId="727073007" sldId="2147483665"/>
          </pc:sldLayoutMkLst>
        </pc:sldLayoutChg>
        <pc:sldLayoutChg chg="del">
          <pc:chgData name="Linhtu75@gmail.com" userId="d5e45f71a37cd62f" providerId="LiveId" clId="{A0B9B50A-D845-45F9-BF19-9BFF9CE25122}" dt="2025-12-22T14:20:47.127" v="30" actId="47"/>
          <pc:sldLayoutMkLst>
            <pc:docMk/>
            <pc:sldMasterMk cId="459525486" sldId="2147483661"/>
            <pc:sldLayoutMk cId="1090117818" sldId="2147483666"/>
          </pc:sldLayoutMkLst>
        </pc:sldLayoutChg>
        <pc:sldLayoutChg chg="del">
          <pc:chgData name="Linhtu75@gmail.com" userId="d5e45f71a37cd62f" providerId="LiveId" clId="{A0B9B50A-D845-45F9-BF19-9BFF9CE25122}" dt="2025-12-22T14:20:47.127" v="30" actId="47"/>
          <pc:sldLayoutMkLst>
            <pc:docMk/>
            <pc:sldMasterMk cId="459525486" sldId="2147483661"/>
            <pc:sldLayoutMk cId="4269338377" sldId="2147483668"/>
          </pc:sldLayoutMkLst>
        </pc:sldLayoutChg>
        <pc:sldLayoutChg chg="del">
          <pc:chgData name="Linhtu75@gmail.com" userId="d5e45f71a37cd62f" providerId="LiveId" clId="{A0B9B50A-D845-45F9-BF19-9BFF9CE25122}" dt="2025-12-22T14:20:47.127" v="30" actId="47"/>
          <pc:sldLayoutMkLst>
            <pc:docMk/>
            <pc:sldMasterMk cId="459525486" sldId="2147483661"/>
            <pc:sldLayoutMk cId="999306450" sldId="2147483669"/>
          </pc:sldLayoutMkLst>
        </pc:sldLayoutChg>
        <pc:sldLayoutChg chg="del">
          <pc:chgData name="Linhtu75@gmail.com" userId="d5e45f71a37cd62f" providerId="LiveId" clId="{A0B9B50A-D845-45F9-BF19-9BFF9CE25122}" dt="2025-12-22T14:20:47.127" v="30" actId="47"/>
          <pc:sldLayoutMkLst>
            <pc:docMk/>
            <pc:sldMasterMk cId="459525486" sldId="2147483661"/>
            <pc:sldLayoutMk cId="1940152512" sldId="2147483670"/>
          </pc:sldLayoutMkLst>
        </pc:sldLayoutChg>
        <pc:sldLayoutChg chg="del">
          <pc:chgData name="Linhtu75@gmail.com" userId="d5e45f71a37cd62f" providerId="LiveId" clId="{A0B9B50A-D845-45F9-BF19-9BFF9CE25122}" dt="2025-12-22T14:20:47.127" v="30" actId="47"/>
          <pc:sldLayoutMkLst>
            <pc:docMk/>
            <pc:sldMasterMk cId="459525486" sldId="2147483661"/>
            <pc:sldLayoutMk cId="3641246762" sldId="2147483671"/>
          </pc:sldLayoutMkLst>
        </pc:sldLayoutChg>
        <pc:sldLayoutChg chg="del">
          <pc:chgData name="Linhtu75@gmail.com" userId="d5e45f71a37cd62f" providerId="LiveId" clId="{A0B9B50A-D845-45F9-BF19-9BFF9CE25122}" dt="2025-12-22T14:20:47.127" v="30" actId="47"/>
          <pc:sldLayoutMkLst>
            <pc:docMk/>
            <pc:sldMasterMk cId="459525486" sldId="2147483661"/>
            <pc:sldLayoutMk cId="1598575484" sldId="2147483672"/>
          </pc:sldLayoutMkLst>
        </pc:sldLayoutChg>
        <pc:sldLayoutChg chg="del">
          <pc:chgData name="Linhtu75@gmail.com" userId="d5e45f71a37cd62f" providerId="LiveId" clId="{A0B9B50A-D845-45F9-BF19-9BFF9CE25122}" dt="2025-12-22T14:20:47.127" v="30" actId="47"/>
          <pc:sldLayoutMkLst>
            <pc:docMk/>
            <pc:sldMasterMk cId="459525486" sldId="2147483661"/>
            <pc:sldLayoutMk cId="3862536287" sldId="2147483673"/>
          </pc:sldLayoutMkLst>
        </pc:sldLayoutChg>
        <pc:sldLayoutChg chg="del">
          <pc:chgData name="Linhtu75@gmail.com" userId="d5e45f71a37cd62f" providerId="LiveId" clId="{A0B9B50A-D845-45F9-BF19-9BFF9CE25122}" dt="2025-12-22T14:20:47.127" v="30" actId="47"/>
          <pc:sldLayoutMkLst>
            <pc:docMk/>
            <pc:sldMasterMk cId="459525486" sldId="2147483661"/>
            <pc:sldLayoutMk cId="1488305551" sldId="2147483674"/>
          </pc:sldLayoutMkLst>
        </pc:sldLayoutChg>
        <pc:sldLayoutChg chg="del">
          <pc:chgData name="Linhtu75@gmail.com" userId="d5e45f71a37cd62f" providerId="LiveId" clId="{A0B9B50A-D845-45F9-BF19-9BFF9CE25122}" dt="2025-12-22T14:20:46.509" v="28" actId="47"/>
          <pc:sldLayoutMkLst>
            <pc:docMk/>
            <pc:sldMasterMk cId="459525486" sldId="2147483661"/>
            <pc:sldLayoutMk cId="932025203" sldId="2147483676"/>
          </pc:sldLayoutMkLst>
        </pc:sldLayoutChg>
        <pc:sldLayoutChg chg="del">
          <pc:chgData name="Linhtu75@gmail.com" userId="d5e45f71a37cd62f" providerId="LiveId" clId="{A0B9B50A-D845-45F9-BF19-9BFF9CE25122}" dt="2025-12-22T14:20:47.127" v="30" actId="47"/>
          <pc:sldLayoutMkLst>
            <pc:docMk/>
            <pc:sldMasterMk cId="459525486" sldId="2147483661"/>
            <pc:sldLayoutMk cId="1988653150" sldId="2147483678"/>
          </pc:sldLayoutMkLst>
        </pc:sldLayoutChg>
        <pc:sldLayoutChg chg="del">
          <pc:chgData name="Linhtu75@gmail.com" userId="d5e45f71a37cd62f" providerId="LiveId" clId="{A0B9B50A-D845-45F9-BF19-9BFF9CE25122}" dt="2025-12-22T14:20:47.127" v="30" actId="47"/>
          <pc:sldLayoutMkLst>
            <pc:docMk/>
            <pc:sldMasterMk cId="459525486" sldId="2147483661"/>
            <pc:sldLayoutMk cId="3189735970" sldId="2147483679"/>
          </pc:sldLayoutMkLst>
        </pc:sldLayoutChg>
        <pc:sldLayoutChg chg="del">
          <pc:chgData name="Linhtu75@gmail.com" userId="d5e45f71a37cd62f" providerId="LiveId" clId="{A0B9B50A-D845-45F9-BF19-9BFF9CE25122}" dt="2025-12-22T14:20:47.127" v="30" actId="47"/>
          <pc:sldLayoutMkLst>
            <pc:docMk/>
            <pc:sldMasterMk cId="459525486" sldId="2147483661"/>
            <pc:sldLayoutMk cId="1992720448" sldId="2147483680"/>
          </pc:sldLayoutMkLst>
        </pc:sldLayoutChg>
        <pc:sldLayoutChg chg="del">
          <pc:chgData name="Linhtu75@gmail.com" userId="d5e45f71a37cd62f" providerId="LiveId" clId="{A0B9B50A-D845-45F9-BF19-9BFF9CE25122}" dt="2025-12-22T14:20:47.127" v="30" actId="47"/>
          <pc:sldLayoutMkLst>
            <pc:docMk/>
            <pc:sldMasterMk cId="459525486" sldId="2147483661"/>
            <pc:sldLayoutMk cId="2409042283" sldId="2147483681"/>
          </pc:sldLayoutMkLst>
        </pc:sldLayoutChg>
        <pc:sldLayoutChg chg="del">
          <pc:chgData name="Linhtu75@gmail.com" userId="d5e45f71a37cd62f" providerId="LiveId" clId="{A0B9B50A-D845-45F9-BF19-9BFF9CE25122}" dt="2025-12-22T14:20:47.127" v="30" actId="47"/>
          <pc:sldLayoutMkLst>
            <pc:docMk/>
            <pc:sldMasterMk cId="459525486" sldId="2147483661"/>
            <pc:sldLayoutMk cId="2015975836" sldId="2147483683"/>
          </pc:sldLayoutMkLst>
        </pc:sldLayoutChg>
        <pc:sldLayoutChg chg="del">
          <pc:chgData name="Linhtu75@gmail.com" userId="d5e45f71a37cd62f" providerId="LiveId" clId="{A0B9B50A-D845-45F9-BF19-9BFF9CE25122}" dt="2025-12-22T14:20:47.127" v="30" actId="47"/>
          <pc:sldLayoutMkLst>
            <pc:docMk/>
            <pc:sldMasterMk cId="459525486" sldId="2147483661"/>
            <pc:sldLayoutMk cId="2630356593" sldId="2147483684"/>
          </pc:sldLayoutMkLst>
        </pc:sldLayoutChg>
        <pc:sldLayoutChg chg="del">
          <pc:chgData name="Linhtu75@gmail.com" userId="d5e45f71a37cd62f" providerId="LiveId" clId="{A0B9B50A-D845-45F9-BF19-9BFF9CE25122}" dt="2025-12-22T14:20:46.847" v="29" actId="47"/>
          <pc:sldLayoutMkLst>
            <pc:docMk/>
            <pc:sldMasterMk cId="459525486" sldId="2147483661"/>
            <pc:sldLayoutMk cId="1598498128" sldId="2147483699"/>
          </pc:sldLayoutMkLst>
        </pc:sldLayoutChg>
      </pc:sldMasterChg>
      <pc:sldMasterChg chg="add del addSldLayout delSldLayout">
        <pc:chgData name="Linhtu75@gmail.com" userId="d5e45f71a37cd62f" providerId="LiveId" clId="{A0B9B50A-D845-45F9-BF19-9BFF9CE25122}" dt="2025-12-22T14:20:55.484" v="36" actId="47"/>
        <pc:sldMasterMkLst>
          <pc:docMk/>
          <pc:sldMasterMk cId="195364003" sldId="2147483700"/>
        </pc:sldMasterMkLst>
        <pc:sldLayoutChg chg="add del">
          <pc:chgData name="Linhtu75@gmail.com" userId="d5e45f71a37cd62f" providerId="LiveId" clId="{A0B9B50A-D845-45F9-BF19-9BFF9CE25122}" dt="2025-12-22T14:20:55.484" v="36" actId="47"/>
          <pc:sldLayoutMkLst>
            <pc:docMk/>
            <pc:sldMasterMk cId="195364003" sldId="2147483700"/>
            <pc:sldLayoutMk cId="1100254109" sldId="2147483701"/>
          </pc:sldLayoutMkLst>
        </pc:sldLayoutChg>
        <pc:sldLayoutChg chg="add del">
          <pc:chgData name="Linhtu75@gmail.com" userId="d5e45f71a37cd62f" providerId="LiveId" clId="{A0B9B50A-D845-45F9-BF19-9BFF9CE25122}" dt="2025-12-22T14:20:55.484" v="36" actId="47"/>
          <pc:sldLayoutMkLst>
            <pc:docMk/>
            <pc:sldMasterMk cId="195364003" sldId="2147483700"/>
            <pc:sldLayoutMk cId="2744769136" sldId="2147483702"/>
          </pc:sldLayoutMkLst>
        </pc:sldLayoutChg>
        <pc:sldLayoutChg chg="add del">
          <pc:chgData name="Linhtu75@gmail.com" userId="d5e45f71a37cd62f" providerId="LiveId" clId="{A0B9B50A-D845-45F9-BF19-9BFF9CE25122}" dt="2025-12-22T14:20:55.484" v="36" actId="47"/>
          <pc:sldLayoutMkLst>
            <pc:docMk/>
            <pc:sldMasterMk cId="195364003" sldId="2147483700"/>
            <pc:sldLayoutMk cId="429248336" sldId="2147483703"/>
          </pc:sldLayoutMkLst>
        </pc:sldLayoutChg>
        <pc:sldLayoutChg chg="add del">
          <pc:chgData name="Linhtu75@gmail.com" userId="d5e45f71a37cd62f" providerId="LiveId" clId="{A0B9B50A-D845-45F9-BF19-9BFF9CE25122}" dt="2025-12-22T14:20:55.484" v="36" actId="47"/>
          <pc:sldLayoutMkLst>
            <pc:docMk/>
            <pc:sldMasterMk cId="195364003" sldId="2147483700"/>
            <pc:sldLayoutMk cId="255292813" sldId="2147483704"/>
          </pc:sldLayoutMkLst>
        </pc:sldLayoutChg>
        <pc:sldLayoutChg chg="add del">
          <pc:chgData name="Linhtu75@gmail.com" userId="d5e45f71a37cd62f" providerId="LiveId" clId="{A0B9B50A-D845-45F9-BF19-9BFF9CE25122}" dt="2025-12-22T14:20:55.484" v="36" actId="47"/>
          <pc:sldLayoutMkLst>
            <pc:docMk/>
            <pc:sldMasterMk cId="195364003" sldId="2147483700"/>
            <pc:sldLayoutMk cId="2227096284" sldId="2147483705"/>
          </pc:sldLayoutMkLst>
        </pc:sldLayoutChg>
        <pc:sldLayoutChg chg="add del">
          <pc:chgData name="Linhtu75@gmail.com" userId="d5e45f71a37cd62f" providerId="LiveId" clId="{A0B9B50A-D845-45F9-BF19-9BFF9CE25122}" dt="2025-12-22T14:20:55.484" v="36" actId="47"/>
          <pc:sldLayoutMkLst>
            <pc:docMk/>
            <pc:sldMasterMk cId="195364003" sldId="2147483700"/>
            <pc:sldLayoutMk cId="1903004448" sldId="2147483706"/>
          </pc:sldLayoutMkLst>
        </pc:sldLayoutChg>
        <pc:sldLayoutChg chg="add del">
          <pc:chgData name="Linhtu75@gmail.com" userId="d5e45f71a37cd62f" providerId="LiveId" clId="{A0B9B50A-D845-45F9-BF19-9BFF9CE25122}" dt="2025-12-22T14:20:55.484" v="36" actId="47"/>
          <pc:sldLayoutMkLst>
            <pc:docMk/>
            <pc:sldMasterMk cId="195364003" sldId="2147483700"/>
            <pc:sldLayoutMk cId="2281556562" sldId="2147483707"/>
          </pc:sldLayoutMkLst>
        </pc:sldLayoutChg>
        <pc:sldLayoutChg chg="add del">
          <pc:chgData name="Linhtu75@gmail.com" userId="d5e45f71a37cd62f" providerId="LiveId" clId="{A0B9B50A-D845-45F9-BF19-9BFF9CE25122}" dt="2025-12-22T14:20:55.484" v="36" actId="47"/>
          <pc:sldLayoutMkLst>
            <pc:docMk/>
            <pc:sldMasterMk cId="195364003" sldId="2147483700"/>
            <pc:sldLayoutMk cId="1673016251" sldId="2147483708"/>
          </pc:sldLayoutMkLst>
        </pc:sldLayoutChg>
        <pc:sldLayoutChg chg="add del">
          <pc:chgData name="Linhtu75@gmail.com" userId="d5e45f71a37cd62f" providerId="LiveId" clId="{A0B9B50A-D845-45F9-BF19-9BFF9CE25122}" dt="2025-12-22T14:20:55.484" v="36" actId="47"/>
          <pc:sldLayoutMkLst>
            <pc:docMk/>
            <pc:sldMasterMk cId="195364003" sldId="2147483700"/>
            <pc:sldLayoutMk cId="4093730684" sldId="2147483709"/>
          </pc:sldLayoutMkLst>
        </pc:sldLayoutChg>
        <pc:sldLayoutChg chg="add del">
          <pc:chgData name="Linhtu75@gmail.com" userId="d5e45f71a37cd62f" providerId="LiveId" clId="{A0B9B50A-D845-45F9-BF19-9BFF9CE25122}" dt="2025-12-22T14:20:55.484" v="36" actId="47"/>
          <pc:sldLayoutMkLst>
            <pc:docMk/>
            <pc:sldMasterMk cId="195364003" sldId="2147483700"/>
            <pc:sldLayoutMk cId="3546584367" sldId="2147483710"/>
          </pc:sldLayoutMkLst>
        </pc:sldLayoutChg>
        <pc:sldLayoutChg chg="add del">
          <pc:chgData name="Linhtu75@gmail.com" userId="d5e45f71a37cd62f" providerId="LiveId" clId="{A0B9B50A-D845-45F9-BF19-9BFF9CE25122}" dt="2025-12-22T14:20:55.484" v="36" actId="47"/>
          <pc:sldLayoutMkLst>
            <pc:docMk/>
            <pc:sldMasterMk cId="195364003" sldId="2147483700"/>
            <pc:sldLayoutMk cId="1346417357" sldId="214748371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28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53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961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21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62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  <a:ea typeface="等线" panose="02010600030101010101" pitchFamily="2" charset="-122"/>
              </a:rPr>
              <a:pPr defTabSz="914400">
                <a:defRPr/>
              </a:pPr>
              <a:t>16</a:t>
            </a:fld>
            <a:endParaRPr lang="zh-CN" altLang="en-US">
              <a:solidFill>
                <a:prstClr val="black"/>
              </a:solidFill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197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92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41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74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55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  <p:sldLayoutId id="2147483712" r:id="rId13"/>
    <p:sldLayoutId id="2147483713" r:id="rId14"/>
    <p:sldLayoutId id="2147483714" r:id="rId15"/>
    <p:sldLayoutId id="2147483715" r:id="rId1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5.xml"/><Relationship Id="rId7" Type="http://schemas.openxmlformats.org/officeDocument/2006/relationships/image" Target="../media/image3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2.png"/><Relationship Id="rId4" Type="http://schemas.openxmlformats.org/officeDocument/2006/relationships/tags" Target="../tags/tag6.xml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9.xml"/><Relationship Id="rId7" Type="http://schemas.openxmlformats.org/officeDocument/2006/relationships/image" Target="../media/image3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2.png"/><Relationship Id="rId4" Type="http://schemas.openxmlformats.org/officeDocument/2006/relationships/tags" Target="../tags/tag10.xml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4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9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8.png"/><Relationship Id="rId5" Type="http://schemas.openxmlformats.org/officeDocument/2006/relationships/audio" Target="NULL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22.png"/><Relationship Id="rId5" Type="http://schemas.openxmlformats.org/officeDocument/2006/relationships/audio" Target="NULL" TargetMode="External"/><Relationship Id="rId1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4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9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8.png"/><Relationship Id="rId5" Type="http://schemas.openxmlformats.org/officeDocument/2006/relationships/audio" Target="NULL" TargetMode="External"/><Relationship Id="rId15" Type="http://schemas.microsoft.com/office/2007/relationships/hdphoto" Target="../media/hdphoto4.wdp"/><Relationship Id="rId10" Type="http://schemas.openxmlformats.org/officeDocument/2006/relationships/image" Target="../media/image23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NULL" TargetMode="Externa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2.xml"/><Relationship Id="rId10" Type="http://schemas.microsoft.com/office/2007/relationships/hdphoto" Target="../media/hdphoto1.wdp"/><Relationship Id="rId4" Type="http://schemas.microsoft.com/office/2007/relationships/media" Target="../media/media3.mp3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12826" y="1447800"/>
            <a:ext cx="10144357" cy="1152874"/>
          </a:xfrm>
          <a:prstGeom prst="rect">
            <a:avLst/>
          </a:prstGeom>
          <a:noFill/>
        </p:spPr>
        <p:txBody>
          <a:bodyPr wrap="square" lIns="68499" tIns="34287" rIns="68499" bIns="34287" rtlCol="0">
            <a:spAutoFit/>
          </a:bodyPr>
          <a:lstStyle/>
          <a:p>
            <a:pPr algn="ctr" defTabSz="684886">
              <a:lnSpc>
                <a:spcPct val="150000"/>
              </a:lnSpc>
            </a:pPr>
            <a:r>
              <a:rPr lang="en-US" sz="5333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9. Cô giáo </a:t>
            </a:r>
            <a:r>
              <a:rPr lang="en-US" sz="5333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333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5333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791BD9-D0A3-4A21-8943-5E5E98F00B83}"/>
              </a:ext>
            </a:extLst>
          </p:cNvPr>
          <p:cNvSpPr txBox="1">
            <a:spLocks/>
          </p:cNvSpPr>
          <p:nvPr/>
        </p:nvSpPr>
        <p:spPr>
          <a:xfrm>
            <a:off x="2309788" y="510057"/>
            <a:ext cx="7572424" cy="724347"/>
          </a:xfrm>
          <a:prstGeom prst="rect">
            <a:avLst/>
          </a:prstGeom>
        </p:spPr>
        <p:txBody>
          <a:bodyPr lIns="121781" tIns="60891" rIns="121781" bIns="6089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Việt 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912" y="3049048"/>
            <a:ext cx="6708048" cy="3529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87" y="1021009"/>
            <a:ext cx="2541845" cy="355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93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685800"/>
            <a:ext cx="7655736" cy="49924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395601" y="2717800"/>
            <a:ext cx="3882399" cy="32156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01741" y="3265411"/>
            <a:ext cx="2728825" cy="582627"/>
          </a:xfrm>
          <a:prstGeom prst="rect">
            <a:avLst/>
          </a:prstGeom>
          <a:noFill/>
        </p:spPr>
        <p:txBody>
          <a:bodyPr spcFirstLastPara="1" wrap="none" lIns="68505" tIns="34291" rIns="68505" bIns="34291" numCol="1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  <p:pic>
        <p:nvPicPr>
          <p:cNvPr id="6" name="PA_图片 6">
            <a:extLst>
              <a:ext uri="{FF2B5EF4-FFF2-40B4-BE49-F238E27FC236}">
                <a16:creationId xmlns:a16="http://schemas.microsoft.com/office/drawing/2014/main" id="{DD632B64-BE5A-4DFC-A430-12DD7F4F804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304" y="119048"/>
            <a:ext cx="3911697" cy="2834816"/>
          </a:xfrm>
          <a:prstGeom prst="rect">
            <a:avLst/>
          </a:prstGeom>
        </p:spPr>
      </p:pic>
      <p:pic>
        <p:nvPicPr>
          <p:cNvPr id="7" name="PA_图片 10">
            <a:extLst>
              <a:ext uri="{FF2B5EF4-FFF2-40B4-BE49-F238E27FC236}">
                <a16:creationId xmlns:a16="http://schemas.microsoft.com/office/drawing/2014/main" id="{2E7C944A-1296-4331-BAE2-F99D8A7BE33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-46915"/>
            <a:ext cx="3000779" cy="300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83374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00325 0.85231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424B5F-0445-48D2-98A5-4B1BCF2A11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6" t="4519" r="1233" b="7851"/>
          <a:stretch/>
        </p:blipFill>
        <p:spPr>
          <a:xfrm>
            <a:off x="670633" y="96565"/>
            <a:ext cx="10027919" cy="60095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2173321" y="337827"/>
            <a:ext cx="6695440" cy="1774923"/>
          </a:xfrm>
          <a:prstGeom prst="rect">
            <a:avLst/>
          </a:prstGeom>
          <a:noFill/>
        </p:spPr>
        <p:txBody>
          <a:bodyPr wrap="square" lIns="91284" tIns="45695" rIns="91284" bIns="45695" rtlCol="0">
            <a:spAutoFit/>
          </a:bodyPr>
          <a:lstStyle/>
          <a:p>
            <a:pPr algn="ctr" defTabSz="913176">
              <a:defRPr/>
            </a:pP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Cùng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lắng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nghe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thầm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theo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nhé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-4685" y="1"/>
            <a:ext cx="1213285" cy="1061299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76">
                <a:defRPr/>
              </a:pPr>
              <a:endParaRPr lang="zh-CN" altLang="en-US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76">
                <a:defRPr/>
              </a:pPr>
              <a:r>
                <a:rPr lang="en-US" altLang="zh-CN" sz="4400" b="1" dirty="0">
                  <a:solidFill>
                    <a:srgbClr val="ED2F6A"/>
                  </a:solidFill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ED2F6A"/>
                </a:solidFill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3176">
                <a:defRPr/>
              </a:pPr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6714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889000"/>
            <a:ext cx="7010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cô đến rồi.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lời “Chào cô ạ!”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mỉm cười thật tươi.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chúng em học bài.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59638" y="8263"/>
            <a:ext cx="3696845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11" name="Cloud 10"/>
          <p:cNvSpPr/>
          <p:nvPr/>
        </p:nvSpPr>
        <p:spPr>
          <a:xfrm>
            <a:off x="101601" y="-25399"/>
            <a:ext cx="1998345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Đọc mẫu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4ED815-A0C8-49A9-9498-5AECB9B06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7320"/>
            <a:ext cx="1328027" cy="92328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957824" y="957072"/>
            <a:ext cx="599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lời cô giáo giảng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Ấm trang vở thơm tho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em ngắm mãi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điểm mười cô cho.</a:t>
            </a:r>
          </a:p>
          <a:p>
            <a:pPr algn="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Xuân Sanh)</a:t>
            </a:r>
          </a:p>
        </p:txBody>
      </p:sp>
    </p:spTree>
    <p:extLst>
      <p:ext uri="{BB962C8B-B14F-4D97-AF65-F5344CB8AC3E}">
        <p14:creationId xmlns:p14="http://schemas.microsoft.com/office/powerpoint/2010/main" val="113971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1" grpId="1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07853" y="1448568"/>
            <a:ext cx="9284147" cy="4520432"/>
            <a:chOff x="2180890" y="590549"/>
            <a:chExt cx="6963110" cy="3390324"/>
          </a:xfrm>
        </p:grpSpPr>
        <p:sp>
          <p:nvSpPr>
            <p:cNvPr id="3" name="Freeform 2"/>
            <p:cNvSpPr/>
            <p:nvPr/>
          </p:nvSpPr>
          <p:spPr>
            <a:xfrm>
              <a:off x="2180890" y="590549"/>
              <a:ext cx="883121" cy="1261602"/>
            </a:xfrm>
            <a:custGeom>
              <a:avLst/>
              <a:gdLst>
                <a:gd name="connsiteX0" fmla="*/ 0 w 1261601"/>
                <a:gd name="connsiteY0" fmla="*/ 0 h 883120"/>
                <a:gd name="connsiteX1" fmla="*/ 820041 w 1261601"/>
                <a:gd name="connsiteY1" fmla="*/ 0 h 883120"/>
                <a:gd name="connsiteX2" fmla="*/ 1261601 w 1261601"/>
                <a:gd name="connsiteY2" fmla="*/ 441560 h 883120"/>
                <a:gd name="connsiteX3" fmla="*/ 820041 w 1261601"/>
                <a:gd name="connsiteY3" fmla="*/ 883120 h 883120"/>
                <a:gd name="connsiteX4" fmla="*/ 0 w 1261601"/>
                <a:gd name="connsiteY4" fmla="*/ 883120 h 883120"/>
                <a:gd name="connsiteX5" fmla="*/ 441560 w 1261601"/>
                <a:gd name="connsiteY5" fmla="*/ 441560 h 883120"/>
                <a:gd name="connsiteX6" fmla="*/ 0 w 1261601"/>
                <a:gd name="connsiteY6" fmla="*/ 0 h 88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601" h="883120">
                  <a:moveTo>
                    <a:pt x="1261600" y="0"/>
                  </a:moveTo>
                  <a:lnTo>
                    <a:pt x="1261600" y="574028"/>
                  </a:lnTo>
                  <a:lnTo>
                    <a:pt x="630801" y="883120"/>
                  </a:lnTo>
                  <a:lnTo>
                    <a:pt x="1" y="574028"/>
                  </a:lnTo>
                  <a:lnTo>
                    <a:pt x="1" y="0"/>
                  </a:lnTo>
                  <a:lnTo>
                    <a:pt x="630801" y="309092"/>
                  </a:lnTo>
                  <a:lnTo>
                    <a:pt x="126160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1" tIns="609067" rIns="20320" bIns="609068" numCol="1" spcCol="1270" anchor="ctr" anchorCtr="0">
              <a:noAutofit/>
            </a:bodyPr>
            <a:lstStyle/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33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3733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33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064010" y="594302"/>
              <a:ext cx="6079990" cy="820473"/>
            </a:xfrm>
            <a:custGeom>
              <a:avLst/>
              <a:gdLst>
                <a:gd name="connsiteX0" fmla="*/ 136748 w 820472"/>
                <a:gd name="connsiteY0" fmla="*/ 0 h 6079989"/>
                <a:gd name="connsiteX1" fmla="*/ 683724 w 820472"/>
                <a:gd name="connsiteY1" fmla="*/ 0 h 6079989"/>
                <a:gd name="connsiteX2" fmla="*/ 820472 w 820472"/>
                <a:gd name="connsiteY2" fmla="*/ 136748 h 6079989"/>
                <a:gd name="connsiteX3" fmla="*/ 820472 w 820472"/>
                <a:gd name="connsiteY3" fmla="*/ 6079989 h 6079989"/>
                <a:gd name="connsiteX4" fmla="*/ 820472 w 820472"/>
                <a:gd name="connsiteY4" fmla="*/ 6079989 h 6079989"/>
                <a:gd name="connsiteX5" fmla="*/ 0 w 820472"/>
                <a:gd name="connsiteY5" fmla="*/ 6079989 h 6079989"/>
                <a:gd name="connsiteX6" fmla="*/ 0 w 820472"/>
                <a:gd name="connsiteY6" fmla="*/ 6079989 h 6079989"/>
                <a:gd name="connsiteX7" fmla="*/ 0 w 820472"/>
                <a:gd name="connsiteY7" fmla="*/ 136748 h 6079989"/>
                <a:gd name="connsiteX8" fmla="*/ 136748 w 820472"/>
                <a:gd name="connsiteY8" fmla="*/ 0 h 607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0472" h="6079989">
                  <a:moveTo>
                    <a:pt x="820472" y="1013354"/>
                  </a:moveTo>
                  <a:lnTo>
                    <a:pt x="820472" y="5066635"/>
                  </a:lnTo>
                  <a:cubicBezTo>
                    <a:pt x="820472" y="5626294"/>
                    <a:pt x="812210" y="6079985"/>
                    <a:pt x="802018" y="6079985"/>
                  </a:cubicBezTo>
                  <a:lnTo>
                    <a:pt x="0" y="6079985"/>
                  </a:lnTo>
                  <a:lnTo>
                    <a:pt x="0" y="6079985"/>
                  </a:lnTo>
                  <a:lnTo>
                    <a:pt x="0" y="4"/>
                  </a:lnTo>
                  <a:lnTo>
                    <a:pt x="0" y="4"/>
                  </a:lnTo>
                  <a:lnTo>
                    <a:pt x="802018" y="4"/>
                  </a:lnTo>
                  <a:cubicBezTo>
                    <a:pt x="812210" y="4"/>
                    <a:pt x="820472" y="453695"/>
                    <a:pt x="820472" y="101335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3447" tIns="80496" rIns="80496" bIns="80497" numCol="1" spcCol="1270" anchor="ctr" anchorCtr="0">
              <a:noAutofit/>
            </a:bodyPr>
            <a:lstStyle/>
            <a:p>
              <a:pPr marL="380990" lvl="1" indent="-380990" defTabSz="189648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Từ đầu..... cười thật tươi.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180890" y="1656786"/>
              <a:ext cx="883121" cy="1261602"/>
            </a:xfrm>
            <a:custGeom>
              <a:avLst/>
              <a:gdLst>
                <a:gd name="connsiteX0" fmla="*/ 0 w 1261601"/>
                <a:gd name="connsiteY0" fmla="*/ 0 h 883120"/>
                <a:gd name="connsiteX1" fmla="*/ 820041 w 1261601"/>
                <a:gd name="connsiteY1" fmla="*/ 0 h 883120"/>
                <a:gd name="connsiteX2" fmla="*/ 1261601 w 1261601"/>
                <a:gd name="connsiteY2" fmla="*/ 441560 h 883120"/>
                <a:gd name="connsiteX3" fmla="*/ 820041 w 1261601"/>
                <a:gd name="connsiteY3" fmla="*/ 883120 h 883120"/>
                <a:gd name="connsiteX4" fmla="*/ 0 w 1261601"/>
                <a:gd name="connsiteY4" fmla="*/ 883120 h 883120"/>
                <a:gd name="connsiteX5" fmla="*/ 441560 w 1261601"/>
                <a:gd name="connsiteY5" fmla="*/ 441560 h 883120"/>
                <a:gd name="connsiteX6" fmla="*/ 0 w 1261601"/>
                <a:gd name="connsiteY6" fmla="*/ 0 h 88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601" h="883120">
                  <a:moveTo>
                    <a:pt x="1261600" y="0"/>
                  </a:moveTo>
                  <a:lnTo>
                    <a:pt x="1261600" y="574028"/>
                  </a:lnTo>
                  <a:lnTo>
                    <a:pt x="630801" y="883120"/>
                  </a:lnTo>
                  <a:lnTo>
                    <a:pt x="1" y="574028"/>
                  </a:lnTo>
                  <a:lnTo>
                    <a:pt x="1" y="0"/>
                  </a:lnTo>
                  <a:lnTo>
                    <a:pt x="630801" y="309092"/>
                  </a:lnTo>
                  <a:lnTo>
                    <a:pt x="126160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1" tIns="609067" rIns="20320" bIns="609068" numCol="1" spcCol="1270" anchor="ctr" anchorCtr="0">
              <a:noAutofit/>
            </a:bodyPr>
            <a:lstStyle/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33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3733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064010" y="1656787"/>
              <a:ext cx="6079990" cy="820041"/>
            </a:xfrm>
            <a:custGeom>
              <a:avLst/>
              <a:gdLst>
                <a:gd name="connsiteX0" fmla="*/ 136676 w 820040"/>
                <a:gd name="connsiteY0" fmla="*/ 0 h 6079989"/>
                <a:gd name="connsiteX1" fmla="*/ 683364 w 820040"/>
                <a:gd name="connsiteY1" fmla="*/ 0 h 6079989"/>
                <a:gd name="connsiteX2" fmla="*/ 820040 w 820040"/>
                <a:gd name="connsiteY2" fmla="*/ 136676 h 6079989"/>
                <a:gd name="connsiteX3" fmla="*/ 820040 w 820040"/>
                <a:gd name="connsiteY3" fmla="*/ 6079989 h 6079989"/>
                <a:gd name="connsiteX4" fmla="*/ 820040 w 820040"/>
                <a:gd name="connsiteY4" fmla="*/ 6079989 h 6079989"/>
                <a:gd name="connsiteX5" fmla="*/ 0 w 820040"/>
                <a:gd name="connsiteY5" fmla="*/ 6079989 h 6079989"/>
                <a:gd name="connsiteX6" fmla="*/ 0 w 820040"/>
                <a:gd name="connsiteY6" fmla="*/ 6079989 h 6079989"/>
                <a:gd name="connsiteX7" fmla="*/ 0 w 820040"/>
                <a:gd name="connsiteY7" fmla="*/ 136676 h 6079989"/>
                <a:gd name="connsiteX8" fmla="*/ 136676 w 820040"/>
                <a:gd name="connsiteY8" fmla="*/ 0 h 607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0040" h="6079989">
                  <a:moveTo>
                    <a:pt x="820040" y="1013354"/>
                  </a:moveTo>
                  <a:lnTo>
                    <a:pt x="820040" y="5066635"/>
                  </a:lnTo>
                  <a:cubicBezTo>
                    <a:pt x="820040" y="5626293"/>
                    <a:pt x="811787" y="6079985"/>
                    <a:pt x="801606" y="6079985"/>
                  </a:cubicBezTo>
                  <a:lnTo>
                    <a:pt x="0" y="6079985"/>
                  </a:lnTo>
                  <a:lnTo>
                    <a:pt x="0" y="6079985"/>
                  </a:lnTo>
                  <a:lnTo>
                    <a:pt x="0" y="4"/>
                  </a:lnTo>
                  <a:lnTo>
                    <a:pt x="0" y="4"/>
                  </a:lnTo>
                  <a:lnTo>
                    <a:pt x="801606" y="4"/>
                  </a:lnTo>
                  <a:cubicBezTo>
                    <a:pt x="811787" y="4"/>
                    <a:pt x="820040" y="453696"/>
                    <a:pt x="820040" y="101335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3447" tIns="80468" rIns="80468" bIns="80469" numCol="1" spcCol="1270" anchor="ctr" anchorCtr="0">
              <a:noAutofit/>
            </a:bodyPr>
            <a:lstStyle/>
            <a:p>
              <a:pPr marL="380990" lvl="1" indent="-380990" defTabSz="189648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Tiếp..... Em học bài.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180890" y="2719271"/>
              <a:ext cx="883121" cy="1261602"/>
            </a:xfrm>
            <a:custGeom>
              <a:avLst/>
              <a:gdLst>
                <a:gd name="connsiteX0" fmla="*/ 0 w 1261601"/>
                <a:gd name="connsiteY0" fmla="*/ 0 h 883120"/>
                <a:gd name="connsiteX1" fmla="*/ 820041 w 1261601"/>
                <a:gd name="connsiteY1" fmla="*/ 0 h 883120"/>
                <a:gd name="connsiteX2" fmla="*/ 1261601 w 1261601"/>
                <a:gd name="connsiteY2" fmla="*/ 441560 h 883120"/>
                <a:gd name="connsiteX3" fmla="*/ 820041 w 1261601"/>
                <a:gd name="connsiteY3" fmla="*/ 883120 h 883120"/>
                <a:gd name="connsiteX4" fmla="*/ 0 w 1261601"/>
                <a:gd name="connsiteY4" fmla="*/ 883120 h 883120"/>
                <a:gd name="connsiteX5" fmla="*/ 441560 w 1261601"/>
                <a:gd name="connsiteY5" fmla="*/ 441560 h 883120"/>
                <a:gd name="connsiteX6" fmla="*/ 0 w 1261601"/>
                <a:gd name="connsiteY6" fmla="*/ 0 h 88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601" h="883120">
                  <a:moveTo>
                    <a:pt x="1261600" y="0"/>
                  </a:moveTo>
                  <a:lnTo>
                    <a:pt x="1261600" y="574028"/>
                  </a:lnTo>
                  <a:lnTo>
                    <a:pt x="630801" y="883120"/>
                  </a:lnTo>
                  <a:lnTo>
                    <a:pt x="1" y="574028"/>
                  </a:lnTo>
                  <a:lnTo>
                    <a:pt x="1" y="0"/>
                  </a:lnTo>
                  <a:lnTo>
                    <a:pt x="630801" y="309092"/>
                  </a:lnTo>
                  <a:lnTo>
                    <a:pt x="126160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1" tIns="609067" rIns="20320" bIns="609068" numCol="1" spcCol="1270" anchor="ctr" anchorCtr="0">
              <a:noAutofit/>
            </a:bodyPr>
            <a:lstStyle/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33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3733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064010" y="2719273"/>
              <a:ext cx="6079990" cy="820041"/>
            </a:xfrm>
            <a:custGeom>
              <a:avLst/>
              <a:gdLst>
                <a:gd name="connsiteX0" fmla="*/ 136676 w 820040"/>
                <a:gd name="connsiteY0" fmla="*/ 0 h 6079989"/>
                <a:gd name="connsiteX1" fmla="*/ 683364 w 820040"/>
                <a:gd name="connsiteY1" fmla="*/ 0 h 6079989"/>
                <a:gd name="connsiteX2" fmla="*/ 820040 w 820040"/>
                <a:gd name="connsiteY2" fmla="*/ 136676 h 6079989"/>
                <a:gd name="connsiteX3" fmla="*/ 820040 w 820040"/>
                <a:gd name="connsiteY3" fmla="*/ 6079989 h 6079989"/>
                <a:gd name="connsiteX4" fmla="*/ 820040 w 820040"/>
                <a:gd name="connsiteY4" fmla="*/ 6079989 h 6079989"/>
                <a:gd name="connsiteX5" fmla="*/ 0 w 820040"/>
                <a:gd name="connsiteY5" fmla="*/ 6079989 h 6079989"/>
                <a:gd name="connsiteX6" fmla="*/ 0 w 820040"/>
                <a:gd name="connsiteY6" fmla="*/ 6079989 h 6079989"/>
                <a:gd name="connsiteX7" fmla="*/ 0 w 820040"/>
                <a:gd name="connsiteY7" fmla="*/ 136676 h 6079989"/>
                <a:gd name="connsiteX8" fmla="*/ 136676 w 820040"/>
                <a:gd name="connsiteY8" fmla="*/ 0 h 607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0040" h="6079989">
                  <a:moveTo>
                    <a:pt x="820040" y="1013354"/>
                  </a:moveTo>
                  <a:lnTo>
                    <a:pt x="820040" y="5066635"/>
                  </a:lnTo>
                  <a:cubicBezTo>
                    <a:pt x="820040" y="5626293"/>
                    <a:pt x="811787" y="6079985"/>
                    <a:pt x="801606" y="6079985"/>
                  </a:cubicBezTo>
                  <a:lnTo>
                    <a:pt x="0" y="6079985"/>
                  </a:lnTo>
                  <a:lnTo>
                    <a:pt x="0" y="6079985"/>
                  </a:lnTo>
                  <a:lnTo>
                    <a:pt x="0" y="4"/>
                  </a:lnTo>
                  <a:lnTo>
                    <a:pt x="0" y="4"/>
                  </a:lnTo>
                  <a:lnTo>
                    <a:pt x="801606" y="4"/>
                  </a:lnTo>
                  <a:cubicBezTo>
                    <a:pt x="811787" y="4"/>
                    <a:pt x="820040" y="453696"/>
                    <a:pt x="820040" y="101335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3447" tIns="80468" rIns="80468" bIns="80469" numCol="1" spcCol="1270" anchor="ctr" anchorCtr="0">
              <a:noAutofit/>
            </a:bodyPr>
            <a:lstStyle/>
            <a:p>
              <a:pPr marL="380990" lvl="1" indent="-380990" defTabSz="189648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Khổ còn lại.</a:t>
              </a:r>
            </a:p>
          </p:txBody>
        </p:sp>
      </p:grpSp>
      <p:sp>
        <p:nvSpPr>
          <p:cNvPr id="6" name="Oval Callout 5"/>
          <p:cNvSpPr/>
          <p:nvPr/>
        </p:nvSpPr>
        <p:spPr>
          <a:xfrm>
            <a:off x="158802" y="1174088"/>
            <a:ext cx="2940124" cy="3309275"/>
          </a:xfrm>
          <a:prstGeom prst="wedgeEllipseCallout">
            <a:avLst>
              <a:gd name="adj1" fmla="val -2024"/>
              <a:gd name="adj2" fmla="val 75433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829" tIns="60915" rIns="121829" bIns="60915" spcCol="0" rtlCol="0" anchor="ctr"/>
          <a:lstStyle/>
          <a:p>
            <a:pPr algn="ctr"/>
            <a:r>
              <a:rPr lang="en-US" sz="4267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thơ chia làm 3 khổ</a:t>
            </a:r>
          </a:p>
        </p:txBody>
      </p:sp>
      <p:grpSp>
        <p:nvGrpSpPr>
          <p:cNvPr id="7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242365" y="64748"/>
            <a:ext cx="1695411" cy="707886"/>
            <a:chOff x="2470108" y="1864944"/>
            <a:chExt cx="2704644" cy="1129221"/>
          </a:xfrm>
        </p:grpSpPr>
        <p:sp>
          <p:nvSpPr>
            <p:cNvPr id="8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289">
                <a:defRPr/>
              </a:pPr>
              <a:endPara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289">
                <a:defRPr/>
              </a:pPr>
              <a:r>
                <a:rPr lang="en-US" altLang="zh-CN" sz="4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ĐỌC</a:t>
              </a:r>
              <a:endParaRPr lang="zh-C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7" y="-47829"/>
            <a:ext cx="6168283" cy="830995"/>
          </a:xfrm>
          <a:prstGeom prst="rect">
            <a:avLst/>
          </a:prstGeom>
          <a:noFill/>
        </p:spPr>
        <p:txBody>
          <a:bodyPr wrap="square" lIns="91344" tIns="45719" rIns="91344" bIns="45719" rtlCol="0">
            <a:spAutoFit/>
          </a:bodyPr>
          <a:lstStyle/>
          <a:p>
            <a:pPr algn="ctr" defTabSz="913289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Cô giáo lớp em</a:t>
            </a:r>
          </a:p>
        </p:txBody>
      </p:sp>
    </p:spTree>
    <p:extLst>
      <p:ext uri="{BB962C8B-B14F-4D97-AF65-F5344CB8AC3E}">
        <p14:creationId xmlns:p14="http://schemas.microsoft.com/office/powerpoint/2010/main" val="2017899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4" descr="图片包含 事情, 镜子&#10;&#10;已生成高可信度的说明">
            <a:extLst>
              <a:ext uri="{FF2B5EF4-FFF2-40B4-BE49-F238E27FC236}">
                <a16:creationId xmlns:a16="http://schemas.microsoft.com/office/drawing/2014/main" id="{916C06E1-820B-4282-A1B5-4B315EC45D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057" y="0"/>
            <a:ext cx="7911039" cy="61174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4801" y="2939419"/>
            <a:ext cx="63593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8000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800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theo</a:t>
            </a:r>
            <a:r>
              <a:rPr lang="en-US" sz="800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khổ</a:t>
            </a:r>
            <a:endParaRPr lang="en-US" sz="8000" dirty="0">
              <a:ln w="66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A_图片 6">
            <a:extLst>
              <a:ext uri="{FF2B5EF4-FFF2-40B4-BE49-F238E27FC236}">
                <a16:creationId xmlns:a16="http://schemas.microsoft.com/office/drawing/2014/main" id="{DD632B64-BE5A-4DFC-A430-12DD7F4F80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980" y="1746190"/>
            <a:ext cx="3293021" cy="2386460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id="{9F662E76-459C-4A8B-BBBD-FC40509816A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20" y="3713989"/>
            <a:ext cx="3342843" cy="3342843"/>
          </a:xfrm>
          <a:prstGeom prst="rect">
            <a:avLst/>
          </a:prstGeom>
        </p:spPr>
      </p:pic>
      <p:pic>
        <p:nvPicPr>
          <p:cNvPr id="6" name="图片 4" descr="图片包含 事情, 餐桌&#10;&#10;已生成极高可信度的说明">
            <a:extLst>
              <a:ext uri="{FF2B5EF4-FFF2-40B4-BE49-F238E27FC236}">
                <a16:creationId xmlns:a16="http://schemas.microsoft.com/office/drawing/2014/main" id="{9B05B0F3-3973-434A-9264-2C1E2E1AD20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31" y="1203516"/>
            <a:ext cx="2313111" cy="2320355"/>
          </a:xfrm>
          <a:prstGeom prst="rect">
            <a:avLst/>
          </a:prstGeom>
        </p:spPr>
      </p:pic>
      <p:pic>
        <p:nvPicPr>
          <p:cNvPr id="7" name="PA_图片 10">
            <a:extLst>
              <a:ext uri="{FF2B5EF4-FFF2-40B4-BE49-F238E27FC236}">
                <a16:creationId xmlns:a16="http://schemas.microsoft.com/office/drawing/2014/main" id="{2E7C944A-1296-4331-BAE2-F99D8A7BE33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05" y="81916"/>
            <a:ext cx="1862960" cy="186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4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00325 0.85231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00325 0.85231 " pathEditMode="relative" rAng="0" ptsTypes="AA">
                                      <p:cBhvr>
                                        <p:cTn id="27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97600" y="939324"/>
            <a:ext cx="5791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lời cô giáo giảng</a:t>
            </a:r>
          </a:p>
          <a:p>
            <a:r>
              <a:rPr lang="vi-VN" sz="4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 trang vở thơm tho</a:t>
            </a:r>
          </a:p>
          <a:p>
            <a:r>
              <a:rPr lang="vi-VN" sz="4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em ngắm mãi</a:t>
            </a:r>
          </a:p>
          <a:p>
            <a:r>
              <a:rPr lang="vi-VN" sz="4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điểm mười cô cho.</a:t>
            </a:r>
          </a:p>
          <a:p>
            <a:pPr algn="r"/>
            <a:r>
              <a:rPr lang="vi-VN" sz="4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(Nguyễn Xuân Sanh)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889001"/>
            <a:ext cx="5994400" cy="542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cô đến rồi.</a:t>
            </a:r>
          </a:p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lời “Chào cô ạ!”</a:t>
            </a:r>
          </a:p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mỉm cười thật tươi.</a:t>
            </a:r>
          </a:p>
          <a:p>
            <a:b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r>
              <a:rPr lang="vi-V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r>
              <a:rPr lang="vi-V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r>
              <a:rPr lang="vi-V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chúng em học bài.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59638" y="8263"/>
            <a:ext cx="3696845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4ED815-A0C8-49A9-9498-5AECB9B06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7320"/>
            <a:ext cx="1328027" cy="92328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37795" y="1008987"/>
            <a:ext cx="537211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03200" y="3732490"/>
            <a:ext cx="537211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5660389" y="1072515"/>
            <a:ext cx="537211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2736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 bldLvl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49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627" y="1508581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>
              <a:defRPr/>
            </a:pPr>
            <a:endParaRPr lang="zh-CN" altLang="en-US" sz="1867">
              <a:solidFill>
                <a:prstClr val="white"/>
              </a:solidFill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827"/>
            <a:ext cx="1438275" cy="1378863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9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95" y="4695806"/>
            <a:ext cx="2904007" cy="2162247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86" y="4566037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>
              <a:defRPr/>
            </a:pPr>
            <a:endParaRPr lang="zh-CN" altLang="en-US" sz="1867">
              <a:solidFill>
                <a:prstClr val="white"/>
              </a:solidFill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8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>
              <a:defRPr/>
            </a:pPr>
            <a:endParaRPr lang="zh-CN" altLang="en-US" sz="1867">
              <a:solidFill>
                <a:prstClr val="white"/>
              </a:solidFill>
            </a:endParaRPr>
          </a:p>
        </p:txBody>
      </p:sp>
      <p:sp>
        <p:nvSpPr>
          <p:cNvPr id="30" name="29"/>
          <p:cNvSpPr/>
          <p:nvPr/>
        </p:nvSpPr>
        <p:spPr>
          <a:xfrm>
            <a:off x="54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>
              <a:defRPr/>
            </a:pPr>
            <a:endParaRPr lang="zh-CN" altLang="en-US" sz="1867" dirty="0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49" y="396877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4" y="-125095"/>
            <a:ext cx="1796415" cy="17583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7" y="1993081"/>
            <a:ext cx="2109019" cy="2109018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defRPr/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234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prstClr val="white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TỪ KHÓ ĐỌC</a:t>
              </a:r>
              <a:endParaRPr lang="zh-CN" altLang="en-US" sz="36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6422178C-AE06-45AE-9141-7F83C5CD2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1029" y="53"/>
            <a:ext cx="1240971" cy="849087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55A2CFF2-2F13-4EB7-B7DF-0FD85D29A030}"/>
              </a:ext>
            </a:extLst>
          </p:cNvPr>
          <p:cNvSpPr/>
          <p:nvPr/>
        </p:nvSpPr>
        <p:spPr>
          <a:xfrm>
            <a:off x="6963451" y="916047"/>
            <a:ext cx="4110948" cy="924560"/>
          </a:xfrm>
          <a:prstGeom prst="flowChartAlternateProcess">
            <a:avLst/>
          </a:prstGeom>
          <a:noFill/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ớp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FB0FF202-CDEC-4398-96B1-F115E9060DF1}"/>
              </a:ext>
            </a:extLst>
          </p:cNvPr>
          <p:cNvSpPr/>
          <p:nvPr/>
        </p:nvSpPr>
        <p:spPr>
          <a:xfrm>
            <a:off x="2336801" y="2320808"/>
            <a:ext cx="4157308" cy="1306717"/>
          </a:xfrm>
          <a:prstGeom prst="flowChartAlternateProcess">
            <a:avLst/>
          </a:prstGeom>
          <a:noFill/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ớp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Flowchart: Alternate Process 45">
            <a:extLst>
              <a:ext uri="{FF2B5EF4-FFF2-40B4-BE49-F238E27FC236}">
                <a16:creationId xmlns:a16="http://schemas.microsoft.com/office/drawing/2014/main" id="{7505DD93-72E3-4F42-9F42-589BFB3D2752}"/>
              </a:ext>
            </a:extLst>
          </p:cNvPr>
          <p:cNvSpPr/>
          <p:nvPr/>
        </p:nvSpPr>
        <p:spPr>
          <a:xfrm>
            <a:off x="7027636" y="2320808"/>
            <a:ext cx="4165696" cy="1379965"/>
          </a:xfrm>
          <a:prstGeom prst="flowChartAlternateProcess">
            <a:avLst/>
          </a:prstGeom>
          <a:noFill/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Flowchart: Alternate Process 46">
            <a:extLst>
              <a:ext uri="{FF2B5EF4-FFF2-40B4-BE49-F238E27FC236}">
                <a16:creationId xmlns:a16="http://schemas.microsoft.com/office/drawing/2014/main" id="{EA74ECD7-3D9B-42D4-8E1B-3DD54542F1FF}"/>
              </a:ext>
            </a:extLst>
          </p:cNvPr>
          <p:cNvSpPr/>
          <p:nvPr/>
        </p:nvSpPr>
        <p:spPr>
          <a:xfrm>
            <a:off x="2429342" y="4369089"/>
            <a:ext cx="3979449" cy="924560"/>
          </a:xfrm>
          <a:prstGeom prst="flowChartAlternateProcess">
            <a:avLst/>
          </a:prstGeom>
          <a:noFill/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iết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Flowchart: Alternate Process 48">
            <a:extLst>
              <a:ext uri="{FF2B5EF4-FFF2-40B4-BE49-F238E27FC236}">
                <a16:creationId xmlns:a16="http://schemas.microsoft.com/office/drawing/2014/main" id="{E5C6F044-774C-49A9-9D2E-10942A9AF3C5}"/>
              </a:ext>
            </a:extLst>
          </p:cNvPr>
          <p:cNvSpPr/>
          <p:nvPr/>
        </p:nvSpPr>
        <p:spPr>
          <a:xfrm>
            <a:off x="2383161" y="889000"/>
            <a:ext cx="4110948" cy="924560"/>
          </a:xfrm>
          <a:prstGeom prst="flowChartAlternateProcess">
            <a:avLst/>
          </a:prstGeom>
          <a:noFill/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Flowchart: Alternate Process 49">
            <a:extLst>
              <a:ext uri="{FF2B5EF4-FFF2-40B4-BE49-F238E27FC236}">
                <a16:creationId xmlns:a16="http://schemas.microsoft.com/office/drawing/2014/main" id="{66F968E4-4988-4599-A63C-744846B871F1}"/>
              </a:ext>
            </a:extLst>
          </p:cNvPr>
          <p:cNvSpPr/>
          <p:nvPr/>
        </p:nvSpPr>
        <p:spPr>
          <a:xfrm>
            <a:off x="6995544" y="4301652"/>
            <a:ext cx="4229881" cy="924560"/>
          </a:xfrm>
          <a:prstGeom prst="flowChartAlternateProcess">
            <a:avLst/>
          </a:prstGeom>
          <a:noFill/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452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5" grpId="0" animBg="1"/>
      <p:bldP spid="46" grpId="0" animBg="1"/>
      <p:bldP spid="47" grpId="0" animBg="1"/>
      <p:bldP spid="49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968A9E-567D-4B0A-A9CF-C9C2E072D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560" y="133897"/>
            <a:ext cx="7833360" cy="62573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2255520" y="2677754"/>
            <a:ext cx="6695440" cy="189803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lvl="0" algn="ctr">
              <a:defRPr/>
            </a:pPr>
            <a:r>
              <a:rPr lang="en-US" sz="5867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Luyện</a:t>
            </a:r>
            <a:r>
              <a:rPr lang="en-US" sz="5867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5867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5867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nhóm</a:t>
            </a:r>
            <a:r>
              <a:rPr lang="en-US" sz="5867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</a:t>
            </a: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-4685" y="0"/>
            <a:ext cx="1213285" cy="1061299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0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altLang="zh-CN" sz="4400" b="1" dirty="0">
                  <a:solidFill>
                    <a:srgbClr val="ED2F6A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ED2F6A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zh-CN" altLang="en-US" sz="20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44DBB65-B8E7-481A-806B-07910072F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509" y="63460"/>
            <a:ext cx="1249491" cy="8686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4ED815-A0C8-49A9-9498-5AECB9B06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9636"/>
            <a:ext cx="1328027" cy="92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71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4" descr="图片包含 事情, 镜子&#10;&#10;已生成高可信度的说明">
            <a:extLst>
              <a:ext uri="{FF2B5EF4-FFF2-40B4-BE49-F238E27FC236}">
                <a16:creationId xmlns:a16="http://schemas.microsoft.com/office/drawing/2014/main" id="{916C06E1-820B-4282-A1B5-4B315EC45D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057" y="0"/>
            <a:ext cx="7911039" cy="61174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16335" y="2767280"/>
            <a:ext cx="63593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8000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800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endParaRPr lang="en-US" sz="8000" dirty="0">
              <a:ln w="66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A_图片 6">
            <a:extLst>
              <a:ext uri="{FF2B5EF4-FFF2-40B4-BE49-F238E27FC236}">
                <a16:creationId xmlns:a16="http://schemas.microsoft.com/office/drawing/2014/main" id="{DD632B64-BE5A-4DFC-A430-12DD7F4F80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980" y="1746190"/>
            <a:ext cx="3293021" cy="2386460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id="{9F662E76-459C-4A8B-BBBD-FC40509816A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20" y="3713989"/>
            <a:ext cx="3342843" cy="3342843"/>
          </a:xfrm>
          <a:prstGeom prst="rect">
            <a:avLst/>
          </a:prstGeom>
        </p:spPr>
      </p:pic>
      <p:pic>
        <p:nvPicPr>
          <p:cNvPr id="6" name="图片 4" descr="图片包含 事情, 餐桌&#10;&#10;已生成极高可信度的说明">
            <a:extLst>
              <a:ext uri="{FF2B5EF4-FFF2-40B4-BE49-F238E27FC236}">
                <a16:creationId xmlns:a16="http://schemas.microsoft.com/office/drawing/2014/main" id="{9B05B0F3-3973-434A-9264-2C1E2E1AD20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31" y="1203516"/>
            <a:ext cx="2313111" cy="2320355"/>
          </a:xfrm>
          <a:prstGeom prst="rect">
            <a:avLst/>
          </a:prstGeom>
        </p:spPr>
      </p:pic>
      <p:pic>
        <p:nvPicPr>
          <p:cNvPr id="7" name="PA_图片 10">
            <a:extLst>
              <a:ext uri="{FF2B5EF4-FFF2-40B4-BE49-F238E27FC236}">
                <a16:creationId xmlns:a16="http://schemas.microsoft.com/office/drawing/2014/main" id="{2E7C944A-1296-4331-BAE2-F99D8A7BE33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05" y="81916"/>
            <a:ext cx="1862960" cy="186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8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00325 0.85231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00325 0.85231 " pathEditMode="relative" rAng="0" ptsTypes="AA">
                                      <p:cBhvr>
                                        <p:cTn id="27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59638" y="8263"/>
            <a:ext cx="3696845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889000"/>
            <a:ext cx="7010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cô đến rồi.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lời “Chào cô ạ!”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mỉm cười thật tươi.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chúng em học bài.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57824" y="957072"/>
            <a:ext cx="599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lời cô giáo giảng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Ấm trang vở thơm tho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em ngắm mãi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điểm mười cô cho.</a:t>
            </a:r>
          </a:p>
          <a:p>
            <a:pPr algn="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Xuân Sanh)</a:t>
            </a:r>
          </a:p>
        </p:txBody>
      </p:sp>
    </p:spTree>
    <p:extLst>
      <p:ext uri="{BB962C8B-B14F-4D97-AF65-F5344CB8AC3E}">
        <p14:creationId xmlns:p14="http://schemas.microsoft.com/office/powerpoint/2010/main" val="55572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9" y="3953841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08"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1" y="4091426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08"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1" y="2879777"/>
            <a:ext cx="1211607" cy="1211607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08"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039516" y="3259315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08"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5" y="810850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08"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2" y="1216687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08"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9754" y="2242208"/>
            <a:ext cx="10706791" cy="2777637"/>
          </a:xfrm>
          <a:prstGeom prst="rect">
            <a:avLst/>
          </a:prstGeom>
          <a:noFill/>
        </p:spPr>
        <p:txBody>
          <a:bodyPr wrap="squar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08">
              <a:defRPr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Khởi động</a:t>
            </a:r>
          </a:p>
          <a:p>
            <a:pPr algn="ctr" defTabSz="913108">
              <a:defRPr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Nhảy bài “Aram sam sam”</a:t>
            </a:r>
          </a:p>
          <a:p>
            <a:pPr algn="ctr" defTabSz="913108">
              <a:defRPr/>
            </a:pP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algn="ctr" defTabSz="913108">
              <a:defRPr/>
            </a:pP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-25400"/>
            <a:ext cx="11988800" cy="7706879"/>
          </a:xfrm>
          <a:prstGeom prst="rect">
            <a:avLst/>
          </a:prstGeom>
        </p:spPr>
      </p:pic>
      <p:pic>
        <p:nvPicPr>
          <p:cNvPr id="21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852" y="1509713"/>
            <a:ext cx="7942501" cy="3981451"/>
          </a:xfrm>
          <a:prstGeom prst="rect">
            <a:avLst/>
          </a:prstGeom>
        </p:spPr>
      </p:pic>
      <p:pic>
        <p:nvPicPr>
          <p:cNvPr id="25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4132" y="995366"/>
            <a:ext cx="1911029" cy="2062609"/>
          </a:xfrm>
          <a:prstGeom prst="rect">
            <a:avLst/>
          </a:prstGeom>
        </p:spPr>
      </p:pic>
      <p:pic>
        <p:nvPicPr>
          <p:cNvPr id="26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6055" y="905905"/>
            <a:ext cx="1482495" cy="1830855"/>
          </a:xfrm>
          <a:prstGeom prst="rect">
            <a:avLst/>
          </a:prstGeom>
        </p:spPr>
      </p:pic>
      <p:pic>
        <p:nvPicPr>
          <p:cNvPr id="27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0142" y="4494850"/>
            <a:ext cx="6151721" cy="151066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13AAD2C-D71F-4D98-A875-94CFA863D87C}"/>
              </a:ext>
            </a:extLst>
          </p:cNvPr>
          <p:cNvSpPr txBox="1"/>
          <p:nvPr/>
        </p:nvSpPr>
        <p:spPr>
          <a:xfrm>
            <a:off x="3390223" y="182508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VNI-Avo" pitchFamily="2" charset="0"/>
            </a:endParaRPr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FBCBA27C-207A-45AD-90D3-19F137ED16E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358" t="52233" r="16268" b="12199"/>
          <a:stretch/>
        </p:blipFill>
        <p:spPr>
          <a:xfrm>
            <a:off x="1718870" y="3353466"/>
            <a:ext cx="1528365" cy="15537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2554059" y="2158281"/>
            <a:ext cx="7587333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Ôn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và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khởi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động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“</a:t>
            </a:r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Xe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bus </a:t>
            </a:r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yêu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thương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8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75" y="0"/>
            <a:ext cx="10635209" cy="74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28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05200"/>
            <a:ext cx="124206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-76200" y="97130"/>
            <a:ext cx="127254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65536" y="3472270"/>
            <a:ext cx="4489528" cy="359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199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3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812800" y="177800"/>
            <a:ext cx="11074400" cy="13477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Bài Cầu thủ dự bị đã học, có mấy đoạn?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41208" y="1685927"/>
            <a:ext cx="2821837" cy="6762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A.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89933" y="1643062"/>
            <a:ext cx="3092467" cy="7191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C. 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65733" y="1685927"/>
            <a:ext cx="2711467" cy="6762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B. 3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9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572002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362201" y="2362201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2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872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1" y="3352801"/>
            <a:ext cx="2003681" cy="229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039692" y="82136"/>
            <a:ext cx="7010400" cy="16001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Câu chuyện kể về ai?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6786" y="1756400"/>
            <a:ext cx="3656895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A. thỏ con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24981" y="1756400"/>
            <a:ext cx="2996620" cy="150591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B. gấu con và các bạn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48003" y="1756400"/>
            <a:ext cx="3369415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C. thỏ con và các bạn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3733801"/>
            <a:ext cx="5486400" cy="302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71379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>
            <a:fillRect/>
          </a:stretch>
        </p:blipFill>
        <p:spPr bwMode="auto">
          <a:xfrm>
            <a:off x="0" y="0"/>
            <a:ext cx="1219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689696" y="152402"/>
            <a:ext cx="10791104" cy="14477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Các bạn ấy đang chơi môn thể thao gì?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37601" y="1687737"/>
            <a:ext cx="3213465" cy="100602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C. cầu lông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1657352"/>
            <a:ext cx="3251200" cy="116567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A. bóng đá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62401" y="1649731"/>
            <a:ext cx="4394393" cy="11049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B. bóng chuyền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9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724400"/>
            <a:ext cx="12268199" cy="21336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>
            <a:fillRect/>
          </a:stretch>
        </p:blipFill>
        <p:spPr bwMode="auto">
          <a:xfrm flipH="1">
            <a:off x="2590800" y="2667000"/>
            <a:ext cx="1687656" cy="1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2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861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5 1.85185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12192000" cy="3327400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71379" y="7010400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1"/>
            <a:ext cx="124968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2204544" y="2362200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802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9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7386339" cy="2016126"/>
            <a:chOff x="2118480" y="1316166"/>
            <a:chExt cx="1729896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470050" y="1564393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17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</a:t>
              </a:r>
              <a:endParaRPr lang="zh-CN" altLang="en-US" sz="8000" spc="30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1043857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62432D2-AF62-499F-911D-D06A29775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6" y="0"/>
            <a:ext cx="996055" cy="991312"/>
          </a:xfrm>
          <a:prstGeom prst="rect">
            <a:avLst/>
          </a:prstGeom>
        </p:spPr>
      </p:pic>
      <p:pic>
        <p:nvPicPr>
          <p:cNvPr id="13" name="13">
            <a:extLst>
              <a:ext uri="{FF2B5EF4-FFF2-40B4-BE49-F238E27FC236}">
                <a16:creationId xmlns:a16="http://schemas.microsoft.com/office/drawing/2014/main" id="{E1FF208F-EA02-495B-A0FB-E9A925E99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7" y="118172"/>
            <a:ext cx="2827424" cy="280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524" t="34375" r="26427" b="19361"/>
          <a:stretch/>
        </p:blipFill>
        <p:spPr>
          <a:xfrm>
            <a:off x="1117599" y="1634507"/>
            <a:ext cx="9596868" cy="50892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1117598" y="510308"/>
            <a:ext cx="9245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Bức tranh dưới đây vẽ  những gì?</a:t>
            </a:r>
          </a:p>
        </p:txBody>
      </p:sp>
      <p:grpSp>
        <p:nvGrpSpPr>
          <p:cNvPr id="9" name="Google Shape;378;p32">
            <a:extLst>
              <a:ext uri="{FF2B5EF4-FFF2-40B4-BE49-F238E27FC236}">
                <a16:creationId xmlns:a16="http://schemas.microsoft.com/office/drawing/2014/main" id="{E11E78E0-F5CE-47FE-8A12-693C6680D16B}"/>
              </a:ext>
            </a:extLst>
          </p:cNvPr>
          <p:cNvGrpSpPr/>
          <p:nvPr/>
        </p:nvGrpSpPr>
        <p:grpSpPr>
          <a:xfrm>
            <a:off x="1967280" y="-54177"/>
            <a:ext cx="7329688" cy="1734799"/>
            <a:chOff x="603225" y="2182575"/>
            <a:chExt cx="2577800" cy="424450"/>
          </a:xfrm>
        </p:grpSpPr>
        <p:sp>
          <p:nvSpPr>
            <p:cNvPr id="10" name="Google Shape;379;p32">
              <a:extLst>
                <a:ext uri="{FF2B5EF4-FFF2-40B4-BE49-F238E27FC236}">
                  <a16:creationId xmlns:a16="http://schemas.microsoft.com/office/drawing/2014/main" id="{9BC0BB4A-48CC-4B3A-8524-A4B32DA3E522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625519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80;p32">
              <a:extLst>
                <a:ext uri="{FF2B5EF4-FFF2-40B4-BE49-F238E27FC236}">
                  <a16:creationId xmlns:a16="http://schemas.microsoft.com/office/drawing/2014/main" id="{9966CD12-A9DA-4DB6-886C-55FE78293B4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625519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81;p32">
              <a:extLst>
                <a:ext uri="{FF2B5EF4-FFF2-40B4-BE49-F238E27FC236}">
                  <a16:creationId xmlns:a16="http://schemas.microsoft.com/office/drawing/2014/main" id="{2B2A8A97-0202-4FA3-A581-A6FC71D1CC87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625519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/>
          </p:cNvSpPr>
          <p:nvPr/>
        </p:nvSpPr>
        <p:spPr>
          <a:xfrm>
            <a:off x="3135661" y="-20449"/>
            <a:ext cx="6678663" cy="1443733"/>
          </a:xfrm>
          <a:prstGeom prst="rect">
            <a:avLst/>
          </a:prstGeom>
        </p:spPr>
        <p:txBody>
          <a:bodyPr spcFirstLastPara="1" vert="horz" wrap="square" lIns="162533" tIns="162533" rIns="162533" bIns="162533" rtlCol="0" anchor="b" anchorCtr="0">
            <a:noAutofit/>
          </a:bodyPr>
          <a:lstStyle>
            <a:lvl1pPr marL="342398" indent="-342398" algn="l" defTabSz="913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941" indent="-285358" algn="l" defTabSz="9131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05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960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543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072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656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213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768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</p:spTree>
    <p:extLst>
      <p:ext uri="{BB962C8B-B14F-4D97-AF65-F5344CB8AC3E}">
        <p14:creationId xmlns:p14="http://schemas.microsoft.com/office/powerpoint/2010/main" val="42260534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413</Words>
  <Application>Microsoft Office PowerPoint</Application>
  <PresentationFormat>Widescreen</PresentationFormat>
  <Paragraphs>101</Paragraphs>
  <Slides>20</Slides>
  <Notes>7</Notes>
  <HiddenSlides>0</HiddenSlides>
  <MMClips>17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等线</vt:lpstr>
      <vt:lpstr>Microsoft YaHei</vt:lpstr>
      <vt:lpstr>Arial</vt:lpstr>
      <vt:lpstr>Arial-Rounded</vt:lpstr>
      <vt:lpstr>Calibri</vt:lpstr>
      <vt:lpstr>Calibri Light</vt:lpstr>
      <vt:lpstr>Times New Roman</vt:lpstr>
      <vt:lpstr>VNI-Avo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Linhtu75@gmail.com</cp:lastModifiedBy>
  <cp:revision>68</cp:revision>
  <dcterms:created xsi:type="dcterms:W3CDTF">2021-06-19T10:18:58Z</dcterms:created>
  <dcterms:modified xsi:type="dcterms:W3CDTF">2025-12-22T14:21:11Z</dcterms:modified>
</cp:coreProperties>
</file>