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13"/>
  </p:notesMasterIdLst>
  <p:sldIdLst>
    <p:sldId id="546" r:id="rId4"/>
    <p:sldId id="536" r:id="rId5"/>
    <p:sldId id="294" r:id="rId6"/>
    <p:sldId id="537" r:id="rId7"/>
    <p:sldId id="538" r:id="rId8"/>
    <p:sldId id="539" r:id="rId9"/>
    <p:sldId id="300" r:id="rId10"/>
    <p:sldId id="302" r:id="rId11"/>
    <p:sldId id="54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 addMainMaster delMainMaster">
      <pc:chgData name="Linhtu75@gmail.com" userId="d5e45f71a37cd62f" providerId="LiveId" clId="{A0B9B50A-D845-45F9-BF19-9BFF9CE25122}" dt="2025-12-22T14:22:24.242" v="40" actId="47"/>
      <pc:docMkLst>
        <pc:docMk/>
      </pc:docMkLst>
      <pc:sldChg chg="del">
        <pc:chgData name="Linhtu75@gmail.com" userId="d5e45f71a37cd62f" providerId="LiveId" clId="{A0B9B50A-D845-45F9-BF19-9BFF9CE25122}" dt="2025-12-22T14:22:19.729" v="37" actId="47"/>
        <pc:sldMkLst>
          <pc:docMk/>
          <pc:sldMk cId="0" sldId="267"/>
        </pc:sldMkLst>
      </pc:sldChg>
      <pc:sldChg chg="del">
        <pc:chgData name="Linhtu75@gmail.com" userId="d5e45f71a37cd62f" providerId="LiveId" clId="{A0B9B50A-D845-45F9-BF19-9BFF9CE25122}" dt="2025-12-22T14:22:16.480" v="32" actId="47"/>
        <pc:sldMkLst>
          <pc:docMk/>
          <pc:sldMk cId="3006327023" sldId="327"/>
        </pc:sldMkLst>
      </pc:sldChg>
      <pc:sldChg chg="del">
        <pc:chgData name="Linhtu75@gmail.com" userId="d5e45f71a37cd62f" providerId="LiveId" clId="{A0B9B50A-D845-45F9-BF19-9BFF9CE25122}" dt="2025-12-22T14:22:17.812" v="34" actId="47"/>
        <pc:sldMkLst>
          <pc:docMk/>
          <pc:sldMk cId="143461841" sldId="328"/>
        </pc:sldMkLst>
      </pc:sldChg>
      <pc:sldChg chg="del">
        <pc:chgData name="Linhtu75@gmail.com" userId="d5e45f71a37cd62f" providerId="LiveId" clId="{A0B9B50A-D845-45F9-BF19-9BFF9CE25122}" dt="2025-12-22T14:22:20.301" v="38" actId="47"/>
        <pc:sldMkLst>
          <pc:docMk/>
          <pc:sldMk cId="3696452130" sldId="476"/>
        </pc:sldMkLst>
      </pc:sldChg>
      <pc:sldChg chg="del">
        <pc:chgData name="Linhtu75@gmail.com" userId="d5e45f71a37cd62f" providerId="LiveId" clId="{A0B9B50A-D845-45F9-BF19-9BFF9CE25122}" dt="2025-12-22T14:22:19.209" v="36" actId="47"/>
        <pc:sldMkLst>
          <pc:docMk/>
          <pc:sldMk cId="482392828" sldId="483"/>
        </pc:sldMkLst>
      </pc:sldChg>
      <pc:sldChg chg="del">
        <pc:chgData name="Linhtu75@gmail.com" userId="d5e45f71a37cd62f" providerId="LiveId" clId="{A0B9B50A-D845-45F9-BF19-9BFF9CE25122}" dt="2025-12-22T14:22:17.152" v="33" actId="47"/>
        <pc:sldMkLst>
          <pc:docMk/>
          <pc:sldMk cId="1660643982" sldId="485"/>
        </pc:sldMkLst>
      </pc:sldChg>
      <pc:sldChg chg="del">
        <pc:chgData name="Linhtu75@gmail.com" userId="d5e45f71a37cd62f" providerId="LiveId" clId="{A0B9B50A-D845-45F9-BF19-9BFF9CE25122}" dt="2025-12-22T14:22:15.697" v="31" actId="47"/>
        <pc:sldMkLst>
          <pc:docMk/>
          <pc:sldMk cId="3258774528" sldId="520"/>
        </pc:sldMkLst>
      </pc:sldChg>
      <pc:sldChg chg="del">
        <pc:chgData name="Linhtu75@gmail.com" userId="d5e45f71a37cd62f" providerId="LiveId" clId="{A0B9B50A-D845-45F9-BF19-9BFF9CE25122}" dt="2025-12-22T14:22:18.636" v="35" actId="47"/>
        <pc:sldMkLst>
          <pc:docMk/>
          <pc:sldMk cId="2767403664" sldId="521"/>
        </pc:sldMkLst>
      </pc:sldChg>
      <pc:sldChg chg="del">
        <pc:chgData name="Linhtu75@gmail.com" userId="d5e45f71a37cd62f" providerId="LiveId" clId="{A0B9B50A-D845-45F9-BF19-9BFF9CE25122}" dt="2025-12-22T14:22:01.021" v="18" actId="47"/>
        <pc:sldMkLst>
          <pc:docMk/>
          <pc:sldMk cId="4226053482" sldId="523"/>
        </pc:sldMkLst>
      </pc:sldChg>
      <pc:sldChg chg="del">
        <pc:chgData name="Linhtu75@gmail.com" userId="d5e45f71a37cd62f" providerId="LiveId" clId="{A0B9B50A-D845-45F9-BF19-9BFF9CE25122}" dt="2025-12-22T14:22:01.614" v="19" actId="47"/>
        <pc:sldMkLst>
          <pc:docMk/>
          <pc:sldMk cId="1048783374" sldId="524"/>
        </pc:sldMkLst>
      </pc:sldChg>
      <pc:sldChg chg="del">
        <pc:chgData name="Linhtu75@gmail.com" userId="d5e45f71a37cd62f" providerId="LiveId" clId="{A0B9B50A-D845-45F9-BF19-9BFF9CE25122}" dt="2025-12-22T14:22:01.838" v="20" actId="47"/>
        <pc:sldMkLst>
          <pc:docMk/>
          <pc:sldMk cId="1806714092" sldId="525"/>
        </pc:sldMkLst>
      </pc:sldChg>
      <pc:sldChg chg="del">
        <pc:chgData name="Linhtu75@gmail.com" userId="d5e45f71a37cd62f" providerId="LiveId" clId="{A0B9B50A-D845-45F9-BF19-9BFF9CE25122}" dt="2025-12-22T14:22:02.245" v="21" actId="47"/>
        <pc:sldMkLst>
          <pc:docMk/>
          <pc:sldMk cId="1139716819" sldId="526"/>
        </pc:sldMkLst>
      </pc:sldChg>
      <pc:sldChg chg="del">
        <pc:chgData name="Linhtu75@gmail.com" userId="d5e45f71a37cd62f" providerId="LiveId" clId="{A0B9B50A-D845-45F9-BF19-9BFF9CE25122}" dt="2025-12-22T14:22:02.572" v="22" actId="47"/>
        <pc:sldMkLst>
          <pc:docMk/>
          <pc:sldMk cId="2017899806" sldId="527"/>
        </pc:sldMkLst>
      </pc:sldChg>
      <pc:sldChg chg="del">
        <pc:chgData name="Linhtu75@gmail.com" userId="d5e45f71a37cd62f" providerId="LiveId" clId="{A0B9B50A-D845-45F9-BF19-9BFF9CE25122}" dt="2025-12-22T14:22:02.967" v="23" actId="47"/>
        <pc:sldMkLst>
          <pc:docMk/>
          <pc:sldMk cId="3984044691" sldId="528"/>
        </pc:sldMkLst>
      </pc:sldChg>
      <pc:sldChg chg="del">
        <pc:chgData name="Linhtu75@gmail.com" userId="d5e45f71a37cd62f" providerId="LiveId" clId="{A0B9B50A-D845-45F9-BF19-9BFF9CE25122}" dt="2025-12-22T14:22:03.374" v="24" actId="47"/>
        <pc:sldMkLst>
          <pc:docMk/>
          <pc:sldMk cId="1527361058" sldId="529"/>
        </pc:sldMkLst>
      </pc:sldChg>
      <pc:sldChg chg="del">
        <pc:chgData name="Linhtu75@gmail.com" userId="d5e45f71a37cd62f" providerId="LiveId" clId="{A0B9B50A-D845-45F9-BF19-9BFF9CE25122}" dt="2025-12-22T14:22:03.528" v="25" actId="47"/>
        <pc:sldMkLst>
          <pc:docMk/>
          <pc:sldMk cId="1924452002" sldId="530"/>
        </pc:sldMkLst>
      </pc:sldChg>
      <pc:sldChg chg="del">
        <pc:chgData name="Linhtu75@gmail.com" userId="d5e45f71a37cd62f" providerId="LiveId" clId="{A0B9B50A-D845-45F9-BF19-9BFF9CE25122}" dt="2025-12-22T14:22:03.944" v="26" actId="47"/>
        <pc:sldMkLst>
          <pc:docMk/>
          <pc:sldMk cId="1298771650" sldId="531"/>
        </pc:sldMkLst>
      </pc:sldChg>
      <pc:sldChg chg="del">
        <pc:chgData name="Linhtu75@gmail.com" userId="d5e45f71a37cd62f" providerId="LiveId" clId="{A0B9B50A-D845-45F9-BF19-9BFF9CE25122}" dt="2025-12-22T14:22:04.118" v="27" actId="47"/>
        <pc:sldMkLst>
          <pc:docMk/>
          <pc:sldMk cId="972381882" sldId="533"/>
        </pc:sldMkLst>
      </pc:sldChg>
      <pc:sldChg chg="del">
        <pc:chgData name="Linhtu75@gmail.com" userId="d5e45f71a37cd62f" providerId="LiveId" clId="{A0B9B50A-D845-45F9-BF19-9BFF9CE25122}" dt="2025-12-22T14:22:04.421" v="28" actId="47"/>
        <pc:sldMkLst>
          <pc:docMk/>
          <pc:sldMk cId="555725058" sldId="534"/>
        </pc:sldMkLst>
      </pc:sldChg>
      <pc:sldChg chg="del">
        <pc:chgData name="Linhtu75@gmail.com" userId="d5e45f71a37cd62f" providerId="LiveId" clId="{A0B9B50A-D845-45F9-BF19-9BFF9CE25122}" dt="2025-12-22T14:22:05.100" v="29" actId="47"/>
        <pc:sldMkLst>
          <pc:docMk/>
          <pc:sldMk cId="2796076543" sldId="535"/>
        </pc:sldMkLst>
      </pc:sldChg>
      <pc:sldChg chg="del">
        <pc:chgData name="Linhtu75@gmail.com" userId="d5e45f71a37cd62f" providerId="LiveId" clId="{A0B9B50A-D845-45F9-BF19-9BFF9CE25122}" dt="2025-12-22T14:21:23.662" v="0" actId="47"/>
        <pc:sldMkLst>
          <pc:docMk/>
          <pc:sldMk cId="96892307" sldId="540"/>
        </pc:sldMkLst>
      </pc:sldChg>
      <pc:sldChg chg="del">
        <pc:chgData name="Linhtu75@gmail.com" userId="d5e45f71a37cd62f" providerId="LiveId" clId="{A0B9B50A-D845-45F9-BF19-9BFF9CE25122}" dt="2025-12-22T14:21:24.199" v="1" actId="47"/>
        <pc:sldMkLst>
          <pc:docMk/>
          <pc:sldMk cId="1609199868" sldId="541"/>
        </pc:sldMkLst>
      </pc:sldChg>
      <pc:sldChg chg="del">
        <pc:chgData name="Linhtu75@gmail.com" userId="d5e45f71a37cd62f" providerId="LiveId" clId="{A0B9B50A-D845-45F9-BF19-9BFF9CE25122}" dt="2025-12-22T14:21:24.554" v="2" actId="47"/>
        <pc:sldMkLst>
          <pc:docMk/>
          <pc:sldMk cId="3330872113" sldId="542"/>
        </pc:sldMkLst>
      </pc:sldChg>
      <pc:sldChg chg="del">
        <pc:chgData name="Linhtu75@gmail.com" userId="d5e45f71a37cd62f" providerId="LiveId" clId="{A0B9B50A-D845-45F9-BF19-9BFF9CE25122}" dt="2025-12-22T14:21:25.024" v="3" actId="47"/>
        <pc:sldMkLst>
          <pc:docMk/>
          <pc:sldMk cId="32473691" sldId="543"/>
        </pc:sldMkLst>
      </pc:sldChg>
      <pc:sldChg chg="del">
        <pc:chgData name="Linhtu75@gmail.com" userId="d5e45f71a37cd62f" providerId="LiveId" clId="{A0B9B50A-D845-45F9-BF19-9BFF9CE25122}" dt="2025-12-22T14:21:25.476" v="4" actId="47"/>
        <pc:sldMkLst>
          <pc:docMk/>
          <pc:sldMk cId="1965861537" sldId="544"/>
        </pc:sldMkLst>
      </pc:sldChg>
      <pc:sldChg chg="del">
        <pc:chgData name="Linhtu75@gmail.com" userId="d5e45f71a37cd62f" providerId="LiveId" clId="{A0B9B50A-D845-45F9-BF19-9BFF9CE25122}" dt="2025-12-22T14:21:25.824" v="5" actId="47"/>
        <pc:sldMkLst>
          <pc:docMk/>
          <pc:sldMk cId="515802129" sldId="545"/>
        </pc:sldMkLst>
      </pc:sldChg>
      <pc:sldChg chg="modSp mod">
        <pc:chgData name="Linhtu75@gmail.com" userId="d5e45f71a37cd62f" providerId="LiveId" clId="{A0B9B50A-D845-45F9-BF19-9BFF9CE25122}" dt="2025-12-22T14:22:09.509" v="30" actId="20577"/>
        <pc:sldMkLst>
          <pc:docMk/>
          <pc:sldMk cId="2606493712" sldId="546"/>
        </pc:sldMkLst>
        <pc:spChg chg="mod">
          <ac:chgData name="Linhtu75@gmail.com" userId="d5e45f71a37cd62f" providerId="LiveId" clId="{A0B9B50A-D845-45F9-BF19-9BFF9CE25122}" dt="2025-12-22T14:21:56.159" v="16" actId="20577"/>
          <ac:spMkLst>
            <pc:docMk/>
            <pc:sldMk cId="2606493712" sldId="546"/>
            <ac:spMk id="4" creationId="{08791BD9-D0A3-4A21-8943-5E5E98F00B83}"/>
          </ac:spMkLst>
        </pc:spChg>
        <pc:spChg chg="mod">
          <ac:chgData name="Linhtu75@gmail.com" userId="d5e45f71a37cd62f" providerId="LiveId" clId="{A0B9B50A-D845-45F9-BF19-9BFF9CE25122}" dt="2025-12-22T14:22:09.509" v="30" actId="20577"/>
          <ac:spMkLst>
            <pc:docMk/>
            <pc:sldMk cId="2606493712" sldId="546"/>
            <ac:spMk id="15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5-12-22T14:22:00.605" v="17" actId="47"/>
        <pc:sldMkLst>
          <pc:docMk/>
          <pc:sldMk cId="3714304928" sldId="547"/>
        </pc:sldMkLst>
      </pc:sldChg>
      <pc:sldChg chg="add del">
        <pc:chgData name="Linhtu75@gmail.com" userId="d5e45f71a37cd62f" providerId="LiveId" clId="{A0B9B50A-D845-45F9-BF19-9BFF9CE25122}" dt="2025-12-22T14:22:24.242" v="40" actId="47"/>
        <pc:sldMkLst>
          <pc:docMk/>
          <pc:sldMk cId="2172228824" sldId="548"/>
        </pc:sldMkLst>
      </pc:sldChg>
      <pc:sldMasterChg chg="delSldLayout">
        <pc:chgData name="Linhtu75@gmail.com" userId="d5e45f71a37cd62f" providerId="LiveId" clId="{A0B9B50A-D845-45F9-BF19-9BFF9CE25122}" dt="2025-12-22T14:22:17.812" v="34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14:22:17.812" v="34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del">
          <pc:chgData name="Linhtu75@gmail.com" userId="d5e45f71a37cd62f" providerId="LiveId" clId="{A0B9B50A-D845-45F9-BF19-9BFF9CE25122}" dt="2025-12-22T14:22:17.152" v="33" actId="47"/>
          <pc:sldLayoutMkLst>
            <pc:docMk/>
            <pc:sldMasterMk cId="459525486" sldId="2147483661"/>
            <pc:sldLayoutMk cId="1598498128" sldId="2147483699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22:04.421" v="28" actId="47"/>
        <pc:sldMasterMkLst>
          <pc:docMk/>
          <pc:sldMasterMk cId="1990936797" sldId="2147483685"/>
        </pc:sldMasterMkLst>
        <pc:sldLayoutChg chg="del">
          <pc:chgData name="Linhtu75@gmail.com" userId="d5e45f71a37cd62f" providerId="LiveId" clId="{A0B9B50A-D845-45F9-BF19-9BFF9CE25122}" dt="2025-12-22T14:22:04.421" v="28" actId="47"/>
          <pc:sldLayoutMkLst>
            <pc:docMk/>
            <pc:sldMasterMk cId="1990936797" sldId="2147483685"/>
            <pc:sldLayoutMk cId="557841258" sldId="2147483713"/>
          </pc:sldLayoutMkLst>
        </pc:sldLayoutChg>
        <pc:sldLayoutChg chg="del">
          <pc:chgData name="Linhtu75@gmail.com" userId="d5e45f71a37cd62f" providerId="LiveId" clId="{A0B9B50A-D845-45F9-BF19-9BFF9CE25122}" dt="2025-12-22T14:22:02.245" v="21" actId="47"/>
          <pc:sldLayoutMkLst>
            <pc:docMk/>
            <pc:sldMasterMk cId="1990936797" sldId="2147483685"/>
            <pc:sldLayoutMk cId="1873474981" sldId="2147483714"/>
          </pc:sldLayoutMkLst>
        </pc:sldLayoutChg>
        <pc:sldLayoutChg chg="del">
          <pc:chgData name="Linhtu75@gmail.com" userId="d5e45f71a37cd62f" providerId="LiveId" clId="{A0B9B50A-D845-45F9-BF19-9BFF9CE25122}" dt="2025-12-22T14:22:03.374" v="24" actId="47"/>
          <pc:sldLayoutMkLst>
            <pc:docMk/>
            <pc:sldMasterMk cId="1990936797" sldId="2147483685"/>
            <pc:sldLayoutMk cId="2970755261" sldId="2147483715"/>
          </pc:sldLayoutMkLst>
        </pc:sldLayoutChg>
      </pc:sldMasterChg>
      <pc:sldMasterChg chg="add del addSldLayout delSldLayout">
        <pc:chgData name="Linhtu75@gmail.com" userId="d5e45f71a37cd62f" providerId="LiveId" clId="{A0B9B50A-D845-45F9-BF19-9BFF9CE25122}" dt="2025-12-22T14:22:24.242" v="40" actId="47"/>
        <pc:sldMasterMkLst>
          <pc:docMk/>
          <pc:sldMasterMk cId="195364003" sldId="2147483700"/>
        </pc:sldMasterMkLst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1100254109" sldId="2147483701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2744769136" sldId="2147483702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429248336" sldId="2147483703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255292813" sldId="2147483704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2227096284" sldId="2147483705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1903004448" sldId="2147483706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2281556562" sldId="2147483707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1673016251" sldId="2147483708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4093730684" sldId="2147483709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3546584367" sldId="2147483710"/>
          </pc:sldLayoutMkLst>
        </pc:sldLayoutChg>
        <pc:sldLayoutChg chg="add del">
          <pc:chgData name="Linhtu75@gmail.com" userId="d5e45f71a37cd62f" providerId="LiveId" clId="{A0B9B50A-D845-45F9-BF19-9BFF9CE25122}" dt="2025-12-22T14:22:24.242" v="40" actId="47"/>
          <pc:sldLayoutMkLst>
            <pc:docMk/>
            <pc:sldMasterMk cId="195364003" sldId="2147483700"/>
            <pc:sldLayoutMk cId="1346417357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4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04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95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60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9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84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12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55626" y="1674481"/>
            <a:ext cx="10144357" cy="1152874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en-US" sz="5333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9. Cô giáo </a:t>
            </a:r>
            <a:r>
              <a:rPr lang="en-US" sz="5333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333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333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791BD9-D0A3-4A21-8943-5E5E98F00B83}"/>
              </a:ext>
            </a:extLst>
          </p:cNvPr>
          <p:cNvSpPr txBox="1">
            <a:spLocks/>
          </p:cNvSpPr>
          <p:nvPr/>
        </p:nvSpPr>
        <p:spPr>
          <a:xfrm>
            <a:off x="2312763" y="618231"/>
            <a:ext cx="7030081" cy="805556"/>
          </a:xfrm>
          <a:prstGeom prst="rect">
            <a:avLst/>
          </a:prstGeom>
        </p:spPr>
        <p:txBody>
          <a:bodyPr lIns="121781" tIns="60891" rIns="121781" bIns="6089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2</a:t>
            </a:r>
            <a:b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2" y="3049048"/>
            <a:ext cx="6708048" cy="3529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87" y="1021009"/>
            <a:ext cx="2541845" cy="35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9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26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98" y="1401447"/>
            <a:ext cx="350647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330">
                <a:defRPr/>
              </a:pPr>
              <a:r>
                <a:rPr lang="en-US" altLang="zh-CN" sz="8000" b="1" spc="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b="1" spc="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  <a:endParaRPr lang="zh-CN" altLang="en-US" sz="8000" b="1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9611" y="4249775"/>
            <a:ext cx="5362388" cy="2608263"/>
          </a:xfrm>
          <a:prstGeom prst="rect">
            <a:avLst/>
          </a:prstGeom>
        </p:spPr>
      </p:pic>
      <p:pic>
        <p:nvPicPr>
          <p:cNvPr id="17" name="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358" y="4249775"/>
            <a:ext cx="4844231" cy="2608263"/>
          </a:xfrm>
          <a:prstGeom prst="rect">
            <a:avLst/>
          </a:prstGeom>
        </p:spPr>
      </p:pic>
      <p:pic>
        <p:nvPicPr>
          <p:cNvPr id="10" name="13">
            <a:extLst>
              <a:ext uri="{FF2B5EF4-FFF2-40B4-BE49-F238E27FC236}">
                <a16:creationId xmlns:a16="http://schemas.microsoft.com/office/drawing/2014/main" id="{E1FF208F-EA02-495B-A0FB-E9A925E9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45" y="206947"/>
            <a:ext cx="3245455" cy="3626708"/>
          </a:xfrm>
          <a:prstGeom prst="rect">
            <a:avLst/>
          </a:prstGeom>
        </p:spPr>
      </p:pic>
      <p:pic>
        <p:nvPicPr>
          <p:cNvPr id="9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39" y="334078"/>
            <a:ext cx="3536991" cy="35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033 0.85216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4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656" y="5339007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499" y="4355139"/>
              <a:ext cx="9615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 giáo đáp lại lời chào của các bạn nhỏ như thế nào?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0519" y="5470538"/>
            <a:ext cx="111570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đáp lại lời chào của các bạn nhỏ bằng cách mỉm cười thật tươi.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911" y="5380992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499" y="4355139"/>
              <a:ext cx="9602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câu thơ tả cảnh vật khi cô dạy em học bài.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542197" y="4517410"/>
            <a:ext cx="378043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99650" y="4942765"/>
            <a:ext cx="310896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99650" y="5368513"/>
            <a:ext cx="329184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7815" y="5486785"/>
            <a:ext cx="1124298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nhài; Nắng ghé vào cửa lớp; Xem chúng em học bài.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27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656" y="5339007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499" y="4355139"/>
              <a:ext cx="81115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nhỏ đã kể những gì về cô giáo của mình?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7815" y="5473137"/>
            <a:ext cx="1124298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đến lớp rất sớm. Cô vui vẻ, dịu dàng (cô mỉm cười thật tươi để đáp lời chào của HS). Cô dạy các em tập viết, cô giảng bài.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73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656" y="5339007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500" y="4228527"/>
              <a:ext cx="90357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bài thơ, em thấy tình cảm bạn nhỏ dành cho cô giáo thế nào?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4847" y="5502894"/>
            <a:ext cx="11242985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yêu quý, yêu thương cô giáo.</a:t>
            </a:r>
          </a:p>
          <a:p>
            <a:endParaRPr lang="vi-VN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1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4986" t="56779" r="65713" b="31353"/>
          <a:stretch/>
        </p:blipFill>
        <p:spPr>
          <a:xfrm>
            <a:off x="796653" y="1437157"/>
            <a:ext cx="10096463" cy="2299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52" y="3692349"/>
            <a:ext cx="116621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Ôi! Bất ngờ quá, sao bạn hát hay thế?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Ôi chao, mình không ngờ bạn có thể hát hay đến thế!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Ôi! Bất ngờ quá, đúng đồ chơi con thích. Con cảm ơn bố ạ.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A! Cái áo đẹp quá, con thích vô cùng. Con cảm ơn mẹ ạ.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8013" t="40818" r="53820" b="24748"/>
          <a:stretch/>
        </p:blipFill>
        <p:spPr>
          <a:xfrm>
            <a:off x="915108" y="1418590"/>
            <a:ext cx="10097463" cy="51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0"/>
            <a:ext cx="10635209" cy="74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552</Words>
  <Application>Microsoft Office PowerPoint</Application>
  <PresentationFormat>Widescreen</PresentationFormat>
  <Paragraphs>87</Paragraphs>
  <Slides>9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Microsoft YaHei</vt:lpstr>
      <vt:lpstr>SimSun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68</cp:revision>
  <dcterms:created xsi:type="dcterms:W3CDTF">2021-06-19T10:18:58Z</dcterms:created>
  <dcterms:modified xsi:type="dcterms:W3CDTF">2025-12-22T14:22:28Z</dcterms:modified>
</cp:coreProperties>
</file>