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00" r:id="rId2"/>
  </p:sldMasterIdLst>
  <p:notesMasterIdLst>
    <p:notesMasterId r:id="rId8"/>
  </p:notesMasterIdLst>
  <p:sldIdLst>
    <p:sldId id="521" r:id="rId3"/>
    <p:sldId id="483" r:id="rId4"/>
    <p:sldId id="267" r:id="rId5"/>
    <p:sldId id="476" r:id="rId6"/>
    <p:sldId id="54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CECFF"/>
    <a:srgbClr val="00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tu75@gmail.com" userId="d5e45f71a37cd62f" providerId="LiveId" clId="{A0B9B50A-D845-45F9-BF19-9BFF9CE25122}"/>
    <pc:docChg chg="undo custSel addSld delSld modSld delMainMaster">
      <pc:chgData name="Linhtu75@gmail.com" userId="d5e45f71a37cd62f" providerId="LiveId" clId="{A0B9B50A-D845-45F9-BF19-9BFF9CE25122}" dt="2025-12-22T14:26:23.274" v="39" actId="47"/>
      <pc:docMkLst>
        <pc:docMk/>
      </pc:docMkLst>
      <pc:sldChg chg="del">
        <pc:chgData name="Linhtu75@gmail.com" userId="d5e45f71a37cd62f" providerId="LiveId" clId="{A0B9B50A-D845-45F9-BF19-9BFF9CE25122}" dt="2025-12-22T14:26:15.209" v="29" actId="47"/>
        <pc:sldMkLst>
          <pc:docMk/>
          <pc:sldMk cId="2928882334" sldId="294"/>
        </pc:sldMkLst>
      </pc:sldChg>
      <pc:sldChg chg="del">
        <pc:chgData name="Linhtu75@gmail.com" userId="d5e45f71a37cd62f" providerId="LiveId" clId="{A0B9B50A-D845-45F9-BF19-9BFF9CE25122}" dt="2025-12-22T14:26:15.813" v="33" actId="47"/>
        <pc:sldMkLst>
          <pc:docMk/>
          <pc:sldMk cId="1133619408" sldId="300"/>
        </pc:sldMkLst>
      </pc:sldChg>
      <pc:sldChg chg="del">
        <pc:chgData name="Linhtu75@gmail.com" userId="d5e45f71a37cd62f" providerId="LiveId" clId="{A0B9B50A-D845-45F9-BF19-9BFF9CE25122}" dt="2025-12-22T14:26:16.118" v="34" actId="47"/>
        <pc:sldMkLst>
          <pc:docMk/>
          <pc:sldMk cId="2819126578" sldId="302"/>
        </pc:sldMkLst>
      </pc:sldChg>
      <pc:sldChg chg="del">
        <pc:chgData name="Linhtu75@gmail.com" userId="d5e45f71a37cd62f" providerId="LiveId" clId="{A0B9B50A-D845-45F9-BF19-9BFF9CE25122}" dt="2025-12-22T14:26:16.979" v="36" actId="47"/>
        <pc:sldMkLst>
          <pc:docMk/>
          <pc:sldMk cId="3006327023" sldId="327"/>
        </pc:sldMkLst>
      </pc:sldChg>
      <pc:sldChg chg="del">
        <pc:chgData name="Linhtu75@gmail.com" userId="d5e45f71a37cd62f" providerId="LiveId" clId="{A0B9B50A-D845-45F9-BF19-9BFF9CE25122}" dt="2025-12-22T14:26:17.313" v="38" actId="47"/>
        <pc:sldMkLst>
          <pc:docMk/>
          <pc:sldMk cId="143461841" sldId="328"/>
        </pc:sldMkLst>
      </pc:sldChg>
      <pc:sldChg chg="del">
        <pc:chgData name="Linhtu75@gmail.com" userId="d5e45f71a37cd62f" providerId="LiveId" clId="{A0B9B50A-D845-45F9-BF19-9BFF9CE25122}" dt="2025-12-22T14:26:17.141" v="37" actId="47"/>
        <pc:sldMkLst>
          <pc:docMk/>
          <pc:sldMk cId="1660643982" sldId="485"/>
        </pc:sldMkLst>
      </pc:sldChg>
      <pc:sldChg chg="del">
        <pc:chgData name="Linhtu75@gmail.com" userId="d5e45f71a37cd62f" providerId="LiveId" clId="{A0B9B50A-D845-45F9-BF19-9BFF9CE25122}" dt="2025-12-22T14:26:16.293" v="35" actId="47"/>
        <pc:sldMkLst>
          <pc:docMk/>
          <pc:sldMk cId="3258774528" sldId="520"/>
        </pc:sldMkLst>
      </pc:sldChg>
      <pc:sldChg chg="del">
        <pc:chgData name="Linhtu75@gmail.com" userId="d5e45f71a37cd62f" providerId="LiveId" clId="{A0B9B50A-D845-45F9-BF19-9BFF9CE25122}" dt="2025-12-22T14:26:12.549" v="16" actId="47"/>
        <pc:sldMkLst>
          <pc:docMk/>
          <pc:sldMk cId="4226053482" sldId="523"/>
        </pc:sldMkLst>
      </pc:sldChg>
      <pc:sldChg chg="del">
        <pc:chgData name="Linhtu75@gmail.com" userId="d5e45f71a37cd62f" providerId="LiveId" clId="{A0B9B50A-D845-45F9-BF19-9BFF9CE25122}" dt="2025-12-22T14:26:13.038" v="17" actId="47"/>
        <pc:sldMkLst>
          <pc:docMk/>
          <pc:sldMk cId="1048783374" sldId="524"/>
        </pc:sldMkLst>
      </pc:sldChg>
      <pc:sldChg chg="del">
        <pc:chgData name="Linhtu75@gmail.com" userId="d5e45f71a37cd62f" providerId="LiveId" clId="{A0B9B50A-D845-45F9-BF19-9BFF9CE25122}" dt="2025-12-22T14:26:13.213" v="18" actId="47"/>
        <pc:sldMkLst>
          <pc:docMk/>
          <pc:sldMk cId="1806714092" sldId="525"/>
        </pc:sldMkLst>
      </pc:sldChg>
      <pc:sldChg chg="del">
        <pc:chgData name="Linhtu75@gmail.com" userId="d5e45f71a37cd62f" providerId="LiveId" clId="{A0B9B50A-D845-45F9-BF19-9BFF9CE25122}" dt="2025-12-22T14:26:13.370" v="19" actId="47"/>
        <pc:sldMkLst>
          <pc:docMk/>
          <pc:sldMk cId="1139716819" sldId="526"/>
        </pc:sldMkLst>
      </pc:sldChg>
      <pc:sldChg chg="del">
        <pc:chgData name="Linhtu75@gmail.com" userId="d5e45f71a37cd62f" providerId="LiveId" clId="{A0B9B50A-D845-45F9-BF19-9BFF9CE25122}" dt="2025-12-22T14:26:13.502" v="20" actId="47"/>
        <pc:sldMkLst>
          <pc:docMk/>
          <pc:sldMk cId="2017899806" sldId="527"/>
        </pc:sldMkLst>
      </pc:sldChg>
      <pc:sldChg chg="del">
        <pc:chgData name="Linhtu75@gmail.com" userId="d5e45f71a37cd62f" providerId="LiveId" clId="{A0B9B50A-D845-45F9-BF19-9BFF9CE25122}" dt="2025-12-22T14:26:13.616" v="21" actId="47"/>
        <pc:sldMkLst>
          <pc:docMk/>
          <pc:sldMk cId="3984044691" sldId="528"/>
        </pc:sldMkLst>
      </pc:sldChg>
      <pc:sldChg chg="del">
        <pc:chgData name="Linhtu75@gmail.com" userId="d5e45f71a37cd62f" providerId="LiveId" clId="{A0B9B50A-D845-45F9-BF19-9BFF9CE25122}" dt="2025-12-22T14:26:13.814" v="22" actId="47"/>
        <pc:sldMkLst>
          <pc:docMk/>
          <pc:sldMk cId="1527361058" sldId="529"/>
        </pc:sldMkLst>
      </pc:sldChg>
      <pc:sldChg chg="del">
        <pc:chgData name="Linhtu75@gmail.com" userId="d5e45f71a37cd62f" providerId="LiveId" clId="{A0B9B50A-D845-45F9-BF19-9BFF9CE25122}" dt="2025-12-22T14:26:13.929" v="23" actId="47"/>
        <pc:sldMkLst>
          <pc:docMk/>
          <pc:sldMk cId="1924452002" sldId="530"/>
        </pc:sldMkLst>
      </pc:sldChg>
      <pc:sldChg chg="del">
        <pc:chgData name="Linhtu75@gmail.com" userId="d5e45f71a37cd62f" providerId="LiveId" clId="{A0B9B50A-D845-45F9-BF19-9BFF9CE25122}" dt="2025-12-22T14:26:14.106" v="24" actId="47"/>
        <pc:sldMkLst>
          <pc:docMk/>
          <pc:sldMk cId="1298771650" sldId="531"/>
        </pc:sldMkLst>
      </pc:sldChg>
      <pc:sldChg chg="del">
        <pc:chgData name="Linhtu75@gmail.com" userId="d5e45f71a37cd62f" providerId="LiveId" clId="{A0B9B50A-D845-45F9-BF19-9BFF9CE25122}" dt="2025-12-22T14:26:14.230" v="25" actId="47"/>
        <pc:sldMkLst>
          <pc:docMk/>
          <pc:sldMk cId="972381882" sldId="533"/>
        </pc:sldMkLst>
      </pc:sldChg>
      <pc:sldChg chg="del">
        <pc:chgData name="Linhtu75@gmail.com" userId="d5e45f71a37cd62f" providerId="LiveId" clId="{A0B9B50A-D845-45F9-BF19-9BFF9CE25122}" dt="2025-12-22T14:26:14.374" v="26" actId="47"/>
        <pc:sldMkLst>
          <pc:docMk/>
          <pc:sldMk cId="555725058" sldId="534"/>
        </pc:sldMkLst>
      </pc:sldChg>
      <pc:sldChg chg="del">
        <pc:chgData name="Linhtu75@gmail.com" userId="d5e45f71a37cd62f" providerId="LiveId" clId="{A0B9B50A-D845-45F9-BF19-9BFF9CE25122}" dt="2025-12-22T14:26:14.562" v="27" actId="47"/>
        <pc:sldMkLst>
          <pc:docMk/>
          <pc:sldMk cId="2796076543" sldId="535"/>
        </pc:sldMkLst>
      </pc:sldChg>
      <pc:sldChg chg="del">
        <pc:chgData name="Linhtu75@gmail.com" userId="d5e45f71a37cd62f" providerId="LiveId" clId="{A0B9B50A-D845-45F9-BF19-9BFF9CE25122}" dt="2025-12-22T14:26:15.038" v="28" actId="47"/>
        <pc:sldMkLst>
          <pc:docMk/>
          <pc:sldMk cId="754354854" sldId="536"/>
        </pc:sldMkLst>
      </pc:sldChg>
      <pc:sldChg chg="del">
        <pc:chgData name="Linhtu75@gmail.com" userId="d5e45f71a37cd62f" providerId="LiveId" clId="{A0B9B50A-D845-45F9-BF19-9BFF9CE25122}" dt="2025-12-22T14:26:15.358" v="30" actId="47"/>
        <pc:sldMkLst>
          <pc:docMk/>
          <pc:sldMk cId="2103227059" sldId="537"/>
        </pc:sldMkLst>
      </pc:sldChg>
      <pc:sldChg chg="del">
        <pc:chgData name="Linhtu75@gmail.com" userId="d5e45f71a37cd62f" providerId="LiveId" clId="{A0B9B50A-D845-45F9-BF19-9BFF9CE25122}" dt="2025-12-22T14:26:15.523" v="31" actId="47"/>
        <pc:sldMkLst>
          <pc:docMk/>
          <pc:sldMk cId="3406673457" sldId="538"/>
        </pc:sldMkLst>
      </pc:sldChg>
      <pc:sldChg chg="del">
        <pc:chgData name="Linhtu75@gmail.com" userId="d5e45f71a37cd62f" providerId="LiveId" clId="{A0B9B50A-D845-45F9-BF19-9BFF9CE25122}" dt="2025-12-22T14:26:15.663" v="32" actId="47"/>
        <pc:sldMkLst>
          <pc:docMk/>
          <pc:sldMk cId="2801014710" sldId="539"/>
        </pc:sldMkLst>
      </pc:sldChg>
      <pc:sldChg chg="add del">
        <pc:chgData name="Linhtu75@gmail.com" userId="d5e45f71a37cd62f" providerId="LiveId" clId="{A0B9B50A-D845-45F9-BF19-9BFF9CE25122}" dt="2025-12-22T14:25:47.919" v="2" actId="47"/>
        <pc:sldMkLst>
          <pc:docMk/>
          <pc:sldMk cId="96892307" sldId="540"/>
        </pc:sldMkLst>
      </pc:sldChg>
      <pc:sldChg chg="del">
        <pc:chgData name="Linhtu75@gmail.com" userId="d5e45f71a37cd62f" providerId="LiveId" clId="{A0B9B50A-D845-45F9-BF19-9BFF9CE25122}" dt="2025-12-22T14:25:48.308" v="3" actId="47"/>
        <pc:sldMkLst>
          <pc:docMk/>
          <pc:sldMk cId="1609199868" sldId="541"/>
        </pc:sldMkLst>
      </pc:sldChg>
      <pc:sldChg chg="del">
        <pc:chgData name="Linhtu75@gmail.com" userId="d5e45f71a37cd62f" providerId="LiveId" clId="{A0B9B50A-D845-45F9-BF19-9BFF9CE25122}" dt="2025-12-22T14:25:48.549" v="4" actId="47"/>
        <pc:sldMkLst>
          <pc:docMk/>
          <pc:sldMk cId="3330872113" sldId="542"/>
        </pc:sldMkLst>
      </pc:sldChg>
      <pc:sldChg chg="del">
        <pc:chgData name="Linhtu75@gmail.com" userId="d5e45f71a37cd62f" providerId="LiveId" clId="{A0B9B50A-D845-45F9-BF19-9BFF9CE25122}" dt="2025-12-22T14:25:48.803" v="5" actId="47"/>
        <pc:sldMkLst>
          <pc:docMk/>
          <pc:sldMk cId="32473691" sldId="543"/>
        </pc:sldMkLst>
      </pc:sldChg>
      <pc:sldChg chg="del">
        <pc:chgData name="Linhtu75@gmail.com" userId="d5e45f71a37cd62f" providerId="LiveId" clId="{A0B9B50A-D845-45F9-BF19-9BFF9CE25122}" dt="2025-12-22T14:25:49.093" v="6" actId="47"/>
        <pc:sldMkLst>
          <pc:docMk/>
          <pc:sldMk cId="1965861537" sldId="544"/>
        </pc:sldMkLst>
      </pc:sldChg>
      <pc:sldChg chg="del">
        <pc:chgData name="Linhtu75@gmail.com" userId="d5e45f71a37cd62f" providerId="LiveId" clId="{A0B9B50A-D845-45F9-BF19-9BFF9CE25122}" dt="2025-12-22T14:25:49.790" v="7" actId="47"/>
        <pc:sldMkLst>
          <pc:docMk/>
          <pc:sldMk cId="515802129" sldId="545"/>
        </pc:sldMkLst>
      </pc:sldChg>
      <pc:sldChg chg="delSp modSp del mod">
        <pc:chgData name="Linhtu75@gmail.com" userId="d5e45f71a37cd62f" providerId="LiveId" clId="{A0B9B50A-D845-45F9-BF19-9BFF9CE25122}" dt="2025-12-22T14:26:23.274" v="39" actId="47"/>
        <pc:sldMkLst>
          <pc:docMk/>
          <pc:sldMk cId="2606493712" sldId="546"/>
        </pc:sldMkLst>
        <pc:spChg chg="del">
          <ac:chgData name="Linhtu75@gmail.com" userId="d5e45f71a37cd62f" providerId="LiveId" clId="{A0B9B50A-D845-45F9-BF19-9BFF9CE25122}" dt="2025-12-22T14:25:55.709" v="8" actId="478"/>
          <ac:spMkLst>
            <pc:docMk/>
            <pc:sldMk cId="2606493712" sldId="546"/>
            <ac:spMk id="4" creationId="{08791BD9-D0A3-4A21-8943-5E5E98F00B83}"/>
          </ac:spMkLst>
        </pc:spChg>
        <pc:spChg chg="mod">
          <ac:chgData name="Linhtu75@gmail.com" userId="d5e45f71a37cd62f" providerId="LiveId" clId="{A0B9B50A-D845-45F9-BF19-9BFF9CE25122}" dt="2025-12-22T14:26:03.251" v="12" actId="1076"/>
          <ac:spMkLst>
            <pc:docMk/>
            <pc:sldMk cId="2606493712" sldId="546"/>
            <ac:spMk id="15" creationId="{00000000-0000-0000-0000-000000000000}"/>
          </ac:spMkLst>
        </pc:spChg>
        <pc:picChg chg="mod">
          <ac:chgData name="Linhtu75@gmail.com" userId="d5e45f71a37cd62f" providerId="LiveId" clId="{A0B9B50A-D845-45F9-BF19-9BFF9CE25122}" dt="2025-12-22T14:26:08.915" v="14" actId="14100"/>
          <ac:picMkLst>
            <pc:docMk/>
            <pc:sldMk cId="2606493712" sldId="546"/>
            <ac:picMk id="3" creationId="{00000000-0000-0000-0000-000000000000}"/>
          </ac:picMkLst>
        </pc:picChg>
      </pc:sldChg>
      <pc:sldChg chg="del">
        <pc:chgData name="Linhtu75@gmail.com" userId="d5e45f71a37cd62f" providerId="LiveId" clId="{A0B9B50A-D845-45F9-BF19-9BFF9CE25122}" dt="2025-12-22T14:26:12.134" v="15" actId="47"/>
        <pc:sldMkLst>
          <pc:docMk/>
          <pc:sldMk cId="3714304928" sldId="547"/>
        </pc:sldMkLst>
      </pc:sldChg>
      <pc:sldMasterChg chg="del delSldLayout">
        <pc:chgData name="Linhtu75@gmail.com" userId="d5e45f71a37cd62f" providerId="LiveId" clId="{A0B9B50A-D845-45F9-BF19-9BFF9CE25122}" dt="2025-12-22T14:26:17.313" v="38" actId="47"/>
        <pc:sldMasterMkLst>
          <pc:docMk/>
          <pc:sldMasterMk cId="459525486" sldId="2147483661"/>
        </pc:sldMasterMkLst>
        <pc:sldLayoutChg chg="del">
          <pc:chgData name="Linhtu75@gmail.com" userId="d5e45f71a37cd62f" providerId="LiveId" clId="{A0B9B50A-D845-45F9-BF19-9BFF9CE25122}" dt="2025-12-22T14:26:17.313" v="38" actId="47"/>
          <pc:sldLayoutMkLst>
            <pc:docMk/>
            <pc:sldMasterMk cId="459525486" sldId="2147483661"/>
            <pc:sldLayoutMk cId="1354730704" sldId="2147483662"/>
          </pc:sldLayoutMkLst>
        </pc:sldLayoutChg>
        <pc:sldLayoutChg chg="del">
          <pc:chgData name="Linhtu75@gmail.com" userId="d5e45f71a37cd62f" providerId="LiveId" clId="{A0B9B50A-D845-45F9-BF19-9BFF9CE25122}" dt="2025-12-22T14:26:17.313" v="38" actId="47"/>
          <pc:sldLayoutMkLst>
            <pc:docMk/>
            <pc:sldMasterMk cId="459525486" sldId="2147483661"/>
            <pc:sldLayoutMk cId="363892322" sldId="2147483663"/>
          </pc:sldLayoutMkLst>
        </pc:sldLayoutChg>
        <pc:sldLayoutChg chg="del">
          <pc:chgData name="Linhtu75@gmail.com" userId="d5e45f71a37cd62f" providerId="LiveId" clId="{A0B9B50A-D845-45F9-BF19-9BFF9CE25122}" dt="2025-12-22T14:26:17.313" v="38" actId="47"/>
          <pc:sldLayoutMkLst>
            <pc:docMk/>
            <pc:sldMasterMk cId="459525486" sldId="2147483661"/>
            <pc:sldLayoutMk cId="3068362087" sldId="2147483664"/>
          </pc:sldLayoutMkLst>
        </pc:sldLayoutChg>
        <pc:sldLayoutChg chg="del">
          <pc:chgData name="Linhtu75@gmail.com" userId="d5e45f71a37cd62f" providerId="LiveId" clId="{A0B9B50A-D845-45F9-BF19-9BFF9CE25122}" dt="2025-12-22T14:26:17.313" v="38" actId="47"/>
          <pc:sldLayoutMkLst>
            <pc:docMk/>
            <pc:sldMasterMk cId="459525486" sldId="2147483661"/>
            <pc:sldLayoutMk cId="727073007" sldId="2147483665"/>
          </pc:sldLayoutMkLst>
        </pc:sldLayoutChg>
        <pc:sldLayoutChg chg="del">
          <pc:chgData name="Linhtu75@gmail.com" userId="d5e45f71a37cd62f" providerId="LiveId" clId="{A0B9B50A-D845-45F9-BF19-9BFF9CE25122}" dt="2025-12-22T14:26:17.313" v="38" actId="47"/>
          <pc:sldLayoutMkLst>
            <pc:docMk/>
            <pc:sldMasterMk cId="459525486" sldId="2147483661"/>
            <pc:sldLayoutMk cId="1090117818" sldId="2147483666"/>
          </pc:sldLayoutMkLst>
        </pc:sldLayoutChg>
        <pc:sldLayoutChg chg="del">
          <pc:chgData name="Linhtu75@gmail.com" userId="d5e45f71a37cd62f" providerId="LiveId" clId="{A0B9B50A-D845-45F9-BF19-9BFF9CE25122}" dt="2025-12-22T14:26:17.313" v="38" actId="47"/>
          <pc:sldLayoutMkLst>
            <pc:docMk/>
            <pc:sldMasterMk cId="459525486" sldId="2147483661"/>
            <pc:sldLayoutMk cId="4269338377" sldId="2147483668"/>
          </pc:sldLayoutMkLst>
        </pc:sldLayoutChg>
        <pc:sldLayoutChg chg="del">
          <pc:chgData name="Linhtu75@gmail.com" userId="d5e45f71a37cd62f" providerId="LiveId" clId="{A0B9B50A-D845-45F9-BF19-9BFF9CE25122}" dt="2025-12-22T14:26:17.313" v="38" actId="47"/>
          <pc:sldLayoutMkLst>
            <pc:docMk/>
            <pc:sldMasterMk cId="459525486" sldId="2147483661"/>
            <pc:sldLayoutMk cId="999306450" sldId="2147483669"/>
          </pc:sldLayoutMkLst>
        </pc:sldLayoutChg>
        <pc:sldLayoutChg chg="del">
          <pc:chgData name="Linhtu75@gmail.com" userId="d5e45f71a37cd62f" providerId="LiveId" clId="{A0B9B50A-D845-45F9-BF19-9BFF9CE25122}" dt="2025-12-22T14:26:17.313" v="38" actId="47"/>
          <pc:sldLayoutMkLst>
            <pc:docMk/>
            <pc:sldMasterMk cId="459525486" sldId="2147483661"/>
            <pc:sldLayoutMk cId="1940152512" sldId="2147483670"/>
          </pc:sldLayoutMkLst>
        </pc:sldLayoutChg>
        <pc:sldLayoutChg chg="del">
          <pc:chgData name="Linhtu75@gmail.com" userId="d5e45f71a37cd62f" providerId="LiveId" clId="{A0B9B50A-D845-45F9-BF19-9BFF9CE25122}" dt="2025-12-22T14:26:17.313" v="38" actId="47"/>
          <pc:sldLayoutMkLst>
            <pc:docMk/>
            <pc:sldMasterMk cId="459525486" sldId="2147483661"/>
            <pc:sldLayoutMk cId="3641246762" sldId="2147483671"/>
          </pc:sldLayoutMkLst>
        </pc:sldLayoutChg>
        <pc:sldLayoutChg chg="del">
          <pc:chgData name="Linhtu75@gmail.com" userId="d5e45f71a37cd62f" providerId="LiveId" clId="{A0B9B50A-D845-45F9-BF19-9BFF9CE25122}" dt="2025-12-22T14:26:17.313" v="38" actId="47"/>
          <pc:sldLayoutMkLst>
            <pc:docMk/>
            <pc:sldMasterMk cId="459525486" sldId="2147483661"/>
            <pc:sldLayoutMk cId="1598575484" sldId="2147483672"/>
          </pc:sldLayoutMkLst>
        </pc:sldLayoutChg>
        <pc:sldLayoutChg chg="del">
          <pc:chgData name="Linhtu75@gmail.com" userId="d5e45f71a37cd62f" providerId="LiveId" clId="{A0B9B50A-D845-45F9-BF19-9BFF9CE25122}" dt="2025-12-22T14:26:17.313" v="38" actId="47"/>
          <pc:sldLayoutMkLst>
            <pc:docMk/>
            <pc:sldMasterMk cId="459525486" sldId="2147483661"/>
            <pc:sldLayoutMk cId="3862536287" sldId="2147483673"/>
          </pc:sldLayoutMkLst>
        </pc:sldLayoutChg>
        <pc:sldLayoutChg chg="del">
          <pc:chgData name="Linhtu75@gmail.com" userId="d5e45f71a37cd62f" providerId="LiveId" clId="{A0B9B50A-D845-45F9-BF19-9BFF9CE25122}" dt="2025-12-22T14:26:17.313" v="38" actId="47"/>
          <pc:sldLayoutMkLst>
            <pc:docMk/>
            <pc:sldMasterMk cId="459525486" sldId="2147483661"/>
            <pc:sldLayoutMk cId="1488305551" sldId="2147483674"/>
          </pc:sldLayoutMkLst>
        </pc:sldLayoutChg>
        <pc:sldLayoutChg chg="del">
          <pc:chgData name="Linhtu75@gmail.com" userId="d5e45f71a37cd62f" providerId="LiveId" clId="{A0B9B50A-D845-45F9-BF19-9BFF9CE25122}" dt="2025-12-22T14:26:16.979" v="36" actId="47"/>
          <pc:sldLayoutMkLst>
            <pc:docMk/>
            <pc:sldMasterMk cId="459525486" sldId="2147483661"/>
            <pc:sldLayoutMk cId="932025203" sldId="2147483676"/>
          </pc:sldLayoutMkLst>
        </pc:sldLayoutChg>
        <pc:sldLayoutChg chg="del">
          <pc:chgData name="Linhtu75@gmail.com" userId="d5e45f71a37cd62f" providerId="LiveId" clId="{A0B9B50A-D845-45F9-BF19-9BFF9CE25122}" dt="2025-12-22T14:26:17.313" v="38" actId="47"/>
          <pc:sldLayoutMkLst>
            <pc:docMk/>
            <pc:sldMasterMk cId="459525486" sldId="2147483661"/>
            <pc:sldLayoutMk cId="1988653150" sldId="2147483678"/>
          </pc:sldLayoutMkLst>
        </pc:sldLayoutChg>
        <pc:sldLayoutChg chg="del">
          <pc:chgData name="Linhtu75@gmail.com" userId="d5e45f71a37cd62f" providerId="LiveId" clId="{A0B9B50A-D845-45F9-BF19-9BFF9CE25122}" dt="2025-12-22T14:26:17.313" v="38" actId="47"/>
          <pc:sldLayoutMkLst>
            <pc:docMk/>
            <pc:sldMasterMk cId="459525486" sldId="2147483661"/>
            <pc:sldLayoutMk cId="3189735970" sldId="2147483679"/>
          </pc:sldLayoutMkLst>
        </pc:sldLayoutChg>
        <pc:sldLayoutChg chg="del">
          <pc:chgData name="Linhtu75@gmail.com" userId="d5e45f71a37cd62f" providerId="LiveId" clId="{A0B9B50A-D845-45F9-BF19-9BFF9CE25122}" dt="2025-12-22T14:26:17.313" v="38" actId="47"/>
          <pc:sldLayoutMkLst>
            <pc:docMk/>
            <pc:sldMasterMk cId="459525486" sldId="2147483661"/>
            <pc:sldLayoutMk cId="1992720448" sldId="2147483680"/>
          </pc:sldLayoutMkLst>
        </pc:sldLayoutChg>
        <pc:sldLayoutChg chg="del">
          <pc:chgData name="Linhtu75@gmail.com" userId="d5e45f71a37cd62f" providerId="LiveId" clId="{A0B9B50A-D845-45F9-BF19-9BFF9CE25122}" dt="2025-12-22T14:26:17.313" v="38" actId="47"/>
          <pc:sldLayoutMkLst>
            <pc:docMk/>
            <pc:sldMasterMk cId="459525486" sldId="2147483661"/>
            <pc:sldLayoutMk cId="2409042283" sldId="2147483681"/>
          </pc:sldLayoutMkLst>
        </pc:sldLayoutChg>
        <pc:sldLayoutChg chg="del">
          <pc:chgData name="Linhtu75@gmail.com" userId="d5e45f71a37cd62f" providerId="LiveId" clId="{A0B9B50A-D845-45F9-BF19-9BFF9CE25122}" dt="2025-12-22T14:26:17.313" v="38" actId="47"/>
          <pc:sldLayoutMkLst>
            <pc:docMk/>
            <pc:sldMasterMk cId="459525486" sldId="2147483661"/>
            <pc:sldLayoutMk cId="2015975836" sldId="2147483683"/>
          </pc:sldLayoutMkLst>
        </pc:sldLayoutChg>
        <pc:sldLayoutChg chg="del">
          <pc:chgData name="Linhtu75@gmail.com" userId="d5e45f71a37cd62f" providerId="LiveId" clId="{A0B9B50A-D845-45F9-BF19-9BFF9CE25122}" dt="2025-12-22T14:26:17.313" v="38" actId="47"/>
          <pc:sldLayoutMkLst>
            <pc:docMk/>
            <pc:sldMasterMk cId="459525486" sldId="2147483661"/>
            <pc:sldLayoutMk cId="2630356593" sldId="2147483684"/>
          </pc:sldLayoutMkLst>
        </pc:sldLayoutChg>
        <pc:sldLayoutChg chg="del">
          <pc:chgData name="Linhtu75@gmail.com" userId="d5e45f71a37cd62f" providerId="LiveId" clId="{A0B9B50A-D845-45F9-BF19-9BFF9CE25122}" dt="2025-12-22T14:26:17.141" v="37" actId="47"/>
          <pc:sldLayoutMkLst>
            <pc:docMk/>
            <pc:sldMasterMk cId="459525486" sldId="2147483661"/>
            <pc:sldLayoutMk cId="1598498128" sldId="2147483699"/>
          </pc:sldLayoutMkLst>
        </pc:sldLayoutChg>
      </pc:sldMasterChg>
      <pc:sldMasterChg chg="delSldLayout">
        <pc:chgData name="Linhtu75@gmail.com" userId="d5e45f71a37cd62f" providerId="LiveId" clId="{A0B9B50A-D845-45F9-BF19-9BFF9CE25122}" dt="2025-12-22T14:26:15.038" v="28" actId="47"/>
        <pc:sldMasterMkLst>
          <pc:docMk/>
          <pc:sldMasterMk cId="1990936797" sldId="2147483685"/>
        </pc:sldMasterMkLst>
        <pc:sldLayoutChg chg="del">
          <pc:chgData name="Linhtu75@gmail.com" userId="d5e45f71a37cd62f" providerId="LiveId" clId="{A0B9B50A-D845-45F9-BF19-9BFF9CE25122}" dt="2025-12-22T14:26:15.038" v="28" actId="47"/>
          <pc:sldLayoutMkLst>
            <pc:docMk/>
            <pc:sldMasterMk cId="1990936797" sldId="2147483685"/>
            <pc:sldLayoutMk cId="3478928687" sldId="2147483712"/>
          </pc:sldLayoutMkLst>
        </pc:sldLayoutChg>
        <pc:sldLayoutChg chg="del">
          <pc:chgData name="Linhtu75@gmail.com" userId="d5e45f71a37cd62f" providerId="LiveId" clId="{A0B9B50A-D845-45F9-BF19-9BFF9CE25122}" dt="2025-12-22T14:26:14.374" v="26" actId="47"/>
          <pc:sldLayoutMkLst>
            <pc:docMk/>
            <pc:sldMasterMk cId="1990936797" sldId="2147483685"/>
            <pc:sldLayoutMk cId="557841258" sldId="2147483713"/>
          </pc:sldLayoutMkLst>
        </pc:sldLayoutChg>
        <pc:sldLayoutChg chg="del">
          <pc:chgData name="Linhtu75@gmail.com" userId="d5e45f71a37cd62f" providerId="LiveId" clId="{A0B9B50A-D845-45F9-BF19-9BFF9CE25122}" dt="2025-12-22T14:26:13.370" v="19" actId="47"/>
          <pc:sldLayoutMkLst>
            <pc:docMk/>
            <pc:sldMasterMk cId="1990936797" sldId="2147483685"/>
            <pc:sldLayoutMk cId="1873474981" sldId="2147483714"/>
          </pc:sldLayoutMkLst>
        </pc:sldLayoutChg>
        <pc:sldLayoutChg chg="del">
          <pc:chgData name="Linhtu75@gmail.com" userId="d5e45f71a37cd62f" providerId="LiveId" clId="{A0B9B50A-D845-45F9-BF19-9BFF9CE25122}" dt="2025-12-22T14:26:13.814" v="22" actId="47"/>
          <pc:sldLayoutMkLst>
            <pc:docMk/>
            <pc:sldMasterMk cId="1990936797" sldId="2147483685"/>
            <pc:sldLayoutMk cId="2970755261" sldId="214748371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4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69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8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2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96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04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56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6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30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84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17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9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CÔ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GIÁO LỚP EM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5" name="14">
            <a:extLst>
              <a:ext uri="{FF2B5EF4-FFF2-40B4-BE49-F238E27FC236}">
                <a16:creationId xmlns:a16="http://schemas.microsoft.com/office/drawing/2014/main" id="{C31A4F60-4725-422C-8001-34F08437E5D6}"/>
              </a:ext>
            </a:extLst>
          </p:cNvPr>
          <p:cNvGrpSpPr/>
          <p:nvPr/>
        </p:nvGrpSpPr>
        <p:grpSpPr>
          <a:xfrm>
            <a:off x="3569504" y="1412875"/>
            <a:ext cx="4505325" cy="2016125"/>
            <a:chOff x="2118480" y="1316166"/>
            <a:chExt cx="1512168" cy="1512168"/>
          </a:xfrm>
        </p:grpSpPr>
        <p:sp>
          <p:nvSpPr>
            <p:cNvPr id="46" name="15">
              <a:extLst>
                <a:ext uri="{FF2B5EF4-FFF2-40B4-BE49-F238E27FC236}">
                  <a16:creationId xmlns:a16="http://schemas.microsoft.com/office/drawing/2014/main" id="{F6B05650-437F-4B5C-865F-8CC1D60FC64C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7" name="TextBox 67">
              <a:extLst>
                <a:ext uri="{FF2B5EF4-FFF2-40B4-BE49-F238E27FC236}">
                  <a16:creationId xmlns:a16="http://schemas.microsoft.com/office/drawing/2014/main" id="{49A7C333-A5CB-4328-BD84-3EF2760F4B21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74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A33BCFB-D822-488A-8BAD-E8A5D0DDF61B}"/>
              </a:ext>
            </a:extLst>
          </p:cNvPr>
          <p:cNvSpPr txBox="1">
            <a:spLocks/>
          </p:cNvSpPr>
          <p:nvPr/>
        </p:nvSpPr>
        <p:spPr>
          <a:xfrm>
            <a:off x="-1" y="17373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F867942D-7CAB-4C45-90E4-2D6DC4EB8B88}"/>
              </a:ext>
            </a:extLst>
          </p:cNvPr>
          <p:cNvSpPr/>
          <p:nvPr/>
        </p:nvSpPr>
        <p:spPr>
          <a:xfrm>
            <a:off x="20367" y="837285"/>
            <a:ext cx="3039526" cy="2496758"/>
          </a:xfrm>
          <a:prstGeom prst="cloudCallout">
            <a:avLst>
              <a:gd name="adj1" fmla="val 50908"/>
              <a:gd name="adj2" fmla="val 3408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 sao cậu bé Vũ Duệ không được đi học?</a:t>
            </a: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7D4F59BD-86A9-49AE-9C2C-73EDA323AE75}"/>
              </a:ext>
            </a:extLst>
          </p:cNvPr>
          <p:cNvSpPr/>
          <p:nvPr/>
        </p:nvSpPr>
        <p:spPr>
          <a:xfrm>
            <a:off x="9495692" y="486402"/>
            <a:ext cx="2724442" cy="2745620"/>
          </a:xfrm>
          <a:prstGeom prst="cloudCallout">
            <a:avLst>
              <a:gd name="adj1" fmla="val -57151"/>
              <a:gd name="adj2" fmla="val 4311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Buổi sáng, Vũ Duệ thường cõng em đi đâu?</a:t>
            </a:r>
          </a:p>
        </p:txBody>
      </p: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747164D3-41AF-4873-AC1F-4DEE861A4DF2}"/>
              </a:ext>
            </a:extLst>
          </p:cNvPr>
          <p:cNvSpPr/>
          <p:nvPr/>
        </p:nvSpPr>
        <p:spPr>
          <a:xfrm>
            <a:off x="181975" y="3643532"/>
            <a:ext cx="2673768" cy="2776413"/>
          </a:xfrm>
          <a:prstGeom prst="cloudCallout">
            <a:avLst>
              <a:gd name="adj1" fmla="val 57723"/>
              <a:gd name="adj2" fmla="val 2911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 sao Vũ Duệ được thầy khen?</a:t>
            </a:r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A821495F-E21A-415F-8896-AA8DD15E8D23}"/>
              </a:ext>
            </a:extLst>
          </p:cNvPr>
          <p:cNvSpPr/>
          <p:nvPr/>
        </p:nvSpPr>
        <p:spPr>
          <a:xfrm>
            <a:off x="9575408" y="3549667"/>
            <a:ext cx="2586561" cy="2796362"/>
          </a:xfrm>
          <a:prstGeom prst="cloudCallout">
            <a:avLst>
              <a:gd name="adj1" fmla="val -50478"/>
              <a:gd name="adj2" fmla="val 3816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 sao Vũ Duệ được đi học?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314" t="37971" r="51871" b="40894"/>
          <a:stretch/>
        </p:blipFill>
        <p:spPr>
          <a:xfrm>
            <a:off x="3116163" y="1053601"/>
            <a:ext cx="3156408" cy="25316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33314" t="67102" r="51733" b="12181"/>
          <a:stretch/>
        </p:blipFill>
        <p:spPr>
          <a:xfrm>
            <a:off x="3116163" y="3751179"/>
            <a:ext cx="3156408" cy="24586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A35172-DF7F-45FC-84E6-E7F4B4CA65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3895" y="35356"/>
            <a:ext cx="3615397" cy="72072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Nghe kể chuyện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50862" t="37704" r="34098" b="40893"/>
          <a:stretch/>
        </p:blipFill>
        <p:spPr>
          <a:xfrm>
            <a:off x="6328842" y="1053600"/>
            <a:ext cx="3166850" cy="25334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44236" t="30432" r="33602" b="62982"/>
          <a:stretch/>
        </p:blipFill>
        <p:spPr>
          <a:xfrm>
            <a:off x="4462886" y="261317"/>
            <a:ext cx="5032806" cy="8408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50974" t="67102" r="34181" b="12181"/>
          <a:stretch/>
        </p:blipFill>
        <p:spPr>
          <a:xfrm>
            <a:off x="6274191" y="3684043"/>
            <a:ext cx="3221501" cy="252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92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148605" y="0"/>
            <a:ext cx="10781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1-2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2665" t="30241" r="33385" b="8221"/>
          <a:stretch/>
        </p:blipFill>
        <p:spPr>
          <a:xfrm>
            <a:off x="3259180" y="584774"/>
            <a:ext cx="6851771" cy="62625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75" y="0"/>
            <a:ext cx="10635209" cy="741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28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80</Words>
  <Application>Microsoft Office PowerPoint</Application>
  <PresentationFormat>Widescreen</PresentationFormat>
  <Paragraphs>11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Microsoft YaHei</vt:lpstr>
      <vt:lpstr>Arial</vt:lpstr>
      <vt:lpstr>Arial-Rounded</vt:lpstr>
      <vt:lpstr>Calibri</vt:lpstr>
      <vt:lpstr>Calibri Light</vt:lpstr>
      <vt:lpstr>Times New Roman</vt:lpstr>
      <vt:lpstr>6_Office Theme</vt:lpstr>
      <vt:lpstr>2_Office Theme</vt:lpstr>
      <vt:lpstr>PowerPoint Presentation</vt:lpstr>
      <vt:lpstr>Nghe kể chuyện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Linhtu75@gmail.com</cp:lastModifiedBy>
  <cp:revision>68</cp:revision>
  <dcterms:created xsi:type="dcterms:W3CDTF">2021-06-19T10:18:58Z</dcterms:created>
  <dcterms:modified xsi:type="dcterms:W3CDTF">2025-12-22T14:26:28Z</dcterms:modified>
</cp:coreProperties>
</file>