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5" r:id="rId3"/>
    <p:sldMasterId id="2147483713" r:id="rId4"/>
    <p:sldMasterId id="2147483722" r:id="rId5"/>
    <p:sldMasterId id="2147483742" r:id="rId6"/>
    <p:sldMasterId id="2147483754" r:id="rId7"/>
  </p:sldMasterIdLst>
  <p:notesMasterIdLst>
    <p:notesMasterId r:id="rId31"/>
  </p:notesMasterIdLst>
  <p:sldIdLst>
    <p:sldId id="2637" r:id="rId8"/>
    <p:sldId id="263" r:id="rId9"/>
    <p:sldId id="262" r:id="rId10"/>
    <p:sldId id="256" r:id="rId11"/>
    <p:sldId id="382" r:id="rId12"/>
    <p:sldId id="383" r:id="rId13"/>
    <p:sldId id="259" r:id="rId14"/>
    <p:sldId id="2638" r:id="rId15"/>
    <p:sldId id="375" r:id="rId16"/>
    <p:sldId id="276" r:id="rId17"/>
    <p:sldId id="385" r:id="rId18"/>
    <p:sldId id="376" r:id="rId19"/>
    <p:sldId id="377" r:id="rId20"/>
    <p:sldId id="378" r:id="rId21"/>
    <p:sldId id="379" r:id="rId22"/>
    <p:sldId id="268" r:id="rId23"/>
    <p:sldId id="269" r:id="rId24"/>
    <p:sldId id="380" r:id="rId25"/>
    <p:sldId id="2636" r:id="rId26"/>
    <p:sldId id="373" r:id="rId27"/>
    <p:sldId id="384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0BCA-C5CE-4F30-A3A5-D03ABD6588C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DC7B6-BCD2-4154-9C6B-CFFC9D43D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3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8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712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211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154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45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7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01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57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73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619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9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A731D-FAF3-996A-443E-FE02D4664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960" cy="6858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1B63D51-2586-90A8-BA9F-37E6281D37D5}"/>
              </a:ext>
            </a:extLst>
          </p:cNvPr>
          <p:cNvSpPr/>
          <p:nvPr userDrawn="1"/>
        </p:nvSpPr>
        <p:spPr>
          <a:xfrm>
            <a:off x="220194" y="266515"/>
            <a:ext cx="11756571" cy="632497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139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43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24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9E6ED8-9C1A-407A-B337-D034D0DA1029}"/>
              </a:ext>
            </a:extLst>
          </p:cNvPr>
          <p:cNvSpPr/>
          <p:nvPr userDrawn="1"/>
        </p:nvSpPr>
        <p:spPr>
          <a:xfrm>
            <a:off x="11207931" y="91440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5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0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6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B284A-DFAE-1C81-A345-AD23B84E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960" cy="6858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0731C9E8-EC59-9512-90B8-61C8EAE59415}"/>
              </a:ext>
            </a:extLst>
          </p:cNvPr>
          <p:cNvSpPr/>
          <p:nvPr userDrawn="1"/>
        </p:nvSpPr>
        <p:spPr>
          <a:xfrm>
            <a:off x="220194" y="266515"/>
            <a:ext cx="11756571" cy="632497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7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2100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60D1823-0454-41C9-92E7-7B41002BD3C8}"/>
              </a:ext>
            </a:extLst>
          </p:cNvPr>
          <p:cNvSpPr/>
          <p:nvPr userDrawn="1"/>
        </p:nvSpPr>
        <p:spPr>
          <a:xfrm>
            <a:off x="10982031" y="195127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8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121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923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0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2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4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4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8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2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2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57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78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9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5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7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6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8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800C-D6EE-499C-A215-0E2823AA2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4917D-5867-4642-9EEF-F5C02E7D4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B35F4-8FC2-4BC6-9B73-8A5983B8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95AF3-A4E2-449D-AE52-E9604238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DAE80-F93C-4948-92FF-C36BBFE3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08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EEC6-D95B-485B-B0C4-EF025FF0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D88F5-8755-4CB1-AD60-C8C73E859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5827F-77FB-4142-B7D6-66FB87B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A6A8-2D62-41E4-9EF8-FD52CC33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FA9C9-6953-4092-A654-8500D409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6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450E-3BDE-41A4-8AAB-C0FE1502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75DE1-1BD7-4E42-AC78-B86CED4A9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308C0-59C1-4AF5-AB42-E2AC511E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A6148-4496-4FA3-9B5B-FA9CEFBF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3CB2D-90FA-4076-ACE3-1A23EB16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67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ED872-3421-4FD1-A415-753E79F6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A9139-A602-4CAF-BDC3-064A7366C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B08EE-64AB-4F61-8D3B-BF3DBE249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280B2-992B-4E22-9D67-C7FF9914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314DF-1320-4F27-A633-5265A182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E467C-762B-4F86-AECC-2C505FA1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56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0F06-C6B3-4678-9DF9-AE2656EB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CAEE-A06B-4636-97EF-A6F89D535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ED4BB-88D1-4FAC-AE29-5F2BD50FC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C2AD8-ED99-4498-98B5-A36C966B6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C6E27-C734-41D2-A0D5-8A3C2D9FE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2FEA01-E753-4FDF-8220-D475AD3B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5D1BD-769E-41B5-A2C5-03053834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10278-438F-4397-A77E-726277B49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67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5FBC8-9859-4D18-9A71-825F84501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B868E-A785-4305-A472-6A3267A1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93660-5350-4E69-9CB5-49511970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AECB5-3EB7-4556-82F5-811F6CEC1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58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80CF5-D7AB-42FA-837B-2B3592C2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E07518-D88C-428A-AC13-2579D07B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7B395-D8C9-4D49-B46A-95F9064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70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7BAC7-6EE4-4F69-AD87-1AD33231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E496-D4B0-45A3-814A-85EC0B212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882BE-8AF8-428D-86CE-728203559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A00BE-C1BB-457E-AF2B-B2240846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8D0FD-B794-4E54-9614-FD9BEB31E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17E76-04FD-48C5-8A70-243E4654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0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D42F-1E45-4060-805E-76BAA597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C215DE-B521-45E1-BAA4-412CE147D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6D37D-C76E-4CB6-B7FD-19B005775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A912C-5451-4391-B24F-AD474276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32D8B-3594-4924-B1BF-643B64D3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116B-4B3D-40B4-9826-13A6C867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CC2E-A144-4513-A84B-E7FBFE166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E69A4-E057-48F5-9824-D247F945D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9D34-814F-4830-8D0E-FB1D944BC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27DF0-DF99-472F-8FB2-637C3FFE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D1376-0EA3-4138-A993-74B00C25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56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D43041-60EE-41DF-BA32-3C0C5DE757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4053A-6483-4DE7-A6E8-645AD3364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2097B-125C-4297-A19B-3F84EB8B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740C-43BC-458E-97A8-C6E406ED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09602-B5F6-48F3-82FF-5BE710D6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5D5E0-D1E9-9A96-1B9B-5E955B8C13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960" cy="6858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7F9F8987-66E0-CD39-7CBE-FD6DF4D9164D}"/>
              </a:ext>
            </a:extLst>
          </p:cNvPr>
          <p:cNvSpPr/>
          <p:nvPr userDrawn="1"/>
        </p:nvSpPr>
        <p:spPr>
          <a:xfrm>
            <a:off x="220194" y="266515"/>
            <a:ext cx="11756571" cy="632497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26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02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3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6C3A5B-E954-A34C-E34A-E4B9C0FA97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164527"/>
            <a:ext cx="1546066" cy="1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2FF04E1-A27B-9CCE-9C2A-9E530A6099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CF349-1C60-4A02-8637-291C6843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90DBB-920B-449B-A041-B4A18BB0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658D7-D109-435B-BDD8-612B9523D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5ADB3-7C3F-439D-B41D-F763474FC30C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C922A-4556-42B7-B8B7-3B9305A58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7AC9A-3BFB-4AE8-A8C5-4DE18D34E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142AD-9177-400E-A0F3-C66718F7AE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4FA400-5080-31E3-3641-0B948194DE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164527"/>
            <a:ext cx="1546066" cy="15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4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.mp3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3.gif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0.gif"/><Relationship Id="rId5" Type="http://schemas.microsoft.com/office/2007/relationships/media" Target="../media/media1.mp3"/><Relationship Id="rId1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1" y="901222"/>
            <a:ext cx="8762754" cy="21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3F47FB-A351-435B-8043-12E73D23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05"/>
          <a:stretch/>
        </p:blipFill>
        <p:spPr>
          <a:xfrm>
            <a:off x="6096000" y="706015"/>
            <a:ext cx="5495509" cy="5672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5C851-AD88-4505-9534-1A28E93EDB5D}"/>
              </a:ext>
            </a:extLst>
          </p:cNvPr>
          <p:cNvSpPr txBox="1"/>
          <p:nvPr/>
        </p:nvSpPr>
        <p:spPr>
          <a:xfrm>
            <a:off x="3976255" y="382849"/>
            <a:ext cx="260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2" y="1991110"/>
            <a:ext cx="437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Chữ I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2628848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F1A0A-E421-4264-B7F2-15C37796F5BB}"/>
              </a:ext>
            </a:extLst>
          </p:cNvPr>
          <p:cNvSpPr txBox="1"/>
          <p:nvPr/>
        </p:nvSpPr>
        <p:spPr>
          <a:xfrm>
            <a:off x="599019" y="3662778"/>
            <a:ext cx="4842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đuôi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B).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05;p7">
            <a:extLst>
              <a:ext uri="{FF2B5EF4-FFF2-40B4-BE49-F238E27FC236}">
                <a16:creationId xmlns:a16="http://schemas.microsoft.com/office/drawing/2014/main" id="{8232D65C-63D1-4364-823D-36F55583FC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156" y="1873669"/>
            <a:ext cx="3903518" cy="38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6;p7">
            <a:extLst>
              <a:ext uri="{FF2B5EF4-FFF2-40B4-BE49-F238E27FC236}">
                <a16:creationId xmlns:a16="http://schemas.microsoft.com/office/drawing/2014/main" id="{87D6A0DE-BA9A-4250-93E3-AB9832B893A5}"/>
              </a:ext>
            </a:extLst>
          </p:cNvPr>
          <p:cNvSpPr txBox="1"/>
          <p:nvPr/>
        </p:nvSpPr>
        <p:spPr>
          <a:xfrm>
            <a:off x="4016012" y="681037"/>
            <a:ext cx="331831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i="0" u="none" strike="noStrike" cap="none" dirty="0" err="1">
                <a:solidFill>
                  <a:srgbClr val="FF0000"/>
                </a:solidFill>
                <a:latin typeface="+mj-lt"/>
                <a:sym typeface="Arial"/>
              </a:rPr>
              <a:t>Chữ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+mj-lt"/>
                <a:sym typeface="Arial"/>
              </a:rPr>
              <a:t> </a:t>
            </a:r>
            <a:r>
              <a:rPr lang="en-US" sz="3800" b="1" i="0" u="none" strike="noStrike" cap="none" dirty="0" err="1">
                <a:solidFill>
                  <a:srgbClr val="FF0000"/>
                </a:solidFill>
                <a:latin typeface="+mj-lt"/>
                <a:sym typeface="Arial"/>
              </a:rPr>
              <a:t>hoa</a:t>
            </a:r>
            <a:r>
              <a:rPr lang="en-US" sz="3800" b="1" i="0" u="none" strike="noStrike" cap="none" dirty="0">
                <a:solidFill>
                  <a:srgbClr val="FF0000"/>
                </a:solidFill>
                <a:latin typeface="+mj-lt"/>
                <a:sym typeface="Arial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sym typeface="Arial"/>
              </a:rPr>
              <a:t>K</a:t>
            </a:r>
            <a:endParaRPr sz="3800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14" name="Google Shape;207;p7">
            <a:extLst>
              <a:ext uri="{FF2B5EF4-FFF2-40B4-BE49-F238E27FC236}">
                <a16:creationId xmlns:a16="http://schemas.microsoft.com/office/drawing/2014/main" id="{A92E54B2-8EBD-4145-8A6D-97F72753E570}"/>
              </a:ext>
            </a:extLst>
          </p:cNvPr>
          <p:cNvSpPr txBox="1"/>
          <p:nvPr/>
        </p:nvSpPr>
        <p:spPr>
          <a:xfrm>
            <a:off x="4973630" y="1613313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+mj-lt"/>
                <a:sym typeface="Arial"/>
              </a:rPr>
              <a:t>- Nét 1: Là kết hợp của 2 nét cơ bản: cong trái và thẳng ngang ( lượn 2 đầu)</a:t>
            </a:r>
            <a:endParaRPr sz="2800">
              <a:latin typeface="+mj-lt"/>
            </a:endParaRPr>
          </a:p>
        </p:txBody>
      </p:sp>
      <p:sp>
        <p:nvSpPr>
          <p:cNvPr id="15" name="Google Shape;208;p7">
            <a:extLst>
              <a:ext uri="{FF2B5EF4-FFF2-40B4-BE49-F238E27FC236}">
                <a16:creationId xmlns:a16="http://schemas.microsoft.com/office/drawing/2014/main" id="{D3D08A28-B587-47E4-8195-FDC5E8108D74}"/>
              </a:ext>
            </a:extLst>
          </p:cNvPr>
          <p:cNvSpPr txBox="1"/>
          <p:nvPr/>
        </p:nvSpPr>
        <p:spPr>
          <a:xfrm>
            <a:off x="4992758" y="3182973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+mj-lt"/>
                <a:sym typeface="Arial"/>
              </a:rPr>
              <a:t>- Nét 2: Móc ngược trái (đầu nét hơi lượn, cuối nét lượn hẳn vào trong).</a:t>
            </a:r>
            <a:endParaRPr sz="2800">
              <a:latin typeface="+mj-lt"/>
            </a:endParaRPr>
          </a:p>
        </p:txBody>
      </p:sp>
      <p:sp>
        <p:nvSpPr>
          <p:cNvPr id="16" name="Google Shape;209;p7">
            <a:extLst>
              <a:ext uri="{FF2B5EF4-FFF2-40B4-BE49-F238E27FC236}">
                <a16:creationId xmlns:a16="http://schemas.microsoft.com/office/drawing/2014/main" id="{0971F5F8-027E-47F9-BE9E-FBAE41AA7DE8}"/>
              </a:ext>
            </a:extLst>
          </p:cNvPr>
          <p:cNvSpPr txBox="1"/>
          <p:nvPr/>
        </p:nvSpPr>
        <p:spPr>
          <a:xfrm>
            <a:off x="4992758" y="4706303"/>
            <a:ext cx="6586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+mj-lt"/>
                <a:sym typeface="Arial"/>
              </a:rPr>
              <a:t>- Nét 3: Là kết hợp của 2 nét cơ bản: móc xuôi phải và móc ngược phải nối liền nhau, tạo vòng xoắn nhỏ giữa thân chữ.</a:t>
            </a:r>
            <a:endParaRPr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55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9CF53748-C8A8-45E8-AAFC-EAD6DDCE34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640.7954" end="498258.0543"/>
                </p14:media>
              </p:ext>
            </p:extLst>
          </p:nvPr>
        </p:nvPicPr>
        <p:blipFill rotWithShape="1">
          <a:blip r:embed="rId5"/>
          <a:srcRect l="3873" r="3963"/>
          <a:stretch/>
        </p:blipFill>
        <p:spPr>
          <a:xfrm>
            <a:off x="2518782" y="1801369"/>
            <a:ext cx="7090897" cy="43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id="{D691D018-22A5-4882-9338-168B45383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09" b="14655"/>
          <a:stretch/>
        </p:blipFill>
        <p:spPr>
          <a:xfrm>
            <a:off x="3529094" y="1283017"/>
            <a:ext cx="5653318" cy="50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B7B9E646-5E52-4B7E-B892-D972C47FAF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1443.7768" end="465116.7048"/>
                </p14:media>
              </p:ext>
            </p:extLst>
          </p:nvPr>
        </p:nvPicPr>
        <p:blipFill rotWithShape="1">
          <a:blip r:embed="rId6"/>
          <a:srcRect l="3524" t="624" r="2909" b="-624"/>
          <a:stretch>
            <a:fillRect/>
          </a:stretch>
        </p:blipFill>
        <p:spPr>
          <a:xfrm>
            <a:off x="2359837" y="1555294"/>
            <a:ext cx="7472325" cy="4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id="{BBCC3E4C-E498-4ABA-AAFB-0D4FCAA7D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22" b="13747"/>
          <a:stretch/>
        </p:blipFill>
        <p:spPr>
          <a:xfrm>
            <a:off x="3743470" y="1417320"/>
            <a:ext cx="5399022" cy="48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>
            <a:spLocks noGrp="1"/>
          </p:cNvSpPr>
          <p:nvPr>
            <p:ph type="title" idx="4294967295"/>
          </p:nvPr>
        </p:nvSpPr>
        <p:spPr>
          <a:xfrm>
            <a:off x="2138044" y="374650"/>
            <a:ext cx="93935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K, I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vừa</a:t>
            </a:r>
            <a:endParaRPr sz="3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E694F-5D53-D840-5C5D-C714FE16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37" y="1957387"/>
            <a:ext cx="2886075" cy="4105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7CFB4-51AA-37A9-601D-0A067040B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7" y="1881187"/>
            <a:ext cx="2085975" cy="416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 idx="4294967295"/>
          </p:nvPr>
        </p:nvSpPr>
        <p:spPr>
          <a:xfrm>
            <a:off x="2049303" y="539651"/>
            <a:ext cx="87233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K, I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nhỏ</a:t>
            </a:r>
            <a:endParaRPr lang="en-US" sz="3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C50AB-E754-A31F-50DD-14A1344A2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704975"/>
            <a:ext cx="3028950" cy="3676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E8A03-29DA-1E4D-6916-78D5F13E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1714500"/>
            <a:ext cx="28003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980C18-0D79-4075-B918-54CA458004BA}"/>
              </a:ext>
            </a:extLst>
          </p:cNvPr>
          <p:cNvSpPr txBox="1"/>
          <p:nvPr/>
        </p:nvSpPr>
        <p:spPr>
          <a:xfrm>
            <a:off x="1199965" y="2815657"/>
            <a:ext cx="10149840" cy="33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UTM Avo" panose="02040603050506020204" pitchFamily="18" charset="0"/>
              </a:rPr>
              <a:t>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F81CE-73B7-4262-91CB-FB3F9BF5061B}"/>
              </a:ext>
            </a:extLst>
          </p:cNvPr>
          <p:cNvSpPr txBox="1"/>
          <p:nvPr/>
        </p:nvSpPr>
        <p:spPr>
          <a:xfrm>
            <a:off x="1124712" y="6113467"/>
            <a:ext cx="10853928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7ED51B-B233-4E0D-9C57-C004D35A4C09}"/>
              </a:ext>
            </a:extLst>
          </p:cNvPr>
          <p:cNvSpPr txBox="1"/>
          <p:nvPr/>
        </p:nvSpPr>
        <p:spPr>
          <a:xfrm>
            <a:off x="2603479" y="3429000"/>
            <a:ext cx="324045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88C656-1B8B-4B82-A866-EC90E1B287FB}"/>
              </a:ext>
            </a:extLst>
          </p:cNvPr>
          <p:cNvSpPr txBox="1"/>
          <p:nvPr/>
        </p:nvSpPr>
        <p:spPr>
          <a:xfrm>
            <a:off x="2153609" y="4669759"/>
            <a:ext cx="611982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K, h, l , g, y.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68480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06264" y="350293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 Box 842">
            <a:extLst>
              <a:ext uri="{FF2B5EF4-FFF2-40B4-BE49-F238E27FC236}">
                <a16:creationId xmlns:a16="http://schemas.microsoft.com/office/drawing/2014/main" id="{C8DDB87E-1BDA-467A-98D9-0B926A00250B}"/>
              </a:ext>
            </a:extLst>
          </p:cNvPr>
          <p:cNvSpPr txBox="1"/>
          <p:nvPr/>
        </p:nvSpPr>
        <p:spPr>
          <a:xfrm>
            <a:off x="1730371" y="4548575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Kiến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cũng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396410" y="946297"/>
            <a:ext cx="8900576" cy="4257665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57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8882D-5119-4934-AF0E-43BC06742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6" y="1691639"/>
            <a:ext cx="7619048" cy="48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B171F81-C504-46CE-A336-973995FEA2E0}"/>
              </a:ext>
            </a:extLst>
          </p:cNvPr>
          <p:cNvSpPr/>
          <p:nvPr/>
        </p:nvSpPr>
        <p:spPr>
          <a:xfrm>
            <a:off x="455393" y="516234"/>
            <a:ext cx="10497603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6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6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600" b="1" i="0" u="none" strike="noStrike" kern="120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600" b="1" i="0" u="none" strike="noStrike" kern="120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DD518D-2F4C-4AF4-923A-7B9C8EE22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92" y="2766761"/>
            <a:ext cx="4390858" cy="3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6054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830"/>
            <a:ext cx="12268005" cy="684480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55715" y="348343"/>
            <a:ext cx="11756571" cy="5384800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14" y="1365850"/>
            <a:ext cx="4399145" cy="43991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1018" y="2247371"/>
            <a:ext cx="2829621" cy="1015664"/>
            <a:chOff x="4681191" y="1521656"/>
            <a:chExt cx="2829621" cy="1015664"/>
          </a:xfrm>
        </p:grpSpPr>
        <p:sp>
          <p:nvSpPr>
            <p:cNvPr id="7" name="Rectangle 6"/>
            <p:cNvSpPr/>
            <p:nvPr/>
          </p:nvSpPr>
          <p:spPr>
            <a:xfrm>
              <a:off x="4702831" y="1521657"/>
              <a:ext cx="278634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120650">
                    <a:solidFill>
                      <a:srgbClr val="FFC000">
                        <a:lumMod val="20000"/>
                        <a:lumOff val="80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Dặn dò</a:t>
              </a:r>
              <a:endParaRPr kumimoji="0" lang="en-US" sz="6000" b="1" i="0" u="none" strike="noStrike" kern="1200" cap="none" spc="0" normalizeH="0" baseline="0" noProof="0">
                <a:ln w="120650">
                  <a:solidFill>
                    <a:srgbClr val="FFC000">
                      <a:lumMod val="20000"/>
                      <a:lumOff val="8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81191" y="1521656"/>
              <a:ext cx="28296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F6FA7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Dặn dò</a:t>
              </a:r>
              <a:endPara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6FA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976595"/>
            <a:ext cx="778510" cy="778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5518" y="1073462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2150504"/>
            <a:ext cx="778510" cy="7785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45518" y="224737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3324413"/>
            <a:ext cx="778510" cy="77851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45518" y="3421280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92" y="4498322"/>
            <a:ext cx="778510" cy="778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145518" y="4595189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4222073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/>
      <p:bldP spid="37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57"/>
            <a:ext cx="12192000" cy="73549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67E281-6BF0-4EFA-8514-1111ABC1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E9EFF-C4C9-408F-BDBE-76D681D2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10" y="2765860"/>
            <a:ext cx="6669602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2" y="0"/>
            <a:ext cx="107415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5443" y="754907"/>
            <a:ext cx="57054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6 L -6.25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44444E-6 L -6.25E-7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3 L -0.9974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45" y="-4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7500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69657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9337"/>
            <a:ext cx="9410700" cy="69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ô li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0.01366 L -0.75105 0.0164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83" y="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024 L -1.01562 0.00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8575"/>
            <a:ext cx="1036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13"/>
            <a:ext cx="11618136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 2: Chữ H cỡ nhỏ cao mấy ô li?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ô li rưỡi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1.125 0.01805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0" y="90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0278 L -0.99375 -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3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0"/>
            <a:ext cx="951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6"/>
            <a:ext cx="8572500" cy="12646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 3: Chữ H gồm mấy nét?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1850043"/>
            <a:ext cx="8572500" cy="11285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417 L -1.00104 3.33333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13" y="2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0 L -0.96423 0.0229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8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5" y="-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04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 4: Nêu các nét của chữ H?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799" y="1423217"/>
            <a:ext cx="8810625" cy="28045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 1: là kết hợp của 2 nét cơ bản cong trái và lượn ngang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 2: là kết hợp của 3 nét cơ bản khuyết ngược, khuyết xuôi và móc ngược phải.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Nét 3: là nét thẳng đứng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7813 0.0069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06" y="34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1 0.00972 L -0.99688 0.00139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6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2"/>
            <a:ext cx="12192000" cy="786904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17715" y="380629"/>
            <a:ext cx="11756571" cy="591274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" y="1321319"/>
            <a:ext cx="11414211" cy="624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35" y="2207523"/>
            <a:ext cx="808723" cy="80872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86451" y="2423884"/>
            <a:ext cx="391886" cy="391886"/>
          </a:xfrm>
          <a:prstGeom prst="ellipse">
            <a:avLst/>
          </a:prstGeom>
          <a:solidFill>
            <a:srgbClr val="F56A7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98" y="2223407"/>
            <a:ext cx="808723" cy="808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34147-B3D3-505C-5A9F-BE253BE31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775" y="-79330"/>
            <a:ext cx="9608129" cy="1896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DDDBE-F8E0-914D-2BC2-BF6512BCD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793" y="2917806"/>
            <a:ext cx="717561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7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I, K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2993A-5594-4FC5-B692-A90E5A28A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6" r="-2767"/>
          <a:stretch/>
        </p:blipFill>
        <p:spPr>
          <a:xfrm>
            <a:off x="3541668" y="1810477"/>
            <a:ext cx="2485506" cy="254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6D525-393D-45C8-91B1-051B6883E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05"/>
          <a:stretch/>
        </p:blipFill>
        <p:spPr>
          <a:xfrm>
            <a:off x="6430727" y="1810477"/>
            <a:ext cx="2534682" cy="25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521</Words>
  <Application>Microsoft Office PowerPoint</Application>
  <PresentationFormat>Widescreen</PresentationFormat>
  <Paragraphs>67</Paragraphs>
  <Slides>23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字魂70号-灵悦黑体</vt:lpstr>
      <vt:lpstr>Aptos</vt:lpstr>
      <vt:lpstr>Aptos Display</vt:lpstr>
      <vt:lpstr>Arial</vt:lpstr>
      <vt:lpstr>Arial-Rounded</vt:lpstr>
      <vt:lpstr>Calibri</vt:lpstr>
      <vt:lpstr>Calibri Light</vt:lpstr>
      <vt:lpstr>HP001 4 hàng</vt:lpstr>
      <vt:lpstr>HP001 5 hàng</vt:lpstr>
      <vt:lpstr>iCiel Pony</vt:lpstr>
      <vt:lpstr>Times New Roman</vt:lpstr>
      <vt:lpstr>UTM Avo</vt:lpstr>
      <vt:lpstr>1_Office 主题​​</vt:lpstr>
      <vt:lpstr>HOC10 TEMPLATE</vt:lpstr>
      <vt:lpstr>1_HOC10 TEMPLATE</vt:lpstr>
      <vt:lpstr>2_HOC10 TEMPLATE</vt:lpstr>
      <vt:lpstr>千图网海量PPT模板www.58pic.com​​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K, I hoa cỡ vừa</vt:lpstr>
      <vt:lpstr>Viết bảng con chữ K, I hoa cỡ nhỏ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21</cp:revision>
  <dcterms:created xsi:type="dcterms:W3CDTF">2021-08-03T05:49:34Z</dcterms:created>
  <dcterms:modified xsi:type="dcterms:W3CDTF">2024-10-04T09:15:55Z</dcterms:modified>
</cp:coreProperties>
</file>