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82" r:id="rId4"/>
    <p:sldMasterId id="2147483694" r:id="rId5"/>
    <p:sldMasterId id="2147483708" r:id="rId6"/>
    <p:sldMasterId id="2147483721" r:id="rId7"/>
  </p:sldMasterIdLst>
  <p:notesMasterIdLst>
    <p:notesMasterId r:id="rId32"/>
  </p:notesMasterIdLst>
  <p:sldIdLst>
    <p:sldId id="11592" r:id="rId8"/>
    <p:sldId id="261" r:id="rId9"/>
    <p:sldId id="2007577108" r:id="rId10"/>
    <p:sldId id="318" r:id="rId11"/>
    <p:sldId id="264" r:id="rId12"/>
    <p:sldId id="2007577109" r:id="rId13"/>
    <p:sldId id="266" r:id="rId14"/>
    <p:sldId id="2007577110" r:id="rId15"/>
    <p:sldId id="2007577111" r:id="rId16"/>
    <p:sldId id="2007577112" r:id="rId17"/>
    <p:sldId id="288" r:id="rId18"/>
    <p:sldId id="2007577113" r:id="rId19"/>
    <p:sldId id="2007577114" r:id="rId20"/>
    <p:sldId id="2007577115" r:id="rId21"/>
    <p:sldId id="2007577116" r:id="rId22"/>
    <p:sldId id="2007577117" r:id="rId23"/>
    <p:sldId id="2007577120" r:id="rId24"/>
    <p:sldId id="2007577118" r:id="rId25"/>
    <p:sldId id="305" r:id="rId26"/>
    <p:sldId id="2007577098" r:id="rId27"/>
    <p:sldId id="258" r:id="rId28"/>
    <p:sldId id="259" r:id="rId29"/>
    <p:sldId id="260" r:id="rId30"/>
    <p:sldId id="200757711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9" d="100"/>
          <a:sy n="79" d="100"/>
        </p:scale>
        <p:origin x="-3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98354-E741-448B-AA77-18589A1E4BBD}"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08114-63D9-4112-AB4F-70AB07DA84AA}" type="slidenum">
              <a:rPr lang="en-US" smtClean="0"/>
              <a:t>‹#›</a:t>
            </a:fld>
            <a:endParaRPr lang="en-US"/>
          </a:p>
        </p:txBody>
      </p:sp>
    </p:spTree>
    <p:extLst>
      <p:ext uri="{BB962C8B-B14F-4D97-AF65-F5344CB8AC3E}">
        <p14:creationId xmlns:p14="http://schemas.microsoft.com/office/powerpoint/2010/main" val="1442742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altLang="zh-CN" sz="1200" dirty="0" err="1">
                <a:latin typeface="#9Slide03 AllRoundGothic" panose="020B0703020202020104" pitchFamily="34" charset="0"/>
              </a:rPr>
              <a:t>Hương</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Thảo</a:t>
            </a:r>
            <a:r>
              <a:rPr lang="en-US" altLang="zh-CN" sz="1200" dirty="0">
                <a:latin typeface="#9Slide03 AllRoundGothic" panose="020B0703020202020104" pitchFamily="34" charset="0"/>
              </a:rPr>
              <a:t> – </a:t>
            </a:r>
            <a:r>
              <a:rPr lang="en-US" altLang="zh-CN" sz="1200" dirty="0" err="1">
                <a:latin typeface="#9Slide03 AllRoundGothic" panose="020B0703020202020104" pitchFamily="34" charset="0"/>
              </a:rPr>
              <a:t>Zalo</a:t>
            </a:r>
            <a:r>
              <a:rPr lang="en-US" altLang="zh-CN" sz="1200" dirty="0">
                <a:latin typeface="#9Slide03 AllRoundGothic" panose="020B0703020202020104" pitchFamily="34" charset="0"/>
              </a:rPr>
              <a:t> 0972.115.126. </a:t>
            </a:r>
            <a:r>
              <a:rPr lang="en-US" altLang="zh-CN" sz="1200" dirty="0" err="1">
                <a:latin typeface="#9Slide03 AllRoundGothic" panose="020B0703020202020104" pitchFamily="34" charset="0"/>
              </a:rPr>
              <a:t>Các</a:t>
            </a:r>
            <a:r>
              <a:rPr lang="en-US" altLang="zh-CN" sz="1200" dirty="0">
                <a:latin typeface="#9Slide03 AllRoundGothic" panose="020B0703020202020104" pitchFamily="34" charset="0"/>
              </a:rPr>
              <a:t> nick </a:t>
            </a:r>
            <a:r>
              <a:rPr lang="en-US" altLang="zh-CN" sz="1200" dirty="0" err="1">
                <a:latin typeface="#9Slide03 AllRoundGothic" panose="020B0703020202020104" pitchFamily="34" charset="0"/>
              </a:rPr>
              <a:t>khác</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đều</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là</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giả</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mạo</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ăn</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cắp</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chất</a:t>
            </a:r>
            <a:r>
              <a:rPr lang="en-US" altLang="zh-CN" sz="1200" dirty="0">
                <a:latin typeface="#9Slide03 AllRoundGothic" panose="020B0703020202020104" pitchFamily="34" charset="0"/>
              </a:rPr>
              <a:t> </a:t>
            </a:r>
            <a:r>
              <a:rPr lang="en-US" altLang="zh-CN" sz="1200" dirty="0" err="1">
                <a:latin typeface="#9Slide03 AllRoundGothic" panose="020B0703020202020104" pitchFamily="34" charset="0"/>
              </a:rPr>
              <a:t>xám</a:t>
            </a:r>
            <a:endParaRPr lang="en-US" sz="1200" dirty="0">
              <a:latin typeface="#9Slide03 AllRoundGothic" panose="020B07030202020201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6235C-E191-4088-BBEB-A76D4EC8F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604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3542440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350794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Tree>
    <p:extLst>
      <p:ext uri="{BB962C8B-B14F-4D97-AF65-F5344CB8AC3E}">
        <p14:creationId xmlns:p14="http://schemas.microsoft.com/office/powerpoint/2010/main" val="3156674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553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70905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3332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81BBE174-D638-475B-A0A6-2E5C6AD14BB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5483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Tree>
    <p:extLst>
      <p:ext uri="{BB962C8B-B14F-4D97-AF65-F5344CB8AC3E}">
        <p14:creationId xmlns:p14="http://schemas.microsoft.com/office/powerpoint/2010/main" val="2344939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B35481-96A7-4D13-BCEF-4E61038C74B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219093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35530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3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42509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96219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33934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04127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19200799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1580699331"/>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F061FEE-56D5-4BA9-AC75-184C9A67A85C}" type="slidenum">
              <a:rPr lang="zh-CN" altLang="en-US" smtClean="0"/>
              <a:t>‹#›</a:t>
            </a:fld>
            <a:endParaRPr lang="zh-CN" altLang="en-US"/>
          </a:p>
        </p:txBody>
      </p:sp>
    </p:spTree>
    <p:extLst>
      <p:ext uri="{BB962C8B-B14F-4D97-AF65-F5344CB8AC3E}">
        <p14:creationId xmlns:p14="http://schemas.microsoft.com/office/powerpoint/2010/main" val="1677151939"/>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4188"/>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09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10136"/>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28247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76430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29820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83706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6612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067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646723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40856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7421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200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129604"/>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84960B-8EB7-408F-BA3A-97CC01F7057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26DE5299-5C5F-43C1-D304-4EAB45CCA4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spTree>
    <p:extLst>
      <p:ext uri="{BB962C8B-B14F-4D97-AF65-F5344CB8AC3E}">
        <p14:creationId xmlns:p14="http://schemas.microsoft.com/office/powerpoint/2010/main" val="2598553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384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B84960B-8EB7-408F-BA3A-97CC01F7057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200190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84960B-8EB7-408F-BA3A-97CC01F7057A}"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5049742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84960B-8EB7-408F-BA3A-97CC01F7057A}"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888193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84960B-8EB7-408F-BA3A-97CC01F7057A}"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881683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84960B-8EB7-408F-BA3A-97CC01F7057A}"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2737939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379645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B84960B-8EB7-408F-BA3A-97CC01F7057A}"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5142587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45371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58952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84960B-8EB7-408F-BA3A-97CC01F7057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940538-FB07-437F-BCC9-C1C5DAD1B68B}" type="slidenum">
              <a:rPr lang="en-US" smtClean="0"/>
              <a:t>‹#›</a:t>
            </a:fld>
            <a:endParaRPr lang="en-US"/>
          </a:p>
        </p:txBody>
      </p:sp>
    </p:spTree>
    <p:extLst>
      <p:ext uri="{BB962C8B-B14F-4D97-AF65-F5344CB8AC3E}">
        <p14:creationId xmlns:p14="http://schemas.microsoft.com/office/powerpoint/2010/main" val="1479336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96845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85549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9FEBD8-98EC-4B57-8046-B043455F32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0A5C351-A74F-464B-A4CC-0DAD6ED81B3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5259AE1-E86E-4DDE-B066-91C9ABB1CFFB}"/>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5" name="Footer Placeholder 4">
            <a:extLst>
              <a:ext uri="{FF2B5EF4-FFF2-40B4-BE49-F238E27FC236}">
                <a16:creationId xmlns:a16="http://schemas.microsoft.com/office/drawing/2014/main" xmlns="" id="{A2EFE092-B2AF-48CE-A1C8-5493B4D7E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AA2BCDC-5DE6-4494-AC98-DBA2BCC65703}"/>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29560032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988B9B-1ADF-4B8B-9B8E-F859D439C3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ECEEE10-05BE-4B25-94BF-F8C8007CCA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978FAB-9D59-4992-A566-5DC23E26A999}"/>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5" name="Footer Placeholder 4">
            <a:extLst>
              <a:ext uri="{FF2B5EF4-FFF2-40B4-BE49-F238E27FC236}">
                <a16:creationId xmlns:a16="http://schemas.microsoft.com/office/drawing/2014/main" xmlns="" id="{883EB7BA-6F5A-46E0-8CD0-83E9DB9A7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9FC0C6A-5279-4260-9CC2-F1507370AFB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08744987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B0A801-1CF2-493F-94EB-0B3510D1C3E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B84CF88-6E4E-4808-A7E1-BED939351D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CFE04C9-3DBE-4BCE-BCFD-B746926B301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5" name="Footer Placeholder 4">
            <a:extLst>
              <a:ext uri="{FF2B5EF4-FFF2-40B4-BE49-F238E27FC236}">
                <a16:creationId xmlns:a16="http://schemas.microsoft.com/office/drawing/2014/main" xmlns="" id="{FCDEDA3A-5A03-4565-BE42-1E281E622F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22C3B26-21BE-496F-8242-B86996003566}"/>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57567113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339E06-26CC-49DB-BCBE-18113E50AD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30DB155-D219-42E6-8994-99AE3BC67F6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46E7212-E49B-499F-B25F-302F8FD4C2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874B703-B884-4A81-ABFD-BD5549EB6A8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6" name="Footer Placeholder 5">
            <a:extLst>
              <a:ext uri="{FF2B5EF4-FFF2-40B4-BE49-F238E27FC236}">
                <a16:creationId xmlns:a16="http://schemas.microsoft.com/office/drawing/2014/main" xmlns="" id="{1437315B-1210-4CC8-B3ED-A7DF8E234D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2902512-A050-4D48-BCD9-B325CA8AB37B}"/>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68328105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353AE-39CD-48E0-BDDC-C746165D17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A012FF8-6148-4255-A4C3-9F9B93C48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7CD37CB-04E2-4895-955F-58A5EE1F4F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672C736-1231-48E7-B0A7-3A5D3EAFA0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EE6FB5A-B777-4B94-A7F3-24A4CA88EC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172B3FA-4721-43C3-BFF7-31D996F6A1DC}"/>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8" name="Footer Placeholder 7">
            <a:extLst>
              <a:ext uri="{FF2B5EF4-FFF2-40B4-BE49-F238E27FC236}">
                <a16:creationId xmlns:a16="http://schemas.microsoft.com/office/drawing/2014/main" xmlns="" id="{22815A6B-F6CD-4EE6-9D40-5D86C81759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80233B09-8BAD-4F6F-819A-BF54EA87023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420848098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41CA65-AEAC-4814-8491-AE8260122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BA312B4-2606-474E-B500-E014191DC780}"/>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4" name="Footer Placeholder 3">
            <a:extLst>
              <a:ext uri="{FF2B5EF4-FFF2-40B4-BE49-F238E27FC236}">
                <a16:creationId xmlns:a16="http://schemas.microsoft.com/office/drawing/2014/main" xmlns="" id="{D31533F9-53B4-4C41-8F00-E46337F00B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A4D4A0A-38F7-4320-9A30-2099B60D6EAA}"/>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96544530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033E75A-53B6-43E5-BBA6-9F21BDA9AC6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3" name="Footer Placeholder 2">
            <a:extLst>
              <a:ext uri="{FF2B5EF4-FFF2-40B4-BE49-F238E27FC236}">
                <a16:creationId xmlns:a16="http://schemas.microsoft.com/office/drawing/2014/main" xmlns="" id="{6EC04EEC-8480-4B50-A822-82C5BB2F61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BCE5A45-8505-43BA-8C0B-09DF4F992879}"/>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31453111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925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9C3786-8EC2-47C4-9B9C-0E694DAE50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5ADFCD8-8D19-4C1D-8F50-ED32DBC716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F4EC061-893A-4A8B-A26D-CD885EA508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97171B-6D3D-4B97-8FD0-E93369DB503A}"/>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6" name="Footer Placeholder 5">
            <a:extLst>
              <a:ext uri="{FF2B5EF4-FFF2-40B4-BE49-F238E27FC236}">
                <a16:creationId xmlns:a16="http://schemas.microsoft.com/office/drawing/2014/main" xmlns="" id="{12EFB31B-2CAC-4C00-864C-2DBBE8CA4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D2F209E-64C9-4174-A75E-17CEECF2EC7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9245848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4F2DC2-682A-4342-BF84-5121287001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6E5E862-6CA8-412A-BE2C-6863EE2F29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DE7C0D-A600-49E3-B8DC-D789DE130CA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3AD5AFD-DB64-44E2-A26E-7A88307CA6E6}"/>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6" name="Footer Placeholder 5">
            <a:extLst>
              <a:ext uri="{FF2B5EF4-FFF2-40B4-BE49-F238E27FC236}">
                <a16:creationId xmlns:a16="http://schemas.microsoft.com/office/drawing/2014/main" xmlns="" id="{B8F0B928-34BB-4FAD-9503-A543C500A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73EBCA-38A5-4C30-BDBF-FD368E20306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6105916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B184EC-E98E-4E4F-947F-CE15F8046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28B0196-1B04-4D7A-BDEC-33D0C4FC14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68BE5B-A362-4D4F-A0D2-0178C94A6C13}"/>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5" name="Footer Placeholder 4">
            <a:extLst>
              <a:ext uri="{FF2B5EF4-FFF2-40B4-BE49-F238E27FC236}">
                <a16:creationId xmlns:a16="http://schemas.microsoft.com/office/drawing/2014/main" xmlns="" id="{028398F9-55E0-4B59-ADFC-EC45B38BBC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2DFF4EF-1983-4994-92DC-80288398EB47}"/>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29294584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3344117-B606-4D0E-989E-2FADD68C5C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0E56FA0-EF33-46FA-9CB3-BCE01975D1A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D53112-6E3A-4F59-B727-BF5A06CC75F8}"/>
              </a:ext>
            </a:extLst>
          </p:cNvPr>
          <p:cNvSpPr>
            <a:spLocks noGrp="1"/>
          </p:cNvSpPr>
          <p:nvPr>
            <p:ph type="dt" sz="half" idx="10"/>
          </p:nvPr>
        </p:nvSpPr>
        <p:spPr>
          <a:xfrm>
            <a:off x="838200" y="6356350"/>
            <a:ext cx="2743200" cy="365125"/>
          </a:xfrm>
          <a:prstGeom prst="rect">
            <a:avLst/>
          </a:prstGeom>
        </p:spPr>
        <p:txBody>
          <a:bodyPr/>
          <a:lstStyle/>
          <a:p>
            <a:fld id="{9B041C0B-97F9-4329-912C-AADA35AE4C9F}" type="datetimeFigureOut">
              <a:rPr lang="en-US" smtClean="0"/>
              <a:t>12/23/2025</a:t>
            </a:fld>
            <a:endParaRPr lang="en-US"/>
          </a:p>
        </p:txBody>
      </p:sp>
      <p:sp>
        <p:nvSpPr>
          <p:cNvPr id="5" name="Footer Placeholder 4">
            <a:extLst>
              <a:ext uri="{FF2B5EF4-FFF2-40B4-BE49-F238E27FC236}">
                <a16:creationId xmlns:a16="http://schemas.microsoft.com/office/drawing/2014/main" xmlns="" id="{DD07E826-9BB9-4AEA-A055-18FA0260FA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5D856CE-D477-46A7-B55A-87AE16A3188E}"/>
              </a:ext>
            </a:extLst>
          </p:cNvPr>
          <p:cNvSpPr>
            <a:spLocks noGrp="1"/>
          </p:cNvSpPr>
          <p:nvPr>
            <p:ph type="sldNum" sz="quarter" idx="12"/>
          </p:nvPr>
        </p:nvSpPr>
        <p:spPr>
          <a:xfrm>
            <a:off x="8610600" y="6356350"/>
            <a:ext cx="2743200" cy="365125"/>
          </a:xfrm>
          <a:prstGeom prst="rect">
            <a:avLst/>
          </a:prstGeom>
        </p:spPr>
        <p:txBody>
          <a:bodyPr/>
          <a:lstStyle/>
          <a:p>
            <a:fld id="{039D7644-7ACF-4EDC-89BE-31DA601BED55}" type="slidenum">
              <a:rPr lang="en-US" smtClean="0"/>
              <a:t>‹#›</a:t>
            </a:fld>
            <a:endParaRPr lang="en-US"/>
          </a:p>
        </p:txBody>
      </p:sp>
    </p:spTree>
    <p:extLst>
      <p:ext uri="{BB962C8B-B14F-4D97-AF65-F5344CB8AC3E}">
        <p14:creationId xmlns:p14="http://schemas.microsoft.com/office/powerpoint/2010/main" val="152739986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538"/>
        <p:cNvGrpSpPr/>
        <p:nvPr/>
      </p:nvGrpSpPr>
      <p:grpSpPr>
        <a:xfrm>
          <a:off x="0" y="0"/>
          <a:ext cx="0" cy="0"/>
          <a:chOff x="0" y="0"/>
          <a:chExt cx="0" cy="0"/>
        </a:xfrm>
      </p:grpSpPr>
      <p:sp>
        <p:nvSpPr>
          <p:cNvPr id="540" name="Google Shape;540;p24"/>
          <p:cNvSpPr txBox="1">
            <a:spLocks noGrp="1"/>
          </p:cNvSpPr>
          <p:nvPr>
            <p:ph type="title"/>
          </p:nvPr>
        </p:nvSpPr>
        <p:spPr>
          <a:xfrm>
            <a:off x="2672400" y="2159632"/>
            <a:ext cx="6847200" cy="141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4000"/>
              <a:buNone/>
              <a:defRPr sz="5333"/>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541" name="Google Shape;541;p24"/>
          <p:cNvSpPr txBox="1">
            <a:spLocks noGrp="1"/>
          </p:cNvSpPr>
          <p:nvPr>
            <p:ph type="subTitle" idx="1"/>
          </p:nvPr>
        </p:nvSpPr>
        <p:spPr>
          <a:xfrm>
            <a:off x="3434800" y="3876099"/>
            <a:ext cx="5322400" cy="10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7" name="Google Shape;547;p24"/>
          <p:cNvSpPr/>
          <p:nvPr userDrawn="1"/>
        </p:nvSpPr>
        <p:spPr>
          <a:xfrm flipH="1">
            <a:off x="1844933" y="18965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4"/>
          <p:cNvSpPr/>
          <p:nvPr userDrawn="1"/>
        </p:nvSpPr>
        <p:spPr>
          <a:xfrm flipH="1">
            <a:off x="1629467" y="30972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4"/>
          <p:cNvSpPr/>
          <p:nvPr userDrawn="1"/>
        </p:nvSpPr>
        <p:spPr>
          <a:xfrm flipH="1">
            <a:off x="1651284" y="38869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4"/>
          <p:cNvSpPr/>
          <p:nvPr userDrawn="1"/>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4"/>
          <p:cNvSpPr/>
          <p:nvPr userDrawn="1"/>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4"/>
          <p:cNvSpPr/>
          <p:nvPr userDrawn="1"/>
        </p:nvSpPr>
        <p:spPr>
          <a:xfrm flipH="1">
            <a:off x="9963700" y="5257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399577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12/23/2025</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5845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12/23/2025</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3654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12/23/2025</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825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12/23/2025</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651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12/23/2025</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428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1773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07272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034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296722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4.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4.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57.xml"/><Relationship Id="rId7" Type="http://schemas.openxmlformats.org/officeDocument/2006/relationships/tags" Target="../tags/tag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7.xml"/><Relationship Id="rId5" Type="http://schemas.openxmlformats.org/officeDocument/2006/relationships/slideLayout" Target="../slideLayouts/slideLayout59.xml"/><Relationship Id="rId10" Type="http://schemas.openxmlformats.org/officeDocument/2006/relationships/image" Target="../media/image6.png"/><Relationship Id="rId4" Type="http://schemas.openxmlformats.org/officeDocument/2006/relationships/slideLayout" Target="../slideLayouts/slideLayout5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755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a:extLst>
              <a:ext uri="{FF2B5EF4-FFF2-40B4-BE49-F238E27FC236}">
                <a16:creationId xmlns:a16="http://schemas.microsoft.com/office/drawing/2014/main" xmlns="" id="{881B17D3-ED95-2E80-044D-2FE78AF9E3A3}"/>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8" name="Group 7">
            <a:extLst>
              <a:ext uri="{FF2B5EF4-FFF2-40B4-BE49-F238E27FC236}">
                <a16:creationId xmlns:a16="http://schemas.microsoft.com/office/drawing/2014/main" xmlns="" id="{D57A5B44-DB0E-EAE2-5439-A3B37BC7FB5C}"/>
              </a:ext>
            </a:extLst>
          </p:cNvPr>
          <p:cNvGrpSpPr/>
          <p:nvPr userDrawn="1"/>
        </p:nvGrpSpPr>
        <p:grpSpPr>
          <a:xfrm>
            <a:off x="252548" y="487567"/>
            <a:ext cx="11658600" cy="6261463"/>
            <a:chOff x="914400" y="1786366"/>
            <a:chExt cx="10363200" cy="4513177"/>
          </a:xfrm>
        </p:grpSpPr>
        <p:sp>
          <p:nvSpPr>
            <p:cNvPr id="9" name="Rectangle: Rounded Corners 8">
              <a:extLst>
                <a:ext uri="{FF2B5EF4-FFF2-40B4-BE49-F238E27FC236}">
                  <a16:creationId xmlns:a16="http://schemas.microsoft.com/office/drawing/2014/main" xmlns="" id="{AE58A734-4D9D-65D5-A775-3C29C0152441}"/>
                </a:ext>
              </a:extLst>
            </p:cNvPr>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Rectangle: Rounded Corners 9">
              <a:extLst>
                <a:ext uri="{FF2B5EF4-FFF2-40B4-BE49-F238E27FC236}">
                  <a16:creationId xmlns:a16="http://schemas.microsoft.com/office/drawing/2014/main" xmlns="" id="{3EC39BD5-D3E2-7CA7-C465-33A155C4BD3C}"/>
                </a:ext>
              </a:extLst>
            </p:cNvPr>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extLst>
                <a:ext uri="{C807C97D-BFC1-408E-A445-0C87EB9F89A2}">
                  <ask:lineSketchStyleProps xmlns:ask="http://schemas.microsoft.com/office/drawing/2018/sketchyshapes" xmlns="" sd="32292170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91414578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2D5901-D9BB-9D82-31DA-5337740D0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a:extLst>
              <a:ext uri="{FF2B5EF4-FFF2-40B4-BE49-F238E27FC236}">
                <a16:creationId xmlns:a16="http://schemas.microsoft.com/office/drawing/2014/main" xmlns="" id="{EE097D49-FA49-1F8D-17B1-B89E69CD7B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xmlns="" id="{AC6A2A7F-C4AE-A00E-4015-888A0FA615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12/23/2025</a:t>
            </a:fld>
            <a:endParaRPr lang="en-US"/>
          </a:p>
        </p:txBody>
      </p:sp>
      <p:sp>
        <p:nvSpPr>
          <p:cNvPr id="10" name="Footer Placeholder 4">
            <a:extLst>
              <a:ext uri="{FF2B5EF4-FFF2-40B4-BE49-F238E27FC236}">
                <a16:creationId xmlns:a16="http://schemas.microsoft.com/office/drawing/2014/main" xmlns="" id="{986C2745-FD3C-D4E6-06CE-0936C7AF6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1" name="Slide Number Placeholder 5">
            <a:extLst>
              <a:ext uri="{FF2B5EF4-FFF2-40B4-BE49-F238E27FC236}">
                <a16:creationId xmlns:a16="http://schemas.microsoft.com/office/drawing/2014/main" xmlns="" id="{B5D52887-4A22-7B84-1E84-4BEE836A7D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pic>
        <p:nvPicPr>
          <p:cNvPr id="12" name="Picture 11" descr="A round pink label with white text and a black background&#10;&#10;Description automatically generated">
            <a:extLst>
              <a:ext uri="{FF2B5EF4-FFF2-40B4-BE49-F238E27FC236}">
                <a16:creationId xmlns:a16="http://schemas.microsoft.com/office/drawing/2014/main" xmlns="" id="{A9FA8612-A04C-AF48-4688-86EC6A86ACF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pic>
        <p:nvPicPr>
          <p:cNvPr id="13" name="Picture 12">
            <a:extLst>
              <a:ext uri="{FF2B5EF4-FFF2-40B4-BE49-F238E27FC236}">
                <a16:creationId xmlns:a16="http://schemas.microsoft.com/office/drawing/2014/main" xmlns="" id="{BDC60D17-C8D7-5CD1-5C29-4AE59278E757}"/>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14" name="Group 13">
            <a:extLst>
              <a:ext uri="{FF2B5EF4-FFF2-40B4-BE49-F238E27FC236}">
                <a16:creationId xmlns:a16="http://schemas.microsoft.com/office/drawing/2014/main" xmlns="" id="{F6E5D06F-F183-569E-7030-703D5932B596}"/>
              </a:ext>
            </a:extLst>
          </p:cNvPr>
          <p:cNvGrpSpPr/>
          <p:nvPr userDrawn="1"/>
        </p:nvGrpSpPr>
        <p:grpSpPr>
          <a:xfrm>
            <a:off x="252548" y="487567"/>
            <a:ext cx="11658600" cy="6261463"/>
            <a:chOff x="914400" y="1786366"/>
            <a:chExt cx="10363200" cy="4513177"/>
          </a:xfrm>
        </p:grpSpPr>
        <p:sp>
          <p:nvSpPr>
            <p:cNvPr id="15" name="Rectangle: Rounded Corners 14">
              <a:extLst>
                <a:ext uri="{FF2B5EF4-FFF2-40B4-BE49-F238E27FC236}">
                  <a16:creationId xmlns:a16="http://schemas.microsoft.com/office/drawing/2014/main" xmlns="" id="{B177B558-97AD-B053-CC4A-255CC4704A4D}"/>
                </a:ext>
              </a:extLst>
            </p:cNvPr>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Rectangle: Rounded Corners 9">
              <a:extLst>
                <a:ext uri="{FF2B5EF4-FFF2-40B4-BE49-F238E27FC236}">
                  <a16:creationId xmlns:a16="http://schemas.microsoft.com/office/drawing/2014/main" xmlns="" id="{77988885-925A-5C51-91EE-8E97C25115BE}"/>
                </a:ext>
              </a:extLst>
            </p:cNvPr>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extLst>
                <a:ext uri="{C807C97D-BFC1-408E-A445-0C87EB9F89A2}">
                  <ask:lineSketchStyleProps xmlns:ask="http://schemas.microsoft.com/office/drawing/2018/sketchyshapes" xmlns="" sd="32292170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418068107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C761A9B-6B66-21FE-DC44-F2C3294490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990C87E-F4C1-3A14-7154-012371F260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C0ADAE8-04B7-137C-EF88-3B811905B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12/23/2025</a:t>
            </a:fld>
            <a:endParaRPr lang="en-US"/>
          </a:p>
        </p:txBody>
      </p:sp>
      <p:sp>
        <p:nvSpPr>
          <p:cNvPr id="5" name="Footer Placeholder 4">
            <a:extLst>
              <a:ext uri="{FF2B5EF4-FFF2-40B4-BE49-F238E27FC236}">
                <a16:creationId xmlns:a16="http://schemas.microsoft.com/office/drawing/2014/main" xmlns="" id="{53C40C55-C88E-241A-F990-458C0236F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xmlns="" id="{00DC4E18-05A3-8232-B7E0-7BBCA6E4CC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pic>
        <p:nvPicPr>
          <p:cNvPr id="10" name="Picture 9" descr="A round pink label with white text and a black background&#10;&#10;Description automatically generated">
            <a:extLst>
              <a:ext uri="{FF2B5EF4-FFF2-40B4-BE49-F238E27FC236}">
                <a16:creationId xmlns:a16="http://schemas.microsoft.com/office/drawing/2014/main" xmlns="" id="{14BD2BB5-1F12-E3CF-5CE5-789B81C1227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pic>
        <p:nvPicPr>
          <p:cNvPr id="11" name="Picture 10">
            <a:extLst>
              <a:ext uri="{FF2B5EF4-FFF2-40B4-BE49-F238E27FC236}">
                <a16:creationId xmlns:a16="http://schemas.microsoft.com/office/drawing/2014/main" xmlns="" id="{50D492A4-3629-FCAB-0E11-2D6758D32C16}"/>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12" name="Group 11">
            <a:extLst>
              <a:ext uri="{FF2B5EF4-FFF2-40B4-BE49-F238E27FC236}">
                <a16:creationId xmlns:a16="http://schemas.microsoft.com/office/drawing/2014/main" xmlns="" id="{7ACADB62-2264-370D-C9A0-4568283573D1}"/>
              </a:ext>
            </a:extLst>
          </p:cNvPr>
          <p:cNvGrpSpPr/>
          <p:nvPr userDrawn="1"/>
        </p:nvGrpSpPr>
        <p:grpSpPr>
          <a:xfrm>
            <a:off x="252548" y="487567"/>
            <a:ext cx="11658600" cy="6261463"/>
            <a:chOff x="914400" y="1786366"/>
            <a:chExt cx="10363200" cy="4513177"/>
          </a:xfrm>
        </p:grpSpPr>
        <p:sp>
          <p:nvSpPr>
            <p:cNvPr id="13" name="Rectangle: Rounded Corners 12">
              <a:extLst>
                <a:ext uri="{FF2B5EF4-FFF2-40B4-BE49-F238E27FC236}">
                  <a16:creationId xmlns:a16="http://schemas.microsoft.com/office/drawing/2014/main" xmlns="" id="{864FA755-D6B7-887D-37E2-FA9F1439B7A2}"/>
                </a:ext>
              </a:extLst>
            </p:cNvPr>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4" name="Rectangle: Rounded Corners 9">
              <a:extLst>
                <a:ext uri="{FF2B5EF4-FFF2-40B4-BE49-F238E27FC236}">
                  <a16:creationId xmlns:a16="http://schemas.microsoft.com/office/drawing/2014/main" xmlns="" id="{61F26A19-28BA-9EB3-C983-9F1D571F41C9}"/>
                </a:ext>
              </a:extLst>
            </p:cNvPr>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extLst>
                <a:ext uri="{C807C97D-BFC1-408E-A445-0C87EB9F89A2}">
                  <ask:lineSketchStyleProps xmlns:ask="http://schemas.microsoft.com/office/drawing/2018/sketchyshapes" xmlns="" sd="32292170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1989862264"/>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4960B-8EB7-408F-BA3A-97CC01F7057A}" type="datetimeFigureOut">
              <a:rPr lang="en-US" smtClean="0"/>
              <a:t>12/23/2025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40538-FB07-437F-BCC9-C1C5DAD1B68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640FF381-070E-7FCA-2E53-C4D57C2CCFA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pic>
        <p:nvPicPr>
          <p:cNvPr id="8" name="Picture 7">
            <a:extLst>
              <a:ext uri="{FF2B5EF4-FFF2-40B4-BE49-F238E27FC236}">
                <a16:creationId xmlns:a16="http://schemas.microsoft.com/office/drawing/2014/main" xmlns="" id="{B2EE1464-C744-EF7D-02B8-055C2CD07536}"/>
              </a:ext>
            </a:extLst>
          </p:cNvPr>
          <p:cNvPicPr/>
          <p:nvPr userDrawn="1"/>
        </p:nvPicPr>
        <p:blipFill>
          <a:blip r:embed="rId16">
            <a:extLst>
              <a:ext uri="{28A0092B-C50C-407E-A947-70E740481C1C}">
                <a14:useLocalDpi xmlns:a14="http://schemas.microsoft.com/office/drawing/2010/main" val="0"/>
              </a:ext>
            </a:extLst>
          </a:blip>
          <a:stretch>
            <a:fillRect/>
          </a:stretch>
        </p:blipFill>
        <p:spPr>
          <a:xfrm>
            <a:off x="-28303" y="0"/>
            <a:ext cx="12220303" cy="6934200"/>
          </a:xfrm>
          <a:prstGeom prst="rect">
            <a:avLst/>
          </a:prstGeom>
        </p:spPr>
      </p:pic>
      <p:grpSp>
        <p:nvGrpSpPr>
          <p:cNvPr id="9" name="Group 8">
            <a:extLst>
              <a:ext uri="{FF2B5EF4-FFF2-40B4-BE49-F238E27FC236}">
                <a16:creationId xmlns:a16="http://schemas.microsoft.com/office/drawing/2014/main" xmlns="" id="{77332631-7576-4035-5AB1-9341F3131F98}"/>
              </a:ext>
            </a:extLst>
          </p:cNvPr>
          <p:cNvGrpSpPr/>
          <p:nvPr userDrawn="1"/>
        </p:nvGrpSpPr>
        <p:grpSpPr>
          <a:xfrm>
            <a:off x="252548" y="487567"/>
            <a:ext cx="11658600" cy="6261463"/>
            <a:chOff x="914400" y="1786366"/>
            <a:chExt cx="10363200" cy="4513177"/>
          </a:xfrm>
        </p:grpSpPr>
        <p:sp>
          <p:nvSpPr>
            <p:cNvPr id="10" name="Rectangle: Rounded Corners 9">
              <a:extLst>
                <a:ext uri="{FF2B5EF4-FFF2-40B4-BE49-F238E27FC236}">
                  <a16:creationId xmlns:a16="http://schemas.microsoft.com/office/drawing/2014/main" xmlns="" id="{9054F304-EF0E-E639-DDAE-ADA34191D20A}"/>
                </a:ext>
              </a:extLst>
            </p:cNvPr>
            <p:cNvSpPr/>
            <p:nvPr/>
          </p:nvSpPr>
          <p:spPr>
            <a:xfrm>
              <a:off x="914400" y="1786366"/>
              <a:ext cx="10363200" cy="45131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Rectangle: Rounded Corners 9">
              <a:extLst>
                <a:ext uri="{FF2B5EF4-FFF2-40B4-BE49-F238E27FC236}">
                  <a16:creationId xmlns:a16="http://schemas.microsoft.com/office/drawing/2014/main" xmlns="" id="{E7651618-7B41-F83F-F0F6-EA0991694B6F}"/>
                </a:ext>
              </a:extLst>
            </p:cNvPr>
            <p:cNvSpPr/>
            <p:nvPr/>
          </p:nvSpPr>
          <p:spPr>
            <a:xfrm>
              <a:off x="1104900" y="2023654"/>
              <a:ext cx="9982200" cy="4038600"/>
            </a:xfrm>
            <a:custGeom>
              <a:avLst/>
              <a:gdLst>
                <a:gd name="connsiteX0" fmla="*/ 0 w 9982200"/>
                <a:gd name="connsiteY0" fmla="*/ 673113 h 4038600"/>
                <a:gd name="connsiteX1" fmla="*/ 673113 w 9982200"/>
                <a:gd name="connsiteY1" fmla="*/ 0 h 4038600"/>
                <a:gd name="connsiteX2" fmla="*/ 9309087 w 9982200"/>
                <a:gd name="connsiteY2" fmla="*/ 0 h 4038600"/>
                <a:gd name="connsiteX3" fmla="*/ 9982200 w 9982200"/>
                <a:gd name="connsiteY3" fmla="*/ 673113 h 4038600"/>
                <a:gd name="connsiteX4" fmla="*/ 9982200 w 9982200"/>
                <a:gd name="connsiteY4" fmla="*/ 3365487 h 4038600"/>
                <a:gd name="connsiteX5" fmla="*/ 9309087 w 9982200"/>
                <a:gd name="connsiteY5" fmla="*/ 4038600 h 4038600"/>
                <a:gd name="connsiteX6" fmla="*/ 673113 w 9982200"/>
                <a:gd name="connsiteY6" fmla="*/ 4038600 h 4038600"/>
                <a:gd name="connsiteX7" fmla="*/ 0 w 9982200"/>
                <a:gd name="connsiteY7" fmla="*/ 3365487 h 4038600"/>
                <a:gd name="connsiteX8" fmla="*/ 0 w 9982200"/>
                <a:gd name="connsiteY8" fmla="*/ 673113 h 403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4038600" extrusionOk="0">
                  <a:moveTo>
                    <a:pt x="0" y="673113"/>
                  </a:moveTo>
                  <a:cubicBezTo>
                    <a:pt x="-16879" y="283573"/>
                    <a:pt x="355472" y="29949"/>
                    <a:pt x="673113" y="0"/>
                  </a:cubicBezTo>
                  <a:cubicBezTo>
                    <a:pt x="3008648" y="-23114"/>
                    <a:pt x="6084419" y="-103014"/>
                    <a:pt x="9309087" y="0"/>
                  </a:cubicBezTo>
                  <a:cubicBezTo>
                    <a:pt x="9743489" y="-31699"/>
                    <a:pt x="9979095" y="310063"/>
                    <a:pt x="9982200" y="673113"/>
                  </a:cubicBezTo>
                  <a:cubicBezTo>
                    <a:pt x="10123105" y="1622976"/>
                    <a:pt x="9893807" y="2332050"/>
                    <a:pt x="9982200" y="3365487"/>
                  </a:cubicBezTo>
                  <a:cubicBezTo>
                    <a:pt x="9946581" y="3708617"/>
                    <a:pt x="9706887" y="4048790"/>
                    <a:pt x="9309087" y="4038600"/>
                  </a:cubicBezTo>
                  <a:cubicBezTo>
                    <a:pt x="7277118" y="4043272"/>
                    <a:pt x="3676312" y="4197707"/>
                    <a:pt x="673113" y="4038600"/>
                  </a:cubicBezTo>
                  <a:cubicBezTo>
                    <a:pt x="304222" y="4045571"/>
                    <a:pt x="-11455" y="3734701"/>
                    <a:pt x="0" y="3365487"/>
                  </a:cubicBezTo>
                  <a:cubicBezTo>
                    <a:pt x="83958" y="2180175"/>
                    <a:pt x="11003" y="1910812"/>
                    <a:pt x="0" y="673113"/>
                  </a:cubicBezTo>
                  <a:close/>
                </a:path>
              </a:pathLst>
            </a:custGeom>
            <a:noFill/>
            <a:ln w="57150">
              <a:solidFill>
                <a:schemeClr val="tx2">
                  <a:lumMod val="60000"/>
                  <a:lumOff val="40000"/>
                </a:schemeClr>
              </a:solidFill>
              <a:prstDash val="lgDash"/>
              <a:extLst>
                <a:ext uri="{C807C97D-BFC1-408E-A445-0C87EB9F89A2}">
                  <ask:lineSketchStyleProps xmlns:ask="http://schemas.microsoft.com/office/drawing/2018/sketchyshapes" xmlns="" sd="32292170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Tree>
    <p:extLst>
      <p:ext uri="{BB962C8B-B14F-4D97-AF65-F5344CB8AC3E}">
        <p14:creationId xmlns:p14="http://schemas.microsoft.com/office/powerpoint/2010/main" val="41636846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xmlns="" id="{A481411B-589A-CD89-A69A-2E0CFBE374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21066" y="7719762"/>
            <a:ext cx="1447800" cy="14478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xmlns="" id="{90868C3C-2BEF-BA9C-CFDD-B7BABBCA7FB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08057" y="124220"/>
            <a:ext cx="1384069" cy="1384069"/>
          </a:xfrm>
          <a:prstGeom prst="rect">
            <a:avLst/>
          </a:prstGeom>
        </p:spPr>
      </p:pic>
    </p:spTree>
    <p:extLst>
      <p:ext uri="{BB962C8B-B14F-4D97-AF65-F5344CB8AC3E}">
        <p14:creationId xmlns:p14="http://schemas.microsoft.com/office/powerpoint/2010/main" val="113396800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DD9D7102-0E68-8480-63A8-893CEC915DD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12/23/2025</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xmlns="" id="{4A2FF816-BC67-22B8-35C6-94A77301BB7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79770" y="-1"/>
            <a:ext cx="1563329" cy="1563329"/>
          </a:xfrm>
          <a:prstGeom prst="rect">
            <a:avLst/>
          </a:prstGeom>
        </p:spPr>
      </p:pic>
    </p:spTree>
    <p:extLst>
      <p:ext uri="{BB962C8B-B14F-4D97-AF65-F5344CB8AC3E}">
        <p14:creationId xmlns:p14="http://schemas.microsoft.com/office/powerpoint/2010/main" val="41925054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g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5.xml"/><Relationship Id="rId5" Type="http://schemas.openxmlformats.org/officeDocument/2006/relationships/image" Target="../media/image40.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slide" Target="slide20.xml"/><Relationship Id="rId18" Type="http://schemas.openxmlformats.org/officeDocument/2006/relationships/slide" Target="slide24.xml"/><Relationship Id="rId3" Type="http://schemas.openxmlformats.org/officeDocument/2006/relationships/image" Target="../media/image41.jpg"/><Relationship Id="rId7" Type="http://schemas.openxmlformats.org/officeDocument/2006/relationships/slide" Target="slide23.xml"/><Relationship Id="rId12" Type="http://schemas.microsoft.com/office/2007/relationships/hdphoto" Target="../media/hdphoto5.wdp"/><Relationship Id="rId17"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slide" Target="slide4.xml"/><Relationship Id="rId1" Type="http://schemas.openxmlformats.org/officeDocument/2006/relationships/slideLayout" Target="../slideLayouts/slideLayout10.xml"/><Relationship Id="rId6" Type="http://schemas.microsoft.com/office/2007/relationships/hdphoto" Target="../media/hdphoto3.wdp"/><Relationship Id="rId11" Type="http://schemas.openxmlformats.org/officeDocument/2006/relationships/image" Target="../media/image44.png"/><Relationship Id="rId5" Type="http://schemas.openxmlformats.org/officeDocument/2006/relationships/image" Target="../media/image42.png"/><Relationship Id="rId15" Type="http://schemas.microsoft.com/office/2007/relationships/hdphoto" Target="../media/hdphoto6.wdp"/><Relationship Id="rId10" Type="http://schemas.openxmlformats.org/officeDocument/2006/relationships/slide" Target="slide21.xml"/><Relationship Id="rId4" Type="http://schemas.openxmlformats.org/officeDocument/2006/relationships/slide" Target="slide22.xml"/><Relationship Id="rId9" Type="http://schemas.microsoft.com/office/2007/relationships/hdphoto" Target="../media/hdphoto4.wdp"/><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47.png"/><Relationship Id="rId1" Type="http://schemas.openxmlformats.org/officeDocument/2006/relationships/slideLayout" Target="../slideLayouts/slideLayout31.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5.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slide" Target="slide18.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slide" Target="slide18.xml"/><Relationship Id="rId1" Type="http://schemas.openxmlformats.org/officeDocument/2006/relationships/slideLayout" Target="../slideLayouts/slideLayout9.xml"/><Relationship Id="rId5" Type="http://schemas.microsoft.com/office/2007/relationships/hdphoto" Target="../media/hdphoto9.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slide" Target="slide18.xml"/><Relationship Id="rId1" Type="http://schemas.openxmlformats.org/officeDocument/2006/relationships/slideLayout" Target="../slideLayouts/slideLayout9.xml"/><Relationship Id="rId5" Type="http://schemas.microsoft.com/office/2007/relationships/hdphoto" Target="../media/hdphoto9.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slide" Target="slide18.xml"/><Relationship Id="rId1" Type="http://schemas.openxmlformats.org/officeDocument/2006/relationships/slideLayout" Target="../slideLayouts/slideLayout9.xml"/><Relationship Id="rId5" Type="http://schemas.microsoft.com/office/2007/relationships/hdphoto" Target="../media/hdphoto8.wdp"/><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9.emf"/></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DFD2864A-0958-BB6C-CB15-791C8DB19F76}"/>
              </a:ext>
            </a:extLst>
          </p:cNvPr>
          <p:cNvPicPr>
            <a:picLocks noChangeAspect="1"/>
          </p:cNvPicPr>
          <p:nvPr/>
        </p:nvPicPr>
        <p:blipFill rotWithShape="1">
          <a:blip r:embed="rId3"/>
          <a:srcRect l="3630" t="11370" r="4340" b="2722"/>
          <a:stretch/>
        </p:blipFill>
        <p:spPr>
          <a:xfrm>
            <a:off x="0" y="0"/>
            <a:ext cx="12192000" cy="6858000"/>
          </a:xfrm>
          <a:prstGeom prst="rect">
            <a:avLst/>
          </a:prstGeom>
        </p:spPr>
      </p:pic>
      <p:pic>
        <p:nvPicPr>
          <p:cNvPr id="6" name="Picture 5" descr="A cartoon of a child reading a book&#10;&#10;Description automatically generated">
            <a:extLst>
              <a:ext uri="{FF2B5EF4-FFF2-40B4-BE49-F238E27FC236}">
                <a16:creationId xmlns:a16="http://schemas.microsoft.com/office/drawing/2014/main" xmlns="" id="{E14C44EE-BF2B-FC6C-AB42-06B458FD9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749" y="3200400"/>
            <a:ext cx="4524375" cy="4524375"/>
          </a:xfrm>
          <a:prstGeom prst="rect">
            <a:avLst/>
          </a:prstGeom>
        </p:spPr>
      </p:pic>
      <p:pic>
        <p:nvPicPr>
          <p:cNvPr id="8" name="Picture 7" descr="A person and a child reading a book&#10;&#10;Description automatically generated">
            <a:extLst>
              <a:ext uri="{FF2B5EF4-FFF2-40B4-BE49-F238E27FC236}">
                <a16:creationId xmlns:a16="http://schemas.microsoft.com/office/drawing/2014/main" xmlns="" id="{93AE978D-3BA4-8EB0-06AA-144580F61D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76" y="3486151"/>
            <a:ext cx="3848100" cy="3848100"/>
          </a:xfrm>
          <a:prstGeom prst="rect">
            <a:avLst/>
          </a:prstGeom>
        </p:spPr>
      </p:pic>
      <p:pic>
        <p:nvPicPr>
          <p:cNvPr id="3" name="Picture 2">
            <a:extLst>
              <a:ext uri="{FF2B5EF4-FFF2-40B4-BE49-F238E27FC236}">
                <a16:creationId xmlns:a16="http://schemas.microsoft.com/office/drawing/2014/main" xmlns="" id="{D933617A-37ED-AFB9-F201-5AF9242E3FE0}"/>
              </a:ext>
            </a:extLst>
          </p:cNvPr>
          <p:cNvPicPr>
            <a:picLocks noChangeAspect="1"/>
          </p:cNvPicPr>
          <p:nvPr/>
        </p:nvPicPr>
        <p:blipFill>
          <a:blip r:embed="rId6">
            <a:duotone>
              <a:prstClr val="black"/>
              <a:schemeClr val="accent2">
                <a:tint val="45000"/>
                <a:satMod val="400000"/>
              </a:schemeClr>
            </a:duotone>
          </a:blip>
          <a:stretch>
            <a:fillRect/>
          </a:stretch>
        </p:blipFill>
        <p:spPr>
          <a:xfrm>
            <a:off x="4487315" y="976400"/>
            <a:ext cx="2834886" cy="829128"/>
          </a:xfrm>
          <a:prstGeom prst="rect">
            <a:avLst/>
          </a:prstGeom>
        </p:spPr>
      </p:pic>
      <p:pic>
        <p:nvPicPr>
          <p:cNvPr id="11" name="Picture 10">
            <a:extLst>
              <a:ext uri="{FF2B5EF4-FFF2-40B4-BE49-F238E27FC236}">
                <a16:creationId xmlns:a16="http://schemas.microsoft.com/office/drawing/2014/main" xmlns="" id="{D744F871-5BDB-4EBD-4A84-EA602E6C7F0E}"/>
              </a:ext>
            </a:extLst>
          </p:cNvPr>
          <p:cNvPicPr>
            <a:picLocks noChangeAspect="1"/>
          </p:cNvPicPr>
          <p:nvPr/>
        </p:nvPicPr>
        <p:blipFill>
          <a:blip r:embed="rId7"/>
          <a:stretch>
            <a:fillRect/>
          </a:stretch>
        </p:blipFill>
        <p:spPr>
          <a:xfrm>
            <a:off x="867099" y="2176970"/>
            <a:ext cx="10095851" cy="1475360"/>
          </a:xfrm>
          <a:prstGeom prst="rect">
            <a:avLst/>
          </a:prstGeom>
        </p:spPr>
      </p:pic>
      <p:pic>
        <p:nvPicPr>
          <p:cNvPr id="13" name="Picture 12">
            <a:extLst>
              <a:ext uri="{FF2B5EF4-FFF2-40B4-BE49-F238E27FC236}">
                <a16:creationId xmlns:a16="http://schemas.microsoft.com/office/drawing/2014/main" xmlns="" id="{AD265CF5-3A61-E3BB-EB8E-94DFFDA53972}"/>
              </a:ext>
            </a:extLst>
          </p:cNvPr>
          <p:cNvPicPr>
            <a:picLocks noChangeAspect="1"/>
          </p:cNvPicPr>
          <p:nvPr/>
        </p:nvPicPr>
        <p:blipFill>
          <a:blip r:embed="rId8"/>
          <a:stretch>
            <a:fillRect/>
          </a:stretch>
        </p:blipFill>
        <p:spPr>
          <a:xfrm>
            <a:off x="73052" y="1389836"/>
            <a:ext cx="2292295" cy="1182727"/>
          </a:xfrm>
          <a:prstGeom prst="rect">
            <a:avLst/>
          </a:prstGeom>
        </p:spPr>
      </p:pic>
      <p:pic>
        <p:nvPicPr>
          <p:cNvPr id="14" name="Picture 13">
            <a:extLst>
              <a:ext uri="{FF2B5EF4-FFF2-40B4-BE49-F238E27FC236}">
                <a16:creationId xmlns:a16="http://schemas.microsoft.com/office/drawing/2014/main" xmlns="" id="{19600690-9633-6210-AD99-CF715992F0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65172" y="0"/>
            <a:ext cx="2398278" cy="2398278"/>
          </a:xfrm>
          <a:prstGeom prst="rect">
            <a:avLst/>
          </a:prstGeom>
        </p:spPr>
      </p:pic>
    </p:spTree>
    <p:extLst>
      <p:ext uri="{BB962C8B-B14F-4D97-AF65-F5344CB8AC3E}">
        <p14:creationId xmlns:p14="http://schemas.microsoft.com/office/powerpoint/2010/main" val="29360557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917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CDD7B5B-03BC-403D-B16E-FBF8A0A8D104}"/>
              </a:ext>
            </a:extLst>
          </p:cNvPr>
          <p:cNvPicPr>
            <a:picLocks noChangeAspect="1"/>
          </p:cNvPicPr>
          <p:nvPr/>
        </p:nvPicPr>
        <p:blipFill>
          <a:blip r:embed="rId3"/>
          <a:stretch>
            <a:fillRect/>
          </a:stretch>
        </p:blipFill>
        <p:spPr>
          <a:xfrm>
            <a:off x="2590800" y="304800"/>
            <a:ext cx="7010400" cy="943704"/>
          </a:xfrm>
          <a:prstGeom prst="rect">
            <a:avLst/>
          </a:prstGeom>
        </p:spPr>
      </p:pic>
      <p:sp>
        <p:nvSpPr>
          <p:cNvPr id="12" name="Speech Bubble: Rectangle with Corners Rounded 4">
            <a:extLst>
              <a:ext uri="{FF2B5EF4-FFF2-40B4-BE49-F238E27FC236}">
                <a16:creationId xmlns:a16="http://schemas.microsoft.com/office/drawing/2014/main" xmlns="" id="{2057A022-5CBD-446C-A854-17A3F3B2162A}"/>
              </a:ext>
            </a:extLst>
          </p:cNvPr>
          <p:cNvSpPr/>
          <p:nvPr/>
        </p:nvSpPr>
        <p:spPr>
          <a:xfrm flipH="1">
            <a:off x="5343536" y="2186519"/>
            <a:ext cx="6102848" cy="2438400"/>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Hải biết cách cân đối thời gian làm các việc bằng cách lập thời gian biểu.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endParaRPr>
          </a:p>
        </p:txBody>
      </p:sp>
      <p:pic>
        <p:nvPicPr>
          <p:cNvPr id="16" name="Picture 15">
            <a:extLst>
              <a:ext uri="{FF2B5EF4-FFF2-40B4-BE49-F238E27FC236}">
                <a16:creationId xmlns:a16="http://schemas.microsoft.com/office/drawing/2014/main" xmlns="" id="{6146790C-F49F-49BE-BDF9-CEE5DC43D163}"/>
              </a:ext>
            </a:extLst>
          </p:cNvPr>
          <p:cNvPicPr>
            <a:picLocks noChangeAspect="1"/>
          </p:cNvPicPr>
          <p:nvPr/>
        </p:nvPicPr>
        <p:blipFill>
          <a:blip r:embed="rId4"/>
          <a:stretch>
            <a:fillRect/>
          </a:stretch>
        </p:blipFill>
        <p:spPr>
          <a:xfrm>
            <a:off x="1093042" y="1520686"/>
            <a:ext cx="4012240" cy="43964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CDD7B5B-03BC-403D-B16E-FBF8A0A8D104}"/>
              </a:ext>
            </a:extLst>
          </p:cNvPr>
          <p:cNvPicPr>
            <a:picLocks noChangeAspect="1"/>
          </p:cNvPicPr>
          <p:nvPr/>
        </p:nvPicPr>
        <p:blipFill>
          <a:blip r:embed="rId3"/>
          <a:stretch>
            <a:fillRect/>
          </a:stretch>
        </p:blipFill>
        <p:spPr>
          <a:xfrm>
            <a:off x="2590800" y="304800"/>
            <a:ext cx="7010400" cy="943704"/>
          </a:xfrm>
          <a:prstGeom prst="rect">
            <a:avLst/>
          </a:prstGeom>
        </p:spPr>
      </p:pic>
      <p:sp>
        <p:nvSpPr>
          <p:cNvPr id="12" name="Speech Bubble: Rectangle with Corners Rounded 4">
            <a:extLst>
              <a:ext uri="{FF2B5EF4-FFF2-40B4-BE49-F238E27FC236}">
                <a16:creationId xmlns:a16="http://schemas.microsoft.com/office/drawing/2014/main" xmlns="" id="{2057A022-5CBD-446C-A854-17A3F3B2162A}"/>
              </a:ext>
            </a:extLst>
          </p:cNvPr>
          <p:cNvSpPr/>
          <p:nvPr/>
        </p:nvSpPr>
        <p:spPr>
          <a:xfrm flipH="1">
            <a:off x="5343536" y="1686560"/>
            <a:ext cx="6269344" cy="3169920"/>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3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Lan tận dụng thời gian trống trong ngày để chuẩn bị bài vở trước, không để ảnh hưởng đến thời gian của các việc khác trong ngày hôm sau.</a:t>
            </a:r>
            <a:endParaRPr kumimoji="0" lang="en-US" sz="33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endParaRPr>
          </a:p>
        </p:txBody>
      </p:sp>
      <p:pic>
        <p:nvPicPr>
          <p:cNvPr id="5" name="Picture 4">
            <a:extLst>
              <a:ext uri="{FF2B5EF4-FFF2-40B4-BE49-F238E27FC236}">
                <a16:creationId xmlns:a16="http://schemas.microsoft.com/office/drawing/2014/main" xmlns="" id="{104CF40F-A4A4-46B3-9375-31E01CEB1C64}"/>
              </a:ext>
            </a:extLst>
          </p:cNvPr>
          <p:cNvPicPr>
            <a:picLocks noChangeAspect="1"/>
          </p:cNvPicPr>
          <p:nvPr/>
        </p:nvPicPr>
        <p:blipFill>
          <a:blip r:embed="rId4"/>
          <a:stretch>
            <a:fillRect/>
          </a:stretch>
        </p:blipFill>
        <p:spPr>
          <a:xfrm>
            <a:off x="1269999" y="1530846"/>
            <a:ext cx="3834809" cy="41853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39584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CDD7B5B-03BC-403D-B16E-FBF8A0A8D104}"/>
              </a:ext>
            </a:extLst>
          </p:cNvPr>
          <p:cNvPicPr>
            <a:picLocks noChangeAspect="1"/>
          </p:cNvPicPr>
          <p:nvPr/>
        </p:nvPicPr>
        <p:blipFill>
          <a:blip r:embed="rId3"/>
          <a:stretch>
            <a:fillRect/>
          </a:stretch>
        </p:blipFill>
        <p:spPr>
          <a:xfrm>
            <a:off x="2590800" y="304800"/>
            <a:ext cx="7010400" cy="943704"/>
          </a:xfrm>
          <a:prstGeom prst="rect">
            <a:avLst/>
          </a:prstGeom>
        </p:spPr>
      </p:pic>
      <p:sp>
        <p:nvSpPr>
          <p:cNvPr id="12" name="Speech Bubble: Rectangle with Corners Rounded 4">
            <a:extLst>
              <a:ext uri="{FF2B5EF4-FFF2-40B4-BE49-F238E27FC236}">
                <a16:creationId xmlns:a16="http://schemas.microsoft.com/office/drawing/2014/main" xmlns="" id="{2057A022-5CBD-446C-A854-17A3F3B2162A}"/>
              </a:ext>
            </a:extLst>
          </p:cNvPr>
          <p:cNvSpPr/>
          <p:nvPr/>
        </p:nvSpPr>
        <p:spPr>
          <a:xfrm flipH="1">
            <a:off x="5343536" y="1737360"/>
            <a:ext cx="6102848" cy="2887559"/>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微软雅黑"/>
                <a:cs typeface="Arial" panose="020B0604020202020204" pitchFamily="34" charset="0"/>
              </a:rPr>
              <a:t>Bạn Huy biết lập kế hoạch việc cần làm tương ứng với thời gian của bạn để không bị phí phạm thời gian.</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endParaRPr>
          </a:p>
        </p:txBody>
      </p:sp>
      <p:pic>
        <p:nvPicPr>
          <p:cNvPr id="5" name="Picture 4">
            <a:extLst>
              <a:ext uri="{FF2B5EF4-FFF2-40B4-BE49-F238E27FC236}">
                <a16:creationId xmlns:a16="http://schemas.microsoft.com/office/drawing/2014/main" xmlns="" id="{87EB4937-930D-42C2-8C48-B7A63352135C}"/>
              </a:ext>
            </a:extLst>
          </p:cNvPr>
          <p:cNvPicPr>
            <a:picLocks noChangeAspect="1"/>
          </p:cNvPicPr>
          <p:nvPr/>
        </p:nvPicPr>
        <p:blipFill>
          <a:blip r:embed="rId4"/>
          <a:stretch>
            <a:fillRect/>
          </a:stretch>
        </p:blipFill>
        <p:spPr>
          <a:xfrm>
            <a:off x="1244296" y="1388111"/>
            <a:ext cx="3774744" cy="45477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729456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CDD7B5B-03BC-403D-B16E-FBF8A0A8D104}"/>
              </a:ext>
            </a:extLst>
          </p:cNvPr>
          <p:cNvPicPr>
            <a:picLocks noChangeAspect="1"/>
          </p:cNvPicPr>
          <p:nvPr/>
        </p:nvPicPr>
        <p:blipFill>
          <a:blip r:embed="rId3"/>
          <a:stretch>
            <a:fillRect/>
          </a:stretch>
        </p:blipFill>
        <p:spPr>
          <a:xfrm>
            <a:off x="2590800" y="304800"/>
            <a:ext cx="7010400" cy="943704"/>
          </a:xfrm>
          <a:prstGeom prst="rect">
            <a:avLst/>
          </a:prstGeom>
        </p:spPr>
      </p:pic>
      <p:sp>
        <p:nvSpPr>
          <p:cNvPr id="12" name="Speech Bubble: Rectangle with Corners Rounded 4">
            <a:extLst>
              <a:ext uri="{FF2B5EF4-FFF2-40B4-BE49-F238E27FC236}">
                <a16:creationId xmlns:a16="http://schemas.microsoft.com/office/drawing/2014/main" xmlns="" id="{2057A022-5CBD-446C-A854-17A3F3B2162A}"/>
              </a:ext>
            </a:extLst>
          </p:cNvPr>
          <p:cNvSpPr/>
          <p:nvPr/>
        </p:nvSpPr>
        <p:spPr>
          <a:xfrm flipH="1">
            <a:off x="5343536" y="2186519"/>
            <a:ext cx="6102848" cy="2438400"/>
          </a:xfrm>
          <a:prstGeom prst="wedgeRoundRectCallout">
            <a:avLst>
              <a:gd name="adj1" fmla="val 42483"/>
              <a:gd name="adj2" fmla="val 58854"/>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Giờ nào việc đó, Trường tự giác hoàn thành công việc đúng theo khoảng thời gian trong ngày.</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endParaRPr>
          </a:p>
        </p:txBody>
      </p:sp>
      <p:pic>
        <p:nvPicPr>
          <p:cNvPr id="5" name="Picture 4">
            <a:extLst>
              <a:ext uri="{FF2B5EF4-FFF2-40B4-BE49-F238E27FC236}">
                <a16:creationId xmlns:a16="http://schemas.microsoft.com/office/drawing/2014/main" xmlns="" id="{A62A3FCC-AAE4-4417-B29C-6C3C2527C219}"/>
              </a:ext>
            </a:extLst>
          </p:cNvPr>
          <p:cNvPicPr>
            <a:picLocks noChangeAspect="1"/>
          </p:cNvPicPr>
          <p:nvPr/>
        </p:nvPicPr>
        <p:blipFill>
          <a:blip r:embed="rId4"/>
          <a:stretch>
            <a:fillRect/>
          </a:stretch>
        </p:blipFill>
        <p:spPr>
          <a:xfrm>
            <a:off x="1076960" y="1570155"/>
            <a:ext cx="3911786" cy="45571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20050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
            <a:extLst>
              <a:ext uri="{FF2B5EF4-FFF2-40B4-BE49-F238E27FC236}">
                <a16:creationId xmlns:a16="http://schemas.microsoft.com/office/drawing/2014/main" xmlns="" id="{27F82DA6-6422-4338-9701-9210B5182AED}"/>
              </a:ext>
            </a:extLst>
          </p:cNvPr>
          <p:cNvGrpSpPr/>
          <p:nvPr/>
        </p:nvGrpSpPr>
        <p:grpSpPr>
          <a:xfrm>
            <a:off x="3495040" y="457201"/>
            <a:ext cx="8188959" cy="5751094"/>
            <a:chOff x="4186989" y="457201"/>
            <a:chExt cx="6737685" cy="5751094"/>
          </a:xfrm>
        </p:grpSpPr>
        <p:sp>
          <p:nvSpPr>
            <p:cNvPr id="7" name="圆角矩形 10">
              <a:extLst>
                <a:ext uri="{FF2B5EF4-FFF2-40B4-BE49-F238E27FC236}">
                  <a16:creationId xmlns:a16="http://schemas.microsoft.com/office/drawing/2014/main" xmlns="" id="{2F8E4EEB-968A-401E-BC90-DBE704849979}"/>
                </a:ext>
              </a:extLst>
            </p:cNvPr>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8" name="矩形: 圆角 12">
              <a:extLst>
                <a:ext uri="{FF2B5EF4-FFF2-40B4-BE49-F238E27FC236}">
                  <a16:creationId xmlns:a16="http://schemas.microsoft.com/office/drawing/2014/main" xmlns="" id="{2B74CD84-E7A6-4ADA-8516-C4F3CB5E7F71}"/>
                </a:ext>
              </a:extLst>
            </p:cNvPr>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endParaRPr>
            </a:p>
          </p:txBody>
        </p:sp>
      </p:grpSp>
      <p:pic>
        <p:nvPicPr>
          <p:cNvPr id="9" name="图片 5">
            <a:extLst>
              <a:ext uri="{FF2B5EF4-FFF2-40B4-BE49-F238E27FC236}">
                <a16:creationId xmlns:a16="http://schemas.microsoft.com/office/drawing/2014/main" xmlns="" id="{D63B5838-346C-48E8-99B6-37EBA1CA14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9" y="3108960"/>
            <a:ext cx="3725522" cy="2904933"/>
          </a:xfrm>
          <a:prstGeom prst="rect">
            <a:avLst/>
          </a:prstGeom>
        </p:spPr>
      </p:pic>
      <p:sp>
        <p:nvSpPr>
          <p:cNvPr id="10" name="TextBox 9">
            <a:extLst>
              <a:ext uri="{FF2B5EF4-FFF2-40B4-BE49-F238E27FC236}">
                <a16:creationId xmlns:a16="http://schemas.microsoft.com/office/drawing/2014/main" xmlns="" id="{9AF79EAA-263C-49CA-86F8-515C8FAEB3C8}"/>
              </a:ext>
            </a:extLst>
          </p:cNvPr>
          <p:cNvSpPr txBox="1"/>
          <p:nvPr/>
        </p:nvSpPr>
        <p:spPr>
          <a:xfrm>
            <a:off x="4676139" y="921618"/>
            <a:ext cx="579759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sng"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Kết</a:t>
            </a:r>
            <a:r>
              <a:rPr kumimoji="0" lang="en-US" sz="30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a:t>
            </a:r>
            <a:r>
              <a:rPr kumimoji="0" lang="en-US" sz="3000" b="1" i="0" u="sng"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luận</a:t>
            </a:r>
            <a:endParaRPr kumimoji="0" lang="en-US" sz="3000" b="1" i="0" u="sng"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11" name="TextBox 10">
            <a:extLst>
              <a:ext uri="{FF2B5EF4-FFF2-40B4-BE49-F238E27FC236}">
                <a16:creationId xmlns:a16="http://schemas.microsoft.com/office/drawing/2014/main" xmlns="" id="{FEB36E51-847A-4C4B-92C9-442E45730547}"/>
              </a:ext>
            </a:extLst>
          </p:cNvPr>
          <p:cNvSpPr txBox="1"/>
          <p:nvPr/>
        </p:nvSpPr>
        <p:spPr>
          <a:xfrm>
            <a:off x="3733443" y="1693664"/>
            <a:ext cx="7310477" cy="397031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rPr>
              <a:t>Quý trọng thời gian là biết sử dụng thời gian một cách tiết kiệm và hợp lí như: thực hiện các công việc hằng ngày theo thời gian biểu; phấn đấu thực hiện đúng mục tiêu và kế hoạch đề ra; giờ nào việc nấy;...</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endParaRPr>
          </a:p>
        </p:txBody>
      </p:sp>
    </p:spTree>
    <p:extLst>
      <p:ext uri="{BB962C8B-B14F-4D97-AF65-F5344CB8AC3E}">
        <p14:creationId xmlns:p14="http://schemas.microsoft.com/office/powerpoint/2010/main" val="879939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xmlns="" id="{5520388E-E097-4477-86CA-C0D1DD6E42EF}"/>
              </a:ext>
            </a:extLst>
          </p:cNvPr>
          <p:cNvGrpSpPr/>
          <p:nvPr/>
        </p:nvGrpSpPr>
        <p:grpSpPr>
          <a:xfrm>
            <a:off x="1553592" y="967667"/>
            <a:ext cx="8682361" cy="4026364"/>
            <a:chOff x="1175657" y="2190296"/>
            <a:chExt cx="4412343" cy="2828475"/>
          </a:xfrm>
        </p:grpSpPr>
        <p:sp>
          <p:nvSpPr>
            <p:cNvPr id="3" name="矩形: 圆角 3">
              <a:extLst>
                <a:ext uri="{FF2B5EF4-FFF2-40B4-BE49-F238E27FC236}">
                  <a16:creationId xmlns:a16="http://schemas.microsoft.com/office/drawing/2014/main" xmlns="" id="{E18FC717-3F2F-4454-A42C-DBFD4CB18330}"/>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2">
              <a:extLst>
                <a:ext uri="{FF2B5EF4-FFF2-40B4-BE49-F238E27FC236}">
                  <a16:creationId xmlns:a16="http://schemas.microsoft.com/office/drawing/2014/main" xmlns="" id="{3B0E5FE2-E67B-4564-9C1D-ABC8650A6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5" name="文本框 10">
            <a:extLst>
              <a:ext uri="{FF2B5EF4-FFF2-40B4-BE49-F238E27FC236}">
                <a16:creationId xmlns:a16="http://schemas.microsoft.com/office/drawing/2014/main" xmlns="" id="{0F744E14-38D6-41B6-B589-B0705FF7F9A3}"/>
              </a:ext>
            </a:extLst>
          </p:cNvPr>
          <p:cNvSpPr txBox="1"/>
          <p:nvPr/>
        </p:nvSpPr>
        <p:spPr>
          <a:xfrm>
            <a:off x="1752599" y="2793477"/>
            <a:ext cx="8483354" cy="2123658"/>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N</a:t>
            </a:r>
            <a:r>
              <a:rPr kumimoji="0" lang="vi-VN"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êu thêm một số việc làm thể hiện quý trọng thời gian mà em biết. </a:t>
            </a:r>
            <a:endParaRPr kumimoji="0" lang="zh-CN" altLang="en-US"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endParaRPr>
          </a:p>
        </p:txBody>
      </p:sp>
    </p:spTree>
    <p:extLst>
      <p:ext uri="{BB962C8B-B14F-4D97-AF65-F5344CB8AC3E}">
        <p14:creationId xmlns:p14="http://schemas.microsoft.com/office/powerpoint/2010/main" val="2088621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3FEE571-8790-A510-E66B-E80E29830E16}"/>
              </a:ext>
            </a:extLst>
          </p:cNvPr>
          <p:cNvGrpSpPr/>
          <p:nvPr/>
        </p:nvGrpSpPr>
        <p:grpSpPr>
          <a:xfrm>
            <a:off x="565946" y="3664294"/>
            <a:ext cx="3245096" cy="1493924"/>
            <a:chOff x="565946" y="3664294"/>
            <a:chExt cx="3245096" cy="1493924"/>
          </a:xfrm>
        </p:grpSpPr>
        <p:pic>
          <p:nvPicPr>
            <p:cNvPr id="6" name="Picture 5">
              <a:extLst>
                <a:ext uri="{FF2B5EF4-FFF2-40B4-BE49-F238E27FC236}">
                  <a16:creationId xmlns:a16="http://schemas.microsoft.com/office/drawing/2014/main" xmlns="" id="{FC23C68A-85BA-9BA2-9B9E-FBC0EAA9F2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50" t="7480" r="14375" b="-4147"/>
            <a:stretch/>
          </p:blipFill>
          <p:spPr>
            <a:xfrm>
              <a:off x="1905000" y="3664294"/>
              <a:ext cx="1906042" cy="1493924"/>
            </a:xfrm>
            <a:prstGeom prst="rect">
              <a:avLst/>
            </a:prstGeom>
          </p:spPr>
        </p:pic>
        <p:pic>
          <p:nvPicPr>
            <p:cNvPr id="7" name="Picture 6">
              <a:extLst>
                <a:ext uri="{FF2B5EF4-FFF2-40B4-BE49-F238E27FC236}">
                  <a16:creationId xmlns:a16="http://schemas.microsoft.com/office/drawing/2014/main" xmlns="" id="{E0204565-87C8-E7B5-3D34-0816A30C44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222" r="43750" b="17262"/>
            <a:stretch/>
          </p:blipFill>
          <p:spPr>
            <a:xfrm rot="403859" flipH="1">
              <a:off x="565946" y="3852009"/>
              <a:ext cx="1552006" cy="1118495"/>
            </a:xfrm>
            <a:prstGeom prst="rect">
              <a:avLst/>
            </a:prstGeom>
          </p:spPr>
        </p:pic>
      </p:grpSp>
      <p:pic>
        <p:nvPicPr>
          <p:cNvPr id="4" name="Picture 3" descr="A logo with a black background&#10;&#10;Description automatically generated">
            <a:extLst>
              <a:ext uri="{FF2B5EF4-FFF2-40B4-BE49-F238E27FC236}">
                <a16:creationId xmlns:a16="http://schemas.microsoft.com/office/drawing/2014/main" xmlns="" id="{EE92C681-5CC5-F99D-76E6-F157E903C8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2820" y="1356851"/>
            <a:ext cx="5554070" cy="4291781"/>
          </a:xfrm>
          <a:prstGeom prst="rect">
            <a:avLst/>
          </a:prstGeom>
        </p:spPr>
      </p:pic>
    </p:spTree>
    <p:extLst>
      <p:ext uri="{BB962C8B-B14F-4D97-AF65-F5344CB8AC3E}">
        <p14:creationId xmlns:p14="http://schemas.microsoft.com/office/powerpoint/2010/main" val="154204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5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292" b="100000" l="1521" r="100000"/>
                    </a14:imgEffect>
                  </a14:imgLayer>
                </a14:imgProps>
              </a:ext>
              <a:ext uri="{28A0092B-C50C-407E-A947-70E740481C1C}">
                <a14:useLocalDpi xmlns:a14="http://schemas.microsoft.com/office/drawing/2010/main" val="0"/>
              </a:ext>
            </a:extLst>
          </a:blip>
          <a:stretch>
            <a:fillRect/>
          </a:stretch>
        </p:blipFill>
        <p:spPr>
          <a:xfrm>
            <a:off x="3240557" y="0"/>
            <a:ext cx="1716075" cy="2238075"/>
          </a:xfrm>
          <a:prstGeom prst="rect">
            <a:avLst/>
          </a:prstGeom>
        </p:spPr>
      </p:pic>
      <p:pic>
        <p:nvPicPr>
          <p:cNvPr id="5" name="Picture 4">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99427" l="417" r="100000"/>
                    </a14:imgEffect>
                  </a14:imgLayer>
                </a14:imgProps>
              </a:ext>
              <a:ext uri="{28A0092B-C50C-407E-A947-70E740481C1C}">
                <a14:useLocalDpi xmlns:a14="http://schemas.microsoft.com/office/drawing/2010/main" val="0"/>
              </a:ext>
            </a:extLst>
          </a:blip>
          <a:stretch>
            <a:fillRect/>
          </a:stretch>
        </p:blipFill>
        <p:spPr>
          <a:xfrm>
            <a:off x="4956632" y="2969165"/>
            <a:ext cx="1644974" cy="2392066"/>
          </a:xfrm>
          <a:prstGeom prst="rect">
            <a:avLst/>
          </a:prstGeom>
        </p:spPr>
      </p:pic>
      <p:pic>
        <p:nvPicPr>
          <p:cNvPr id="6" name="Picture 5">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99127"/>
                    </a14:imgEffect>
                  </a14:imgLayer>
                </a14:imgProps>
              </a:ext>
              <a:ext uri="{28A0092B-C50C-407E-A947-70E740481C1C}">
                <a14:useLocalDpi xmlns:a14="http://schemas.microsoft.com/office/drawing/2010/main" val="0"/>
              </a:ext>
            </a:extLst>
          </a:blip>
          <a:stretch>
            <a:fillRect/>
          </a:stretch>
        </p:blipFill>
        <p:spPr>
          <a:xfrm>
            <a:off x="1801869" y="2864741"/>
            <a:ext cx="1638098" cy="2496490"/>
          </a:xfrm>
          <a:prstGeom prst="rect">
            <a:avLst/>
          </a:prstGeom>
        </p:spPr>
      </p:pic>
      <p:pic>
        <p:nvPicPr>
          <p:cNvPr id="7" name="Picture 6">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1105" b="100000" l="0" r="100000"/>
                    </a14:imgEffect>
                  </a14:imgLayer>
                </a14:imgProps>
              </a:ext>
              <a:ext uri="{28A0092B-C50C-407E-A947-70E740481C1C}">
                <a14:useLocalDpi xmlns:a14="http://schemas.microsoft.com/office/drawing/2010/main" val="0"/>
              </a:ext>
            </a:extLst>
          </a:blip>
          <a:stretch>
            <a:fillRect/>
          </a:stretch>
        </p:blipFill>
        <p:spPr>
          <a:xfrm>
            <a:off x="231861" y="355303"/>
            <a:ext cx="1714505" cy="2387119"/>
          </a:xfrm>
          <a:prstGeom prst="rect">
            <a:avLst/>
          </a:prstGeom>
        </p:spPr>
      </p:pic>
      <p:sp>
        <p:nvSpPr>
          <p:cNvPr id="10" name="Right Arrow 9"/>
          <p:cNvSpPr/>
          <p:nvPr/>
        </p:nvSpPr>
        <p:spPr>
          <a:xfrm rot="12273597">
            <a:off x="10226792" y="4866283"/>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Arrow 10"/>
          <p:cNvSpPr/>
          <p:nvPr/>
        </p:nvSpPr>
        <p:spPr>
          <a:xfrm rot="12273597">
            <a:off x="10226793" y="4872782"/>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rot="12273597">
            <a:off x="10226792" y="4885781"/>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rot="12273597">
            <a:off x="10226793" y="4879281"/>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13"/>
          <p:cNvSpPr/>
          <p:nvPr/>
        </p:nvSpPr>
        <p:spPr>
          <a:xfrm rot="12273597">
            <a:off x="10226793" y="4866284"/>
            <a:ext cx="1055077" cy="4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565634">
            <a:off x="9367990" y="4830859"/>
            <a:ext cx="2516138" cy="1552929"/>
          </a:xfrm>
          <a:prstGeom prst="rect">
            <a:avLst/>
          </a:prstGeom>
        </p:spPr>
      </p:pic>
      <p:sp>
        <p:nvSpPr>
          <p:cNvPr id="2" name="Rectangle 1">
            <a:hlinkClick r:id="rId18" action="ppaction://hlinksldjump"/>
            <a:extLst>
              <a:ext uri="{FF2B5EF4-FFF2-40B4-BE49-F238E27FC236}">
                <a16:creationId xmlns:a16="http://schemas.microsoft.com/office/drawing/2014/main" xmlns="" id="{84FE0D56-6EC4-444F-B500-9131B7FF9029}"/>
              </a:ext>
            </a:extLst>
          </p:cNvPr>
          <p:cNvSpPr/>
          <p:nvPr/>
        </p:nvSpPr>
        <p:spPr>
          <a:xfrm>
            <a:off x="9511906" y="139990"/>
            <a:ext cx="2371060" cy="71238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mn-cs"/>
              </a:rPr>
              <a:t>Học</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tiếp</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bài</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21152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vol="90000">
                                        <p:cTn display="0" masterRel="sameClick">
                                          <p:stCondLst>
                                            <p:cond evt="begin" delay="0">
                                              <p:tn val="5"/>
                                            </p:cond>
                                          </p:stCondLst>
                                          <p:endCondLst>
                                            <p:cond evt="onStopAudio" delay="0">
                                              <p:tgtEl>
                                                <p:sldTgt/>
                                              </p:tgtEl>
                                            </p:cond>
                                          </p:endCondLst>
                                        </p:cTn>
                                        <p:tgtEl>
                                          <p:sndTgt r:embed="rId2" name="bomb.wav"/>
                                        </p:tgtEl>
                                      </p:cMediaNode>
                                    </p:audio>
                                  </p:subTnLst>
                                </p:cTn>
                              </p:par>
                              <p:par>
                                <p:cTn id="11" presetID="0" presetClass="path" presetSubtype="0" accel="50000" decel="50000" fill="hold" grpId="0" nodeType="withEffect">
                                  <p:stCondLst>
                                    <p:cond delay="0"/>
                                  </p:stCondLst>
                                  <p:childTnLst>
                                    <p:animMotion origin="layout" path="M 0.00065 0.00671 L -0.80703 -0.53889 " pathEditMode="relative" ptsTypes="AA">
                                      <p:cBhvr>
                                        <p:cTn id="12" dur="2000" fill="hold"/>
                                        <p:tgtEl>
                                          <p:spTgt spid="10"/>
                                        </p:tgtEl>
                                        <p:attrNameLst>
                                          <p:attrName>ppt_x</p:attrName>
                                          <p:attrName>ppt_y</p:attrName>
                                        </p:attrNameLst>
                                      </p:cBhvr>
                                    </p:animMotion>
                                  </p:childTnLst>
                                  <p:subTnLst>
                                    <p:audio>
                                      <p:cMediaNode vol="90000">
                                        <p:cTn display="0" masterRel="sameClick">
                                          <p:stCondLst>
                                            <p:cond evt="begin" delay="0">
                                              <p:tn val="11"/>
                                            </p:cond>
                                          </p:stCondLst>
                                          <p:endCondLst>
                                            <p:cond evt="onStopAudio" delay="0">
                                              <p:tgtEl>
                                                <p:sldTgt/>
                                              </p:tgtEl>
                                            </p:cond>
                                          </p:endCondLst>
                                        </p:cTn>
                                        <p:tgtEl>
                                          <p:sndTgt r:embed="rId2" name="bomb.wav"/>
                                        </p:tgtEl>
                                      </p:cMediaNode>
                                    </p:audio>
                                  </p:subTnLst>
                                </p:cTn>
                              </p:par>
                              <p:par>
                                <p:cTn id="13" presetID="2" presetClass="exit" presetSubtype="4" fill="hold" nodeType="withEffect">
                                  <p:stCondLst>
                                    <p:cond delay="1800"/>
                                  </p:stCondLst>
                                  <p:childTnLst>
                                    <p:anim calcmode="lin" valueType="num">
                                      <p:cBhvr additive="base">
                                        <p:cTn id="14" dur="500"/>
                                        <p:tgtEl>
                                          <p:spTgt spid="7"/>
                                        </p:tgtEl>
                                        <p:attrNameLst>
                                          <p:attrName>ppt_x</p:attrName>
                                        </p:attrNameLst>
                                      </p:cBhvr>
                                      <p:tavLst>
                                        <p:tav tm="0">
                                          <p:val>
                                            <p:strVal val="ppt_x"/>
                                          </p:val>
                                        </p:tav>
                                        <p:tav tm="100000">
                                          <p:val>
                                            <p:strVal val="ppt_x"/>
                                          </p:val>
                                        </p:tav>
                                      </p:tavLst>
                                    </p:anim>
                                    <p:anim calcmode="lin" valueType="num">
                                      <p:cBhvr additive="base">
                                        <p:cTn id="15" dur="500"/>
                                        <p:tgtEl>
                                          <p:spTgt spid="7"/>
                                        </p:tgtEl>
                                        <p:attrNameLst>
                                          <p:attrName>ppt_y</p:attrName>
                                        </p:attrNameLst>
                                      </p:cBhvr>
                                      <p:tavLst>
                                        <p:tav tm="0">
                                          <p:val>
                                            <p:strVal val="ppt_y"/>
                                          </p:val>
                                        </p:tav>
                                        <p:tav tm="100000">
                                          <p:val>
                                            <p:strVal val="1+ppt_h/2"/>
                                          </p:val>
                                        </p:tav>
                                      </p:tavLst>
                                    </p:anim>
                                    <p:set>
                                      <p:cBhvr>
                                        <p:cTn id="16" dur="1" fill="hold">
                                          <p:stCondLst>
                                            <p:cond delay="499"/>
                                          </p:stCondLst>
                                        </p:cTn>
                                        <p:tgtEl>
                                          <p:spTgt spid="7"/>
                                        </p:tgtEl>
                                        <p:attrNameLst>
                                          <p:attrName>style.visibility</p:attrName>
                                        </p:attrNameLst>
                                      </p:cBhvr>
                                      <p:to>
                                        <p:strVal val="hidden"/>
                                      </p:to>
                                    </p:set>
                                  </p:childTnLst>
                                  <p:subTnLst>
                                    <p:audio>
                                      <p:cMediaNode vol="90000">
                                        <p:cTn display="0" masterRel="sameClick">
                                          <p:stCondLst>
                                            <p:cond evt="begin" delay="0">
                                              <p:tn val="13"/>
                                            </p:cond>
                                          </p:stCondLst>
                                          <p:endCondLst>
                                            <p:cond evt="onStopAudio" delay="0">
                                              <p:tgtEl>
                                                <p:sldTgt/>
                                              </p:tgtEl>
                                            </p:cond>
                                          </p:endCondLst>
                                        </p:cTn>
                                        <p:tgtEl>
                                          <p:sndTgt r:embed="rId2" name="bomb.wav"/>
                                        </p:tgtEl>
                                      </p:cMediaNode>
                                    </p:audio>
                                  </p:subTnLst>
                                </p:cTn>
                              </p:par>
                              <p:par>
                                <p:cTn id="17" presetID="10" presetClass="exit" presetSubtype="0" fill="hold" grpId="1" nodeType="withEffect">
                                  <p:stCondLst>
                                    <p:cond delay="180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subTnLst>
                                    <p:audio>
                                      <p:cMediaNode vol="90000">
                                        <p:cTn display="0" masterRel="sameClick">
                                          <p:stCondLst>
                                            <p:cond evt="begin" delay="0">
                                              <p:tn val="1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subTnLst>
                                    <p:audio>
                                      <p:cMediaNode vol="100000">
                                        <p:cTn display="0" masterRel="sameClick">
                                          <p:stCondLst>
                                            <p:cond evt="begin" delay="0">
                                              <p:tn val="23"/>
                                            </p:cond>
                                          </p:stCondLst>
                                          <p:endCondLst>
                                            <p:cond evt="onStopAudio" delay="0">
                                              <p:tgtEl>
                                                <p:sldTgt/>
                                              </p:tgtEl>
                                            </p:cond>
                                          </p:endCondLst>
                                        </p:cTn>
                                        <p:tgtEl>
                                          <p:sndTgt r:embed="rId2" name="bomb.wav"/>
                                        </p:tgtEl>
                                      </p:cMediaNode>
                                    </p:audio>
                                  </p:subTnLst>
                                </p:cTn>
                              </p:par>
                              <p:par>
                                <p:cTn id="29" presetID="0" presetClass="path" presetSubtype="0" accel="50000" decel="50000" fill="hold" grpId="0" nodeType="withEffect">
                                  <p:stCondLst>
                                    <p:cond delay="0"/>
                                  </p:stCondLst>
                                  <p:childTnLst>
                                    <p:animMotion origin="layout" path="M -1.25E-6 -4.81481E-6 L -0.55508 -0.60717 " pathEditMode="relative" rAng="0" ptsTypes="AA">
                                      <p:cBhvr>
                                        <p:cTn id="30" dur="2000" fill="hold"/>
                                        <p:tgtEl>
                                          <p:spTgt spid="13"/>
                                        </p:tgtEl>
                                        <p:attrNameLst>
                                          <p:attrName>ppt_x</p:attrName>
                                          <p:attrName>ppt_y</p:attrName>
                                        </p:attrNameLst>
                                      </p:cBhvr>
                                      <p:rCtr x="-27760" y="-30370"/>
                                    </p:animMotion>
                                  </p:childTnLst>
                                  <p:subTnLst>
                                    <p:audio>
                                      <p:cMediaNode vol="100000">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2" presetClass="exit" presetSubtype="4" fill="hold" nodeType="withEffect">
                                  <p:stCondLst>
                                    <p:cond delay="1800"/>
                                  </p:stCondLst>
                                  <p:childTnLst>
                                    <p:anim calcmode="lin" valueType="num">
                                      <p:cBhvr additive="base">
                                        <p:cTn id="32" dur="500"/>
                                        <p:tgtEl>
                                          <p:spTgt spid="4"/>
                                        </p:tgtEl>
                                        <p:attrNameLst>
                                          <p:attrName>ppt_x</p:attrName>
                                        </p:attrNameLst>
                                      </p:cBhvr>
                                      <p:tavLst>
                                        <p:tav tm="0">
                                          <p:val>
                                            <p:strVal val="ppt_x"/>
                                          </p:val>
                                        </p:tav>
                                        <p:tav tm="100000">
                                          <p:val>
                                            <p:strVal val="ppt_x"/>
                                          </p:val>
                                        </p:tav>
                                      </p:tavLst>
                                    </p:anim>
                                    <p:anim calcmode="lin" valueType="num">
                                      <p:cBhvr additive="base">
                                        <p:cTn id="33" dur="500"/>
                                        <p:tgtEl>
                                          <p:spTgt spid="4"/>
                                        </p:tgtEl>
                                        <p:attrNameLst>
                                          <p:attrName>ppt_y</p:attrName>
                                        </p:attrNameLst>
                                      </p:cBhvr>
                                      <p:tavLst>
                                        <p:tav tm="0">
                                          <p:val>
                                            <p:strVal val="ppt_y"/>
                                          </p:val>
                                        </p:tav>
                                        <p:tav tm="100000">
                                          <p:val>
                                            <p:strVal val="1+ppt_h/2"/>
                                          </p:val>
                                        </p:tav>
                                      </p:tavLst>
                                    </p:anim>
                                    <p:set>
                                      <p:cBhvr>
                                        <p:cTn id="34" dur="1" fill="hold">
                                          <p:stCondLst>
                                            <p:cond delay="499"/>
                                          </p:stCondLst>
                                        </p:cTn>
                                        <p:tgtEl>
                                          <p:spTgt spid="4"/>
                                        </p:tgtEl>
                                        <p:attrNameLst>
                                          <p:attrName>style.visibility</p:attrName>
                                        </p:attrNameLst>
                                      </p:cBhvr>
                                      <p:to>
                                        <p:strVal val="hidden"/>
                                      </p:to>
                                    </p:set>
                                  </p:childTnLst>
                                  <p:subTnLst>
                                    <p:audio>
                                      <p:cMediaNode vol="100000">
                                        <p:cTn display="0" masterRel="sameClick">
                                          <p:stCondLst>
                                            <p:cond evt="begin" delay="0">
                                              <p:tn val="31"/>
                                            </p:cond>
                                          </p:stCondLst>
                                          <p:endCondLst>
                                            <p:cond evt="onStopAudio" delay="0">
                                              <p:tgtEl>
                                                <p:sldTgt/>
                                              </p:tgtEl>
                                            </p:cond>
                                          </p:endCondLst>
                                        </p:cTn>
                                        <p:tgtEl>
                                          <p:sndTgt r:embed="rId2" name="bomb.wav"/>
                                        </p:tgtEl>
                                      </p:cMediaNode>
                                    </p:audio>
                                  </p:subTnLst>
                                </p:cTn>
                              </p:par>
                              <p:par>
                                <p:cTn id="35" presetID="10" presetClass="exit" presetSubtype="0" fill="hold" grpId="1" nodeType="withEffect">
                                  <p:stCondLst>
                                    <p:cond delay="18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subTnLst>
                                    <p:audio>
                                      <p:cMediaNode vol="100000">
                                        <p:cTn display="0" masterRel="sameClick">
                                          <p:stCondLst>
                                            <p:cond evt="begin" delay="0">
                                              <p:tn val="3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subTnLst>
                                    <p:audio>
                                      <p:cMediaNode vol="90000">
                                        <p:cTn display="0" masterRel="sameClick">
                                          <p:stCondLst>
                                            <p:cond evt="begin" delay="0">
                                              <p:tn val="41"/>
                                            </p:cond>
                                          </p:stCondLst>
                                          <p:endCondLst>
                                            <p:cond evt="onStopAudio" delay="0">
                                              <p:tgtEl>
                                                <p:sldTgt/>
                                              </p:tgtEl>
                                            </p:cond>
                                          </p:endCondLst>
                                        </p:cTn>
                                        <p:tgtEl>
                                          <p:sndTgt r:embed="rId2" name="bomb.wav"/>
                                        </p:tgtEl>
                                      </p:cMediaNode>
                                    </p:audio>
                                  </p:subTnLst>
                                </p:cTn>
                              </p:par>
                              <p:par>
                                <p:cTn id="47" presetID="0" presetClass="path" presetSubtype="0" accel="50000" decel="50000" fill="hold" grpId="0" nodeType="withEffect">
                                  <p:stCondLst>
                                    <p:cond delay="0"/>
                                  </p:stCondLst>
                                  <p:childTnLst>
                                    <p:animMotion origin="layout" path="M -1.25E-6 -7.40741E-7 L -0.41654 -0.18264 " pathEditMode="relative" rAng="0" ptsTypes="AA">
                                      <p:cBhvr>
                                        <p:cTn id="48" dur="2000" fill="hold"/>
                                        <p:tgtEl>
                                          <p:spTgt spid="12"/>
                                        </p:tgtEl>
                                        <p:attrNameLst>
                                          <p:attrName>ppt_x</p:attrName>
                                          <p:attrName>ppt_y</p:attrName>
                                        </p:attrNameLst>
                                      </p:cBhvr>
                                      <p:rCtr x="-20833" y="-9144"/>
                                    </p:animMotion>
                                  </p:childTnLst>
                                  <p:subTnLst>
                                    <p:audio>
                                      <p:cMediaNode vol="90000">
                                        <p:cTn display="0" masterRel="sameClick">
                                          <p:stCondLst>
                                            <p:cond evt="begin" delay="0">
                                              <p:tn val="47"/>
                                            </p:cond>
                                          </p:stCondLst>
                                          <p:endCondLst>
                                            <p:cond evt="onStopAudio" delay="0">
                                              <p:tgtEl>
                                                <p:sldTgt/>
                                              </p:tgtEl>
                                            </p:cond>
                                          </p:endCondLst>
                                        </p:cTn>
                                        <p:tgtEl>
                                          <p:sndTgt r:embed="rId2" name="bomb.wav"/>
                                        </p:tgtEl>
                                      </p:cMediaNode>
                                    </p:audio>
                                  </p:subTnLst>
                                </p:cTn>
                              </p:par>
                              <p:par>
                                <p:cTn id="49" presetID="2" presetClass="exit" presetSubtype="4" fill="hold" nodeType="withEffect">
                                  <p:stCondLst>
                                    <p:cond delay="1800"/>
                                  </p:stCondLst>
                                  <p:childTnLst>
                                    <p:anim calcmode="lin" valueType="num">
                                      <p:cBhvr additive="base">
                                        <p:cTn id="50" dur="500"/>
                                        <p:tgtEl>
                                          <p:spTgt spid="5"/>
                                        </p:tgtEl>
                                        <p:attrNameLst>
                                          <p:attrName>ppt_x</p:attrName>
                                        </p:attrNameLst>
                                      </p:cBhvr>
                                      <p:tavLst>
                                        <p:tav tm="0">
                                          <p:val>
                                            <p:strVal val="ppt_x"/>
                                          </p:val>
                                        </p:tav>
                                        <p:tav tm="100000">
                                          <p:val>
                                            <p:strVal val="ppt_x"/>
                                          </p:val>
                                        </p:tav>
                                      </p:tavLst>
                                    </p:anim>
                                    <p:anim calcmode="lin" valueType="num">
                                      <p:cBhvr additive="base">
                                        <p:cTn id="51" dur="500"/>
                                        <p:tgtEl>
                                          <p:spTgt spid="5"/>
                                        </p:tgtEl>
                                        <p:attrNameLst>
                                          <p:attrName>ppt_y</p:attrName>
                                        </p:attrNameLst>
                                      </p:cBhvr>
                                      <p:tavLst>
                                        <p:tav tm="0">
                                          <p:val>
                                            <p:strVal val="ppt_y"/>
                                          </p:val>
                                        </p:tav>
                                        <p:tav tm="100000">
                                          <p:val>
                                            <p:strVal val="1+ppt_h/2"/>
                                          </p:val>
                                        </p:tav>
                                      </p:tavLst>
                                    </p:anim>
                                    <p:set>
                                      <p:cBhvr>
                                        <p:cTn id="52" dur="1" fill="hold">
                                          <p:stCondLst>
                                            <p:cond delay="499"/>
                                          </p:stCondLst>
                                        </p:cTn>
                                        <p:tgtEl>
                                          <p:spTgt spid="5"/>
                                        </p:tgtEl>
                                        <p:attrNameLst>
                                          <p:attrName>style.visibility</p:attrName>
                                        </p:attrNameLst>
                                      </p:cBhvr>
                                      <p:to>
                                        <p:strVal val="hidden"/>
                                      </p:to>
                                    </p:set>
                                  </p:childTnLst>
                                  <p:subTnLst>
                                    <p:audio>
                                      <p:cMediaNode vol="90000">
                                        <p:cTn display="0" masterRel="sameClick">
                                          <p:stCondLst>
                                            <p:cond evt="begin" delay="0">
                                              <p:tn val="49"/>
                                            </p:cond>
                                          </p:stCondLst>
                                          <p:endCondLst>
                                            <p:cond evt="onStopAudio" delay="0">
                                              <p:tgtEl>
                                                <p:sldTgt/>
                                              </p:tgtEl>
                                            </p:cond>
                                          </p:endCondLst>
                                        </p:cTn>
                                        <p:tgtEl>
                                          <p:sndTgt r:embed="rId2" name="bomb.wav"/>
                                        </p:tgtEl>
                                      </p:cMediaNode>
                                    </p:audio>
                                  </p:subTnLst>
                                </p:cTn>
                              </p:par>
                              <p:par>
                                <p:cTn id="53" presetID="10" presetClass="exit" presetSubtype="0" fill="hold" grpId="1" nodeType="withEffect">
                                  <p:stCondLst>
                                    <p:cond delay="180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subTnLst>
                                    <p:audio>
                                      <p:cMediaNode vol="90000">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6"/>
                                        </p:tgtEl>
                                        <p:attrNameLst>
                                          <p:attrName>r</p:attrName>
                                        </p:attrNameLst>
                                      </p:cBhvr>
                                    </p:animRot>
                                    <p:animRot by="-240000">
                                      <p:cBhvr>
                                        <p:cTn id="61" dur="200" fill="hold">
                                          <p:stCondLst>
                                            <p:cond delay="200"/>
                                          </p:stCondLst>
                                        </p:cTn>
                                        <p:tgtEl>
                                          <p:spTgt spid="6"/>
                                        </p:tgtEl>
                                        <p:attrNameLst>
                                          <p:attrName>r</p:attrName>
                                        </p:attrNameLst>
                                      </p:cBhvr>
                                    </p:animRot>
                                    <p:animRot by="240000">
                                      <p:cBhvr>
                                        <p:cTn id="62" dur="200" fill="hold">
                                          <p:stCondLst>
                                            <p:cond delay="400"/>
                                          </p:stCondLst>
                                        </p:cTn>
                                        <p:tgtEl>
                                          <p:spTgt spid="6"/>
                                        </p:tgtEl>
                                        <p:attrNameLst>
                                          <p:attrName>r</p:attrName>
                                        </p:attrNameLst>
                                      </p:cBhvr>
                                    </p:animRot>
                                    <p:animRot by="-240000">
                                      <p:cBhvr>
                                        <p:cTn id="63" dur="200" fill="hold">
                                          <p:stCondLst>
                                            <p:cond delay="600"/>
                                          </p:stCondLst>
                                        </p:cTn>
                                        <p:tgtEl>
                                          <p:spTgt spid="6"/>
                                        </p:tgtEl>
                                        <p:attrNameLst>
                                          <p:attrName>r</p:attrName>
                                        </p:attrNameLst>
                                      </p:cBhvr>
                                    </p:animRot>
                                    <p:animRot by="120000">
                                      <p:cBhvr>
                                        <p:cTn id="64" dur="200" fill="hold">
                                          <p:stCondLst>
                                            <p:cond delay="800"/>
                                          </p:stCondLst>
                                        </p:cTn>
                                        <p:tgtEl>
                                          <p:spTgt spid="6"/>
                                        </p:tgtEl>
                                        <p:attrNameLst>
                                          <p:attrName>r</p:attrName>
                                        </p:attrNameLst>
                                      </p:cBhvr>
                                    </p:animRot>
                                  </p:childTnLst>
                                  <p:subTnLst>
                                    <p:audio>
                                      <p:cMediaNode vol="100000">
                                        <p:cTn display="0" masterRel="sameClick">
                                          <p:stCondLst>
                                            <p:cond evt="begin" delay="0">
                                              <p:tn val="59"/>
                                            </p:cond>
                                          </p:stCondLst>
                                          <p:endCondLst>
                                            <p:cond evt="onStopAudio" delay="0">
                                              <p:tgtEl>
                                                <p:sldTgt/>
                                              </p:tgtEl>
                                            </p:cond>
                                          </p:endCondLst>
                                        </p:cTn>
                                        <p:tgtEl>
                                          <p:sndTgt r:embed="rId2" name="bomb.wav"/>
                                        </p:tgtEl>
                                      </p:cMediaNode>
                                    </p:audio>
                                  </p:subTnLst>
                                </p:cTn>
                              </p:par>
                              <p:par>
                                <p:cTn id="65" presetID="0" presetClass="path" presetSubtype="0" accel="50000" decel="50000" fill="hold" grpId="0" nodeType="withEffect">
                                  <p:stCondLst>
                                    <p:cond delay="0"/>
                                  </p:stCondLst>
                                  <p:childTnLst>
                                    <p:animMotion origin="layout" path="M -1.25E-6 -1.48148E-6 L -0.67604 -0.18241 " pathEditMode="relative" rAng="0" ptsTypes="AA">
                                      <p:cBhvr>
                                        <p:cTn id="66" dur="2000" fill="hold"/>
                                        <p:tgtEl>
                                          <p:spTgt spid="14"/>
                                        </p:tgtEl>
                                        <p:attrNameLst>
                                          <p:attrName>ppt_x</p:attrName>
                                          <p:attrName>ppt_y</p:attrName>
                                        </p:attrNameLst>
                                      </p:cBhvr>
                                      <p:rCtr x="-33802" y="-9120"/>
                                    </p:animMotion>
                                  </p:childTnLst>
                                  <p:subTnLst>
                                    <p:audio>
                                      <p:cMediaNode vol="100000">
                                        <p:cTn display="0" masterRel="sameClick">
                                          <p:stCondLst>
                                            <p:cond evt="begin" delay="0">
                                              <p:tn val="65"/>
                                            </p:cond>
                                          </p:stCondLst>
                                          <p:endCondLst>
                                            <p:cond evt="onStopAudio" delay="0">
                                              <p:tgtEl>
                                                <p:sldTgt/>
                                              </p:tgtEl>
                                            </p:cond>
                                          </p:endCondLst>
                                        </p:cTn>
                                        <p:tgtEl>
                                          <p:sndTgt r:embed="rId2" name="bomb.wav"/>
                                        </p:tgtEl>
                                      </p:cMediaNode>
                                    </p:audio>
                                  </p:subTnLst>
                                </p:cTn>
                              </p:par>
                              <p:par>
                                <p:cTn id="67" presetID="2" presetClass="exit" presetSubtype="4" fill="hold" nodeType="withEffect">
                                  <p:stCondLst>
                                    <p:cond delay="1800"/>
                                  </p:stCondLst>
                                  <p:childTnLst>
                                    <p:anim calcmode="lin" valueType="num">
                                      <p:cBhvr additive="base">
                                        <p:cTn id="68" dur="500"/>
                                        <p:tgtEl>
                                          <p:spTgt spid="6"/>
                                        </p:tgtEl>
                                        <p:attrNameLst>
                                          <p:attrName>ppt_x</p:attrName>
                                        </p:attrNameLst>
                                      </p:cBhvr>
                                      <p:tavLst>
                                        <p:tav tm="0">
                                          <p:val>
                                            <p:strVal val="ppt_x"/>
                                          </p:val>
                                        </p:tav>
                                        <p:tav tm="100000">
                                          <p:val>
                                            <p:strVal val="ppt_x"/>
                                          </p:val>
                                        </p:tav>
                                      </p:tavLst>
                                    </p:anim>
                                    <p:anim calcmode="lin" valueType="num">
                                      <p:cBhvr additive="base">
                                        <p:cTn id="69" dur="500"/>
                                        <p:tgtEl>
                                          <p:spTgt spid="6"/>
                                        </p:tgtEl>
                                        <p:attrNameLst>
                                          <p:attrName>ppt_y</p:attrName>
                                        </p:attrNameLst>
                                      </p:cBhvr>
                                      <p:tavLst>
                                        <p:tav tm="0">
                                          <p:val>
                                            <p:strVal val="ppt_y"/>
                                          </p:val>
                                        </p:tav>
                                        <p:tav tm="100000">
                                          <p:val>
                                            <p:strVal val="1+ppt_h/2"/>
                                          </p:val>
                                        </p:tav>
                                      </p:tavLst>
                                    </p:anim>
                                    <p:set>
                                      <p:cBhvr>
                                        <p:cTn id="70" dur="1" fill="hold">
                                          <p:stCondLst>
                                            <p:cond delay="499"/>
                                          </p:stCondLst>
                                        </p:cTn>
                                        <p:tgtEl>
                                          <p:spTgt spid="6"/>
                                        </p:tgtEl>
                                        <p:attrNameLst>
                                          <p:attrName>style.visibility</p:attrName>
                                        </p:attrNameLst>
                                      </p:cBhvr>
                                      <p:to>
                                        <p:strVal val="hidden"/>
                                      </p:to>
                                    </p:set>
                                  </p:childTnLst>
                                  <p:subTnLst>
                                    <p:audio>
                                      <p:cMediaNode vol="100000">
                                        <p:cTn display="0" masterRel="sameClick">
                                          <p:stCondLst>
                                            <p:cond evt="begin" delay="0">
                                              <p:tn val="67"/>
                                            </p:cond>
                                          </p:stCondLst>
                                          <p:endCondLst>
                                            <p:cond evt="onStopAudio" delay="0">
                                              <p:tgtEl>
                                                <p:sldTgt/>
                                              </p:tgtEl>
                                            </p:cond>
                                          </p:endCondLst>
                                        </p:cTn>
                                        <p:tgtEl>
                                          <p:sndTgt r:embed="rId2" name="bomb.wav"/>
                                        </p:tgtEl>
                                      </p:cMediaNode>
                                    </p:audio>
                                  </p:subTnLst>
                                </p:cTn>
                              </p:par>
                              <p:par>
                                <p:cTn id="71" presetID="10" presetClass="exit" presetSubtype="0" fill="hold" grpId="1" nodeType="withEffect">
                                  <p:stCondLst>
                                    <p:cond delay="180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subTnLst>
                                    <p:audio>
                                      <p:cMediaNode vol="100000">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him phim hoạt hình Vui Nhộn 2018 - Bố Đầu Nhỏ Con Đầu To - Tập 53 |  ThongtinPlus - Thông Tin Plu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419" b="96977" l="35616" r="65890"/>
                    </a14:imgEffect>
                  </a14:imgLayer>
                </a14:imgProps>
              </a:ext>
              <a:ext uri="{28A0092B-C50C-407E-A947-70E740481C1C}">
                <a14:useLocalDpi xmlns:a14="http://schemas.microsoft.com/office/drawing/2010/main" val="0"/>
              </a:ext>
            </a:extLst>
          </a:blip>
          <a:srcRect l="37214" r="32163"/>
          <a:stretch/>
        </p:blipFill>
        <p:spPr bwMode="auto">
          <a:xfrm>
            <a:off x="459842" y="1125139"/>
            <a:ext cx="2831997" cy="544753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965268" y="906916"/>
            <a:ext cx="8987245" cy="473623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Calibri"/>
                <a:ea typeface="+mn-ea"/>
                <a:cs typeface="+mn-cs"/>
              </a:rPr>
              <a:t>Luật</a:t>
            </a:r>
            <a:r>
              <a:rPr kumimoji="0" lang="en-US" sz="2800" b="1" i="0" u="sng" strike="noStrike" kern="1200" cap="none" spc="0" normalizeH="0" baseline="0" noProof="0" dirty="0">
                <a:ln>
                  <a:noFill/>
                </a:ln>
                <a:solidFill>
                  <a:prstClr val="black"/>
                </a:solidFill>
                <a:effectLst/>
                <a:uLnTx/>
                <a:uFillTx/>
                <a:latin typeface="Calibri"/>
                <a:ea typeface="+mn-ea"/>
                <a:cs typeface="+mn-cs"/>
              </a:rPr>
              <a:t> </a:t>
            </a:r>
            <a:r>
              <a:rPr kumimoji="0" lang="en-US" sz="2800" b="1" i="0" u="sng" strike="noStrike" kern="1200" cap="none" spc="0" normalizeH="0" baseline="0" noProof="0" dirty="0" err="1">
                <a:ln>
                  <a:noFill/>
                </a:ln>
                <a:solidFill>
                  <a:prstClr val="black"/>
                </a:solidFill>
                <a:effectLst/>
                <a:uLnTx/>
                <a:uFillTx/>
                <a:latin typeface="Calibri"/>
                <a:ea typeface="+mn-ea"/>
                <a:cs typeface="+mn-cs"/>
              </a:rPr>
              <a:t>chơi</a:t>
            </a:r>
            <a:r>
              <a:rPr kumimoji="0" lang="en-US" sz="2800" b="1" i="0" u="sng"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là</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những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bức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tranh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về</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việc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làm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của</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các</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nhỏ</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a:ea typeface="+mn-ea"/>
                <a:cs typeface="+mn-cs"/>
              </a:rPr>
              <a:t>               ;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nếu</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đồng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tình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với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hành</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động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đó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hãy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chọn</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descr="Hình ảnh Mặt Cười PNG, Vector, PSD, và biểu tượng để tải về miễn phí |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4622390" y="3100395"/>
            <a:ext cx="1174875" cy="1174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077" l="10000" r="90000"/>
                    </a14:imgEffect>
                  </a14:imgLayer>
                </a14:imgProps>
              </a:ext>
            </a:extLst>
          </a:blip>
          <a:srcRect l="22013" t="-527" r="22064" b="527"/>
          <a:stretch/>
        </p:blipFill>
        <p:spPr>
          <a:xfrm>
            <a:off x="5912261" y="3848908"/>
            <a:ext cx="914403" cy="944717"/>
          </a:xfrm>
          <a:prstGeom prst="rect">
            <a:avLst/>
          </a:prstGeom>
        </p:spPr>
      </p:pic>
    </p:spTree>
    <p:extLst>
      <p:ext uri="{BB962C8B-B14F-4D97-AF65-F5344CB8AC3E}">
        <p14:creationId xmlns:p14="http://schemas.microsoft.com/office/powerpoint/2010/main" val="135315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3FEE571-8790-A510-E66B-E80E29830E16}"/>
              </a:ext>
            </a:extLst>
          </p:cNvPr>
          <p:cNvGrpSpPr/>
          <p:nvPr/>
        </p:nvGrpSpPr>
        <p:grpSpPr>
          <a:xfrm>
            <a:off x="565946" y="3664294"/>
            <a:ext cx="3245096" cy="1493924"/>
            <a:chOff x="565946" y="3664294"/>
            <a:chExt cx="3245096" cy="1493924"/>
          </a:xfrm>
        </p:grpSpPr>
        <p:pic>
          <p:nvPicPr>
            <p:cNvPr id="6" name="Picture 5">
              <a:extLst>
                <a:ext uri="{FF2B5EF4-FFF2-40B4-BE49-F238E27FC236}">
                  <a16:creationId xmlns:a16="http://schemas.microsoft.com/office/drawing/2014/main" xmlns="" id="{FC23C68A-85BA-9BA2-9B9E-FBC0EAA9F2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50" t="7480" r="14375" b="-4147"/>
            <a:stretch/>
          </p:blipFill>
          <p:spPr>
            <a:xfrm>
              <a:off x="1905000" y="3664294"/>
              <a:ext cx="1906042" cy="1493924"/>
            </a:xfrm>
            <a:prstGeom prst="rect">
              <a:avLst/>
            </a:prstGeom>
          </p:spPr>
        </p:pic>
        <p:pic>
          <p:nvPicPr>
            <p:cNvPr id="7" name="Picture 6">
              <a:extLst>
                <a:ext uri="{FF2B5EF4-FFF2-40B4-BE49-F238E27FC236}">
                  <a16:creationId xmlns:a16="http://schemas.microsoft.com/office/drawing/2014/main" xmlns="" id="{E0204565-87C8-E7B5-3D34-0816A30C44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222" r="43750" b="17262"/>
            <a:stretch/>
          </p:blipFill>
          <p:spPr>
            <a:xfrm rot="403859" flipH="1">
              <a:off x="565946" y="3852009"/>
              <a:ext cx="1552006" cy="1118495"/>
            </a:xfrm>
            <a:prstGeom prst="rect">
              <a:avLst/>
            </a:prstGeom>
          </p:spPr>
        </p:pic>
      </p:grpSp>
      <p:pic>
        <p:nvPicPr>
          <p:cNvPr id="3" name="Picture 2">
            <a:extLst>
              <a:ext uri="{FF2B5EF4-FFF2-40B4-BE49-F238E27FC236}">
                <a16:creationId xmlns:a16="http://schemas.microsoft.com/office/drawing/2014/main" xmlns="" id="{055A412C-9F40-F5FE-6F8D-7AA9B94A8D48}"/>
              </a:ext>
            </a:extLst>
          </p:cNvPr>
          <p:cNvPicPr>
            <a:picLocks noChangeAspect="1"/>
          </p:cNvPicPr>
          <p:nvPr/>
        </p:nvPicPr>
        <p:blipFill>
          <a:blip r:embed="rId5"/>
          <a:stretch>
            <a:fillRect/>
          </a:stretch>
        </p:blipFill>
        <p:spPr>
          <a:xfrm>
            <a:off x="3878674" y="2218839"/>
            <a:ext cx="9004572" cy="2420322"/>
          </a:xfrm>
          <a:prstGeom prst="rect">
            <a:avLst/>
          </a:prstGeom>
        </p:spPr>
      </p:pic>
    </p:spTree>
    <p:extLst>
      <p:ext uri="{BB962C8B-B14F-4D97-AF65-F5344CB8AC3E}">
        <p14:creationId xmlns:p14="http://schemas.microsoft.com/office/powerpoint/2010/main" val="155219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xmlns="" id="{DEA892E3-456E-418A-ABE9-1B1DC2661E61}"/>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xmlns="" id="{58D0948A-587C-4331-8E28-FEABC42EF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43" y="497537"/>
            <a:ext cx="9650396" cy="5505551"/>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xmlns="" id="{48ED3AE9-9F5C-4488-9256-C851230C429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4" y="-76697"/>
            <a:ext cx="1863218" cy="186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28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xmlns="" id="{93D43740-A6B3-442A-B56F-B624CF9E1E0B}"/>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xmlns="" id="{541142E9-02EB-405B-ADB7-5B6894604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567" y="365125"/>
            <a:ext cx="9818962" cy="5798097"/>
          </a:xfrm>
          <a:prstGeom prst="rect">
            <a:avLst/>
          </a:prstGeom>
        </p:spPr>
      </p:pic>
      <p:pic>
        <p:nvPicPr>
          <p:cNvPr id="8" name="Picture 7">
            <a:extLst>
              <a:ext uri="{FF2B5EF4-FFF2-40B4-BE49-F238E27FC236}">
                <a16:creationId xmlns:a16="http://schemas.microsoft.com/office/drawing/2014/main" xmlns="" id="{2EAC8793-64A0-46FE-8902-3AB202ACDF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Tree>
    <p:extLst>
      <p:ext uri="{BB962C8B-B14F-4D97-AF65-F5344CB8AC3E}">
        <p14:creationId xmlns:p14="http://schemas.microsoft.com/office/powerpoint/2010/main" val="262066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xmlns="" id="{9105919B-61E4-457C-9BA5-9729BD559696}"/>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xmlns="" id="{F3FE2F10-E0C9-4213-B675-92EB6E649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40" y="112989"/>
            <a:ext cx="10345109" cy="6745011"/>
          </a:xfrm>
          <a:prstGeom prst="rect">
            <a:avLst/>
          </a:prstGeom>
        </p:spPr>
      </p:pic>
      <p:pic>
        <p:nvPicPr>
          <p:cNvPr id="8" name="Picture 7">
            <a:extLst>
              <a:ext uri="{FF2B5EF4-FFF2-40B4-BE49-F238E27FC236}">
                <a16:creationId xmlns:a16="http://schemas.microsoft.com/office/drawing/2014/main" xmlns="" id="{CB663E59-86F0-46D3-9FCB-1FB4364EB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077" l="10000" r="90000"/>
                    </a14:imgEffect>
                  </a14:imgLayer>
                </a14:imgProps>
              </a:ext>
            </a:extLst>
          </a:blip>
          <a:srcRect l="22013" t="-527" r="22064" b="527"/>
          <a:stretch/>
        </p:blipFill>
        <p:spPr>
          <a:xfrm>
            <a:off x="374712" y="197051"/>
            <a:ext cx="1445709" cy="1493637"/>
          </a:xfrm>
          <a:prstGeom prst="rect">
            <a:avLst/>
          </a:prstGeom>
        </p:spPr>
      </p:pic>
    </p:spTree>
    <p:extLst>
      <p:ext uri="{BB962C8B-B14F-4D97-AF65-F5344CB8AC3E}">
        <p14:creationId xmlns:p14="http://schemas.microsoft.com/office/powerpoint/2010/main" val="391596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hlinkClick r:id="rId2" action="ppaction://hlinksldjump"/>
          </p:cNvPr>
          <p:cNvSpPr/>
          <p:nvPr/>
        </p:nvSpPr>
        <p:spPr>
          <a:xfrm>
            <a:off x="10916529" y="5824025"/>
            <a:ext cx="1275471" cy="1033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xmlns="" id="{9B87E2AB-BE8B-439A-BB89-73C2360CE07D}"/>
              </a:ext>
            </a:extLst>
          </p:cNvPr>
          <p:cNvSpPr>
            <a:spLocks noGrp="1"/>
          </p:cNvSpPr>
          <p:nvPr>
            <p:ph type="title"/>
          </p:nvPr>
        </p:nvSpPr>
        <p:spPr/>
        <p:txBody>
          <a:bodyPr/>
          <a:lstStyle/>
          <a:p>
            <a:endParaRPr lang="en-US"/>
          </a:p>
        </p:txBody>
      </p:sp>
      <p:pic>
        <p:nvPicPr>
          <p:cNvPr id="7" name="Picture 6" descr="A picture containing text&#10;&#10;Description automatically generated">
            <a:extLst>
              <a:ext uri="{FF2B5EF4-FFF2-40B4-BE49-F238E27FC236}">
                <a16:creationId xmlns:a16="http://schemas.microsoft.com/office/drawing/2014/main" xmlns="" id="{32A4119D-EFC1-4527-9CF1-483D4BF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5125"/>
            <a:ext cx="9854382" cy="6237824"/>
          </a:xfrm>
          <a:prstGeom prst="rect">
            <a:avLst/>
          </a:prstGeom>
        </p:spPr>
      </p:pic>
      <p:pic>
        <p:nvPicPr>
          <p:cNvPr id="8" name="Picture 2" descr="Hình ảnh Mặt Cười PNG, Vector, PSD, và biểu tượng để tải về miễn phí |  pngtree">
            <a:extLst>
              <a:ext uri="{FF2B5EF4-FFF2-40B4-BE49-F238E27FC236}">
                <a16:creationId xmlns:a16="http://schemas.microsoft.com/office/drawing/2014/main" xmlns="" id="{2340C6B9-F4DD-4C68-868B-6A1A88605C9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500" r="100000"/>
                    </a14:imgEffect>
                  </a14:imgLayer>
                </a14:imgProps>
              </a:ext>
              <a:ext uri="{28A0092B-C50C-407E-A947-70E740481C1C}">
                <a14:useLocalDpi xmlns:a14="http://schemas.microsoft.com/office/drawing/2010/main" val="0"/>
              </a:ext>
            </a:extLst>
          </a:blip>
          <a:srcRect/>
          <a:stretch>
            <a:fillRect/>
          </a:stretch>
        </p:blipFill>
        <p:spPr bwMode="auto">
          <a:xfrm>
            <a:off x="198134" y="-76697"/>
            <a:ext cx="1863218" cy="186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6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xmlns="" id="{5520388E-E097-4477-86CA-C0D1DD6E42EF}"/>
              </a:ext>
            </a:extLst>
          </p:cNvPr>
          <p:cNvGrpSpPr/>
          <p:nvPr/>
        </p:nvGrpSpPr>
        <p:grpSpPr>
          <a:xfrm>
            <a:off x="1553592" y="967667"/>
            <a:ext cx="8682361" cy="4026364"/>
            <a:chOff x="1175657" y="2190296"/>
            <a:chExt cx="4412343" cy="2828475"/>
          </a:xfrm>
        </p:grpSpPr>
        <p:sp>
          <p:nvSpPr>
            <p:cNvPr id="3" name="矩形: 圆角 3">
              <a:extLst>
                <a:ext uri="{FF2B5EF4-FFF2-40B4-BE49-F238E27FC236}">
                  <a16:creationId xmlns:a16="http://schemas.microsoft.com/office/drawing/2014/main" xmlns="" id="{E18FC717-3F2F-4454-A42C-DBFD4CB18330}"/>
                </a:ext>
              </a:extLst>
            </p:cNvPr>
            <p:cNvSpPr/>
            <p:nvPr/>
          </p:nvSpPr>
          <p:spPr>
            <a:xfrm>
              <a:off x="1175657" y="2943228"/>
              <a:ext cx="4412343" cy="2075543"/>
            </a:xfrm>
            <a:prstGeom prst="roundRect">
              <a:avLst>
                <a:gd name="adj" fmla="val 8275"/>
              </a:avLst>
            </a:prstGeom>
            <a:solidFill>
              <a:schemeClr val="bg1"/>
            </a:solidFill>
            <a:ln w="28575">
              <a:solidFill>
                <a:srgbClr val="FFA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2">
              <a:extLst>
                <a:ext uri="{FF2B5EF4-FFF2-40B4-BE49-F238E27FC236}">
                  <a16:creationId xmlns:a16="http://schemas.microsoft.com/office/drawing/2014/main" xmlns="" id="{3B0E5FE2-E67B-4564-9C1D-ABC8650A6E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6342" y="2190296"/>
              <a:ext cx="3258230" cy="1237800"/>
            </a:xfrm>
            <a:prstGeom prst="rect">
              <a:avLst/>
            </a:prstGeom>
          </p:spPr>
        </p:pic>
      </p:grpSp>
      <p:sp>
        <p:nvSpPr>
          <p:cNvPr id="5" name="文本框 10">
            <a:extLst>
              <a:ext uri="{FF2B5EF4-FFF2-40B4-BE49-F238E27FC236}">
                <a16:creationId xmlns:a16="http://schemas.microsoft.com/office/drawing/2014/main" xmlns="" id="{0F744E14-38D6-41B6-B589-B0705FF7F9A3}"/>
              </a:ext>
            </a:extLst>
          </p:cNvPr>
          <p:cNvSpPr txBox="1"/>
          <p:nvPr/>
        </p:nvSpPr>
        <p:spPr>
          <a:xfrm>
            <a:off x="1752599" y="2793477"/>
            <a:ext cx="8483354" cy="1446550"/>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Nêu</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những</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việc</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em</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đã</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làm</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thể</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hiện</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quý</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trọng</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thời</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 </a:t>
            </a:r>
            <a:r>
              <a:rPr kumimoji="0" lang="en-US" altLang="zh-CN" sz="4400" b="1" i="0" u="none" strike="noStrike" kern="1200" cap="none" spc="0" normalizeH="0" baseline="0" noProof="0" dirty="0" err="1">
                <a:ln>
                  <a:noFill/>
                </a:ln>
                <a:solidFill>
                  <a:srgbClr val="E53238"/>
                </a:solidFill>
                <a:effectLst/>
                <a:uLnTx/>
                <a:uFillTx/>
                <a:latin typeface="Arial"/>
                <a:ea typeface="百变马丁" panose="02010601030101010101" pitchFamily="2" charset="-122"/>
                <a:cs typeface="+mn-cs"/>
              </a:rPr>
              <a:t>gian</a:t>
            </a:r>
            <a:r>
              <a:rPr kumimoji="0" lang="en-US" altLang="zh-CN"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rPr>
              <a:t>.</a:t>
            </a:r>
            <a:endParaRPr kumimoji="0" lang="zh-CN" altLang="en-US" sz="4400" b="1" i="0" u="none" strike="noStrike" kern="1200" cap="none" spc="0" normalizeH="0" baseline="0" noProof="0" dirty="0">
              <a:ln>
                <a:noFill/>
              </a:ln>
              <a:solidFill>
                <a:srgbClr val="E53238"/>
              </a:solidFill>
              <a:effectLst/>
              <a:uLnTx/>
              <a:uFillTx/>
              <a:latin typeface="Arial"/>
              <a:ea typeface="百变马丁" panose="02010601030101010101" pitchFamily="2" charset="-122"/>
              <a:cs typeface="+mn-cs"/>
            </a:endParaRPr>
          </a:p>
        </p:txBody>
      </p:sp>
    </p:spTree>
    <p:extLst>
      <p:ext uri="{BB962C8B-B14F-4D97-AF65-F5344CB8AC3E}">
        <p14:creationId xmlns:p14="http://schemas.microsoft.com/office/powerpoint/2010/main" val="42307719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E43B032-13AA-40F4-BDDE-EA2A026D4636}"/>
              </a:ext>
            </a:extLst>
          </p:cNvPr>
          <p:cNvGrpSpPr/>
          <p:nvPr/>
        </p:nvGrpSpPr>
        <p:grpSpPr>
          <a:xfrm>
            <a:off x="1304757" y="1627823"/>
            <a:ext cx="6573520" cy="3998594"/>
            <a:chOff x="76504" y="514663"/>
            <a:chExt cx="7485060" cy="5687287"/>
          </a:xfrm>
          <a:solidFill>
            <a:schemeClr val="bg1"/>
          </a:solidFill>
        </p:grpSpPr>
        <p:sp>
          <p:nvSpPr>
            <p:cNvPr id="9" name="Rectangle: Rounded Corners 8">
              <a:extLst>
                <a:ext uri="{FF2B5EF4-FFF2-40B4-BE49-F238E27FC236}">
                  <a16:creationId xmlns:a16="http://schemas.microsoft.com/office/drawing/2014/main" xmlns="" id="{6B516FEA-4E19-4175-AF58-422DA1F77350}"/>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sp>
          <p:nvSpPr>
            <p:cNvPr id="10" name="Rectangle: Rounded Corners 9">
              <a:extLst>
                <a:ext uri="{FF2B5EF4-FFF2-40B4-BE49-F238E27FC236}">
                  <a16:creationId xmlns:a16="http://schemas.microsoft.com/office/drawing/2014/main" xmlns="" id="{5E6CF67B-0EC4-42AC-8763-29D27F81712B}"/>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11" name="Rectangle: Rounded Corners 10">
              <a:extLst>
                <a:ext uri="{FF2B5EF4-FFF2-40B4-BE49-F238E27FC236}">
                  <a16:creationId xmlns:a16="http://schemas.microsoft.com/office/drawing/2014/main" xmlns="" id="{C36477AD-E317-4FCD-BA66-1531AE41FC3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12" name="Rectangle: Rounded Corners 11">
              <a:extLst>
                <a:ext uri="{FF2B5EF4-FFF2-40B4-BE49-F238E27FC236}">
                  <a16:creationId xmlns:a16="http://schemas.microsoft.com/office/drawing/2014/main" xmlns="" id="{5571C7EC-7868-4F0F-B317-3B0374EB9BE2}"/>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微软雅黑"/>
                <a:cs typeface="+mn-cs"/>
              </a:endParaRPr>
            </a:p>
          </p:txBody>
        </p:sp>
      </p:grpSp>
      <p:sp>
        <p:nvSpPr>
          <p:cNvPr id="13" name="TextBox 12">
            <a:extLst>
              <a:ext uri="{FF2B5EF4-FFF2-40B4-BE49-F238E27FC236}">
                <a16:creationId xmlns:a16="http://schemas.microsoft.com/office/drawing/2014/main" xmlns="" id="{DD251E10-1FB5-4CEA-9817-81D2957B6196}"/>
              </a:ext>
            </a:extLst>
          </p:cNvPr>
          <p:cNvSpPr txBox="1"/>
          <p:nvPr/>
        </p:nvSpPr>
        <p:spPr>
          <a:xfrm>
            <a:off x="1578273" y="2006888"/>
            <a:ext cx="6132363" cy="3170099"/>
          </a:xfrm>
          <a:prstGeom prst="rect">
            <a:avLst/>
          </a:prstGeom>
          <a:noFill/>
        </p:spPr>
        <p:txBody>
          <a:bodyPr wrap="square" rtlCol="0">
            <a:spAutoFit/>
          </a:bodyPr>
          <a:lstStyle/>
          <a:p>
            <a:pPr marL="342831" marR="0" lvl="0" indent="-342831" algn="just" defTabSz="914217" rtl="0" eaLnBrk="1" fontAlgn="auto" latinLnBrk="0" hangingPunct="1">
              <a:lnSpc>
                <a:spcPct val="100000"/>
              </a:lnSpc>
              <a:spcBef>
                <a:spcPts val="0"/>
              </a:spcBef>
              <a:spcAft>
                <a:spcPts val="0"/>
              </a:spcAft>
              <a:buClrTx/>
              <a:buSzTx/>
              <a:buFontTx/>
              <a:buBlip>
                <a:blip r:embed="rId2"/>
              </a:buBlip>
              <a:tabLst/>
              <a:defRPr/>
            </a:pPr>
            <a:r>
              <a:rPr kumimoji="0" lang="vi-VN" sz="4000" b="1" i="0" u="none" strike="noStrike" kern="1200" cap="none" spc="0" normalizeH="0" baseline="0" noProof="0" dirty="0">
                <a:ln>
                  <a:noFill/>
                </a:ln>
                <a:solidFill>
                  <a:srgbClr val="000000"/>
                </a:solidFill>
                <a:effectLst/>
                <a:uLnTx/>
                <a:uFillTx/>
                <a:latin typeface="Calibri"/>
                <a:ea typeface="微软雅黑"/>
                <a:cs typeface="+mn-cs"/>
              </a:rPr>
              <a:t>Vì sao Lan kịp hoàn thành bức tranh còn Hà bỏ lỡ cơ hội tham gia cuộc thi?</a:t>
            </a:r>
          </a:p>
          <a:p>
            <a:pPr marL="342831" marR="0" lvl="0" indent="-342831" algn="just" defTabSz="914217" rtl="0" eaLnBrk="1" fontAlgn="auto" latinLnBrk="0" hangingPunct="1">
              <a:lnSpc>
                <a:spcPct val="100000"/>
              </a:lnSpc>
              <a:spcBef>
                <a:spcPts val="0"/>
              </a:spcBef>
              <a:spcAft>
                <a:spcPts val="0"/>
              </a:spcAft>
              <a:buClrTx/>
              <a:buSzTx/>
              <a:buFontTx/>
              <a:buBlip>
                <a:blip r:embed="rId2"/>
              </a:buBlip>
              <a:tabLst/>
              <a:defRPr/>
            </a:pPr>
            <a:r>
              <a:rPr kumimoji="0" lang="vi-VN" sz="4000" b="1" i="0" u="none" strike="noStrike" kern="1200" cap="none" spc="0" normalizeH="0" baseline="0" noProof="0" dirty="0">
                <a:ln>
                  <a:noFill/>
                </a:ln>
                <a:solidFill>
                  <a:srgbClr val="000000"/>
                </a:solidFill>
                <a:effectLst/>
                <a:uLnTx/>
                <a:uFillTx/>
                <a:latin typeface="Calibri"/>
                <a:ea typeface="微软雅黑"/>
                <a:cs typeface="+mn-cs"/>
              </a:rPr>
              <a:t>Theo em, vì sao cần quý trọng thời gian?</a:t>
            </a:r>
          </a:p>
        </p:txBody>
      </p:sp>
      <p:pic>
        <p:nvPicPr>
          <p:cNvPr id="14" name="Picture 13">
            <a:extLst>
              <a:ext uri="{FF2B5EF4-FFF2-40B4-BE49-F238E27FC236}">
                <a16:creationId xmlns:a16="http://schemas.microsoft.com/office/drawing/2014/main" xmlns="" id="{7A4AA750-143F-4893-AB47-7A6B402CB386}"/>
              </a:ext>
            </a:extLst>
          </p:cNvPr>
          <p:cNvPicPr>
            <a:picLocks noChangeAspect="1"/>
          </p:cNvPicPr>
          <p:nvPr/>
        </p:nvPicPr>
        <p:blipFill>
          <a:blip r:embed="rId3"/>
          <a:stretch>
            <a:fillRect/>
          </a:stretch>
        </p:blipFill>
        <p:spPr>
          <a:xfrm>
            <a:off x="8006080" y="3627120"/>
            <a:ext cx="3911599" cy="301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261355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wipe(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Effect transition="in" filter="wipe(left)">
                                      <p:cBhvr>
                                        <p:cTn id="1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xmlns="" id="{A91B3E24-0B1E-4147-B262-1F8F3438D2C2}"/>
              </a:ext>
            </a:extLst>
          </p:cNvPr>
          <p:cNvSpPr/>
          <p:nvPr/>
        </p:nvSpPr>
        <p:spPr>
          <a:xfrm>
            <a:off x="1169581" y="3689498"/>
            <a:ext cx="7882111" cy="2464992"/>
          </a:xfrm>
          <a:custGeom>
            <a:avLst/>
            <a:gdLst>
              <a:gd name="connsiteX0" fmla="*/ 0 w 7882111"/>
              <a:gd name="connsiteY0" fmla="*/ 410832 h 2464992"/>
              <a:gd name="connsiteX1" fmla="*/ 410832 w 7882111"/>
              <a:gd name="connsiteY1" fmla="*/ 0 h 2464992"/>
              <a:gd name="connsiteX2" fmla="*/ 1140412 w 7882111"/>
              <a:gd name="connsiteY2" fmla="*/ 0 h 2464992"/>
              <a:gd name="connsiteX3" fmla="*/ 1658178 w 7882111"/>
              <a:gd name="connsiteY3" fmla="*/ 0 h 2464992"/>
              <a:gd name="connsiteX4" fmla="*/ 2387757 w 7882111"/>
              <a:gd name="connsiteY4" fmla="*/ 0 h 2464992"/>
              <a:gd name="connsiteX5" fmla="*/ 2905523 w 7882111"/>
              <a:gd name="connsiteY5" fmla="*/ 0 h 2464992"/>
              <a:gd name="connsiteX6" fmla="*/ 3564498 w 7882111"/>
              <a:gd name="connsiteY6" fmla="*/ 0 h 2464992"/>
              <a:gd name="connsiteX7" fmla="*/ 4294078 w 7882111"/>
              <a:gd name="connsiteY7" fmla="*/ 0 h 2464992"/>
              <a:gd name="connsiteX8" fmla="*/ 4741239 w 7882111"/>
              <a:gd name="connsiteY8" fmla="*/ 0 h 2464992"/>
              <a:gd name="connsiteX9" fmla="*/ 5259006 w 7882111"/>
              <a:gd name="connsiteY9" fmla="*/ 0 h 2464992"/>
              <a:gd name="connsiteX10" fmla="*/ 5988585 w 7882111"/>
              <a:gd name="connsiteY10" fmla="*/ 0 h 2464992"/>
              <a:gd name="connsiteX11" fmla="*/ 6647560 w 7882111"/>
              <a:gd name="connsiteY11" fmla="*/ 0 h 2464992"/>
              <a:gd name="connsiteX12" fmla="*/ 7471279 w 7882111"/>
              <a:gd name="connsiteY12" fmla="*/ 0 h 2464992"/>
              <a:gd name="connsiteX13" fmla="*/ 7882111 w 7882111"/>
              <a:gd name="connsiteY13" fmla="*/ 410832 h 2464992"/>
              <a:gd name="connsiteX14" fmla="*/ 7882111 w 7882111"/>
              <a:gd name="connsiteY14" fmla="*/ 909308 h 2464992"/>
              <a:gd name="connsiteX15" fmla="*/ 7882111 w 7882111"/>
              <a:gd name="connsiteY15" fmla="*/ 1457084 h 2464992"/>
              <a:gd name="connsiteX16" fmla="*/ 7882111 w 7882111"/>
              <a:gd name="connsiteY16" fmla="*/ 2054160 h 2464992"/>
              <a:gd name="connsiteX17" fmla="*/ 7471279 w 7882111"/>
              <a:gd name="connsiteY17" fmla="*/ 2464992 h 2464992"/>
              <a:gd name="connsiteX18" fmla="*/ 6812304 w 7882111"/>
              <a:gd name="connsiteY18" fmla="*/ 2464992 h 2464992"/>
              <a:gd name="connsiteX19" fmla="*/ 6435747 w 7882111"/>
              <a:gd name="connsiteY19" fmla="*/ 2464992 h 2464992"/>
              <a:gd name="connsiteX20" fmla="*/ 5776772 w 7882111"/>
              <a:gd name="connsiteY20" fmla="*/ 2464992 h 2464992"/>
              <a:gd name="connsiteX21" fmla="*/ 5047192 w 7882111"/>
              <a:gd name="connsiteY21" fmla="*/ 2464992 h 2464992"/>
              <a:gd name="connsiteX22" fmla="*/ 4317613 w 7882111"/>
              <a:gd name="connsiteY22" fmla="*/ 2464992 h 2464992"/>
              <a:gd name="connsiteX23" fmla="*/ 3941056 w 7882111"/>
              <a:gd name="connsiteY23" fmla="*/ 2464992 h 2464992"/>
              <a:gd name="connsiteX24" fmla="*/ 3352685 w 7882111"/>
              <a:gd name="connsiteY24" fmla="*/ 2464992 h 2464992"/>
              <a:gd name="connsiteX25" fmla="*/ 2693710 w 7882111"/>
              <a:gd name="connsiteY25" fmla="*/ 2464992 h 2464992"/>
              <a:gd name="connsiteX26" fmla="*/ 2175944 w 7882111"/>
              <a:gd name="connsiteY26" fmla="*/ 2464992 h 2464992"/>
              <a:gd name="connsiteX27" fmla="*/ 1658178 w 7882111"/>
              <a:gd name="connsiteY27" fmla="*/ 2464992 h 2464992"/>
              <a:gd name="connsiteX28" fmla="*/ 999203 w 7882111"/>
              <a:gd name="connsiteY28" fmla="*/ 2464992 h 2464992"/>
              <a:gd name="connsiteX29" fmla="*/ 410832 w 7882111"/>
              <a:gd name="connsiteY29" fmla="*/ 2464992 h 2464992"/>
              <a:gd name="connsiteX30" fmla="*/ 0 w 7882111"/>
              <a:gd name="connsiteY30" fmla="*/ 2054160 h 2464992"/>
              <a:gd name="connsiteX31" fmla="*/ 0 w 7882111"/>
              <a:gd name="connsiteY31" fmla="*/ 1506384 h 2464992"/>
              <a:gd name="connsiteX32" fmla="*/ 0 w 7882111"/>
              <a:gd name="connsiteY32" fmla="*/ 942175 h 2464992"/>
              <a:gd name="connsiteX33" fmla="*/ 0 w 7882111"/>
              <a:gd name="connsiteY33" fmla="*/ 410832 h 246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82111" h="2464992" fill="none" extrusionOk="0">
                <a:moveTo>
                  <a:pt x="0" y="410832"/>
                </a:moveTo>
                <a:cubicBezTo>
                  <a:pt x="-15377" y="193322"/>
                  <a:pt x="237400" y="1353"/>
                  <a:pt x="410832" y="0"/>
                </a:cubicBezTo>
                <a:cubicBezTo>
                  <a:pt x="575561" y="-30647"/>
                  <a:pt x="797230" y="68938"/>
                  <a:pt x="1140412" y="0"/>
                </a:cubicBezTo>
                <a:cubicBezTo>
                  <a:pt x="1483594" y="-68938"/>
                  <a:pt x="1496354" y="46314"/>
                  <a:pt x="1658178" y="0"/>
                </a:cubicBezTo>
                <a:cubicBezTo>
                  <a:pt x="1820002" y="-46314"/>
                  <a:pt x="2175327" y="44830"/>
                  <a:pt x="2387757" y="0"/>
                </a:cubicBezTo>
                <a:cubicBezTo>
                  <a:pt x="2600187" y="-44830"/>
                  <a:pt x="2705532" y="16249"/>
                  <a:pt x="2905523" y="0"/>
                </a:cubicBezTo>
                <a:cubicBezTo>
                  <a:pt x="3105514" y="-16249"/>
                  <a:pt x="3349289" y="64954"/>
                  <a:pt x="3564498" y="0"/>
                </a:cubicBezTo>
                <a:cubicBezTo>
                  <a:pt x="3779708" y="-64954"/>
                  <a:pt x="4122828" y="17284"/>
                  <a:pt x="4294078" y="0"/>
                </a:cubicBezTo>
                <a:cubicBezTo>
                  <a:pt x="4465328" y="-17284"/>
                  <a:pt x="4615678" y="49827"/>
                  <a:pt x="4741239" y="0"/>
                </a:cubicBezTo>
                <a:cubicBezTo>
                  <a:pt x="4866800" y="-49827"/>
                  <a:pt x="5115345" y="18185"/>
                  <a:pt x="5259006" y="0"/>
                </a:cubicBezTo>
                <a:cubicBezTo>
                  <a:pt x="5402667" y="-18185"/>
                  <a:pt x="5704185" y="48830"/>
                  <a:pt x="5988585" y="0"/>
                </a:cubicBezTo>
                <a:cubicBezTo>
                  <a:pt x="6272985" y="-48830"/>
                  <a:pt x="6332308" y="11129"/>
                  <a:pt x="6647560" y="0"/>
                </a:cubicBezTo>
                <a:cubicBezTo>
                  <a:pt x="6962813" y="-11129"/>
                  <a:pt x="7088211" y="38115"/>
                  <a:pt x="7471279" y="0"/>
                </a:cubicBezTo>
                <a:cubicBezTo>
                  <a:pt x="7736626" y="42356"/>
                  <a:pt x="7842422" y="176884"/>
                  <a:pt x="7882111" y="410832"/>
                </a:cubicBezTo>
                <a:cubicBezTo>
                  <a:pt x="7937498" y="515709"/>
                  <a:pt x="7848659" y="787771"/>
                  <a:pt x="7882111" y="909308"/>
                </a:cubicBezTo>
                <a:cubicBezTo>
                  <a:pt x="7915563" y="1030845"/>
                  <a:pt x="7829296" y="1219258"/>
                  <a:pt x="7882111" y="1457084"/>
                </a:cubicBezTo>
                <a:cubicBezTo>
                  <a:pt x="7934926" y="1694910"/>
                  <a:pt x="7835158" y="1904334"/>
                  <a:pt x="7882111" y="2054160"/>
                </a:cubicBezTo>
                <a:cubicBezTo>
                  <a:pt x="7877810" y="2268729"/>
                  <a:pt x="7693494" y="2472824"/>
                  <a:pt x="7471279" y="2464992"/>
                </a:cubicBezTo>
                <a:cubicBezTo>
                  <a:pt x="7256003" y="2476371"/>
                  <a:pt x="7065828" y="2421034"/>
                  <a:pt x="6812304" y="2464992"/>
                </a:cubicBezTo>
                <a:cubicBezTo>
                  <a:pt x="6558781" y="2508950"/>
                  <a:pt x="6540245" y="2447663"/>
                  <a:pt x="6435747" y="2464992"/>
                </a:cubicBezTo>
                <a:cubicBezTo>
                  <a:pt x="6331249" y="2482321"/>
                  <a:pt x="5993786" y="2423626"/>
                  <a:pt x="5776772" y="2464992"/>
                </a:cubicBezTo>
                <a:cubicBezTo>
                  <a:pt x="5559759" y="2506358"/>
                  <a:pt x="5210159" y="2383197"/>
                  <a:pt x="5047192" y="2464992"/>
                </a:cubicBezTo>
                <a:cubicBezTo>
                  <a:pt x="4884225" y="2546787"/>
                  <a:pt x="4489360" y="2449530"/>
                  <a:pt x="4317613" y="2464992"/>
                </a:cubicBezTo>
                <a:cubicBezTo>
                  <a:pt x="4145866" y="2480454"/>
                  <a:pt x="4072044" y="2452548"/>
                  <a:pt x="3941056" y="2464992"/>
                </a:cubicBezTo>
                <a:cubicBezTo>
                  <a:pt x="3810068" y="2477436"/>
                  <a:pt x="3515391" y="2430393"/>
                  <a:pt x="3352685" y="2464992"/>
                </a:cubicBezTo>
                <a:cubicBezTo>
                  <a:pt x="3189979" y="2499591"/>
                  <a:pt x="2874568" y="2440286"/>
                  <a:pt x="2693710" y="2464992"/>
                </a:cubicBezTo>
                <a:cubicBezTo>
                  <a:pt x="2512853" y="2489698"/>
                  <a:pt x="2309257" y="2418833"/>
                  <a:pt x="2175944" y="2464992"/>
                </a:cubicBezTo>
                <a:cubicBezTo>
                  <a:pt x="2042631" y="2511151"/>
                  <a:pt x="1857395" y="2422313"/>
                  <a:pt x="1658178" y="2464992"/>
                </a:cubicBezTo>
                <a:cubicBezTo>
                  <a:pt x="1458961" y="2507671"/>
                  <a:pt x="1201967" y="2442294"/>
                  <a:pt x="999203" y="2464992"/>
                </a:cubicBezTo>
                <a:cubicBezTo>
                  <a:pt x="796440" y="2487690"/>
                  <a:pt x="665111" y="2437156"/>
                  <a:pt x="410832" y="2464992"/>
                </a:cubicBezTo>
                <a:cubicBezTo>
                  <a:pt x="162398" y="2477438"/>
                  <a:pt x="36128" y="2247737"/>
                  <a:pt x="0" y="2054160"/>
                </a:cubicBezTo>
                <a:cubicBezTo>
                  <a:pt x="-20535" y="1878254"/>
                  <a:pt x="21873" y="1727925"/>
                  <a:pt x="0" y="1506384"/>
                </a:cubicBezTo>
                <a:cubicBezTo>
                  <a:pt x="-21873" y="1284843"/>
                  <a:pt x="64538" y="1070140"/>
                  <a:pt x="0" y="942175"/>
                </a:cubicBezTo>
                <a:cubicBezTo>
                  <a:pt x="-64538" y="814210"/>
                  <a:pt x="55303" y="528744"/>
                  <a:pt x="0" y="410832"/>
                </a:cubicBezTo>
                <a:close/>
              </a:path>
              <a:path w="7882111" h="2464992" stroke="0" extrusionOk="0">
                <a:moveTo>
                  <a:pt x="0" y="410832"/>
                </a:moveTo>
                <a:cubicBezTo>
                  <a:pt x="64118" y="162500"/>
                  <a:pt x="223415" y="-20163"/>
                  <a:pt x="410832" y="0"/>
                </a:cubicBezTo>
                <a:cubicBezTo>
                  <a:pt x="675668" y="-18466"/>
                  <a:pt x="783149" y="76412"/>
                  <a:pt x="1069807" y="0"/>
                </a:cubicBezTo>
                <a:cubicBezTo>
                  <a:pt x="1356466" y="-76412"/>
                  <a:pt x="1364062" y="12105"/>
                  <a:pt x="1446364" y="0"/>
                </a:cubicBezTo>
                <a:cubicBezTo>
                  <a:pt x="1528666" y="-12105"/>
                  <a:pt x="1923856" y="76267"/>
                  <a:pt x="2175944" y="0"/>
                </a:cubicBezTo>
                <a:cubicBezTo>
                  <a:pt x="2428032" y="-76267"/>
                  <a:pt x="2641703" y="75932"/>
                  <a:pt x="2834919" y="0"/>
                </a:cubicBezTo>
                <a:cubicBezTo>
                  <a:pt x="3028136" y="-75932"/>
                  <a:pt x="3243037" y="12661"/>
                  <a:pt x="3564498" y="0"/>
                </a:cubicBezTo>
                <a:cubicBezTo>
                  <a:pt x="3885959" y="-12661"/>
                  <a:pt x="3970946" y="201"/>
                  <a:pt x="4082264" y="0"/>
                </a:cubicBezTo>
                <a:cubicBezTo>
                  <a:pt x="4193582" y="-201"/>
                  <a:pt x="4437128" y="59622"/>
                  <a:pt x="4600031" y="0"/>
                </a:cubicBezTo>
                <a:cubicBezTo>
                  <a:pt x="4762934" y="-59622"/>
                  <a:pt x="4949174" y="21385"/>
                  <a:pt x="5047192" y="0"/>
                </a:cubicBezTo>
                <a:cubicBezTo>
                  <a:pt x="5145210" y="-21385"/>
                  <a:pt x="5339972" y="22209"/>
                  <a:pt x="5494354" y="0"/>
                </a:cubicBezTo>
                <a:cubicBezTo>
                  <a:pt x="5648736" y="-22209"/>
                  <a:pt x="5851641" y="35887"/>
                  <a:pt x="6012120" y="0"/>
                </a:cubicBezTo>
                <a:cubicBezTo>
                  <a:pt x="6172599" y="-35887"/>
                  <a:pt x="6475290" y="11245"/>
                  <a:pt x="6741699" y="0"/>
                </a:cubicBezTo>
                <a:cubicBezTo>
                  <a:pt x="7008108" y="-11245"/>
                  <a:pt x="7164879" y="50217"/>
                  <a:pt x="7471279" y="0"/>
                </a:cubicBezTo>
                <a:cubicBezTo>
                  <a:pt x="7710568" y="45952"/>
                  <a:pt x="7943032" y="209023"/>
                  <a:pt x="7882111" y="410832"/>
                </a:cubicBezTo>
                <a:cubicBezTo>
                  <a:pt x="7926319" y="660071"/>
                  <a:pt x="7853513" y="704832"/>
                  <a:pt x="7882111" y="958608"/>
                </a:cubicBezTo>
                <a:cubicBezTo>
                  <a:pt x="7910709" y="1212384"/>
                  <a:pt x="7862909" y="1301534"/>
                  <a:pt x="7882111" y="1473517"/>
                </a:cubicBezTo>
                <a:cubicBezTo>
                  <a:pt x="7901313" y="1645500"/>
                  <a:pt x="7861591" y="1887051"/>
                  <a:pt x="7882111" y="2054160"/>
                </a:cubicBezTo>
                <a:cubicBezTo>
                  <a:pt x="7854601" y="2238689"/>
                  <a:pt x="7688068" y="2403176"/>
                  <a:pt x="7471279" y="2464992"/>
                </a:cubicBezTo>
                <a:cubicBezTo>
                  <a:pt x="7158993" y="2491907"/>
                  <a:pt x="7066007" y="2449893"/>
                  <a:pt x="6741699" y="2464992"/>
                </a:cubicBezTo>
                <a:cubicBezTo>
                  <a:pt x="6417391" y="2480091"/>
                  <a:pt x="6402502" y="2460693"/>
                  <a:pt x="6223933" y="2464992"/>
                </a:cubicBezTo>
                <a:cubicBezTo>
                  <a:pt x="6045364" y="2469291"/>
                  <a:pt x="5868944" y="2456069"/>
                  <a:pt x="5776772" y="2464992"/>
                </a:cubicBezTo>
                <a:cubicBezTo>
                  <a:pt x="5684600" y="2473915"/>
                  <a:pt x="5496069" y="2450303"/>
                  <a:pt x="5259006" y="2464992"/>
                </a:cubicBezTo>
                <a:cubicBezTo>
                  <a:pt x="5021943" y="2479681"/>
                  <a:pt x="4765639" y="2403547"/>
                  <a:pt x="4529426" y="2464992"/>
                </a:cubicBezTo>
                <a:cubicBezTo>
                  <a:pt x="4293213" y="2526437"/>
                  <a:pt x="4181402" y="2450460"/>
                  <a:pt x="4082264" y="2464992"/>
                </a:cubicBezTo>
                <a:cubicBezTo>
                  <a:pt x="3983126" y="2479524"/>
                  <a:pt x="3628321" y="2439669"/>
                  <a:pt x="3423289" y="2464992"/>
                </a:cubicBezTo>
                <a:cubicBezTo>
                  <a:pt x="3218257" y="2490315"/>
                  <a:pt x="2966372" y="2431976"/>
                  <a:pt x="2834919" y="2464992"/>
                </a:cubicBezTo>
                <a:cubicBezTo>
                  <a:pt x="2703466" y="2498008"/>
                  <a:pt x="2591482" y="2447441"/>
                  <a:pt x="2387757" y="2464992"/>
                </a:cubicBezTo>
                <a:cubicBezTo>
                  <a:pt x="2184032" y="2482543"/>
                  <a:pt x="2114598" y="2427566"/>
                  <a:pt x="1869991" y="2464992"/>
                </a:cubicBezTo>
                <a:cubicBezTo>
                  <a:pt x="1625384" y="2502418"/>
                  <a:pt x="1657755" y="2430218"/>
                  <a:pt x="1493434" y="2464992"/>
                </a:cubicBezTo>
                <a:cubicBezTo>
                  <a:pt x="1329113" y="2499766"/>
                  <a:pt x="1212574" y="2457273"/>
                  <a:pt x="975668" y="2464992"/>
                </a:cubicBezTo>
                <a:cubicBezTo>
                  <a:pt x="738762" y="2472711"/>
                  <a:pt x="528128" y="2442164"/>
                  <a:pt x="410832" y="2464992"/>
                </a:cubicBezTo>
                <a:cubicBezTo>
                  <a:pt x="217265" y="2438897"/>
                  <a:pt x="-17127" y="2329937"/>
                  <a:pt x="0" y="2054160"/>
                </a:cubicBezTo>
                <a:cubicBezTo>
                  <a:pt x="-51599" y="1869277"/>
                  <a:pt x="21204" y="1682749"/>
                  <a:pt x="0" y="1473517"/>
                </a:cubicBezTo>
                <a:cubicBezTo>
                  <a:pt x="-21204" y="1264285"/>
                  <a:pt x="12791" y="1150938"/>
                  <a:pt x="0" y="909308"/>
                </a:cubicBezTo>
                <a:cubicBezTo>
                  <a:pt x="-12791" y="667678"/>
                  <a:pt x="38434" y="543210"/>
                  <a:pt x="0" y="410832"/>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1487734217">
                  <a:prstGeom prst="flowChartAlternateProcess">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Vì Lan chăm chỉ, tận dụng nhiều thời gian chăm chút cho bức tranh của mình. Còn Hà thì mải chơi, không dành thời gian vẽ tranh nên không kịp nộp tranh</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FDF9AA77-F7FF-486C-84F2-902485090D37}"/>
              </a:ext>
            </a:extLst>
          </p:cNvPr>
          <p:cNvPicPr>
            <a:picLocks noChangeAspect="1"/>
          </p:cNvPicPr>
          <p:nvPr/>
        </p:nvPicPr>
        <p:blipFill>
          <a:blip r:embed="rId3"/>
          <a:stretch>
            <a:fillRect/>
          </a:stretch>
        </p:blipFill>
        <p:spPr>
          <a:xfrm>
            <a:off x="9051692" y="3727866"/>
            <a:ext cx="2093828" cy="2675185"/>
          </a:xfrm>
          <a:prstGeom prst="rect">
            <a:avLst/>
          </a:prstGeom>
        </p:spPr>
      </p:pic>
      <p:sp>
        <p:nvSpPr>
          <p:cNvPr id="7" name="Speech Bubble: Rectangle with Corners Rounded 6">
            <a:extLst>
              <a:ext uri="{FF2B5EF4-FFF2-40B4-BE49-F238E27FC236}">
                <a16:creationId xmlns:a16="http://schemas.microsoft.com/office/drawing/2014/main" xmlns="" id="{0549F997-8246-42E6-9FA8-637E0EDB3D18}"/>
              </a:ext>
            </a:extLst>
          </p:cNvPr>
          <p:cNvSpPr/>
          <p:nvPr/>
        </p:nvSpPr>
        <p:spPr>
          <a:xfrm>
            <a:off x="1269999" y="1512237"/>
            <a:ext cx="7884633" cy="1739900"/>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Vì sao Lan kịp hoàn thành bức tranh còn Hà bỏ lỡ cơ hội tham gia cuộc thi?</a:t>
            </a:r>
          </a:p>
        </p:txBody>
      </p:sp>
      <p:pic>
        <p:nvPicPr>
          <p:cNvPr id="8" name="Picture 7">
            <a:extLst>
              <a:ext uri="{FF2B5EF4-FFF2-40B4-BE49-F238E27FC236}">
                <a16:creationId xmlns:a16="http://schemas.microsoft.com/office/drawing/2014/main" xmlns="" id="{BAEABD49-66D3-4734-8389-6B0AB6466061}"/>
              </a:ext>
            </a:extLst>
          </p:cNvPr>
          <p:cNvPicPr>
            <a:picLocks noChangeAspect="1"/>
          </p:cNvPicPr>
          <p:nvPr/>
        </p:nvPicPr>
        <p:blipFill>
          <a:blip r:embed="rId4"/>
          <a:stretch>
            <a:fillRect/>
          </a:stretch>
        </p:blipFill>
        <p:spPr>
          <a:xfrm>
            <a:off x="2590800" y="454949"/>
            <a:ext cx="7010400" cy="943704"/>
          </a:xfrm>
          <a:prstGeom prst="rect">
            <a:avLst/>
          </a:prstGeom>
        </p:spPr>
      </p:pic>
    </p:spTree>
    <p:extLst>
      <p:ext uri="{BB962C8B-B14F-4D97-AF65-F5344CB8AC3E}">
        <p14:creationId xmlns:p14="http://schemas.microsoft.com/office/powerpoint/2010/main" val="6935882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extLst>
    <p:ext uri="{E180D4A7-C9FB-4DFB-919C-405C955672EB}">
      <p14:showEvtLst xmlns:p14="http://schemas.microsoft.com/office/powerpoint/2010/main">
        <p14:playEvt time="0" objId="3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a:extLst>
              <a:ext uri="{FF2B5EF4-FFF2-40B4-BE49-F238E27FC236}">
                <a16:creationId xmlns:a16="http://schemas.microsoft.com/office/drawing/2014/main" xmlns="" id="{A91B3E24-0B1E-4147-B262-1F8F3438D2C2}"/>
              </a:ext>
            </a:extLst>
          </p:cNvPr>
          <p:cNvSpPr/>
          <p:nvPr/>
        </p:nvSpPr>
        <p:spPr>
          <a:xfrm>
            <a:off x="1402080" y="3785075"/>
            <a:ext cx="7649612" cy="1739901"/>
          </a:xfrm>
          <a:custGeom>
            <a:avLst/>
            <a:gdLst>
              <a:gd name="connsiteX0" fmla="*/ 0 w 7649612"/>
              <a:gd name="connsiteY0" fmla="*/ 289984 h 1739901"/>
              <a:gd name="connsiteX1" fmla="*/ 289984 w 7649612"/>
              <a:gd name="connsiteY1" fmla="*/ 0 h 1739901"/>
              <a:gd name="connsiteX2" fmla="*/ 879121 w 7649612"/>
              <a:gd name="connsiteY2" fmla="*/ 0 h 1739901"/>
              <a:gd name="connsiteX3" fmla="*/ 1468258 w 7649612"/>
              <a:gd name="connsiteY3" fmla="*/ 0 h 1739901"/>
              <a:gd name="connsiteX4" fmla="*/ 1916002 w 7649612"/>
              <a:gd name="connsiteY4" fmla="*/ 0 h 1739901"/>
              <a:gd name="connsiteX5" fmla="*/ 2505139 w 7649612"/>
              <a:gd name="connsiteY5" fmla="*/ 0 h 1739901"/>
              <a:gd name="connsiteX6" fmla="*/ 2882187 w 7649612"/>
              <a:gd name="connsiteY6" fmla="*/ 0 h 1739901"/>
              <a:gd name="connsiteX7" fmla="*/ 3471324 w 7649612"/>
              <a:gd name="connsiteY7" fmla="*/ 0 h 1739901"/>
              <a:gd name="connsiteX8" fmla="*/ 4060461 w 7649612"/>
              <a:gd name="connsiteY8" fmla="*/ 0 h 1739901"/>
              <a:gd name="connsiteX9" fmla="*/ 4437509 w 7649612"/>
              <a:gd name="connsiteY9" fmla="*/ 0 h 1739901"/>
              <a:gd name="connsiteX10" fmla="*/ 4814557 w 7649612"/>
              <a:gd name="connsiteY10" fmla="*/ 0 h 1739901"/>
              <a:gd name="connsiteX11" fmla="*/ 5262301 w 7649612"/>
              <a:gd name="connsiteY11" fmla="*/ 0 h 1739901"/>
              <a:gd name="connsiteX12" fmla="*/ 5780742 w 7649612"/>
              <a:gd name="connsiteY12" fmla="*/ 0 h 1739901"/>
              <a:gd name="connsiteX13" fmla="*/ 6511272 w 7649612"/>
              <a:gd name="connsiteY13" fmla="*/ 0 h 1739901"/>
              <a:gd name="connsiteX14" fmla="*/ 7359629 w 7649612"/>
              <a:gd name="connsiteY14" fmla="*/ 0 h 1739901"/>
              <a:gd name="connsiteX15" fmla="*/ 7649613 w 7649612"/>
              <a:gd name="connsiteY15" fmla="*/ 289984 h 1739901"/>
              <a:gd name="connsiteX16" fmla="*/ 7649612 w 7649612"/>
              <a:gd name="connsiteY16" fmla="*/ 1449918 h 1739901"/>
              <a:gd name="connsiteX17" fmla="*/ 7359628 w 7649612"/>
              <a:gd name="connsiteY17" fmla="*/ 1739902 h 1739901"/>
              <a:gd name="connsiteX18" fmla="*/ 6629098 w 7649612"/>
              <a:gd name="connsiteY18" fmla="*/ 1739902 h 1739901"/>
              <a:gd name="connsiteX19" fmla="*/ 6039961 w 7649612"/>
              <a:gd name="connsiteY19" fmla="*/ 1739902 h 1739901"/>
              <a:gd name="connsiteX20" fmla="*/ 5592217 w 7649612"/>
              <a:gd name="connsiteY20" fmla="*/ 1739902 h 1739901"/>
              <a:gd name="connsiteX21" fmla="*/ 5003080 w 7649612"/>
              <a:gd name="connsiteY21" fmla="*/ 1739902 h 1739901"/>
              <a:gd name="connsiteX22" fmla="*/ 4343247 w 7649612"/>
              <a:gd name="connsiteY22" fmla="*/ 1739902 h 1739901"/>
              <a:gd name="connsiteX23" fmla="*/ 3966199 w 7649612"/>
              <a:gd name="connsiteY23" fmla="*/ 1739902 h 1739901"/>
              <a:gd name="connsiteX24" fmla="*/ 3235669 w 7649612"/>
              <a:gd name="connsiteY24" fmla="*/ 1739901 h 1739901"/>
              <a:gd name="connsiteX25" fmla="*/ 2717228 w 7649612"/>
              <a:gd name="connsiteY25" fmla="*/ 1739901 h 1739901"/>
              <a:gd name="connsiteX26" fmla="*/ 1986699 w 7649612"/>
              <a:gd name="connsiteY26" fmla="*/ 1739901 h 1739901"/>
              <a:gd name="connsiteX27" fmla="*/ 1397562 w 7649612"/>
              <a:gd name="connsiteY27" fmla="*/ 1739901 h 1739901"/>
              <a:gd name="connsiteX28" fmla="*/ 808425 w 7649612"/>
              <a:gd name="connsiteY28" fmla="*/ 1739901 h 1739901"/>
              <a:gd name="connsiteX29" fmla="*/ 289984 w 7649612"/>
              <a:gd name="connsiteY29" fmla="*/ 1739901 h 1739901"/>
              <a:gd name="connsiteX30" fmla="*/ 0 w 7649612"/>
              <a:gd name="connsiteY30" fmla="*/ 1449917 h 1739901"/>
              <a:gd name="connsiteX31" fmla="*/ 0 w 7649612"/>
              <a:gd name="connsiteY31" fmla="*/ 904748 h 1739901"/>
              <a:gd name="connsiteX32" fmla="*/ 0 w 7649612"/>
              <a:gd name="connsiteY32" fmla="*/ 289984 h 173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49612" h="1739901" fill="none" extrusionOk="0">
                <a:moveTo>
                  <a:pt x="0" y="289984"/>
                </a:moveTo>
                <a:cubicBezTo>
                  <a:pt x="-7863" y="152273"/>
                  <a:pt x="112632" y="39909"/>
                  <a:pt x="289984" y="0"/>
                </a:cubicBezTo>
                <a:cubicBezTo>
                  <a:pt x="557248" y="-58"/>
                  <a:pt x="675268" y="52845"/>
                  <a:pt x="879121" y="0"/>
                </a:cubicBezTo>
                <a:cubicBezTo>
                  <a:pt x="1082974" y="-52845"/>
                  <a:pt x="1222665" y="16094"/>
                  <a:pt x="1468258" y="0"/>
                </a:cubicBezTo>
                <a:cubicBezTo>
                  <a:pt x="1713851" y="-16094"/>
                  <a:pt x="1758640" y="28997"/>
                  <a:pt x="1916002" y="0"/>
                </a:cubicBezTo>
                <a:cubicBezTo>
                  <a:pt x="2073364" y="-28997"/>
                  <a:pt x="2357658" y="46401"/>
                  <a:pt x="2505139" y="0"/>
                </a:cubicBezTo>
                <a:cubicBezTo>
                  <a:pt x="2652620" y="-46401"/>
                  <a:pt x="2697742" y="21710"/>
                  <a:pt x="2882187" y="0"/>
                </a:cubicBezTo>
                <a:cubicBezTo>
                  <a:pt x="3066632" y="-21710"/>
                  <a:pt x="3330024" y="57505"/>
                  <a:pt x="3471324" y="0"/>
                </a:cubicBezTo>
                <a:cubicBezTo>
                  <a:pt x="3612624" y="-57505"/>
                  <a:pt x="3902947" y="20670"/>
                  <a:pt x="4060461" y="0"/>
                </a:cubicBezTo>
                <a:cubicBezTo>
                  <a:pt x="4217975" y="-20670"/>
                  <a:pt x="4360021" y="1498"/>
                  <a:pt x="4437509" y="0"/>
                </a:cubicBezTo>
                <a:cubicBezTo>
                  <a:pt x="4514997" y="-1498"/>
                  <a:pt x="4730185" y="31477"/>
                  <a:pt x="4814557" y="0"/>
                </a:cubicBezTo>
                <a:cubicBezTo>
                  <a:pt x="4898929" y="-31477"/>
                  <a:pt x="5073562" y="46059"/>
                  <a:pt x="5262301" y="0"/>
                </a:cubicBezTo>
                <a:cubicBezTo>
                  <a:pt x="5451040" y="-46059"/>
                  <a:pt x="5539865" y="33401"/>
                  <a:pt x="5780742" y="0"/>
                </a:cubicBezTo>
                <a:cubicBezTo>
                  <a:pt x="6021619" y="-33401"/>
                  <a:pt x="6327989" y="79224"/>
                  <a:pt x="6511272" y="0"/>
                </a:cubicBezTo>
                <a:cubicBezTo>
                  <a:pt x="6694555" y="-79224"/>
                  <a:pt x="7016747" y="73556"/>
                  <a:pt x="7359629" y="0"/>
                </a:cubicBezTo>
                <a:cubicBezTo>
                  <a:pt x="7495634" y="-40626"/>
                  <a:pt x="7666271" y="95079"/>
                  <a:pt x="7649613" y="289984"/>
                </a:cubicBezTo>
                <a:cubicBezTo>
                  <a:pt x="7628502" y="773722"/>
                  <a:pt x="7645034" y="1070173"/>
                  <a:pt x="7649612" y="1449918"/>
                </a:cubicBezTo>
                <a:cubicBezTo>
                  <a:pt x="7639742" y="1586916"/>
                  <a:pt x="7519691" y="1734111"/>
                  <a:pt x="7359628" y="1739902"/>
                </a:cubicBezTo>
                <a:cubicBezTo>
                  <a:pt x="7069211" y="1823491"/>
                  <a:pt x="6835739" y="1728859"/>
                  <a:pt x="6629098" y="1739902"/>
                </a:cubicBezTo>
                <a:cubicBezTo>
                  <a:pt x="6422457" y="1750945"/>
                  <a:pt x="6325979" y="1728263"/>
                  <a:pt x="6039961" y="1739902"/>
                </a:cubicBezTo>
                <a:cubicBezTo>
                  <a:pt x="5753943" y="1751541"/>
                  <a:pt x="5746663" y="1729362"/>
                  <a:pt x="5592217" y="1739902"/>
                </a:cubicBezTo>
                <a:cubicBezTo>
                  <a:pt x="5437771" y="1750442"/>
                  <a:pt x="5154767" y="1718499"/>
                  <a:pt x="5003080" y="1739902"/>
                </a:cubicBezTo>
                <a:cubicBezTo>
                  <a:pt x="4851393" y="1761305"/>
                  <a:pt x="4524529" y="1736413"/>
                  <a:pt x="4343247" y="1739902"/>
                </a:cubicBezTo>
                <a:cubicBezTo>
                  <a:pt x="4161965" y="1743391"/>
                  <a:pt x="4093250" y="1706428"/>
                  <a:pt x="3966199" y="1739902"/>
                </a:cubicBezTo>
                <a:cubicBezTo>
                  <a:pt x="3839148" y="1773376"/>
                  <a:pt x="3526338" y="1739235"/>
                  <a:pt x="3235669" y="1739901"/>
                </a:cubicBezTo>
                <a:cubicBezTo>
                  <a:pt x="2945000" y="1740567"/>
                  <a:pt x="2835773" y="1705852"/>
                  <a:pt x="2717228" y="1739901"/>
                </a:cubicBezTo>
                <a:cubicBezTo>
                  <a:pt x="2598683" y="1773950"/>
                  <a:pt x="2151136" y="1705191"/>
                  <a:pt x="1986699" y="1739901"/>
                </a:cubicBezTo>
                <a:cubicBezTo>
                  <a:pt x="1822262" y="1774611"/>
                  <a:pt x="1630138" y="1709756"/>
                  <a:pt x="1397562" y="1739901"/>
                </a:cubicBezTo>
                <a:cubicBezTo>
                  <a:pt x="1164986" y="1770046"/>
                  <a:pt x="965438" y="1698133"/>
                  <a:pt x="808425" y="1739901"/>
                </a:cubicBezTo>
                <a:cubicBezTo>
                  <a:pt x="651412" y="1781669"/>
                  <a:pt x="408163" y="1700391"/>
                  <a:pt x="289984" y="1739901"/>
                </a:cubicBezTo>
                <a:cubicBezTo>
                  <a:pt x="111433" y="1712266"/>
                  <a:pt x="-35509" y="1609191"/>
                  <a:pt x="0" y="1449917"/>
                </a:cubicBezTo>
                <a:cubicBezTo>
                  <a:pt x="-48168" y="1187953"/>
                  <a:pt x="55423" y="1139135"/>
                  <a:pt x="0" y="904748"/>
                </a:cubicBezTo>
                <a:cubicBezTo>
                  <a:pt x="-55423" y="670361"/>
                  <a:pt x="10490" y="595768"/>
                  <a:pt x="0" y="289984"/>
                </a:cubicBezTo>
                <a:close/>
              </a:path>
              <a:path w="7649612" h="1739901" stroke="0" extrusionOk="0">
                <a:moveTo>
                  <a:pt x="0" y="289984"/>
                </a:moveTo>
                <a:cubicBezTo>
                  <a:pt x="41985" y="115794"/>
                  <a:pt x="160633" y="-15732"/>
                  <a:pt x="289984" y="0"/>
                </a:cubicBezTo>
                <a:cubicBezTo>
                  <a:pt x="430415" y="-11785"/>
                  <a:pt x="730446" y="40566"/>
                  <a:pt x="949818" y="0"/>
                </a:cubicBezTo>
                <a:cubicBezTo>
                  <a:pt x="1169190" y="-40566"/>
                  <a:pt x="1194338" y="6460"/>
                  <a:pt x="1326865" y="0"/>
                </a:cubicBezTo>
                <a:cubicBezTo>
                  <a:pt x="1459392" y="-6460"/>
                  <a:pt x="1835492" y="37309"/>
                  <a:pt x="2057395" y="0"/>
                </a:cubicBezTo>
                <a:cubicBezTo>
                  <a:pt x="2279298" y="-37309"/>
                  <a:pt x="2551952" y="66738"/>
                  <a:pt x="2717229" y="0"/>
                </a:cubicBezTo>
                <a:cubicBezTo>
                  <a:pt x="2882506" y="-66738"/>
                  <a:pt x="3212566" y="61377"/>
                  <a:pt x="3447759" y="0"/>
                </a:cubicBezTo>
                <a:cubicBezTo>
                  <a:pt x="3682952" y="-61377"/>
                  <a:pt x="3753017" y="49610"/>
                  <a:pt x="3966199" y="0"/>
                </a:cubicBezTo>
                <a:cubicBezTo>
                  <a:pt x="4179381" y="-49610"/>
                  <a:pt x="4369689" y="9672"/>
                  <a:pt x="4484640" y="0"/>
                </a:cubicBezTo>
                <a:cubicBezTo>
                  <a:pt x="4599591" y="-9672"/>
                  <a:pt x="4749637" y="16418"/>
                  <a:pt x="4932384" y="0"/>
                </a:cubicBezTo>
                <a:cubicBezTo>
                  <a:pt x="5115131" y="-16418"/>
                  <a:pt x="5206041" y="49784"/>
                  <a:pt x="5380128" y="0"/>
                </a:cubicBezTo>
                <a:cubicBezTo>
                  <a:pt x="5554215" y="-49784"/>
                  <a:pt x="5697289" y="20002"/>
                  <a:pt x="5898569" y="0"/>
                </a:cubicBezTo>
                <a:cubicBezTo>
                  <a:pt x="6099849" y="-20002"/>
                  <a:pt x="6313366" y="4026"/>
                  <a:pt x="6629099" y="0"/>
                </a:cubicBezTo>
                <a:cubicBezTo>
                  <a:pt x="6944832" y="-4026"/>
                  <a:pt x="7012254" y="635"/>
                  <a:pt x="7359629" y="0"/>
                </a:cubicBezTo>
                <a:cubicBezTo>
                  <a:pt x="7525342" y="20612"/>
                  <a:pt x="7688514" y="145850"/>
                  <a:pt x="7649613" y="289984"/>
                </a:cubicBezTo>
                <a:cubicBezTo>
                  <a:pt x="7697721" y="647971"/>
                  <a:pt x="7566194" y="1112056"/>
                  <a:pt x="7649612" y="1449918"/>
                </a:cubicBezTo>
                <a:cubicBezTo>
                  <a:pt x="7628040" y="1588427"/>
                  <a:pt x="7498021" y="1715783"/>
                  <a:pt x="7359628" y="1739902"/>
                </a:cubicBezTo>
                <a:cubicBezTo>
                  <a:pt x="7196639" y="1785187"/>
                  <a:pt x="6956473" y="1678916"/>
                  <a:pt x="6841187" y="1739902"/>
                </a:cubicBezTo>
                <a:cubicBezTo>
                  <a:pt x="6725901" y="1800888"/>
                  <a:pt x="6498416" y="1678890"/>
                  <a:pt x="6252050" y="1739902"/>
                </a:cubicBezTo>
                <a:cubicBezTo>
                  <a:pt x="6005684" y="1800914"/>
                  <a:pt x="5986758" y="1690946"/>
                  <a:pt x="5804306" y="1739902"/>
                </a:cubicBezTo>
                <a:cubicBezTo>
                  <a:pt x="5621854" y="1788858"/>
                  <a:pt x="5395484" y="1661329"/>
                  <a:pt x="5144473" y="1739902"/>
                </a:cubicBezTo>
                <a:cubicBezTo>
                  <a:pt x="4893462" y="1818475"/>
                  <a:pt x="4809060" y="1720274"/>
                  <a:pt x="4696729" y="1739902"/>
                </a:cubicBezTo>
                <a:cubicBezTo>
                  <a:pt x="4584398" y="1759530"/>
                  <a:pt x="4271698" y="1706054"/>
                  <a:pt x="4036895" y="1739902"/>
                </a:cubicBezTo>
                <a:cubicBezTo>
                  <a:pt x="3802092" y="1773750"/>
                  <a:pt x="3699942" y="1738334"/>
                  <a:pt x="3447758" y="1739901"/>
                </a:cubicBezTo>
                <a:cubicBezTo>
                  <a:pt x="3195574" y="1741468"/>
                  <a:pt x="3165008" y="1697441"/>
                  <a:pt x="3000014" y="1739901"/>
                </a:cubicBezTo>
                <a:cubicBezTo>
                  <a:pt x="2835020" y="1782361"/>
                  <a:pt x="2583398" y="1695967"/>
                  <a:pt x="2410877" y="1739901"/>
                </a:cubicBezTo>
                <a:cubicBezTo>
                  <a:pt x="2238356" y="1783835"/>
                  <a:pt x="2076841" y="1705217"/>
                  <a:pt x="1821740" y="1739901"/>
                </a:cubicBezTo>
                <a:cubicBezTo>
                  <a:pt x="1566639" y="1774585"/>
                  <a:pt x="1265364" y="1679779"/>
                  <a:pt x="1091210" y="1739901"/>
                </a:cubicBezTo>
                <a:cubicBezTo>
                  <a:pt x="917056" y="1800023"/>
                  <a:pt x="566860" y="1671855"/>
                  <a:pt x="289984" y="1739901"/>
                </a:cubicBezTo>
                <a:cubicBezTo>
                  <a:pt x="128433" y="1709029"/>
                  <a:pt x="1086" y="1601991"/>
                  <a:pt x="0" y="1449917"/>
                </a:cubicBezTo>
                <a:cubicBezTo>
                  <a:pt x="-20018" y="1236019"/>
                  <a:pt x="35677" y="1137373"/>
                  <a:pt x="0" y="881550"/>
                </a:cubicBezTo>
                <a:cubicBezTo>
                  <a:pt x="-35677" y="625727"/>
                  <a:pt x="5268" y="536257"/>
                  <a:pt x="0" y="289984"/>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1487734217">
                  <a:prstGeom prst="flowChartAlternateProcess">
                    <a:avLst/>
                  </a:pr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微软雅黑"/>
                <a:cs typeface="+mn-cs"/>
              </a:rPr>
              <a:t>Vì thời gian giúp chúng ta hoàn thành đủ, tốt công việc của mình nên cần phải quý trọng.</a:t>
            </a:r>
            <a:endParaRPr kumimoji="0" lang="en-US" sz="3200" b="1" i="0" u="none" strike="noStrike" kern="0" cap="none" spc="0" normalizeH="0" baseline="0" noProof="0" dirty="0">
              <a:ln>
                <a:noFill/>
              </a:ln>
              <a:solidFill>
                <a:srgbClr val="FF0000"/>
              </a:solidFill>
              <a:effectLst/>
              <a:uLnTx/>
              <a:uFillTx/>
              <a:latin typeface="Calibri"/>
              <a:ea typeface="微软雅黑"/>
              <a:cs typeface="+mn-cs"/>
            </a:endParaRPr>
          </a:p>
        </p:txBody>
      </p:sp>
      <p:pic>
        <p:nvPicPr>
          <p:cNvPr id="6" name="Picture 5">
            <a:extLst>
              <a:ext uri="{FF2B5EF4-FFF2-40B4-BE49-F238E27FC236}">
                <a16:creationId xmlns:a16="http://schemas.microsoft.com/office/drawing/2014/main" xmlns="" id="{FDF9AA77-F7FF-486C-84F2-902485090D37}"/>
              </a:ext>
            </a:extLst>
          </p:cNvPr>
          <p:cNvPicPr>
            <a:picLocks noChangeAspect="1"/>
          </p:cNvPicPr>
          <p:nvPr/>
        </p:nvPicPr>
        <p:blipFill>
          <a:blip r:embed="rId3"/>
          <a:stretch>
            <a:fillRect/>
          </a:stretch>
        </p:blipFill>
        <p:spPr>
          <a:xfrm>
            <a:off x="9051692" y="3727866"/>
            <a:ext cx="2093828" cy="2675185"/>
          </a:xfrm>
          <a:prstGeom prst="rect">
            <a:avLst/>
          </a:prstGeom>
        </p:spPr>
      </p:pic>
      <p:sp>
        <p:nvSpPr>
          <p:cNvPr id="7" name="Speech Bubble: Rectangle with Corners Rounded 6">
            <a:extLst>
              <a:ext uri="{FF2B5EF4-FFF2-40B4-BE49-F238E27FC236}">
                <a16:creationId xmlns:a16="http://schemas.microsoft.com/office/drawing/2014/main" xmlns="" id="{0549F997-8246-42E6-9FA8-637E0EDB3D18}"/>
              </a:ext>
            </a:extLst>
          </p:cNvPr>
          <p:cNvSpPr/>
          <p:nvPr/>
        </p:nvSpPr>
        <p:spPr>
          <a:xfrm>
            <a:off x="1270000" y="1512237"/>
            <a:ext cx="7538720" cy="1739900"/>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Theo em, vì sao cần quý trọng thời gian?</a:t>
            </a:r>
          </a:p>
        </p:txBody>
      </p:sp>
      <p:pic>
        <p:nvPicPr>
          <p:cNvPr id="8" name="Picture 7">
            <a:extLst>
              <a:ext uri="{FF2B5EF4-FFF2-40B4-BE49-F238E27FC236}">
                <a16:creationId xmlns:a16="http://schemas.microsoft.com/office/drawing/2014/main" xmlns="" id="{BAEABD49-66D3-4734-8389-6B0AB6466061}"/>
              </a:ext>
            </a:extLst>
          </p:cNvPr>
          <p:cNvPicPr>
            <a:picLocks noChangeAspect="1"/>
          </p:cNvPicPr>
          <p:nvPr/>
        </p:nvPicPr>
        <p:blipFill>
          <a:blip r:embed="rId4"/>
          <a:stretch>
            <a:fillRect/>
          </a:stretch>
        </p:blipFill>
        <p:spPr>
          <a:xfrm>
            <a:off x="2590800" y="454949"/>
            <a:ext cx="7010400" cy="943704"/>
          </a:xfrm>
          <a:prstGeom prst="rect">
            <a:avLst/>
          </a:prstGeom>
        </p:spPr>
      </p:pic>
    </p:spTree>
    <p:extLst>
      <p:ext uri="{BB962C8B-B14F-4D97-AF65-F5344CB8AC3E}">
        <p14:creationId xmlns:p14="http://schemas.microsoft.com/office/powerpoint/2010/main" val="29313572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extLst>
    <p:ext uri="{E180D4A7-C9FB-4DFB-919C-405C955672EB}">
      <p14:showEvtLst xmlns:p14="http://schemas.microsoft.com/office/powerpoint/2010/main">
        <p14:playEvt time="0" objId="30"/>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13A8FD4-5192-47F9-8147-8A0D134D205E}"/>
              </a:ext>
            </a:extLst>
          </p:cNvPr>
          <p:cNvSpPr/>
          <p:nvPr/>
        </p:nvSpPr>
        <p:spPr>
          <a:xfrm>
            <a:off x="379355" y="660400"/>
            <a:ext cx="11433290" cy="2517649"/>
          </a:xfrm>
          <a:custGeom>
            <a:avLst/>
            <a:gdLst>
              <a:gd name="connsiteX0" fmla="*/ 0 w 11433290"/>
              <a:gd name="connsiteY0" fmla="*/ 419617 h 2517649"/>
              <a:gd name="connsiteX1" fmla="*/ 419617 w 11433290"/>
              <a:gd name="connsiteY1" fmla="*/ 0 h 2517649"/>
              <a:gd name="connsiteX2" fmla="*/ 11013673 w 11433290"/>
              <a:gd name="connsiteY2" fmla="*/ 0 h 2517649"/>
              <a:gd name="connsiteX3" fmla="*/ 11433290 w 11433290"/>
              <a:gd name="connsiteY3" fmla="*/ 419617 h 2517649"/>
              <a:gd name="connsiteX4" fmla="*/ 11433290 w 11433290"/>
              <a:gd name="connsiteY4" fmla="*/ 2098032 h 2517649"/>
              <a:gd name="connsiteX5" fmla="*/ 11013673 w 11433290"/>
              <a:gd name="connsiteY5" fmla="*/ 2517649 h 2517649"/>
              <a:gd name="connsiteX6" fmla="*/ 419617 w 11433290"/>
              <a:gd name="connsiteY6" fmla="*/ 2517649 h 2517649"/>
              <a:gd name="connsiteX7" fmla="*/ 0 w 11433290"/>
              <a:gd name="connsiteY7" fmla="*/ 2098032 h 2517649"/>
              <a:gd name="connsiteX8" fmla="*/ 0 w 11433290"/>
              <a:gd name="connsiteY8" fmla="*/ 419617 h 2517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3290" h="2517649" fill="none" extrusionOk="0">
                <a:moveTo>
                  <a:pt x="0" y="419617"/>
                </a:moveTo>
                <a:cubicBezTo>
                  <a:pt x="1608" y="190568"/>
                  <a:pt x="209601" y="-8429"/>
                  <a:pt x="419617" y="0"/>
                </a:cubicBezTo>
                <a:cubicBezTo>
                  <a:pt x="4745462" y="-80384"/>
                  <a:pt x="9913071" y="52863"/>
                  <a:pt x="11013673" y="0"/>
                </a:cubicBezTo>
                <a:cubicBezTo>
                  <a:pt x="11263518" y="22362"/>
                  <a:pt x="11430442" y="203472"/>
                  <a:pt x="11433290" y="419617"/>
                </a:cubicBezTo>
                <a:cubicBezTo>
                  <a:pt x="11453191" y="980395"/>
                  <a:pt x="11413648" y="1393415"/>
                  <a:pt x="11433290" y="2098032"/>
                </a:cubicBezTo>
                <a:cubicBezTo>
                  <a:pt x="11435339" y="2333624"/>
                  <a:pt x="11235790" y="2518772"/>
                  <a:pt x="11013673" y="2517649"/>
                </a:cubicBezTo>
                <a:cubicBezTo>
                  <a:pt x="9285138" y="2604164"/>
                  <a:pt x="4686007" y="2366471"/>
                  <a:pt x="419617" y="2517649"/>
                </a:cubicBezTo>
                <a:cubicBezTo>
                  <a:pt x="197131" y="2532119"/>
                  <a:pt x="27406" y="2316176"/>
                  <a:pt x="0" y="2098032"/>
                </a:cubicBezTo>
                <a:cubicBezTo>
                  <a:pt x="6739" y="1683852"/>
                  <a:pt x="136740" y="657223"/>
                  <a:pt x="0" y="419617"/>
                </a:cubicBezTo>
                <a:close/>
              </a:path>
              <a:path w="11433290" h="2517649" stroke="0" extrusionOk="0">
                <a:moveTo>
                  <a:pt x="0" y="419617"/>
                </a:moveTo>
                <a:cubicBezTo>
                  <a:pt x="5427" y="209349"/>
                  <a:pt x="201876" y="16205"/>
                  <a:pt x="419617" y="0"/>
                </a:cubicBezTo>
                <a:cubicBezTo>
                  <a:pt x="5360993" y="120098"/>
                  <a:pt x="6612431" y="23653"/>
                  <a:pt x="11013673" y="0"/>
                </a:cubicBezTo>
                <a:cubicBezTo>
                  <a:pt x="11278622" y="16188"/>
                  <a:pt x="11423947" y="208754"/>
                  <a:pt x="11433290" y="419617"/>
                </a:cubicBezTo>
                <a:cubicBezTo>
                  <a:pt x="11438869" y="1088241"/>
                  <a:pt x="11443177" y="1871338"/>
                  <a:pt x="11433290" y="2098032"/>
                </a:cubicBezTo>
                <a:cubicBezTo>
                  <a:pt x="11432273" y="2370835"/>
                  <a:pt x="11255994" y="2548825"/>
                  <a:pt x="11013673" y="2517649"/>
                </a:cubicBezTo>
                <a:cubicBezTo>
                  <a:pt x="8489584" y="2377527"/>
                  <a:pt x="2505032" y="2380749"/>
                  <a:pt x="419617" y="2517649"/>
                </a:cubicBezTo>
                <a:cubicBezTo>
                  <a:pt x="204324" y="2542058"/>
                  <a:pt x="-32310" y="2327077"/>
                  <a:pt x="0" y="2098032"/>
                </a:cubicBezTo>
                <a:cubicBezTo>
                  <a:pt x="-47315" y="1634524"/>
                  <a:pt x="117460" y="1247488"/>
                  <a:pt x="0" y="419617"/>
                </a:cubicBezTo>
                <a:close/>
              </a:path>
            </a:pathLst>
          </a:custGeom>
          <a:ln w="57150">
            <a:solidFill>
              <a:srgbClr val="00B050"/>
            </a:solidFill>
            <a:extLst>
              <a:ext uri="{C807C97D-BFC1-408E-A445-0C87EB9F89A2}">
                <ask:lineSketchStyleProps xmlns:ask="http://schemas.microsoft.com/office/drawing/2018/sketchyshapes" xmlns="" sd="1640432895">
                  <a:prstGeom prst="roundRec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Calibri"/>
                <a:ea typeface="微软雅黑"/>
                <a:cs typeface="+mn-cs"/>
              </a:rPr>
              <a:t>Khi đã làm việc gì, chúng ta cần để ra kế hoạch, dành thời gian, tập trung vào công việc không nên mải chơi, không chú tâm như bạn Hà trong câu chuyện. Quý trọng thời gian giúp chúng ta hoàn thành công việc với kết quả tốt nhất.</a:t>
            </a:r>
            <a:endParaRPr kumimoji="0" lang="en-US" sz="3600" b="0" i="1" u="none" strike="noStrike" kern="1200" cap="none" spc="0" normalizeH="0" baseline="0" noProof="0" dirty="0">
              <a:ln>
                <a:noFill/>
              </a:ln>
              <a:solidFill>
                <a:srgbClr val="FF0000"/>
              </a:solidFill>
              <a:effectLst/>
              <a:uLnTx/>
              <a:uFillTx/>
              <a:latin typeface="Calibri"/>
              <a:ea typeface="微软雅黑"/>
              <a:cs typeface="+mn-cs"/>
            </a:endParaRPr>
          </a:p>
        </p:txBody>
      </p:sp>
      <p:pic>
        <p:nvPicPr>
          <p:cNvPr id="11" name="Picture 16" descr="https://i.pinimg.com/564x/fa/2a/a6/fa2aa62a0b20e54138749731fcd92e2e.jpg">
            <a:extLst>
              <a:ext uri="{FF2B5EF4-FFF2-40B4-BE49-F238E27FC236}">
                <a16:creationId xmlns:a16="http://schemas.microsoft.com/office/drawing/2014/main" xmlns="" id="{B75F9226-02FD-428F-BD8D-CCEA069340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667" l="9947" r="89876">
                        <a14:foregroundMark x1="34103" y1="24667" x2="47602" y2="29778"/>
                        <a14:foregroundMark x1="47602" y1="29778" x2="47602" y2="29778"/>
                        <a14:foregroundMark x1="19183" y1="80000" x2="23623" y2="86000"/>
                        <a14:foregroundMark x1="34636" y1="87778" x2="37655" y2="91556"/>
                        <a14:foregroundMark x1="61101" y1="90000" x2="64654"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3415332" y="2783698"/>
            <a:ext cx="5361334" cy="4285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6366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E180D4A7-C9FB-4DFB-919C-405C955672EB}">
      <p14:showEvtLst xmlns:p14="http://schemas.microsoft.com/office/powerpoint/2010/main">
        <p14:playEvt time="0" objId="30"/>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5">
            <a:extLst>
              <a:ext uri="{FF2B5EF4-FFF2-40B4-BE49-F238E27FC236}">
                <a16:creationId xmlns:a16="http://schemas.microsoft.com/office/drawing/2014/main" xmlns="" id="{10BD97C3-9F24-449C-BB98-F8F21E76EC86}"/>
              </a:ext>
            </a:extLst>
          </p:cNvPr>
          <p:cNvSpPr/>
          <p:nvPr/>
        </p:nvSpPr>
        <p:spPr>
          <a:xfrm>
            <a:off x="1391920" y="52892"/>
            <a:ext cx="9712960" cy="1172207"/>
          </a:xfrm>
          <a:prstGeom prst="roundRect">
            <a:avLst/>
          </a:prstGeom>
          <a:solidFill>
            <a:srgbClr val="00B0F0">
              <a:alpha val="77000"/>
            </a:srgbClr>
          </a:solidFill>
          <a:ln w="60325"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Text Box 10">
            <a:extLst>
              <a:ext uri="{FF2B5EF4-FFF2-40B4-BE49-F238E27FC236}">
                <a16:creationId xmlns:a16="http://schemas.microsoft.com/office/drawing/2014/main" xmlns="" id="{61F7DDDC-2CDB-4880-8E02-4247DF1AAF5C}"/>
              </a:ext>
            </a:extLst>
          </p:cNvPr>
          <p:cNvSpPr txBox="1">
            <a:spLocks noChangeArrowheads="1"/>
          </p:cNvSpPr>
          <p:nvPr/>
        </p:nvSpPr>
        <p:spPr bwMode="auto">
          <a:xfrm>
            <a:off x="1552626" y="0"/>
            <a:ext cx="93915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2.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Em</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có</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nhận</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xét</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gì</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về</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việc</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sử</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dụng</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thời</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gian</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của</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các</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bạn</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trong</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 </a:t>
            </a:r>
            <a:r>
              <a:rPr kumimoji="0" lang="en-US" sz="3600" b="1" i="0" u="none" strike="noStrike" kern="1200" cap="none" spc="0" normalizeH="0" baseline="0" noProof="0" dirty="0" err="1">
                <a:ln>
                  <a:noFill/>
                </a:ln>
                <a:solidFill>
                  <a:srgbClr val="FFFFFF"/>
                </a:solidFill>
                <a:effectLst/>
                <a:uLnTx/>
                <a:uFillTx/>
                <a:latin typeface="Arial"/>
                <a:ea typeface="微软雅黑"/>
                <a:cs typeface="Times New Roman" pitchFamily="18" charset="0"/>
              </a:rPr>
              <a:t>tranh</a:t>
            </a:r>
            <a:r>
              <a:rPr kumimoji="0" lang="en-US" sz="3600" b="1" i="0" u="none" strike="noStrike" kern="1200" cap="none" spc="0" normalizeH="0" baseline="0" noProof="0" dirty="0">
                <a:ln>
                  <a:noFill/>
                </a:ln>
                <a:solidFill>
                  <a:srgbClr val="FFFFFF"/>
                </a:solidFill>
                <a:effectLst/>
                <a:uLnTx/>
                <a:uFillTx/>
                <a:latin typeface="Arial"/>
                <a:ea typeface="微软雅黑"/>
                <a:cs typeface="Times New Roman" pitchFamily="18" charset="0"/>
              </a:rPr>
              <a:t>?</a:t>
            </a:r>
          </a:p>
        </p:txBody>
      </p:sp>
      <p:pic>
        <p:nvPicPr>
          <p:cNvPr id="6" name="Picture 5">
            <a:extLst>
              <a:ext uri="{FF2B5EF4-FFF2-40B4-BE49-F238E27FC236}">
                <a16:creationId xmlns:a16="http://schemas.microsoft.com/office/drawing/2014/main" xmlns="" id="{EE4D3ADB-76A2-4910-8EFB-630E5D3B76CD}"/>
              </a:ext>
            </a:extLst>
          </p:cNvPr>
          <p:cNvPicPr>
            <a:picLocks noChangeAspect="1"/>
          </p:cNvPicPr>
          <p:nvPr/>
        </p:nvPicPr>
        <p:blipFill>
          <a:blip r:embed="rId3"/>
          <a:stretch>
            <a:fillRect/>
          </a:stretch>
        </p:blipFill>
        <p:spPr>
          <a:xfrm>
            <a:off x="1804242" y="1358126"/>
            <a:ext cx="4012240" cy="4396406"/>
          </a:xfrm>
          <a:prstGeom prst="rect">
            <a:avLst/>
          </a:prstGeom>
        </p:spPr>
      </p:pic>
      <p:pic>
        <p:nvPicPr>
          <p:cNvPr id="7" name="Picture 6">
            <a:extLst>
              <a:ext uri="{FF2B5EF4-FFF2-40B4-BE49-F238E27FC236}">
                <a16:creationId xmlns:a16="http://schemas.microsoft.com/office/drawing/2014/main" xmlns="" id="{22CE4D16-0DF3-4F56-BA77-96E6B661A358}"/>
              </a:ext>
            </a:extLst>
          </p:cNvPr>
          <p:cNvPicPr>
            <a:picLocks noChangeAspect="1"/>
          </p:cNvPicPr>
          <p:nvPr/>
        </p:nvPicPr>
        <p:blipFill>
          <a:blip r:embed="rId4"/>
          <a:stretch>
            <a:fillRect/>
          </a:stretch>
        </p:blipFill>
        <p:spPr>
          <a:xfrm>
            <a:off x="6095999" y="1358126"/>
            <a:ext cx="3834809" cy="4185309"/>
          </a:xfrm>
          <a:prstGeom prst="rect">
            <a:avLst/>
          </a:prstGeom>
        </p:spPr>
      </p:pic>
    </p:spTree>
    <p:extLst>
      <p:ext uri="{BB962C8B-B14F-4D97-AF65-F5344CB8AC3E}">
        <p14:creationId xmlns:p14="http://schemas.microsoft.com/office/powerpoint/2010/main" val="29210875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
                                        </p:tgtEl>
                                        <p:attrNameLst>
                                          <p:attrName>fillcolor</p:attrName>
                                        </p:attrNameLst>
                                      </p:cBhvr>
                                      <p:tavLst>
                                        <p:tav tm="0">
                                          <p:val>
                                            <p:clrVal>
                                              <a:schemeClr val="accent2"/>
                                            </p:clrVal>
                                          </p:val>
                                        </p:tav>
                                        <p:tav tm="50000">
                                          <p:val>
                                            <p:clrVal>
                                              <a:schemeClr val="hlink"/>
                                            </p:clrVal>
                                          </p:val>
                                        </p:tav>
                                      </p:tavLst>
                                    </p:anim>
                                    <p:set>
                                      <p:cBhvr>
                                        <p:cTn id="9" dur="80"/>
                                        <p:tgtEl>
                                          <p:spTgt spid="2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extLst>
    <p:ext uri="{E180D4A7-C9FB-4DFB-919C-405C955672EB}">
      <p14:showEvtLst xmlns:p14="http://schemas.microsoft.com/office/powerpoint/2010/main">
        <p14:playEvt time="0" objId="3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559D57-0A92-4B91-B079-5A8952DC4545}"/>
              </a:ext>
            </a:extLst>
          </p:cNvPr>
          <p:cNvPicPr>
            <a:picLocks noChangeAspect="1"/>
          </p:cNvPicPr>
          <p:nvPr/>
        </p:nvPicPr>
        <p:blipFill>
          <a:blip r:embed="rId2"/>
          <a:stretch>
            <a:fillRect/>
          </a:stretch>
        </p:blipFill>
        <p:spPr>
          <a:xfrm>
            <a:off x="1488136" y="584903"/>
            <a:ext cx="3911786" cy="4712834"/>
          </a:xfrm>
          <a:prstGeom prst="rect">
            <a:avLst/>
          </a:prstGeom>
        </p:spPr>
      </p:pic>
      <p:pic>
        <p:nvPicPr>
          <p:cNvPr id="3" name="Picture 2">
            <a:extLst>
              <a:ext uri="{FF2B5EF4-FFF2-40B4-BE49-F238E27FC236}">
                <a16:creationId xmlns:a16="http://schemas.microsoft.com/office/drawing/2014/main" xmlns="" id="{F23E598C-AD25-43A8-967F-CB93957AB8DC}"/>
              </a:ext>
            </a:extLst>
          </p:cNvPr>
          <p:cNvPicPr>
            <a:picLocks noChangeAspect="1"/>
          </p:cNvPicPr>
          <p:nvPr/>
        </p:nvPicPr>
        <p:blipFill>
          <a:blip r:embed="rId3"/>
          <a:stretch>
            <a:fillRect/>
          </a:stretch>
        </p:blipFill>
        <p:spPr>
          <a:xfrm>
            <a:off x="5953760" y="838635"/>
            <a:ext cx="3911786" cy="4557165"/>
          </a:xfrm>
          <a:prstGeom prst="rect">
            <a:avLst/>
          </a:prstGeom>
        </p:spPr>
      </p:pic>
      <p:grpSp>
        <p:nvGrpSpPr>
          <p:cNvPr id="4" name="Group 3">
            <a:extLst>
              <a:ext uri="{FF2B5EF4-FFF2-40B4-BE49-F238E27FC236}">
                <a16:creationId xmlns:a16="http://schemas.microsoft.com/office/drawing/2014/main" xmlns="" id="{AE591B3C-B4F4-49D8-9B81-64ABBD4EB239}"/>
              </a:ext>
            </a:extLst>
          </p:cNvPr>
          <p:cNvGrpSpPr/>
          <p:nvPr/>
        </p:nvGrpSpPr>
        <p:grpSpPr>
          <a:xfrm>
            <a:off x="3444029" y="4437409"/>
            <a:ext cx="4635152" cy="2420591"/>
            <a:chOff x="892354" y="3758439"/>
            <a:chExt cx="4278451" cy="2175001"/>
          </a:xfrm>
        </p:grpSpPr>
        <p:pic>
          <p:nvPicPr>
            <p:cNvPr id="5" name="Picture 9">
              <a:extLst>
                <a:ext uri="{FF2B5EF4-FFF2-40B4-BE49-F238E27FC236}">
                  <a16:creationId xmlns:a16="http://schemas.microsoft.com/office/drawing/2014/main" xmlns="" id="{9F372D83-556F-46A1-A04D-60B92D466C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xmlns="" id="{7650FDF6-D7E4-4693-8138-031F9B49FB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4</a:t>
              </a:r>
            </a:p>
          </p:txBody>
        </p:sp>
      </p:grpSp>
    </p:spTree>
    <p:extLst>
      <p:ext uri="{BB962C8B-B14F-4D97-AF65-F5344CB8AC3E}">
        <p14:creationId xmlns:p14="http://schemas.microsoft.com/office/powerpoint/2010/main" val="3685510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自定义设计方案">
  <a:themeElements>
    <a:clrScheme name="MC-欧美风主题色">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MC-.potx" id="{F245F98B-A7FA-44AD-B8C5-FD9938FF4CB4}" vid="{AF67692B-30E7-4B31-A33A-7E672886C321}"/>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LvyhTools保存的主题色-20170503-150945">
      <a:dk1>
        <a:srgbClr val="000000"/>
      </a:dk1>
      <a:lt1>
        <a:srgbClr val="FFFFFF"/>
      </a:lt1>
      <a:dk2>
        <a:srgbClr val="44546A"/>
      </a:dk2>
      <a:lt2>
        <a:srgbClr val="E7E6E6"/>
      </a:lt2>
      <a:accent1>
        <a:srgbClr val="E35624"/>
      </a:accent1>
      <a:accent2>
        <a:srgbClr val="B1CECB"/>
      </a:accent2>
      <a:accent3>
        <a:srgbClr val="58ACAD"/>
      </a:accent3>
      <a:accent4>
        <a:srgbClr val="E35624"/>
      </a:accent4>
      <a:accent5>
        <a:srgbClr val="B1CECB"/>
      </a:accent5>
      <a:accent6>
        <a:srgbClr val="EB8A7A"/>
      </a:accent6>
      <a:hlink>
        <a:srgbClr val="0563C1"/>
      </a:hlink>
      <a:folHlink>
        <a:srgbClr val="954F72"/>
      </a:folHlink>
    </a:clrScheme>
    <a:fontScheme name="自定义 1">
      <a:majorFont>
        <a:latin typeface="Impact"/>
        <a:ea typeface="华康俪金黑W8(P)"/>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C-.potx" id="{F245F98B-A7FA-44AD-B8C5-FD9938FF4CB4}" vid="{78354BC1-A4D2-4A7E-8527-1BBC5B4C8273}"/>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454</Words>
  <Application>Microsoft Office PowerPoint</Application>
  <PresentationFormat>Custom</PresentationFormat>
  <Paragraphs>31</Paragraphs>
  <Slides>24</Slides>
  <Notes>11</Notes>
  <HiddenSlides>0</HiddenSlides>
  <MMClips>0</MMClips>
  <ScaleCrop>false</ScaleCrop>
  <HeadingPairs>
    <vt:vector size="4" baseType="variant">
      <vt:variant>
        <vt:lpstr>Theme</vt:lpstr>
      </vt:variant>
      <vt:variant>
        <vt:i4>7</vt:i4>
      </vt:variant>
      <vt:variant>
        <vt:lpstr>Slide Titles</vt:lpstr>
      </vt:variant>
      <vt:variant>
        <vt:i4>24</vt:i4>
      </vt:variant>
    </vt:vector>
  </HeadingPairs>
  <TitlesOfParts>
    <vt:vector size="31" baseType="lpstr">
      <vt:lpstr>自定义设计方案</vt:lpstr>
      <vt:lpstr>5_Office Theme</vt:lpstr>
      <vt:lpstr>1_自定义设计方案</vt:lpstr>
      <vt:lpstr>1_Simple Light</vt:lpstr>
      <vt:lpstr>1_Office Theme</vt:lpstr>
      <vt:lpstr>3_Custom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18</cp:revision>
  <dcterms:created xsi:type="dcterms:W3CDTF">2022-08-17T04:59:05Z</dcterms:created>
  <dcterms:modified xsi:type="dcterms:W3CDTF">2025-12-23T02:16:44Z</dcterms:modified>
</cp:coreProperties>
</file>