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16" r:id="rId3"/>
    <p:sldMasterId id="2147483735" r:id="rId4"/>
    <p:sldMasterId id="2147483739" r:id="rId5"/>
    <p:sldMasterId id="2147483742" r:id="rId6"/>
    <p:sldMasterId id="2147483754" r:id="rId7"/>
    <p:sldMasterId id="2147483766" r:id="rId8"/>
    <p:sldMasterId id="2147483783" r:id="rId9"/>
  </p:sldMasterIdLst>
  <p:notesMasterIdLst>
    <p:notesMasterId r:id="rId30"/>
  </p:notesMasterIdLst>
  <p:sldIdLst>
    <p:sldId id="293" r:id="rId10"/>
    <p:sldId id="257" r:id="rId11"/>
    <p:sldId id="2007577105" r:id="rId12"/>
    <p:sldId id="260" r:id="rId13"/>
    <p:sldId id="267" r:id="rId14"/>
    <p:sldId id="261" r:id="rId15"/>
    <p:sldId id="296" r:id="rId16"/>
    <p:sldId id="2007577136" r:id="rId17"/>
    <p:sldId id="2007577137" r:id="rId18"/>
    <p:sldId id="281" r:id="rId19"/>
    <p:sldId id="304" r:id="rId20"/>
    <p:sldId id="365" r:id="rId21"/>
    <p:sldId id="2007577132" r:id="rId22"/>
    <p:sldId id="2007577133" r:id="rId23"/>
    <p:sldId id="2007577134" r:id="rId24"/>
    <p:sldId id="2007577109" r:id="rId25"/>
    <p:sldId id="328" r:id="rId26"/>
    <p:sldId id="2007577135" r:id="rId27"/>
    <p:sldId id="2007577108"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p:scale>
          <a:sx n="74" d="100"/>
          <a:sy n="74" d="100"/>
        </p:scale>
        <p:origin x="-582"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B8FE4-3AF6-4D7E-B746-FB5B20962979}"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388AA-7EAC-4357-8412-911B34E04686}" type="slidenum">
              <a:rPr lang="en-US" smtClean="0"/>
              <a:t>‹#›</a:t>
            </a:fld>
            <a:endParaRPr lang="en-US"/>
          </a:p>
        </p:txBody>
      </p:sp>
    </p:spTree>
    <p:extLst>
      <p:ext uri="{BB962C8B-B14F-4D97-AF65-F5344CB8AC3E}">
        <p14:creationId xmlns:p14="http://schemas.microsoft.com/office/powerpoint/2010/main" val="97409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tranthao121004@gmail.com</a:t>
            </a:r>
          </a:p>
        </p:txBody>
      </p:sp>
      <p:sp>
        <p:nvSpPr>
          <p:cNvPr id="4" name="Slide Number Placeholder 3"/>
          <p:cNvSpPr>
            <a:spLocks noGrp="1"/>
          </p:cNvSpPr>
          <p:nvPr>
            <p:ph type="sldNum" sz="quarter" idx="5"/>
          </p:nvPr>
        </p:nvSpPr>
        <p:spPr/>
        <p:txBody>
          <a:bodyPr/>
          <a:lstStyle/>
          <a:p>
            <a:fld id="{7D6388AA-7EAC-4357-8412-911B34E04686}" type="slidenum">
              <a:rPr lang="en-US" smtClean="0"/>
              <a:t>19</a:t>
            </a:fld>
            <a:endParaRPr lang="en-US"/>
          </a:p>
        </p:txBody>
      </p:sp>
    </p:spTree>
    <p:extLst>
      <p:ext uri="{BB962C8B-B14F-4D97-AF65-F5344CB8AC3E}">
        <p14:creationId xmlns:p14="http://schemas.microsoft.com/office/powerpoint/2010/main" val="327206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8400051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5334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0482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9108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736248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9946325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62692182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78892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278031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7129855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9827468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9077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082928168"/>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9753350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65107196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054751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1689891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73278560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00169072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2675201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167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5278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0365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91009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49371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9934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48320815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2755547735"/>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C5A4A05-0477-4D9E-A8DB-731A2BD50E6D}"/>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2938645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B13D514-E1C1-4667-91D0-8A7B2C58A7C8}"/>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5282593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E89A62-E802-4D13-8A76-2A7646437F48}"/>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243175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631903-ED01-49C1-A7AE-569F4B3530D0}"/>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6" name="Footer Placeholder 5">
            <a:extLst>
              <a:ext uri="{FF2B5EF4-FFF2-40B4-BE49-F238E27FC236}">
                <a16:creationId xmlns:a16="http://schemas.microsoft.com/office/drawing/2014/main" xmlns=""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37699613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ECD559C-289E-406C-A9F8-0B8D213EDC23}"/>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8" name="Footer Placeholder 7">
            <a:extLst>
              <a:ext uri="{FF2B5EF4-FFF2-40B4-BE49-F238E27FC236}">
                <a16:creationId xmlns:a16="http://schemas.microsoft.com/office/drawing/2014/main" xmlns=""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25626252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5127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0F5F57-B950-4801-9F75-A326E47F3AF1}"/>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4" name="Footer Placeholder 3">
            <a:extLst>
              <a:ext uri="{FF2B5EF4-FFF2-40B4-BE49-F238E27FC236}">
                <a16:creationId xmlns:a16="http://schemas.microsoft.com/office/drawing/2014/main" xmlns=""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56499963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C0122E-0E2E-46B0-A3DC-0A42EC85C2A4}"/>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3" name="Footer Placeholder 2">
            <a:extLst>
              <a:ext uri="{FF2B5EF4-FFF2-40B4-BE49-F238E27FC236}">
                <a16:creationId xmlns:a16="http://schemas.microsoft.com/office/drawing/2014/main" xmlns=""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10879057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783EA5-A629-487C-9BE5-597FDEF32549}"/>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6" name="Footer Placeholder 5">
            <a:extLst>
              <a:ext uri="{FF2B5EF4-FFF2-40B4-BE49-F238E27FC236}">
                <a16:creationId xmlns:a16="http://schemas.microsoft.com/office/drawing/2014/main" xmlns=""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8698982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4291C2F-4234-4789-AE81-88F08EEECFF8}"/>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6" name="Footer Placeholder 5">
            <a:extLst>
              <a:ext uri="{FF2B5EF4-FFF2-40B4-BE49-F238E27FC236}">
                <a16:creationId xmlns:a16="http://schemas.microsoft.com/office/drawing/2014/main" xmlns=""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48250888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66EED4-FE8F-471A-B4C5-9F11D9177EF5}"/>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997505731"/>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7164B2-7A17-4FC3-95C7-182EBA991317}"/>
              </a:ext>
            </a:extLst>
          </p:cNvPr>
          <p:cNvSpPr>
            <a:spLocks noGrp="1"/>
          </p:cNvSpPr>
          <p:nvPr>
            <p:ph type="dt" sz="half" idx="10"/>
          </p:nvPr>
        </p:nvSpPr>
        <p:spPr/>
        <p:txBody>
          <a:body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43316105"/>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607945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3625103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220398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3176034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15011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388933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512375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2047269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55384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9868478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2385720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24911900"/>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6"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4"/>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20754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010882831"/>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53475875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6425154"/>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8" y="100843"/>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38212403"/>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445373"/>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0CD75C-1FC4-4856-98B1-5738F06A0E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12/23/2025</a:t>
            </a:fld>
            <a:endParaRPr lang="en-US"/>
          </a:p>
        </p:txBody>
      </p:sp>
      <p:sp>
        <p:nvSpPr>
          <p:cNvPr id="3" name="Footer Placeholder 2">
            <a:extLst>
              <a:ext uri="{FF2B5EF4-FFF2-40B4-BE49-F238E27FC236}">
                <a16:creationId xmlns:a16="http://schemas.microsoft.com/office/drawing/2014/main" xmlns="" id="{23194219-D24D-491C-8CA0-8EDAB5F701C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DE99125-D132-4593-9451-E7EA6D920CF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26033429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821A6-E52E-4040-90CA-3A2F877D1C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FB084FD-1F30-4818-916B-87F0F8971F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B34689E-B98C-4B0D-A42D-983F055618A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12/23/2025</a:t>
            </a:fld>
            <a:endParaRPr lang="en-US"/>
          </a:p>
        </p:txBody>
      </p:sp>
      <p:sp>
        <p:nvSpPr>
          <p:cNvPr id="5" name="Footer Placeholder 4">
            <a:extLst>
              <a:ext uri="{FF2B5EF4-FFF2-40B4-BE49-F238E27FC236}">
                <a16:creationId xmlns:a16="http://schemas.microsoft.com/office/drawing/2014/main" xmlns="" id="{7F895614-29E4-4642-8405-0899A8ADB3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3722A8-6ABF-45E4-B96E-4686CF693D4E}"/>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5294906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12703-FFD7-472F-B995-32CC670179C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F66BD2-465E-4FB2-BA57-8F8B0E22A3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A6E680-2910-4504-BB60-DFB6793ADF67}"/>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12/23/2025</a:t>
            </a:fld>
            <a:endParaRPr lang="en-US"/>
          </a:p>
        </p:txBody>
      </p:sp>
      <p:sp>
        <p:nvSpPr>
          <p:cNvPr id="5" name="Footer Placeholder 4">
            <a:extLst>
              <a:ext uri="{FF2B5EF4-FFF2-40B4-BE49-F238E27FC236}">
                <a16:creationId xmlns:a16="http://schemas.microsoft.com/office/drawing/2014/main" xmlns="" id="{CACB3545-7C54-4C38-974C-5499018667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23CBA3-7255-454D-B93D-58BA081C31B5}"/>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2837930961"/>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297489"/>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8922A-EE99-4986-9426-375E6CDD744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5CD18FF7-C91C-4CAA-90BD-7F6E32E85134}"/>
              </a:ext>
            </a:extLst>
          </p:cNvPr>
          <p:cNvSpPr>
            <a:spLocks noGrp="1"/>
          </p:cNvSpPr>
          <p:nvPr>
            <p:ph type="dt" sz="half" idx="10"/>
          </p:nvPr>
        </p:nvSpPr>
        <p:spPr>
          <a:xfrm>
            <a:off x="838200" y="6356352"/>
            <a:ext cx="2743200" cy="365125"/>
          </a:xfrm>
          <a:prstGeom prst="rect">
            <a:avLst/>
          </a:prstGeom>
        </p:spPr>
        <p:txBody>
          <a:bodyPr/>
          <a:lstStyle/>
          <a:p>
            <a:fld id="{BA3E14D3-2AE1-4E4A-8EB1-A62DF7B72650}" type="datetimeFigureOut">
              <a:rPr lang="en-US" smtClean="0"/>
              <a:pPr/>
              <a:t>12/23/2025</a:t>
            </a:fld>
            <a:endParaRPr lang="en-US"/>
          </a:p>
        </p:txBody>
      </p:sp>
      <p:sp>
        <p:nvSpPr>
          <p:cNvPr id="4" name="Footer Placeholder 3">
            <a:extLst>
              <a:ext uri="{FF2B5EF4-FFF2-40B4-BE49-F238E27FC236}">
                <a16:creationId xmlns:a16="http://schemas.microsoft.com/office/drawing/2014/main" xmlns="" id="{A6BE4465-FA81-43DE-A2D4-C0A534DE8A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883E81F-C06B-499F-B4D4-C83E4A513590}"/>
              </a:ext>
            </a:extLst>
          </p:cNvPr>
          <p:cNvSpPr>
            <a:spLocks noGrp="1"/>
          </p:cNvSpPr>
          <p:nvPr>
            <p:ph type="sldNum" sz="quarter" idx="12"/>
          </p:nvPr>
        </p:nvSpPr>
        <p:spPr>
          <a:xfrm>
            <a:off x="8610600" y="6356352"/>
            <a:ext cx="2743200" cy="365125"/>
          </a:xfrm>
          <a:prstGeom prst="rect">
            <a:avLst/>
          </a:prstGeom>
        </p:spPr>
        <p:txBody>
          <a:bodyPr/>
          <a:lstStyle/>
          <a:p>
            <a:fld id="{52FFA630-34EB-4244-8247-022D9570135E}" type="slidenum">
              <a:rPr lang="en-US" smtClean="0"/>
              <a:pPr/>
              <a:t>‹#›</a:t>
            </a:fld>
            <a:endParaRPr lang="en-US"/>
          </a:p>
        </p:txBody>
      </p:sp>
    </p:spTree>
    <p:extLst>
      <p:ext uri="{BB962C8B-B14F-4D97-AF65-F5344CB8AC3E}">
        <p14:creationId xmlns:p14="http://schemas.microsoft.com/office/powerpoint/2010/main" val="3544284674"/>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623055"/>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6" y="108237"/>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2"/>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61538191"/>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4866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4456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54252"/>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52615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227474"/>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6053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95055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28798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9388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63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6216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914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96426030"/>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556110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765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834444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12/23/2025</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22338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6565981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7.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3.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6.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8943896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push dir="u"/>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7964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1095271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3264C443-A1E8-4848-B9DE-E01FC04C0E0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315337360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061FEE-56D5-4BA9-AC75-184C9A67A85C}" type="slidenum">
              <a:rPr lang="zh-CN" altLang="en-US" smtClean="0"/>
              <a:pPr/>
              <a:t>‹#›</a:t>
            </a:fld>
            <a:endParaRPr lang="zh-CN" altLang="en-US" dirty="0"/>
          </a:p>
        </p:txBody>
      </p:sp>
      <p:grpSp>
        <p:nvGrpSpPr>
          <p:cNvPr id="3" name="组合 2">
            <a:extLst>
              <a:ext uri="{FF2B5EF4-FFF2-40B4-BE49-F238E27FC236}">
                <a16:creationId xmlns:a16="http://schemas.microsoft.com/office/drawing/2014/main" xmlns="" id="{AFA2E7F3-096B-413D-B2D4-5725623671AE}"/>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xmlns="" id="{A5BED0DE-B3D7-4C5F-BF74-E8D4D7A53B5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7CF95A1B-65AB-4309-ACCC-E1390B66B8E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5537" r="5537"/>
            <a:stretch/>
          </p:blipFill>
          <p:spPr>
            <a:xfrm>
              <a:off x="0" y="0"/>
              <a:ext cx="12192000" cy="6858000"/>
            </a:xfrm>
            <a:prstGeom prst="rect">
              <a:avLst/>
            </a:prstGeom>
          </p:spPr>
        </p:pic>
        <p:pic>
          <p:nvPicPr>
            <p:cNvPr id="7" name="图片 6" descr="图片包含 镜子, 事情&#10;&#10;已生成高可信度的说明">
              <a:extLst>
                <a:ext uri="{FF2B5EF4-FFF2-40B4-BE49-F238E27FC236}">
                  <a16:creationId xmlns:a16="http://schemas.microsoft.com/office/drawing/2014/main" xmlns="" id="{C11A98B6-6E0B-4DD7-835F-2FE23E9BE5F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4099" y="198750"/>
              <a:ext cx="11803802" cy="6460500"/>
            </a:xfrm>
            <a:prstGeom prst="rect">
              <a:avLst/>
            </a:prstGeom>
          </p:spPr>
        </p:pic>
      </p:grpSp>
      <p:pic>
        <p:nvPicPr>
          <p:cNvPr id="8" name="Picture 7" descr="Shape&#10;&#10;Description automatically generated with medium confidence">
            <a:extLst>
              <a:ext uri="{FF2B5EF4-FFF2-40B4-BE49-F238E27FC236}">
                <a16:creationId xmlns:a16="http://schemas.microsoft.com/office/drawing/2014/main" xmlns="" id="{97EDE615-045C-4518-81AC-DD2AEBD1E9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96886" y="327991"/>
            <a:ext cx="1267769" cy="1267769"/>
          </a:xfrm>
          <a:prstGeom prst="rect">
            <a:avLst/>
          </a:prstGeom>
        </p:spPr>
      </p:pic>
    </p:spTree>
    <p:extLst>
      <p:ext uri="{BB962C8B-B14F-4D97-AF65-F5344CB8AC3E}">
        <p14:creationId xmlns:p14="http://schemas.microsoft.com/office/powerpoint/2010/main" val="577889221"/>
      </p:ext>
    </p:extLst>
  </p:cSld>
  <p:clrMap bg1="lt1" tx1="dk1" bg2="lt2" tx2="dk2" accent1="accent1" accent2="accent2" accent3="accent3" accent4="accent4" accent5="accent5" accent6="accent6" hlink="hlink" folHlink="folHlink"/>
  <p:sldLayoutIdLst>
    <p:sldLayoutId id="2147483740" r:id="rId1"/>
    <p:sldLayoutId id="2147483741"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12/23/2025</a:t>
            </a:fld>
            <a:endParaRPr lang="en-US"/>
          </a:p>
        </p:txBody>
      </p:sp>
      <p:sp>
        <p:nvSpPr>
          <p:cNvPr id="5" name="Footer Placeholder 4">
            <a:extLst>
              <a:ext uri="{FF2B5EF4-FFF2-40B4-BE49-F238E27FC236}">
                <a16:creationId xmlns:a16="http://schemas.microsoft.com/office/drawing/2014/main" xmlns=""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3DBB1417-615B-0109-844D-3BA22BB966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0012" y="172277"/>
            <a:ext cx="1741536" cy="1741536"/>
          </a:xfrm>
          <a:prstGeom prst="rect">
            <a:avLst/>
          </a:prstGeom>
        </p:spPr>
      </p:pic>
    </p:spTree>
    <p:extLst>
      <p:ext uri="{BB962C8B-B14F-4D97-AF65-F5344CB8AC3E}">
        <p14:creationId xmlns:p14="http://schemas.microsoft.com/office/powerpoint/2010/main" val="10519747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1772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90223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1B3E06FD-FCC4-91E2-4194-BA153D2700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390525"/>
            <a:ext cx="1352550" cy="1352550"/>
          </a:xfrm>
          <a:prstGeom prst="rect">
            <a:avLst/>
          </a:prstGeom>
        </p:spPr>
      </p:pic>
    </p:spTree>
    <p:extLst>
      <p:ext uri="{BB962C8B-B14F-4D97-AF65-F5344CB8AC3E}">
        <p14:creationId xmlns:p14="http://schemas.microsoft.com/office/powerpoint/2010/main" val="185969251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9.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79.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6.xml"/><Relationship Id="rId1" Type="http://schemas.openxmlformats.org/officeDocument/2006/relationships/tags" Target="../tags/tag4.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6.xml"/><Relationship Id="rId1" Type="http://schemas.openxmlformats.org/officeDocument/2006/relationships/tags" Target="../tags/tag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66.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4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7.png"/><Relationship Id="rId1" Type="http://schemas.openxmlformats.org/officeDocument/2006/relationships/slideLayout" Target="../slideLayouts/slideLayout41.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1.xml"/><Relationship Id="rId1" Type="http://schemas.openxmlformats.org/officeDocument/2006/relationships/tags" Target="../tags/tag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17.png"/><Relationship Id="rId1" Type="http://schemas.openxmlformats.org/officeDocument/2006/relationships/slideLayout" Target="../slideLayouts/slideLayout41.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28.em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6.xml"/><Relationship Id="rId1" Type="http://schemas.openxmlformats.org/officeDocument/2006/relationships/tags" Target="../tags/tag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xmlns=""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1116" y="262758"/>
            <a:ext cx="10770782" cy="6361561"/>
          </a:xfrm>
          <a:prstGeom prst="rect">
            <a:avLst/>
          </a:prstGeom>
        </p:spPr>
      </p:pic>
      <p:pic>
        <p:nvPicPr>
          <p:cNvPr id="4" name="Picture 3">
            <a:extLst>
              <a:ext uri="{FF2B5EF4-FFF2-40B4-BE49-F238E27FC236}">
                <a16:creationId xmlns:a16="http://schemas.microsoft.com/office/drawing/2014/main" xmlns="" id="{3D8CA188-944A-4935-8354-04BDCAF46FC6}"/>
              </a:ext>
            </a:extLst>
          </p:cNvPr>
          <p:cNvPicPr>
            <a:picLocks noChangeAspect="1"/>
          </p:cNvPicPr>
          <p:nvPr/>
        </p:nvPicPr>
        <p:blipFill>
          <a:blip r:embed="rId4"/>
          <a:stretch>
            <a:fillRect/>
          </a:stretch>
        </p:blipFill>
        <p:spPr>
          <a:xfrm>
            <a:off x="9967028" y="3612592"/>
            <a:ext cx="2209800" cy="3192246"/>
          </a:xfrm>
          <a:prstGeom prst="rect">
            <a:avLst/>
          </a:prstGeom>
        </p:spPr>
      </p:pic>
      <p:pic>
        <p:nvPicPr>
          <p:cNvPr id="9" name="Picture 8">
            <a:extLst>
              <a:ext uri="{FF2B5EF4-FFF2-40B4-BE49-F238E27FC236}">
                <a16:creationId xmlns:a16="http://schemas.microsoft.com/office/drawing/2014/main" xmlns="" id="{7514CF72-8B80-40B9-8572-EC8D48EFD60E}"/>
              </a:ext>
            </a:extLst>
          </p:cNvPr>
          <p:cNvPicPr>
            <a:picLocks noChangeAspect="1"/>
          </p:cNvPicPr>
          <p:nvPr/>
        </p:nvPicPr>
        <p:blipFill>
          <a:blip r:embed="rId5"/>
          <a:stretch>
            <a:fillRect/>
          </a:stretch>
        </p:blipFill>
        <p:spPr>
          <a:xfrm>
            <a:off x="2596055" y="1891862"/>
            <a:ext cx="6922068" cy="4476629"/>
          </a:xfrm>
          <a:prstGeom prst="rect">
            <a:avLst/>
          </a:prstGeom>
        </p:spPr>
      </p:pic>
      <p:pic>
        <p:nvPicPr>
          <p:cNvPr id="12" name="Picture 11">
            <a:extLst>
              <a:ext uri="{FF2B5EF4-FFF2-40B4-BE49-F238E27FC236}">
                <a16:creationId xmlns:a16="http://schemas.microsoft.com/office/drawing/2014/main" xmlns="" id="{E3F9F95D-4A7D-45C3-AA7B-B4095C4A8CF4}"/>
              </a:ext>
            </a:extLst>
          </p:cNvPr>
          <p:cNvPicPr>
            <a:picLocks noChangeAspect="1"/>
          </p:cNvPicPr>
          <p:nvPr/>
        </p:nvPicPr>
        <p:blipFill>
          <a:blip r:embed="rId6"/>
          <a:stretch>
            <a:fillRect/>
          </a:stretch>
        </p:blipFill>
        <p:spPr>
          <a:xfrm>
            <a:off x="981423" y="489509"/>
            <a:ext cx="4185467" cy="1297250"/>
          </a:xfrm>
          <a:prstGeom prst="rect">
            <a:avLst/>
          </a:prstGeom>
        </p:spPr>
      </p:pic>
      <p:sp>
        <p:nvSpPr>
          <p:cNvPr id="13" name="Oval 12">
            <a:extLst>
              <a:ext uri="{FF2B5EF4-FFF2-40B4-BE49-F238E27FC236}">
                <a16:creationId xmlns:a16="http://schemas.microsoft.com/office/drawing/2014/main" xmlns="" id="{05E19A64-36FE-46D6-BBF2-4EB856924E68}"/>
              </a:ext>
            </a:extLst>
          </p:cNvPr>
          <p:cNvSpPr/>
          <p:nvPr/>
        </p:nvSpPr>
        <p:spPr>
          <a:xfrm>
            <a:off x="2783840" y="1891862"/>
            <a:ext cx="1534160" cy="15371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D51C862E-0861-4B5F-A703-931590431C33}"/>
              </a:ext>
            </a:extLst>
          </p:cNvPr>
          <p:cNvSpPr/>
          <p:nvPr/>
        </p:nvSpPr>
        <p:spPr>
          <a:xfrm>
            <a:off x="3616668" y="3534103"/>
            <a:ext cx="1141603" cy="820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AF78C24B-1369-472D-B8DB-EB9190BDEE7D}"/>
              </a:ext>
            </a:extLst>
          </p:cNvPr>
          <p:cNvSpPr/>
          <p:nvPr/>
        </p:nvSpPr>
        <p:spPr>
          <a:xfrm>
            <a:off x="4636374" y="2867846"/>
            <a:ext cx="1754266"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8C254BD6-F0F6-445F-9752-67AF16C77E8E}"/>
              </a:ext>
            </a:extLst>
          </p:cNvPr>
          <p:cNvSpPr/>
          <p:nvPr/>
        </p:nvSpPr>
        <p:spPr>
          <a:xfrm>
            <a:off x="8219440" y="2784501"/>
            <a:ext cx="1017488" cy="13180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B837B435-5E9E-4CE9-B024-DBED02D2BB00}"/>
              </a:ext>
            </a:extLst>
          </p:cNvPr>
          <p:cNvSpPr/>
          <p:nvPr/>
        </p:nvSpPr>
        <p:spPr>
          <a:xfrm>
            <a:off x="8576905" y="3852727"/>
            <a:ext cx="1017488" cy="688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70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xmlns=""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xmlns=""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xmlns=""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01912" y="793021"/>
            <a:ext cx="4797048" cy="3342011"/>
          </a:xfrm>
        </p:spPr>
        <p:txBody>
          <a:bodyPr>
            <a:normAutofit/>
          </a:bodyPr>
          <a:lstStyle/>
          <a:p>
            <a:pPr algn="just">
              <a:lnSpc>
                <a:spcPct val="150000"/>
              </a:lnSpc>
            </a:pPr>
            <a:r>
              <a:rPr lang="vi-VN" sz="2800" b="1" dirty="0">
                <a:solidFill>
                  <a:srgbClr val="C00000"/>
                </a:solidFill>
                <a:latin typeface="Cambria" panose="02040503050406030204" pitchFamily="18" charset="0"/>
                <a:ea typeface="Cambria" panose="02040503050406030204" pitchFamily="18" charset="0"/>
              </a:rPr>
              <a:t>Cậu nên tập trung vẽ tranh xong rồi xem tivi nhé! Như vậy sẽ tiết kiệm thời gian mà vẫn hoàn thành hết công việc  đấy!</a:t>
            </a:r>
            <a:endParaRPr lang="en-US" sz="2800" b="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69" y="105568"/>
            <a:ext cx="6071596" cy="62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113" l="0" r="100000">
                        <a14:foregroundMark x1="88830" y1="14539" x2="95390" y2="10461"/>
                        <a14:foregroundMark x1="64184" y1="50887" x2="65780" y2="54433"/>
                        <a14:foregroundMark x1="66312" y1="52660" x2="67199" y2="51241"/>
                        <a14:foregroundMark x1="70213" y1="49823" x2="70213" y2="49823"/>
                        <a14:foregroundMark x1="70213" y1="49823" x2="70213" y2="49823"/>
                        <a14:foregroundMark x1="68972" y1="51241" x2="67908" y2="51773"/>
                        <a14:foregroundMark x1="65426" y1="51773" x2="65426" y2="51773"/>
                        <a14:foregroundMark x1="63475" y1="52128" x2="63475" y2="52128"/>
                        <a14:foregroundMark x1="63298" y1="52660" x2="63298" y2="52660"/>
                        <a14:foregroundMark x1="63298" y1="52660" x2="62411" y2="54078"/>
                        <a14:foregroundMark x1="61879" y1="54078" x2="61879" y2="54078"/>
                        <a14:foregroundMark x1="60993" y1="54078" x2="60993" y2="54078"/>
                        <a14:foregroundMark x1="60993" y1="54078" x2="60993" y2="54078"/>
                        <a14:foregroundMark x1="60816" y1="53546" x2="60816" y2="53546"/>
                        <a14:foregroundMark x1="41489" y1="59574" x2="41489" y2="59574"/>
                        <a14:foregroundMark x1="40426" y1="60993" x2="40426" y2="60993"/>
                        <a14:foregroundMark x1="36348" y1="65957" x2="36348" y2="65957"/>
                        <a14:foregroundMark x1="37766" y1="62234" x2="37766" y2="62234"/>
                        <a14:foregroundMark x1="37766" y1="62234" x2="37766" y2="62234"/>
                        <a14:foregroundMark x1="37766" y1="62234" x2="37766" y2="62234"/>
                        <a14:foregroundMark x1="33865" y1="61879" x2="33865" y2="61879"/>
                        <a14:foregroundMark x1="29965" y1="65603" x2="29965" y2="65603"/>
                        <a14:foregroundMark x1="29965" y1="65603" x2="31915" y2="64184"/>
                        <a14:foregroundMark x1="55851" y1="70567" x2="55851" y2="70567"/>
                        <a14:foregroundMark x1="55851" y1="70567" x2="55851" y2="70567"/>
                        <a14:foregroundMark x1="45745" y1="16844" x2="45745" y2="16844"/>
                        <a14:foregroundMark x1="45390" y1="17199" x2="45390" y2="17199"/>
                        <a14:foregroundMark x1="45390" y1="17199" x2="43972" y2="18617"/>
                        <a14:foregroundMark x1="39007" y1="22872" x2="39007" y2="22872"/>
                        <a14:foregroundMark x1="39007" y1="22872" x2="39007" y2="22872"/>
                        <a14:foregroundMark x1="64716" y1="96277" x2="64716" y2="96277"/>
                        <a14:foregroundMark x1="64894" y1="94858" x2="65780" y2="93085"/>
                        <a14:foregroundMark x1="65780" y1="93085" x2="45922" y2="93085"/>
                        <a14:foregroundMark x1="44326" y1="93085" x2="47518" y2="98227"/>
                        <a14:foregroundMark x1="71809" y1="94858" x2="71809" y2="94858"/>
                        <a14:foregroundMark x1="71809" y1="94858" x2="71809" y2="94858"/>
                        <a14:foregroundMark x1="73227" y1="93085" x2="73227" y2="93085"/>
                        <a14:foregroundMark x1="73227" y1="93085" x2="73227" y2="93085"/>
                        <a14:foregroundMark x1="73227" y1="93085" x2="72695" y2="94858"/>
                        <a14:foregroundMark x1="71809" y1="95390" x2="71809" y2="95390"/>
                        <a14:foregroundMark x1="70390" y1="89007" x2="70390" y2="89007"/>
                        <a14:foregroundMark x1="75709" y1="89362" x2="76773" y2="89894"/>
                        <a14:foregroundMark x1="78191" y1="78901" x2="79787" y2="76950"/>
                        <a14:foregroundMark x1="80319" y1="76064" x2="81383" y2="74645"/>
                        <a14:foregroundMark x1="82270" y1="71986" x2="83333" y2="71099"/>
                        <a14:foregroundMark x1="84752" y1="67376" x2="85284" y2="65957"/>
                        <a14:foregroundMark x1="86170" y1="64184" x2="86170" y2="64184"/>
                        <a14:foregroundMark x1="86879" y1="59043" x2="86879" y2="56383"/>
                        <a14:foregroundMark x1="82447" y1="39362" x2="82447" y2="39362"/>
                        <a14:foregroundMark x1="81915" y1="36525" x2="81915" y2="36525"/>
                        <a14:foregroundMark x1="81738" y1="35638" x2="81738" y2="35638"/>
                        <a14:foregroundMark x1="67908" y1="19504" x2="51773" y2="13652"/>
                        <a14:backgroundMark x1="58865" y1="16844" x2="58865" y2="16844"/>
                        <a14:backgroundMark x1="60284" y1="16844" x2="60284" y2="16844"/>
                        <a14:backgroundMark x1="61879" y1="16844" x2="64184" y2="17199"/>
                        <a14:backgroundMark x1="64716" y1="17199" x2="64716" y2="17199"/>
                        <a14:backgroundMark x1="64894" y1="17199" x2="66844" y2="17730"/>
                        <a14:backgroundMark x1="67908" y1="17730" x2="67908" y2="17730"/>
                        <a14:backgroundMark x1="67908" y1="17730" x2="67908" y2="17730"/>
                        <a14:backgroundMark x1="51241" y1="12234" x2="51241" y2="12234"/>
                        <a14:backgroundMark x1="56206" y1="15426" x2="56206" y2="15426"/>
                      </a14:backgroundRemoval>
                    </a14:imgEffect>
                  </a14:imgLayer>
                </a14:imgProps>
              </a:ext>
              <a:ext uri="{28A0092B-C50C-407E-A947-70E740481C1C}">
                <a14:useLocalDpi xmlns:a14="http://schemas.microsoft.com/office/drawing/2010/main" val="0"/>
              </a:ext>
            </a:extLst>
          </a:blip>
          <a:stretch>
            <a:fillRect/>
          </a:stretch>
        </p:blipFill>
        <p:spPr>
          <a:xfrm>
            <a:off x="7410540" y="3872270"/>
            <a:ext cx="3819439" cy="20240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397592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lập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biểu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gồm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cần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rồi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cứ tập trung làm lần lượt từng việ</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t>
            </a:r>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một nhé!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Như</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vậy</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tiết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kiệm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bỏ</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sót</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02" y="461246"/>
            <a:ext cx="5866727" cy="6020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ustDataLst>
      <p:tags r:id="rId1"/>
    </p:custDataLst>
    <p:extLst>
      <p:ext uri="{BB962C8B-B14F-4D97-AF65-F5344CB8AC3E}">
        <p14:creationId xmlns:p14="http://schemas.microsoft.com/office/powerpoint/2010/main" val="2495669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7846" y="2900855"/>
            <a:ext cx="5305677" cy="3352799"/>
          </a:xfrm>
        </p:spPr>
        <p:txBody>
          <a:bodyPr>
            <a:noAutofit/>
          </a:bodyPr>
          <a:lstStyle/>
          <a:p>
            <a:pPr algn="just"/>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cậu</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nên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dừng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trò</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chơi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điện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tử</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để</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dành</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gian</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giúp</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đỡ</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bố</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mẹ</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công</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việc</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nhé</a:t>
            </a:r>
            <a:r>
              <a:rPr 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721" y="461246"/>
            <a:ext cx="2534864" cy="2149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xmlns="" id="{F709969A-1910-8990-4E8D-296E590DD6BA}"/>
              </a:ext>
            </a:extLst>
          </p:cNvPr>
          <p:cNvPicPr>
            <a:picLocks noChangeAspect="1"/>
          </p:cNvPicPr>
          <p:nvPr/>
        </p:nvPicPr>
        <p:blipFill>
          <a:blip r:embed="rId4"/>
          <a:stretch>
            <a:fillRect/>
          </a:stretch>
        </p:blipFill>
        <p:spPr>
          <a:xfrm>
            <a:off x="255270" y="2008187"/>
            <a:ext cx="582930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592760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xmlns=""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xmlns="" id="{E44591A0-E3EE-B252-703A-53EC59A52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528" y="898909"/>
            <a:ext cx="7193903" cy="5791702"/>
          </a:xfrm>
          <a:prstGeom prst="rect">
            <a:avLst/>
          </a:prstGeom>
        </p:spPr>
      </p:pic>
    </p:spTree>
    <p:extLst>
      <p:ext uri="{BB962C8B-B14F-4D97-AF65-F5344CB8AC3E}">
        <p14:creationId xmlns:p14="http://schemas.microsoft.com/office/powerpoint/2010/main" val="3777165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xmlns="" id="{71BF42F8-AA6E-4E13-8559-168DF656C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 y="0"/>
            <a:ext cx="12223439" cy="6858000"/>
          </a:xfrm>
          <a:prstGeom prst="rect">
            <a:avLst/>
          </a:prstGeom>
        </p:spPr>
      </p:pic>
      <p:sp>
        <p:nvSpPr>
          <p:cNvPr id="3" name="矩形 4">
            <a:extLst>
              <a:ext uri="{FF2B5EF4-FFF2-40B4-BE49-F238E27FC236}">
                <a16:creationId xmlns:a16="http://schemas.microsoft.com/office/drawing/2014/main" xmlns="" id="{803C98F4-E583-C54C-BD96-A5430FD15A5C}"/>
              </a:ext>
            </a:extLst>
          </p:cNvPr>
          <p:cNvSpPr/>
          <p:nvPr/>
        </p:nvSpPr>
        <p:spPr>
          <a:xfrm>
            <a:off x="274658" y="17515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等线" panose="02010600030101010101" pitchFamily="2" charset="-122"/>
              <a:cs typeface="+mn-cs"/>
            </a:endParaRPr>
          </a:p>
        </p:txBody>
      </p:sp>
      <p:pic>
        <p:nvPicPr>
          <p:cNvPr id="4" name="图片 3">
            <a:extLst>
              <a:ext uri="{FF2B5EF4-FFF2-40B4-BE49-F238E27FC236}">
                <a16:creationId xmlns:a16="http://schemas.microsoft.com/office/drawing/2014/main" xmlns="" id="{46C044DE-CD12-5C48-8ECD-3EF9526B89EB}"/>
              </a:ext>
            </a:extLst>
          </p:cNvPr>
          <p:cNvPicPr>
            <a:picLocks noChangeAspect="1"/>
          </p:cNvPicPr>
          <p:nvPr/>
        </p:nvPicPr>
        <p:blipFill>
          <a:blip r:embed="rId3"/>
          <a:stretch>
            <a:fillRect/>
          </a:stretch>
        </p:blipFill>
        <p:spPr>
          <a:xfrm>
            <a:off x="9934824" y="8117"/>
            <a:ext cx="2257176" cy="968305"/>
          </a:xfrm>
          <a:prstGeom prst="rect">
            <a:avLst/>
          </a:prstGeom>
        </p:spPr>
      </p:pic>
      <p:sp>
        <p:nvSpPr>
          <p:cNvPr id="9" name="TextBox 8"/>
          <p:cNvSpPr txBox="1"/>
          <p:nvPr/>
        </p:nvSpPr>
        <p:spPr>
          <a:xfrm>
            <a:off x="1077086" y="268536"/>
            <a:ext cx="56042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Nhiệm</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vụ</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học</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tập</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về</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 </a:t>
            </a:r>
            <a:r>
              <a:rPr kumimoji="0" lang="en-US" altLang="zh-CN" sz="4000" b="1" i="0" u="none" strike="noStrike" kern="1200" cap="none" spc="0" normalizeH="0" baseline="0" noProof="0" dirty="0" err="1">
                <a:ln>
                  <a:noFill/>
                </a:ln>
                <a:solidFill>
                  <a:prstClr val="white"/>
                </a:solidFill>
                <a:effectLst/>
                <a:uLnTx/>
                <a:uFillTx/>
                <a:latin typeface="Calibri" panose="020F0502020204030204"/>
                <a:ea typeface="方正粗圆_GBK" pitchFamily="65" charset="-122"/>
                <a:cs typeface="Times New Roman" panose="02020603050405020304" pitchFamily="18" charset="0"/>
              </a:rPr>
              <a:t>nhà</a:t>
            </a:r>
            <a:r>
              <a:rPr kumimoji="0" lang="en-US" altLang="zh-CN"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rPr>
              <a:t>:</a:t>
            </a:r>
            <a:endParaRPr kumimoji="0" lang="zh-CN" altLang="en-US" sz="4000" b="1" i="0"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11" name="TextBox 10"/>
          <p:cNvSpPr txBox="1"/>
          <p:nvPr/>
        </p:nvSpPr>
        <p:spPr>
          <a:xfrm>
            <a:off x="401203" y="976422"/>
            <a:ext cx="11112097" cy="523220"/>
          </a:xfrm>
          <a:prstGeom prst="rect">
            <a:avLst/>
          </a:prstGeom>
          <a:noFill/>
        </p:spPr>
        <p:txBody>
          <a:bodyPr wrap="square" rtlCol="0">
            <a:spAutoFit/>
          </a:bodyPr>
          <a:lstStyle/>
          <a:p>
            <a:pPr marL="514350" lvl="0" indent="-514350">
              <a:buFontTx/>
              <a:buAutoNum type="arabicPeriod"/>
            </a:pPr>
            <a:r>
              <a:rPr lang="en-US" altLang="zh-CN" sz="2800" i="1" dirty="0">
                <a:solidFill>
                  <a:prstClr val="white"/>
                </a:solidFill>
                <a:ea typeface="方正粗圆_GBK" pitchFamily="65" charset="-122"/>
                <a:cs typeface="Times New Roman" panose="02020603050405020304" pitchFamily="18" charset="0"/>
              </a:rPr>
              <a:t>Chia </a:t>
            </a:r>
            <a:r>
              <a:rPr lang="en-US" altLang="zh-CN" sz="2800" i="1" dirty="0" err="1">
                <a:solidFill>
                  <a:prstClr val="white"/>
                </a:solidFill>
                <a:ea typeface="方正粗圆_GBK" pitchFamily="65" charset="-122"/>
                <a:cs typeface="Times New Roman" panose="02020603050405020304" pitchFamily="18" charset="0"/>
              </a:rPr>
              <a:t>sẻ</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những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việc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em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đã</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và</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sẽ</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làm</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để</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sử</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dụng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hợp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lý</a:t>
            </a:r>
            <a:r>
              <a:rPr lang="en-US" altLang="zh-CN" sz="2800" i="1" dirty="0">
                <a:solidFill>
                  <a:prstClr val="white"/>
                </a:solidFill>
                <a:ea typeface="方正粗圆_GBK" pitchFamily="65" charset="-122"/>
                <a:cs typeface="Times New Roman" panose="02020603050405020304" pitchFamily="18" charset="0"/>
              </a:rPr>
              <a:t>.</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sp>
        <p:nvSpPr>
          <p:cNvPr id="8" name="TextBox 7">
            <a:extLst>
              <a:ext uri="{FF2B5EF4-FFF2-40B4-BE49-F238E27FC236}">
                <a16:creationId xmlns:a16="http://schemas.microsoft.com/office/drawing/2014/main" xmlns="" id="{4A76387F-6609-4C19-AB3A-21617D4903FA}"/>
              </a:ext>
            </a:extLst>
          </p:cNvPr>
          <p:cNvSpPr txBox="1"/>
          <p:nvPr/>
        </p:nvSpPr>
        <p:spPr>
          <a:xfrm>
            <a:off x="401202" y="1659134"/>
            <a:ext cx="11112097" cy="523220"/>
          </a:xfrm>
          <a:prstGeom prst="rect">
            <a:avLst/>
          </a:prstGeom>
          <a:noFill/>
        </p:spPr>
        <p:txBody>
          <a:bodyPr wrap="square" rtlCol="0">
            <a:spAutoFit/>
          </a:bodyPr>
          <a:lstStyle/>
          <a:p>
            <a:pPr lvl="0"/>
            <a:r>
              <a:rPr lang="en-US" altLang="zh-CN" sz="2800" i="1" dirty="0">
                <a:solidFill>
                  <a:prstClr val="white"/>
                </a:solidFill>
                <a:ea typeface="方正粗圆_GBK" pitchFamily="65" charset="-122"/>
                <a:cs typeface="Times New Roman" panose="02020603050405020304" pitchFamily="18" charset="0"/>
              </a:rPr>
              <a:t>2. </a:t>
            </a:r>
            <a:r>
              <a:rPr lang="en-US" altLang="zh-CN" sz="2800" i="1" dirty="0" err="1">
                <a:solidFill>
                  <a:prstClr val="white"/>
                </a:solidFill>
                <a:ea typeface="方正粗圆_GBK" pitchFamily="65" charset="-122"/>
                <a:cs typeface="Times New Roman" panose="02020603050405020304" pitchFamily="18" charset="0"/>
              </a:rPr>
              <a:t>Lập</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thời</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gian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biểu</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cho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các</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hoạt</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động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trong</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tuần</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theo</a:t>
            </a:r>
            <a:r>
              <a:rPr lang="en-US" altLang="zh-CN" sz="2800" i="1" dirty="0">
                <a:solidFill>
                  <a:prstClr val="white"/>
                </a:solidFill>
                <a:ea typeface="方正粗圆_GBK" pitchFamily="65" charset="-122"/>
                <a:cs typeface="Times New Roman" panose="02020603050405020304" pitchFamily="18" charset="0"/>
              </a:rPr>
              <a:t> </a:t>
            </a:r>
            <a:r>
              <a:rPr lang="en-US" altLang="zh-CN" sz="2800" i="1" dirty="0" err="1">
                <a:solidFill>
                  <a:prstClr val="white"/>
                </a:solidFill>
                <a:ea typeface="方正粗圆_GBK" pitchFamily="65" charset="-122"/>
                <a:cs typeface="Times New Roman" panose="02020603050405020304" pitchFamily="18" charset="0"/>
              </a:rPr>
              <a:t>mẫu</a:t>
            </a:r>
            <a:r>
              <a:rPr lang="en-US" altLang="zh-CN" sz="2800" i="1" dirty="0">
                <a:solidFill>
                  <a:prstClr val="white"/>
                </a:solidFill>
                <a:ea typeface="方正粗圆_GBK" pitchFamily="65" charset="-122"/>
                <a:cs typeface="Times New Roman" panose="02020603050405020304" pitchFamily="18" charset="0"/>
              </a:rPr>
              <a:t> </a:t>
            </a:r>
            <a:endParaRPr kumimoji="0" lang="en-US" altLang="zh-CN" sz="2800" b="0" i="1" u="none" strike="noStrike" kern="1200" cap="none" spc="0" normalizeH="0" baseline="0" noProof="0" dirty="0">
              <a:ln>
                <a:noFill/>
              </a:ln>
              <a:solidFill>
                <a:prstClr val="white"/>
              </a:solidFill>
              <a:effectLst/>
              <a:uLnTx/>
              <a:uFillTx/>
              <a:latin typeface="Calibri" panose="020F0502020204030204"/>
              <a:ea typeface="方正粗圆_GBK" pitchFamily="65" charset="-122"/>
              <a:cs typeface="Times New Roman" panose="02020603050405020304" pitchFamily="18" charset="0"/>
            </a:endParaRPr>
          </a:p>
        </p:txBody>
      </p:sp>
      <p:graphicFrame>
        <p:nvGraphicFramePr>
          <p:cNvPr id="5" name="Table 6">
            <a:extLst>
              <a:ext uri="{FF2B5EF4-FFF2-40B4-BE49-F238E27FC236}">
                <a16:creationId xmlns:a16="http://schemas.microsoft.com/office/drawing/2014/main" xmlns="" id="{F6D414D2-A531-44C7-A31C-37EA90DA6BB5}"/>
              </a:ext>
            </a:extLst>
          </p:cNvPr>
          <p:cNvGraphicFramePr>
            <a:graphicFrameLocks noGrp="1"/>
          </p:cNvGraphicFramePr>
          <p:nvPr>
            <p:extLst>
              <p:ext uri="{D42A27DB-BD31-4B8C-83A1-F6EECF244321}">
                <p14:modId xmlns:p14="http://schemas.microsoft.com/office/powerpoint/2010/main" val="4294197735"/>
              </p:ext>
            </p:extLst>
          </p:nvPr>
        </p:nvGraphicFramePr>
        <p:xfrm>
          <a:off x="549350" y="2717385"/>
          <a:ext cx="11367992" cy="2689383"/>
        </p:xfrm>
        <a:graphic>
          <a:graphicData uri="http://schemas.openxmlformats.org/drawingml/2006/table">
            <a:tbl>
              <a:tblPr firstRow="1" bandRow="1">
                <a:tableStyleId>{073A0DAA-6AF3-43AB-8588-CEC1D06C72B9}</a:tableStyleId>
              </a:tblPr>
              <a:tblGrid>
                <a:gridCol w="1420999">
                  <a:extLst>
                    <a:ext uri="{9D8B030D-6E8A-4147-A177-3AD203B41FA5}">
                      <a16:colId xmlns:a16="http://schemas.microsoft.com/office/drawing/2014/main" xmlns="" val="2791495758"/>
                    </a:ext>
                  </a:extLst>
                </a:gridCol>
                <a:gridCol w="1420999">
                  <a:extLst>
                    <a:ext uri="{9D8B030D-6E8A-4147-A177-3AD203B41FA5}">
                      <a16:colId xmlns:a16="http://schemas.microsoft.com/office/drawing/2014/main" xmlns="" val="2996268019"/>
                    </a:ext>
                  </a:extLst>
                </a:gridCol>
                <a:gridCol w="1420999">
                  <a:extLst>
                    <a:ext uri="{9D8B030D-6E8A-4147-A177-3AD203B41FA5}">
                      <a16:colId xmlns:a16="http://schemas.microsoft.com/office/drawing/2014/main" xmlns="" val="2853974405"/>
                    </a:ext>
                  </a:extLst>
                </a:gridCol>
                <a:gridCol w="1420999">
                  <a:extLst>
                    <a:ext uri="{9D8B030D-6E8A-4147-A177-3AD203B41FA5}">
                      <a16:colId xmlns:a16="http://schemas.microsoft.com/office/drawing/2014/main" xmlns="" val="3168024284"/>
                    </a:ext>
                  </a:extLst>
                </a:gridCol>
                <a:gridCol w="1659301">
                  <a:extLst>
                    <a:ext uri="{9D8B030D-6E8A-4147-A177-3AD203B41FA5}">
                      <a16:colId xmlns:a16="http://schemas.microsoft.com/office/drawing/2014/main" xmlns="" val="3821155512"/>
                    </a:ext>
                  </a:extLst>
                </a:gridCol>
                <a:gridCol w="1182697">
                  <a:extLst>
                    <a:ext uri="{9D8B030D-6E8A-4147-A177-3AD203B41FA5}">
                      <a16:colId xmlns:a16="http://schemas.microsoft.com/office/drawing/2014/main" xmlns="" val="3009647356"/>
                    </a:ext>
                  </a:extLst>
                </a:gridCol>
                <a:gridCol w="1420999">
                  <a:extLst>
                    <a:ext uri="{9D8B030D-6E8A-4147-A177-3AD203B41FA5}">
                      <a16:colId xmlns:a16="http://schemas.microsoft.com/office/drawing/2014/main" xmlns="" val="188194985"/>
                    </a:ext>
                  </a:extLst>
                </a:gridCol>
                <a:gridCol w="1420999">
                  <a:extLst>
                    <a:ext uri="{9D8B030D-6E8A-4147-A177-3AD203B41FA5}">
                      <a16:colId xmlns:a16="http://schemas.microsoft.com/office/drawing/2014/main" xmlns="" val="1563498013"/>
                    </a:ext>
                  </a:extLst>
                </a:gridCol>
              </a:tblGrid>
              <a:tr h="789544">
                <a:tc>
                  <a:txBody>
                    <a:bodyPr/>
                    <a:lstStyle/>
                    <a:p>
                      <a:r>
                        <a:rPr lang="en-US" sz="2400" dirty="0" err="1"/>
                        <a:t>Thời</a:t>
                      </a:r>
                      <a:r>
                        <a:rPr lang="en-US" sz="2400" dirty="0"/>
                        <a:t> </a:t>
                      </a:r>
                      <a:r>
                        <a:rPr lang="en-US" sz="2400" dirty="0" err="1"/>
                        <a:t>gian</a:t>
                      </a:r>
                      <a:endParaRPr lang="en-US" sz="2400" dirty="0"/>
                    </a:p>
                  </a:txBody>
                  <a:tcPr/>
                </a:tc>
                <a:tc>
                  <a:txBody>
                    <a:bodyPr/>
                    <a:lstStyle/>
                    <a:p>
                      <a:r>
                        <a:rPr lang="en-US" sz="2400" dirty="0" err="1"/>
                        <a:t>Thứ</a:t>
                      </a:r>
                      <a:r>
                        <a:rPr lang="en-US" sz="2400" dirty="0"/>
                        <a:t> </a:t>
                      </a:r>
                      <a:r>
                        <a:rPr lang="en-US" sz="2400" dirty="0" err="1"/>
                        <a:t>hai</a:t>
                      </a:r>
                      <a:endParaRPr lang="en-US" sz="2400" dirty="0"/>
                    </a:p>
                  </a:txBody>
                  <a:tcPr/>
                </a:tc>
                <a:tc>
                  <a:txBody>
                    <a:bodyPr/>
                    <a:lstStyle/>
                    <a:p>
                      <a:r>
                        <a:rPr lang="en-US" sz="2400" dirty="0" err="1"/>
                        <a:t>Thứ</a:t>
                      </a:r>
                      <a:r>
                        <a:rPr lang="en-US" sz="2400" dirty="0"/>
                        <a:t> </a:t>
                      </a:r>
                      <a:r>
                        <a:rPr lang="en-US" sz="2400" dirty="0" err="1"/>
                        <a:t>ba</a:t>
                      </a:r>
                      <a:endParaRPr lang="en-US" sz="2400" dirty="0"/>
                    </a:p>
                  </a:txBody>
                  <a:tcPr/>
                </a:tc>
                <a:tc>
                  <a:txBody>
                    <a:bodyPr/>
                    <a:lstStyle/>
                    <a:p>
                      <a:r>
                        <a:rPr lang="en-US" sz="2400" dirty="0" err="1"/>
                        <a:t>Thứ</a:t>
                      </a:r>
                      <a:r>
                        <a:rPr lang="en-US" sz="2400" dirty="0"/>
                        <a:t> </a:t>
                      </a:r>
                      <a:r>
                        <a:rPr lang="en-US" sz="2400" dirty="0" err="1"/>
                        <a:t>tư</a:t>
                      </a:r>
                      <a:endParaRPr lang="en-US" sz="2400" dirty="0"/>
                    </a:p>
                  </a:txBody>
                  <a:tcPr/>
                </a:tc>
                <a:tc>
                  <a:txBody>
                    <a:bodyPr/>
                    <a:lstStyle/>
                    <a:p>
                      <a:r>
                        <a:rPr lang="en-US" sz="2400" dirty="0" err="1"/>
                        <a:t>Thứ</a:t>
                      </a:r>
                      <a:r>
                        <a:rPr lang="en-US" sz="2400" dirty="0"/>
                        <a:t> </a:t>
                      </a:r>
                      <a:r>
                        <a:rPr lang="en-US" sz="2400" dirty="0" err="1"/>
                        <a:t>năm</a:t>
                      </a:r>
                      <a:endParaRPr lang="en-US" sz="2400" dirty="0"/>
                    </a:p>
                  </a:txBody>
                  <a:tcPr/>
                </a:tc>
                <a:tc>
                  <a:txBody>
                    <a:bodyPr/>
                    <a:lstStyle/>
                    <a:p>
                      <a:r>
                        <a:rPr lang="en-US" sz="2400" dirty="0" err="1"/>
                        <a:t>Thứ</a:t>
                      </a:r>
                      <a:r>
                        <a:rPr lang="en-US" sz="2400" dirty="0"/>
                        <a:t> </a:t>
                      </a:r>
                      <a:r>
                        <a:rPr lang="en-US" sz="2400" dirty="0" err="1"/>
                        <a:t>sáu</a:t>
                      </a:r>
                      <a:endParaRPr lang="en-US" sz="2400" dirty="0"/>
                    </a:p>
                  </a:txBody>
                  <a:tcPr/>
                </a:tc>
                <a:tc>
                  <a:txBody>
                    <a:bodyPr/>
                    <a:lstStyle/>
                    <a:p>
                      <a:r>
                        <a:rPr lang="en-US" sz="2400" dirty="0" err="1"/>
                        <a:t>Thứ</a:t>
                      </a:r>
                      <a:r>
                        <a:rPr lang="en-US" sz="2400" dirty="0"/>
                        <a:t> </a:t>
                      </a:r>
                      <a:r>
                        <a:rPr lang="en-US" sz="2400" dirty="0" err="1"/>
                        <a:t>bảy</a:t>
                      </a:r>
                      <a:endParaRPr lang="en-US" sz="2400" dirty="0"/>
                    </a:p>
                  </a:txBody>
                  <a:tcPr/>
                </a:tc>
                <a:tc>
                  <a:txBody>
                    <a:bodyPr/>
                    <a:lstStyle/>
                    <a:p>
                      <a:r>
                        <a:rPr lang="en-US" sz="2400" dirty="0" err="1"/>
                        <a:t>Chủ</a:t>
                      </a:r>
                      <a:r>
                        <a:rPr lang="en-US" sz="2400" dirty="0"/>
                        <a:t> </a:t>
                      </a:r>
                      <a:r>
                        <a:rPr lang="en-US" sz="2400" dirty="0" err="1"/>
                        <a:t>nhật</a:t>
                      </a:r>
                      <a:endParaRPr lang="en-US" sz="2400" dirty="0"/>
                    </a:p>
                  </a:txBody>
                  <a:tcPr/>
                </a:tc>
                <a:extLst>
                  <a:ext uri="{0D108BD9-81ED-4DB2-BD59-A6C34878D82A}">
                    <a16:rowId xmlns:a16="http://schemas.microsoft.com/office/drawing/2014/main" xmlns="" val="435868677"/>
                  </a:ext>
                </a:extLst>
              </a:tr>
              <a:tr h="622141">
                <a:tc>
                  <a:txBody>
                    <a:bodyPr/>
                    <a:lstStyle/>
                    <a:p>
                      <a:r>
                        <a:rPr lang="en-US" sz="2400" dirty="0" err="1"/>
                        <a:t>Sáng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3525514179"/>
                  </a:ext>
                </a:extLst>
              </a:tr>
              <a:tr h="622141">
                <a:tc>
                  <a:txBody>
                    <a:bodyPr/>
                    <a:lstStyle/>
                    <a:p>
                      <a:r>
                        <a:rPr lang="en-US" sz="2400" dirty="0" err="1"/>
                        <a:t>Chiều</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extLst>
                  <a:ext uri="{0D108BD9-81ED-4DB2-BD59-A6C34878D82A}">
                    <a16:rowId xmlns:a16="http://schemas.microsoft.com/office/drawing/2014/main" xmlns="" val="719639935"/>
                  </a:ext>
                </a:extLst>
              </a:tr>
              <a:tr h="622141">
                <a:tc>
                  <a:txBody>
                    <a:bodyPr/>
                    <a:lstStyle/>
                    <a:p>
                      <a:r>
                        <a:rPr lang="en-US" sz="2400" dirty="0" err="1"/>
                        <a:t>Tối</a:t>
                      </a:r>
                      <a:endParaRPr lang="en-US" sz="2400" dirty="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xmlns="" val="2721534581"/>
                  </a:ext>
                </a:extLst>
              </a:tr>
            </a:tbl>
          </a:graphicData>
        </a:graphic>
      </p:graphicFrame>
    </p:spTree>
    <p:extLst>
      <p:ext uri="{BB962C8B-B14F-4D97-AF65-F5344CB8AC3E}">
        <p14:creationId xmlns:p14="http://schemas.microsoft.com/office/powerpoint/2010/main" val="2906675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375" autoRev="1" fill="hold">
                                          <p:stCondLst>
                                            <p:cond delay="0"/>
                                          </p:stCondLst>
                                        </p:cTn>
                                        <p:tgtEl>
                                          <p:spTgt spid="9"/>
                                        </p:tgtEl>
                                        <p:attrNameLst>
                                          <p:attrName>ppt_w</p:attrName>
                                        </p:attrNameLst>
                                      </p:cBhvr>
                                    </p:anim>
                                    <p:anim by="(#ppt_w*0.50)" calcmode="lin" valueType="num">
                                      <p:cBhvr>
                                        <p:cTn id="8" dur="375" decel="50000" autoRev="1" fill="hold">
                                          <p:stCondLst>
                                            <p:cond delay="0"/>
                                          </p:stCondLst>
                                        </p:cTn>
                                        <p:tgtEl>
                                          <p:spTgt spid="9"/>
                                        </p:tgtEl>
                                        <p:attrNameLst>
                                          <p:attrName>ppt_x</p:attrName>
                                        </p:attrNameLst>
                                      </p:cBhvr>
                                    </p:anim>
                                    <p:anim from="(-#ppt_h/2)" to="(#ppt_y)" calcmode="lin" valueType="num">
                                      <p:cBhvr>
                                        <p:cTn id="9" dur="750" fill="hold">
                                          <p:stCondLst>
                                            <p:cond delay="0"/>
                                          </p:stCondLst>
                                        </p:cTn>
                                        <p:tgtEl>
                                          <p:spTgt spid="9"/>
                                        </p:tgtEl>
                                        <p:attrNameLst>
                                          <p:attrName>ppt_y</p:attrName>
                                        </p:attrNameLst>
                                      </p:cBhvr>
                                    </p:anim>
                                    <p:animRot by="21600000">
                                      <p:cBhvr>
                                        <p:cTn id="10" dur="750" fill="hold">
                                          <p:stCondLst>
                                            <p:cond delay="0"/>
                                          </p:stCondLst>
                                        </p:cTn>
                                        <p:tgtEl>
                                          <p:spTgt spid="9"/>
                                        </p:tgtEl>
                                        <p:attrNameLst>
                                          <p:attrName>r</p:attrName>
                                        </p:attrNameLst>
                                      </p:cBhvr>
                                    </p:animRot>
                                  </p:childTnLst>
                                </p:cTn>
                              </p:par>
                            </p:childTnLst>
                          </p:cTn>
                        </p:par>
                        <p:par>
                          <p:cTn id="11" fill="hold">
                            <p:stCondLst>
                              <p:cond delay="21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26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5918552-9497-F4CE-C2D7-E923907866FD}"/>
              </a:ext>
            </a:extLst>
          </p:cNvPr>
          <p:cNvSpPr>
            <a:spLocks noGrp="1"/>
          </p:cNvSpPr>
          <p:nvPr>
            <p:ph type="title"/>
          </p:nvPr>
        </p:nvSpPr>
        <p:spPr/>
        <p:txBody>
          <a:bodyPr/>
          <a:lstStyle/>
          <a:p>
            <a:pPr algn="ctr"/>
            <a:endParaRPr lang="en-US" sz="48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9CDEED1B-4197-35A2-FB07-E61A3514E2E0}"/>
              </a:ext>
            </a:extLst>
          </p:cNvPr>
          <p:cNvSpPr txBox="1"/>
          <p:nvPr/>
        </p:nvSpPr>
        <p:spPr>
          <a:xfrm>
            <a:off x="1503680" y="248585"/>
            <a:ext cx="915170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Xây</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dựng</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thời</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gian</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biểu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cho</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một</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rPr>
              <a:t>ngày</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anose="02040503050406030204" pitchFamily="18" charset="0"/>
              <a:ea typeface="Cambria" panose="02040503050406030204" pitchFamily="18" charset="0"/>
            </a:endParaRPr>
          </a:p>
        </p:txBody>
      </p:sp>
      <p:pic>
        <p:nvPicPr>
          <p:cNvPr id="8" name="Hình ảnh 8">
            <a:extLst>
              <a:ext uri="{FF2B5EF4-FFF2-40B4-BE49-F238E27FC236}">
                <a16:creationId xmlns:a16="http://schemas.microsoft.com/office/drawing/2014/main" xmlns="" id="{A94CF5C0-990E-DE90-D0D0-FD307C641BCD}"/>
              </a:ext>
            </a:extLst>
          </p:cNvPr>
          <p:cNvPicPr>
            <a:picLocks noChangeAspect="1"/>
          </p:cNvPicPr>
          <p:nvPr/>
        </p:nvPicPr>
        <p:blipFill>
          <a:blip r:embed="rId3"/>
          <a:stretch>
            <a:fillRect/>
          </a:stretch>
        </p:blipFill>
        <p:spPr>
          <a:xfrm>
            <a:off x="1883231" y="1373522"/>
            <a:ext cx="7968342" cy="52405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262719338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A66DE39-8E0B-4C37-9516-1B5603FE6486}"/>
              </a:ext>
            </a:extLst>
          </p:cNvPr>
          <p:cNvPicPr>
            <a:picLocks noChangeAspect="1"/>
          </p:cNvPicPr>
          <p:nvPr/>
        </p:nvPicPr>
        <p:blipFill>
          <a:blip r:embed="rId3"/>
          <a:stretch>
            <a:fillRect/>
          </a:stretch>
        </p:blipFill>
        <p:spPr>
          <a:xfrm>
            <a:off x="-23814" y="0"/>
            <a:ext cx="12215813" cy="6858000"/>
          </a:xfrm>
          <a:prstGeom prst="rect">
            <a:avLst/>
          </a:prstGeom>
        </p:spPr>
      </p:pic>
      <p:pic>
        <p:nvPicPr>
          <p:cNvPr id="2" name="Picture 1">
            <a:extLst>
              <a:ext uri="{FF2B5EF4-FFF2-40B4-BE49-F238E27FC236}">
                <a16:creationId xmlns:a16="http://schemas.microsoft.com/office/drawing/2014/main" xmlns="" id="{DACF085B-D9EA-9DAC-2A88-4AB1C58C66B8}"/>
              </a:ext>
            </a:extLst>
          </p:cNvPr>
          <p:cNvPicPr>
            <a:picLocks noChangeAspect="1"/>
          </p:cNvPicPr>
          <p:nvPr/>
        </p:nvPicPr>
        <p:blipFill>
          <a:blip r:embed="rId4"/>
          <a:stretch>
            <a:fillRect/>
          </a:stretch>
        </p:blipFill>
        <p:spPr>
          <a:xfrm>
            <a:off x="1241284" y="1028192"/>
            <a:ext cx="10495060" cy="46817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5427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 fill="hold"/>
                                        <p:tgtEl>
                                          <p:spTgt spid="2"/>
                                        </p:tgtEl>
                                        <p:attrNameLst>
                                          <p:attrName>ppt_w</p:attrName>
                                        </p:attrNameLst>
                                      </p:cBhvr>
                                      <p:tavLst>
                                        <p:tav tm="0">
                                          <p:val>
                                            <p:fltVal val="0"/>
                                          </p:val>
                                        </p:tav>
                                        <p:tav tm="100000">
                                          <p:val>
                                            <p:strVal val="#ppt_w"/>
                                          </p:val>
                                        </p:tav>
                                      </p:tavLst>
                                    </p:anim>
                                    <p:anim calcmode="lin" valueType="num">
                                      <p:cBhvr>
                                        <p:cTn id="8" dur="1900" fill="hold"/>
                                        <p:tgtEl>
                                          <p:spTgt spid="2"/>
                                        </p:tgtEl>
                                        <p:attrNameLst>
                                          <p:attrName>ppt_h</p:attrName>
                                        </p:attrNameLst>
                                      </p:cBhvr>
                                      <p:tavLst>
                                        <p:tav tm="0">
                                          <p:val>
                                            <p:fltVal val="0"/>
                                          </p:val>
                                        </p:tav>
                                        <p:tav tm="100000">
                                          <p:val>
                                            <p:strVal val="#ppt_h"/>
                                          </p:val>
                                        </p:tav>
                                      </p:tavLst>
                                    </p:anim>
                                    <p:anim calcmode="lin" valueType="num">
                                      <p:cBhvr>
                                        <p:cTn id="9" dur="1900" fill="hold"/>
                                        <p:tgtEl>
                                          <p:spTgt spid="2"/>
                                        </p:tgtEl>
                                        <p:attrNameLst>
                                          <p:attrName>style.rotation</p:attrName>
                                        </p:attrNameLst>
                                      </p:cBhvr>
                                      <p:tavLst>
                                        <p:tav tm="0">
                                          <p:val>
                                            <p:fltVal val="90"/>
                                          </p:val>
                                        </p:tav>
                                        <p:tav tm="100000">
                                          <p:val>
                                            <p:fltVal val="0"/>
                                          </p:val>
                                        </p:tav>
                                      </p:tavLst>
                                    </p:anim>
                                    <p:animEffect transition="in" filter="fade">
                                      <p:cBhvr>
                                        <p:cTn id="10" dur="1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pic>
        <p:nvPicPr>
          <p:cNvPr id="9" name="Picture 8">
            <a:extLst>
              <a:ext uri="{FF2B5EF4-FFF2-40B4-BE49-F238E27FC236}">
                <a16:creationId xmlns:a16="http://schemas.microsoft.com/office/drawing/2014/main" xmlns=""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7" name="Picture 6">
            <a:extLst>
              <a:ext uri="{FF2B5EF4-FFF2-40B4-BE49-F238E27FC236}">
                <a16:creationId xmlns:a16="http://schemas.microsoft.com/office/drawing/2014/main" xmlns="" id="{16052BAB-C40C-4398-84A1-D7BFA371D57A}"/>
              </a:ext>
            </a:extLst>
          </p:cNvPr>
          <p:cNvPicPr>
            <a:picLocks noChangeAspect="1"/>
          </p:cNvPicPr>
          <p:nvPr/>
        </p:nvPicPr>
        <p:blipFill>
          <a:blip r:embed="rId4"/>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xmlns="" id="{3C9A4B57-4C0D-40FD-A3D2-619044901DFE}"/>
              </a:ext>
            </a:extLst>
          </p:cNvPr>
          <p:cNvPicPr>
            <a:picLocks noChangeAspect="1"/>
          </p:cNvPicPr>
          <p:nvPr/>
        </p:nvPicPr>
        <p:blipFill>
          <a:blip r:embed="rId5"/>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xmlns="" id="{9A77BB1B-FCBC-4660-B7E3-15860B31F5CD}"/>
              </a:ext>
            </a:extLst>
          </p:cNvPr>
          <p:cNvPicPr>
            <a:picLocks noChangeAspect="1"/>
          </p:cNvPicPr>
          <p:nvPr/>
        </p:nvPicPr>
        <p:blipFill>
          <a:blip r:embed="rId6"/>
          <a:stretch>
            <a:fillRect/>
          </a:stretch>
        </p:blipFill>
        <p:spPr>
          <a:xfrm>
            <a:off x="3772374" y="5334277"/>
            <a:ext cx="4797778" cy="1399822"/>
          </a:xfrm>
          <a:prstGeom prst="rect">
            <a:avLst/>
          </a:prstGeom>
        </p:spPr>
      </p:pic>
      <p:pic>
        <p:nvPicPr>
          <p:cNvPr id="12" name="Picture 11">
            <a:extLst>
              <a:ext uri="{FF2B5EF4-FFF2-40B4-BE49-F238E27FC236}">
                <a16:creationId xmlns:a16="http://schemas.microsoft.com/office/drawing/2014/main" xmlns="" id="{BB7D6039-067E-4605-9EC2-26121614E1E6}"/>
              </a:ext>
            </a:extLst>
          </p:cNvPr>
          <p:cNvPicPr>
            <a:picLocks noChangeAspect="1"/>
          </p:cNvPicPr>
          <p:nvPr/>
        </p:nvPicPr>
        <p:blipFill>
          <a:blip r:embed="rId7">
            <a:duotone>
              <a:prstClr val="black"/>
              <a:schemeClr val="accent2">
                <a:tint val="45000"/>
                <a:satMod val="400000"/>
              </a:schemeClr>
            </a:duotone>
          </a:blip>
          <a:stretch>
            <a:fillRect/>
          </a:stretch>
        </p:blipFill>
        <p:spPr>
          <a:xfrm>
            <a:off x="4964835" y="1758720"/>
            <a:ext cx="2834886" cy="829128"/>
          </a:xfrm>
          <a:prstGeom prst="rect">
            <a:avLst/>
          </a:prstGeom>
        </p:spPr>
      </p:pic>
      <p:pic>
        <p:nvPicPr>
          <p:cNvPr id="4" name="Picture 3">
            <a:extLst>
              <a:ext uri="{FF2B5EF4-FFF2-40B4-BE49-F238E27FC236}">
                <a16:creationId xmlns:a16="http://schemas.microsoft.com/office/drawing/2014/main" xmlns="" id="{2B570733-3675-594F-8BEC-8167A988D99C}"/>
              </a:ext>
            </a:extLst>
          </p:cNvPr>
          <p:cNvPicPr>
            <a:picLocks noChangeAspect="1"/>
          </p:cNvPicPr>
          <p:nvPr/>
        </p:nvPicPr>
        <p:blipFill>
          <a:blip r:embed="rId8"/>
          <a:stretch>
            <a:fillRect/>
          </a:stretch>
        </p:blipFill>
        <p:spPr>
          <a:xfrm>
            <a:off x="3159374" y="2622324"/>
            <a:ext cx="5968501" cy="2280102"/>
          </a:xfrm>
          <a:prstGeom prst="rect">
            <a:avLst/>
          </a:prstGeom>
        </p:spPr>
      </p:pic>
      <p:sp>
        <p:nvSpPr>
          <p:cNvPr id="5" name="TextBox 4">
            <a:extLst>
              <a:ext uri="{FF2B5EF4-FFF2-40B4-BE49-F238E27FC236}">
                <a16:creationId xmlns:a16="http://schemas.microsoft.com/office/drawing/2014/main" xmlns="" id="{B60D7827-FF7A-A926-A717-D7B9F2F91778}"/>
              </a:ext>
            </a:extLst>
          </p:cNvPr>
          <p:cNvSpPr txBox="1"/>
          <p:nvPr/>
        </p:nvSpPr>
        <p:spPr>
          <a:xfrm>
            <a:off x="4991100" y="4581525"/>
            <a:ext cx="2200275" cy="584775"/>
          </a:xfrm>
          <a:prstGeom prst="rect">
            <a:avLst/>
          </a:prstGeom>
          <a:noFill/>
        </p:spPr>
        <p:txBody>
          <a:bodyPr wrap="square" rtlCol="0">
            <a:spAutoFit/>
          </a:bodyPr>
          <a:lstStyle/>
          <a:p>
            <a:pPr algn="ctr"/>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3156556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15" dur="2750" fill="hold"/>
                                        <p:tgtEl>
                                          <p:spTgt spid="7"/>
                                        </p:tgtEl>
                                        <p:attrNameLst>
                                          <p:attrName>ppt_x</p:attrName>
                                          <p:attrName>ppt_y</p:attrName>
                                        </p:attrNameLst>
                                      </p:cBhvr>
                                      <p:rCtr x="-326" y="2662"/>
                                    </p:animMotion>
                                  </p:childTnLst>
                                </p:cTn>
                              </p:par>
                              <p:par>
                                <p:cTn id="16"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7" dur="2750" fill="hold"/>
                                        <p:tgtEl>
                                          <p:spTgt spid="8"/>
                                        </p:tgtEl>
                                        <p:attrNameLst>
                                          <p:attrName>ppt_x</p:attrName>
                                          <p:attrName>ppt_y</p:attrName>
                                        </p:attrNameLst>
                                      </p:cBhvr>
                                      <p:rCtr x="-326" y="2662"/>
                                    </p:animMotion>
                                  </p:childTnLst>
                                </p:cTn>
                              </p:par>
                              <p:par>
                                <p:cTn id="18" presetID="53" presetClass="entr" presetSubtype="52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fltVal val="0.5"/>
                                          </p:val>
                                        </p:tav>
                                        <p:tav tm="100000">
                                          <p:val>
                                            <p:strVal val="#ppt_x"/>
                                          </p:val>
                                        </p:tav>
                                      </p:tavLst>
                                    </p:anim>
                                    <p:anim calcmode="lin" valueType="num">
                                      <p:cBhvr>
                                        <p:cTn id="24"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7EF0361C-CDAD-4143-9583-50202B9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1154E522-159F-4E96-82E3-BB63B454C9E3}"/>
              </a:ext>
            </a:extLst>
          </p:cNvPr>
          <p:cNvPicPr>
            <a:picLocks noChangeAspect="1"/>
          </p:cNvPicPr>
          <p:nvPr/>
        </p:nvPicPr>
        <p:blipFill>
          <a:blip r:embed="rId4"/>
          <a:stretch>
            <a:fillRect/>
          </a:stretch>
        </p:blipFill>
        <p:spPr>
          <a:xfrm>
            <a:off x="2675863" y="2005460"/>
            <a:ext cx="6474513" cy="2847079"/>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4" name="Picture 3">
            <a:extLst>
              <a:ext uri="{FF2B5EF4-FFF2-40B4-BE49-F238E27FC236}">
                <a16:creationId xmlns:a16="http://schemas.microsoft.com/office/drawing/2014/main" xmlns="" id="{3D8CA188-944A-4935-8354-04BDCAF46FC6}"/>
              </a:ext>
            </a:extLst>
          </p:cNvPr>
          <p:cNvPicPr>
            <a:picLocks noChangeAspect="1"/>
          </p:cNvPicPr>
          <p:nvPr/>
        </p:nvPicPr>
        <p:blipFill>
          <a:blip r:embed="rId3"/>
          <a:stretch>
            <a:fillRect/>
          </a:stretch>
        </p:blipFill>
        <p:spPr>
          <a:xfrm>
            <a:off x="8534400" y="2010125"/>
            <a:ext cx="3235960" cy="4674622"/>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xmlns="" id="{DF1166E1-9015-31A9-64C3-0272E450D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167" y="1597889"/>
            <a:ext cx="8315665" cy="6425741"/>
          </a:xfrm>
          <a:prstGeom prst="rect">
            <a:avLst/>
          </a:prstGeom>
        </p:spPr>
      </p:pic>
    </p:spTree>
    <p:extLst>
      <p:ext uri="{BB962C8B-B14F-4D97-AF65-F5344CB8AC3E}">
        <p14:creationId xmlns:p14="http://schemas.microsoft.com/office/powerpoint/2010/main" val="427832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xmlns=""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xmlns="" id="{25FA937B-5AA6-47C9-A540-2227B4250C78}"/>
              </a:ext>
            </a:extLst>
          </p:cNvPr>
          <p:cNvGrpSpPr/>
          <p:nvPr/>
        </p:nvGrpSpPr>
        <p:grpSpPr>
          <a:xfrm>
            <a:off x="1986643" y="20673"/>
            <a:ext cx="8382000" cy="1563512"/>
            <a:chOff x="1905000" y="450289"/>
            <a:chExt cx="8382000" cy="1530911"/>
          </a:xfrm>
        </p:grpSpPr>
        <p:grpSp>
          <p:nvGrpSpPr>
            <p:cNvPr id="6" name="Group 5">
              <a:extLst>
                <a:ext uri="{FF2B5EF4-FFF2-40B4-BE49-F238E27FC236}">
                  <a16:creationId xmlns:a16="http://schemas.microsoft.com/office/drawing/2014/main" xmlns=""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xmlns=""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xmlns=""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xmlns="" id="{AE409B3E-F450-4FFE-8A25-9B7B5F82D1F8}"/>
                </a:ext>
              </a:extLst>
            </p:cNvPr>
            <p:cNvSpPr txBox="1"/>
            <p:nvPr/>
          </p:nvSpPr>
          <p:spPr>
            <a:xfrm>
              <a:off x="1929967" y="566259"/>
              <a:ext cx="8285434" cy="1295844"/>
            </a:xfrm>
            <a:prstGeom prst="rect">
              <a:avLst/>
            </a:prstGeom>
            <a:noFill/>
            <a:effectLst/>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Điều gì có thể xảy ra trong tình huống dưới đây</a:t>
              </a:r>
            </a:p>
          </p:txBody>
        </p:sp>
      </p:grpSp>
      <p:pic>
        <p:nvPicPr>
          <p:cNvPr id="13" name="Picture 12">
            <a:extLst>
              <a:ext uri="{FF2B5EF4-FFF2-40B4-BE49-F238E27FC236}">
                <a16:creationId xmlns:a16="http://schemas.microsoft.com/office/drawing/2014/main" xmlns="" id="{D9830940-4901-4BFA-AF42-D24EF5CAD1FA}"/>
              </a:ext>
            </a:extLst>
          </p:cNvPr>
          <p:cNvPicPr>
            <a:picLocks noChangeAspect="1"/>
          </p:cNvPicPr>
          <p:nvPr/>
        </p:nvPicPr>
        <p:blipFill>
          <a:blip r:embed="rId4"/>
          <a:stretch>
            <a:fillRect/>
          </a:stretch>
        </p:blipFill>
        <p:spPr>
          <a:xfrm>
            <a:off x="353459" y="1917966"/>
            <a:ext cx="5775901" cy="2749487"/>
          </a:xfrm>
          <a:prstGeom prst="rect">
            <a:avLst/>
          </a:prstGeom>
        </p:spPr>
      </p:pic>
      <p:pic>
        <p:nvPicPr>
          <p:cNvPr id="14" name="Picture 13">
            <a:extLst>
              <a:ext uri="{FF2B5EF4-FFF2-40B4-BE49-F238E27FC236}">
                <a16:creationId xmlns:a16="http://schemas.microsoft.com/office/drawing/2014/main" xmlns="" id="{317B2CA9-FD57-435E-B073-38C5AE8F509B}"/>
              </a:ext>
            </a:extLst>
          </p:cNvPr>
          <p:cNvPicPr>
            <a:picLocks noChangeAspect="1"/>
          </p:cNvPicPr>
          <p:nvPr/>
        </p:nvPicPr>
        <p:blipFill>
          <a:blip r:embed="rId5"/>
          <a:stretch>
            <a:fillRect/>
          </a:stretch>
        </p:blipFill>
        <p:spPr>
          <a:xfrm>
            <a:off x="6601896" y="1917966"/>
            <a:ext cx="5083522" cy="4117073"/>
          </a:xfrm>
          <a:prstGeom prst="rect">
            <a:avLst/>
          </a:prstGeom>
        </p:spPr>
      </p:pic>
    </p:spTree>
    <p:extLst>
      <p:ext uri="{BB962C8B-B14F-4D97-AF65-F5344CB8AC3E}">
        <p14:creationId xmlns:p14="http://schemas.microsoft.com/office/powerpoint/2010/main" val="3839658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DD9190D1-238D-4720-A00C-6B75C4721FA0}"/>
              </a:ext>
            </a:extLst>
          </p:cNvPr>
          <p:cNvPicPr>
            <a:picLocks noChangeAspect="1"/>
          </p:cNvPicPr>
          <p:nvPr/>
        </p:nvPicPr>
        <p:blipFill>
          <a:blip r:embed="rId3"/>
          <a:stretch>
            <a:fillRect/>
          </a:stretch>
        </p:blipFill>
        <p:spPr>
          <a:xfrm>
            <a:off x="-23814" y="0"/>
            <a:ext cx="12215813" cy="6858000"/>
          </a:xfrm>
          <a:prstGeom prst="rect">
            <a:avLst/>
          </a:prstGeom>
        </p:spPr>
      </p:pic>
      <p:sp>
        <p:nvSpPr>
          <p:cNvPr id="92" name="Speech Bubble: Rectangle with Corners Rounded 91">
            <a:extLst>
              <a:ext uri="{FF2B5EF4-FFF2-40B4-BE49-F238E27FC236}">
                <a16:creationId xmlns:a16="http://schemas.microsoft.com/office/drawing/2014/main" xmlns="" id="{8B0C9DB5-8CD6-4719-A8BF-0D763BF9207A}"/>
              </a:ext>
            </a:extLst>
          </p:cNvPr>
          <p:cNvSpPr/>
          <p:nvPr/>
        </p:nvSpPr>
        <p:spPr>
          <a:xfrm>
            <a:off x="1137920" y="0"/>
            <a:ext cx="10241280" cy="2688726"/>
          </a:xfrm>
          <a:prstGeom prst="wedgeRoundRectCallout">
            <a:avLst>
              <a:gd name="adj1" fmla="val 1925"/>
              <a:gd name="adj2" fmla="val 66619"/>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FF0000"/>
                </a:solidFill>
                <a:latin typeface="Cambria" panose="02040503050406030204" pitchFamily="18" charset="0"/>
                <a:ea typeface="Cambria" panose="02040503050406030204" pitchFamily="18" charset="0"/>
                <a:cs typeface="Arial" panose="020B0604020202020204" pitchFamily="34" charset="0"/>
              </a:rPr>
              <a:t>rò chơi “Nếu - Thì”:   </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chia lớp thành hai đội.</a:t>
            </a:r>
          </a:p>
          <a:p>
            <a:pPr lvl="0" algn="just">
              <a:defRPr/>
            </a:pP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 GV cho đại diện đội 1 lên bốc thăm tình huống (vế “Nếu”), đội 2 đưa ra kết quả của tình hu</a:t>
            </a:r>
            <a:r>
              <a:rPr lang="en-US" sz="3200" dirty="0">
                <a:solidFill>
                  <a:srgbClr val="00B050"/>
                </a:solidFill>
                <a:latin typeface="Cambria" panose="02040503050406030204" pitchFamily="18" charset="0"/>
                <a:ea typeface="Cambria" panose="02040503050406030204" pitchFamily="18" charset="0"/>
                <a:cs typeface="Arial" panose="020B0604020202020204" pitchFamily="34" charset="0"/>
              </a:rPr>
              <a:t>ố</a:t>
            </a:r>
            <a:r>
              <a:rPr lang="vi-VN" sz="3200" dirty="0">
                <a:solidFill>
                  <a:srgbClr val="00B050"/>
                </a:solidFill>
                <a:latin typeface="Cambria" panose="02040503050406030204" pitchFamily="18" charset="0"/>
                <a:ea typeface="Cambria" panose="02040503050406030204" pitchFamily="18" charset="0"/>
                <a:cs typeface="Arial" panose="020B0604020202020204" pitchFamily="34" charset="0"/>
              </a:rPr>
              <a:t>ng (vế “Thì”) và ngược lại. </a:t>
            </a:r>
          </a:p>
        </p:txBody>
      </p:sp>
      <p:grpSp>
        <p:nvGrpSpPr>
          <p:cNvPr id="15" name="Group 14">
            <a:extLst>
              <a:ext uri="{FF2B5EF4-FFF2-40B4-BE49-F238E27FC236}">
                <a16:creationId xmlns:a16="http://schemas.microsoft.com/office/drawing/2014/main" xmlns="" id="{54D2850B-539B-4B46-B293-294951F2B744}"/>
              </a:ext>
            </a:extLst>
          </p:cNvPr>
          <p:cNvGrpSpPr/>
          <p:nvPr/>
        </p:nvGrpSpPr>
        <p:grpSpPr>
          <a:xfrm>
            <a:off x="4698260" y="2911960"/>
            <a:ext cx="3722805" cy="3722805"/>
            <a:chOff x="8183140" y="3092148"/>
            <a:chExt cx="3722805" cy="3722805"/>
          </a:xfrm>
        </p:grpSpPr>
        <p:pic>
          <p:nvPicPr>
            <p:cNvPr id="14" name="Picture 13">
              <a:extLst>
                <a:ext uri="{FF2B5EF4-FFF2-40B4-BE49-F238E27FC236}">
                  <a16:creationId xmlns:a16="http://schemas.microsoft.com/office/drawing/2014/main" xmlns="" id="{E990D51E-7360-4678-ADF6-EEBC5FD76891}"/>
                </a:ext>
              </a:extLst>
            </p:cNvPr>
            <p:cNvPicPr>
              <a:picLocks noChangeAspect="1"/>
            </p:cNvPicPr>
            <p:nvPr>
              <p:custDataLst>
                <p:tags r:id="rId1"/>
              </p:custDataLst>
            </p:nvPr>
          </p:nvPicPr>
          <p:blipFill rotWithShape="1">
            <a:blip r:embed="rId4">
              <a:lum bright="100000" contrast="-70000"/>
              <a:extLst>
                <a:ext uri="{28A0092B-C50C-407E-A947-70E740481C1C}">
                  <a14:useLocalDpi xmlns:a14="http://schemas.microsoft.com/office/drawing/2010/main" val="0"/>
                </a:ext>
              </a:extLst>
            </a:blip>
            <a:srcRect/>
            <a:stretch/>
          </p:blipFill>
          <p:spPr>
            <a:xfrm>
              <a:off x="8183140" y="3092148"/>
              <a:ext cx="3722805" cy="3722805"/>
            </a:xfrm>
            <a:prstGeom prst="rect">
              <a:avLst/>
            </a:prstGeom>
            <a:solidFill>
              <a:scrgbClr r="0" g="0" b="0">
                <a:alpha val="0"/>
              </a:scrgbClr>
            </a:solidFill>
          </p:spPr>
        </p:pic>
        <p:pic>
          <p:nvPicPr>
            <p:cNvPr id="31" name="Picture 30">
              <a:extLst>
                <a:ext uri="{FF2B5EF4-FFF2-40B4-BE49-F238E27FC236}">
                  <a16:creationId xmlns:a16="http://schemas.microsoft.com/office/drawing/2014/main" xmlns="" id="{50959A17-B7BF-474B-AE17-E477C7E4B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171" y="3191179"/>
              <a:ext cx="3524742" cy="3524742"/>
            </a:xfrm>
            <a:prstGeom prst="rect">
              <a:avLst/>
            </a:prstGeom>
          </p:spPr>
        </p:pic>
      </p:grpSp>
    </p:spTree>
    <p:extLst>
      <p:ext uri="{BB962C8B-B14F-4D97-AF65-F5344CB8AC3E}">
        <p14:creationId xmlns:p14="http://schemas.microsoft.com/office/powerpoint/2010/main" val="125966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anim calcmode="lin" valueType="num">
                                      <p:cBhvr>
                                        <p:cTn id="14" dur="500" fill="hold"/>
                                        <p:tgtEl>
                                          <p:spTgt spid="92"/>
                                        </p:tgtEl>
                                        <p:attrNameLst>
                                          <p:attrName>ppt_x</p:attrName>
                                        </p:attrNameLst>
                                      </p:cBhvr>
                                      <p:tavLst>
                                        <p:tav tm="0">
                                          <p:val>
                                            <p:strVal val="#ppt_x"/>
                                          </p:val>
                                        </p:tav>
                                        <p:tav tm="100000">
                                          <p:val>
                                            <p:strVal val="#ppt_x"/>
                                          </p:val>
                                        </p:tav>
                                      </p:tavLst>
                                    </p:anim>
                                    <p:anim calcmode="lin" valueType="num">
                                      <p:cBhvr>
                                        <p:cTn id="15" dur="5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pic>
        <p:nvPicPr>
          <p:cNvPr id="38" name="Picture 37">
            <a:extLst>
              <a:ext uri="{FF2B5EF4-FFF2-40B4-BE49-F238E27FC236}">
                <a16:creationId xmlns:a16="http://schemas.microsoft.com/office/drawing/2014/main" xmlns="" id="{6DB76C5B-379C-439C-89C3-0A464838501C}"/>
              </a:ext>
            </a:extLst>
          </p:cNvPr>
          <p:cNvPicPr>
            <a:picLocks noChangeAspect="1"/>
          </p:cNvPicPr>
          <p:nvPr/>
        </p:nvPicPr>
        <p:blipFill>
          <a:blip r:embed="rId3"/>
          <a:stretch>
            <a:fillRect/>
          </a:stretch>
        </p:blipFill>
        <p:spPr>
          <a:xfrm>
            <a:off x="3535680" y="2530162"/>
            <a:ext cx="3031922" cy="3873743"/>
          </a:xfrm>
          <a:prstGeom prst="rect">
            <a:avLst/>
          </a:prstGeom>
        </p:spPr>
      </p:pic>
      <p:pic>
        <p:nvPicPr>
          <p:cNvPr id="39" name="Picture 38">
            <a:extLst>
              <a:ext uri="{FF2B5EF4-FFF2-40B4-BE49-F238E27FC236}">
                <a16:creationId xmlns:a16="http://schemas.microsoft.com/office/drawing/2014/main" xmlns="" id="{1979B4CA-EBD6-49DA-997B-80B61980E29A}"/>
              </a:ext>
            </a:extLst>
          </p:cNvPr>
          <p:cNvPicPr>
            <a:picLocks noChangeAspect="1"/>
          </p:cNvPicPr>
          <p:nvPr/>
        </p:nvPicPr>
        <p:blipFill>
          <a:blip r:embed="rId4"/>
          <a:stretch>
            <a:fillRect/>
          </a:stretch>
        </p:blipFill>
        <p:spPr>
          <a:xfrm>
            <a:off x="6763530" y="2489273"/>
            <a:ext cx="2626544" cy="3794269"/>
          </a:xfrm>
          <a:prstGeom prst="rect">
            <a:avLst/>
          </a:prstGeom>
        </p:spPr>
      </p:pic>
      <p:sp>
        <p:nvSpPr>
          <p:cNvPr id="6" name="Speech Bubble: Rectangle with Corners Rounded 5">
            <a:extLst>
              <a:ext uri="{FF2B5EF4-FFF2-40B4-BE49-F238E27FC236}">
                <a16:creationId xmlns:a16="http://schemas.microsoft.com/office/drawing/2014/main" xmlns="" id="{0604A174-0430-4222-8436-4D684AEE641A}"/>
              </a:ext>
            </a:extLst>
          </p:cNvPr>
          <p:cNvSpPr/>
          <p:nvPr/>
        </p:nvSpPr>
        <p:spPr>
          <a:xfrm>
            <a:off x="883919" y="579119"/>
            <a:ext cx="4167721" cy="190516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FF0000"/>
                </a:solidFill>
                <a:latin typeface="Arial" panose="020B0604020202020204" pitchFamily="34" charset="0"/>
                <a:cs typeface="Arial" panose="020B0604020202020204" pitchFamily="34" charset="0"/>
              </a:rPr>
              <a:t>Nếu</a:t>
            </a:r>
            <a:r>
              <a:rPr lang="en-US" sz="4000" dirty="0">
                <a:solidFill>
                  <a:srgbClr val="FF0000"/>
                </a:solidFill>
                <a:latin typeface="Arial" panose="020B0604020202020204" pitchFamily="34" charset="0"/>
                <a:cs typeface="Arial" panose="020B0604020202020204" pitchFamily="34" charset="0"/>
              </a:rPr>
              <a:t> T</a:t>
            </a:r>
            <a:r>
              <a:rPr lang="vi-VN" sz="4000" dirty="0">
                <a:solidFill>
                  <a:srgbClr val="FF0000"/>
                </a:solidFill>
                <a:latin typeface="Arial" panose="020B0604020202020204" pitchFamily="34" charset="0"/>
                <a:cs typeface="Arial" panose="020B0604020202020204" pitchFamily="34" charset="0"/>
              </a:rPr>
              <a:t>ùng thường xuyên đi ngủ muộn</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xmlns="" id="{24A99E20-4449-4021-AEBD-5BA6FEA74218}"/>
              </a:ext>
            </a:extLst>
          </p:cNvPr>
          <p:cNvSpPr/>
          <p:nvPr/>
        </p:nvSpPr>
        <p:spPr>
          <a:xfrm>
            <a:off x="7447279" y="292056"/>
            <a:ext cx="4744721" cy="1905161"/>
          </a:xfrm>
          <a:prstGeom prst="wedgeRoundRectCallout">
            <a:avLst>
              <a:gd name="adj1" fmla="val -20412"/>
              <a:gd name="adj2" fmla="val 67920"/>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srgbClr val="FF0000"/>
                </a:solidFill>
                <a:cs typeface="Arial" panose="020B0604020202020204" pitchFamily="34" charset="0"/>
              </a:rPr>
              <a:t>Thì sẽ đi học muộn, ảnh hưởng đến học tập.</a:t>
            </a:r>
            <a:endParaRPr kumimoji="0" lang="en-US" sz="4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990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8D793BA5-8222-4213-AEFF-02FEB2E49780}"/>
              </a:ext>
            </a:extLst>
          </p:cNvPr>
          <p:cNvPicPr>
            <a:picLocks noChangeAspect="1"/>
          </p:cNvPicPr>
          <p:nvPr/>
        </p:nvPicPr>
        <p:blipFill>
          <a:blip r:embed="rId4"/>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xmlns="" id="{FA3A6D4F-9D67-4B20-B500-8294818B739C}"/>
              </a:ext>
            </a:extLst>
          </p:cNvPr>
          <p:cNvPicPr>
            <a:picLocks noChangeAspect="1"/>
          </p:cNvPicPr>
          <p:nvPr/>
        </p:nvPicPr>
        <p:blipFill>
          <a:blip r:embed="rId5"/>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xmlns="" id="{25FA937B-5AA6-47C9-A540-2227B4250C78}"/>
              </a:ext>
            </a:extLst>
          </p:cNvPr>
          <p:cNvGrpSpPr/>
          <p:nvPr/>
        </p:nvGrpSpPr>
        <p:grpSpPr>
          <a:xfrm>
            <a:off x="1986643" y="20673"/>
            <a:ext cx="8382000" cy="812447"/>
            <a:chOff x="1905000" y="450289"/>
            <a:chExt cx="8382000" cy="1530911"/>
          </a:xfrm>
        </p:grpSpPr>
        <p:grpSp>
          <p:nvGrpSpPr>
            <p:cNvPr id="6" name="Group 5">
              <a:extLst>
                <a:ext uri="{FF2B5EF4-FFF2-40B4-BE49-F238E27FC236}">
                  <a16:creationId xmlns:a16="http://schemas.microsoft.com/office/drawing/2014/main" xmlns=""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xmlns=""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Diagonal Corners Rounded 39">
                <a:extLst>
                  <a:ext uri="{FF2B5EF4-FFF2-40B4-BE49-F238E27FC236}">
                    <a16:creationId xmlns:a16="http://schemas.microsoft.com/office/drawing/2014/main" xmlns=""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xmlns="" id="{AE409B3E-F450-4FFE-8A25-9B7B5F82D1F8}"/>
                </a:ext>
              </a:extLst>
            </p:cNvPr>
            <p:cNvSpPr txBox="1"/>
            <p:nvPr/>
          </p:nvSpPr>
          <p:spPr>
            <a:xfrm>
              <a:off x="1929967" y="566260"/>
              <a:ext cx="8285434" cy="12879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Đưa ra lời khuyên cho bạn</a:t>
              </a:r>
            </a:p>
          </p:txBody>
        </p:sp>
      </p:grpSp>
      <p:pic>
        <p:nvPicPr>
          <p:cNvPr id="2" name="vidu-high-performance--4-2024-10-10T09_57_33Z">
            <a:hlinkClick r:id="" action="ppaction://media"/>
            <a:extLst>
              <a:ext uri="{FF2B5EF4-FFF2-40B4-BE49-F238E27FC236}">
                <a16:creationId xmlns:a16="http://schemas.microsoft.com/office/drawing/2014/main" xmlns="" id="{895750BA-11BF-F278-1EA4-9F4C27841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00960" y="1041400"/>
            <a:ext cx="7162800" cy="4900864"/>
          </a:xfrm>
          <a:prstGeom prst="rect">
            <a:avLst/>
          </a:prstGeom>
        </p:spPr>
      </p:pic>
      <p:sp>
        <p:nvSpPr>
          <p:cNvPr id="3" name="TextBox 2">
            <a:extLst>
              <a:ext uri="{FF2B5EF4-FFF2-40B4-BE49-F238E27FC236}">
                <a16:creationId xmlns:a16="http://schemas.microsoft.com/office/drawing/2014/main" xmlns="" id="{8B725B8F-11B8-210E-8B95-07D2D4F0DA5A}"/>
              </a:ext>
            </a:extLst>
          </p:cNvPr>
          <p:cNvSpPr txBox="1"/>
          <p:nvPr/>
        </p:nvSpPr>
        <p:spPr>
          <a:xfrm>
            <a:off x="3108960" y="6106160"/>
            <a:ext cx="6746240" cy="584775"/>
          </a:xfrm>
          <a:prstGeom prst="rect">
            <a:avLst/>
          </a:prstGeom>
          <a:noFill/>
        </p:spPr>
        <p:txBody>
          <a:bodyPr wrap="square" rtlCol="0">
            <a:spAutoFit/>
          </a:bodyPr>
          <a:lstStyle/>
          <a:p>
            <a:r>
              <a:rPr lang="en-US" sz="3200" b="1" dirty="0"/>
              <a:t>1. Nam </a:t>
            </a:r>
            <a:r>
              <a:rPr lang="en-US" sz="3200" b="1" dirty="0" err="1"/>
              <a:t>vừa</a:t>
            </a:r>
            <a:r>
              <a:rPr lang="en-US" sz="3200" b="1" dirty="0"/>
              <a:t> </a:t>
            </a:r>
            <a:r>
              <a:rPr lang="en-US" sz="3200" b="1" dirty="0" err="1"/>
              <a:t>vẽ</a:t>
            </a:r>
            <a:r>
              <a:rPr lang="en-US" sz="3200" b="1" dirty="0"/>
              <a:t> </a:t>
            </a:r>
            <a:r>
              <a:rPr lang="en-US" sz="3200" b="1" dirty="0" err="1"/>
              <a:t>tranh</a:t>
            </a:r>
            <a:r>
              <a:rPr lang="en-US" sz="3200" b="1" dirty="0"/>
              <a:t> </a:t>
            </a:r>
            <a:r>
              <a:rPr lang="en-US" sz="3200" b="1" dirty="0" err="1"/>
              <a:t>vừa</a:t>
            </a:r>
            <a:r>
              <a:rPr lang="en-US" sz="3200" b="1" dirty="0"/>
              <a:t> </a:t>
            </a:r>
            <a:r>
              <a:rPr lang="en-US" sz="3200" b="1" dirty="0" err="1"/>
              <a:t>xem</a:t>
            </a:r>
            <a:r>
              <a:rPr lang="en-US" sz="3200" b="1" dirty="0"/>
              <a:t> </a:t>
            </a:r>
            <a:r>
              <a:rPr lang="en-US" sz="3200" b="1" dirty="0" err="1"/>
              <a:t>ti</a:t>
            </a:r>
            <a:r>
              <a:rPr lang="en-US" sz="3200" b="1" dirty="0"/>
              <a:t> vi</a:t>
            </a:r>
          </a:p>
        </p:txBody>
      </p:sp>
    </p:spTree>
    <p:extLst>
      <p:ext uri="{BB962C8B-B14F-4D97-AF65-F5344CB8AC3E}">
        <p14:creationId xmlns:p14="http://schemas.microsoft.com/office/powerpoint/2010/main" val="314660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0">
          <a:fgClr>
            <a:schemeClr val="accent5">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A00D472-AE38-5FA5-93D4-FD6A042FE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83" y="788546"/>
            <a:ext cx="4808637" cy="2845792"/>
          </a:xfrm>
          <a:prstGeom prst="ellipse">
            <a:avLst/>
          </a:prstGeom>
          <a:ln>
            <a:noFill/>
          </a:ln>
          <a:effectLst>
            <a:softEdge rad="112500"/>
          </a:effectLst>
        </p:spPr>
      </p:pic>
      <p:pic>
        <p:nvPicPr>
          <p:cNvPr id="9" name="Picture 8">
            <a:extLst>
              <a:ext uri="{FF2B5EF4-FFF2-40B4-BE49-F238E27FC236}">
                <a16:creationId xmlns:a16="http://schemas.microsoft.com/office/drawing/2014/main" xmlns="" id="{4F4F9381-41FB-B3CE-DD20-E36F390E9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03" y="635628"/>
            <a:ext cx="4740051" cy="3658785"/>
          </a:xfrm>
          <a:prstGeom prst="ellipse">
            <a:avLst/>
          </a:prstGeom>
          <a:ln>
            <a:noFill/>
          </a:ln>
          <a:effectLst>
            <a:softEdge rad="112500"/>
          </a:effectLst>
        </p:spPr>
      </p:pic>
      <p:sp>
        <p:nvSpPr>
          <p:cNvPr id="10" name="Rectangle: Rounded Corners 9">
            <a:extLst>
              <a:ext uri="{FF2B5EF4-FFF2-40B4-BE49-F238E27FC236}">
                <a16:creationId xmlns:a16="http://schemas.microsoft.com/office/drawing/2014/main" xmlns="" id="{078AD5AC-A0CB-247F-FC26-32FFAFBCFECF}"/>
              </a:ext>
            </a:extLst>
          </p:cNvPr>
          <p:cNvSpPr/>
          <p:nvPr/>
        </p:nvSpPr>
        <p:spPr>
          <a:xfrm>
            <a:off x="922564" y="3943350"/>
            <a:ext cx="4367894" cy="2135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Subtitle 6">
            <a:extLst>
              <a:ext uri="{FF2B5EF4-FFF2-40B4-BE49-F238E27FC236}">
                <a16:creationId xmlns:a16="http://schemas.microsoft.com/office/drawing/2014/main" xmlns="" id="{E54D7DCE-8042-2884-6D25-8613CBE6327D}"/>
              </a:ext>
            </a:extLst>
          </p:cNvPr>
          <p:cNvSpPr txBox="1">
            <a:spLocks/>
          </p:cNvSpPr>
          <p:nvPr/>
        </p:nvSpPr>
        <p:spPr>
          <a:xfrm>
            <a:off x="820738" y="4139293"/>
            <a:ext cx="4469720" cy="163054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Ít thời gian nghỉ ngơi</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Ảnh hưởng đến sức khỏe</a:t>
            </a:r>
          </a:p>
          <a:p>
            <a:pPr algn="just">
              <a:buFont typeface="Courier New" pitchFamily="49" charset="0"/>
              <a:buChar char="o"/>
            </a:pPr>
            <a:r>
              <a:rPr lang="vi-VN" b="1" dirty="0">
                <a:solidFill>
                  <a:srgbClr val="002060"/>
                </a:solidFill>
                <a:latin typeface="Cambria" panose="02040503050406030204" pitchFamily="18" charset="0"/>
                <a:ea typeface="Cambria" panose="02040503050406030204" pitchFamily="18" charset="0"/>
              </a:rPr>
              <a:t>Dễ bị ngủ quên, thức dậy muộn vào sáng hôm sau</a:t>
            </a:r>
            <a:endParaRPr lang="en-US" b="1" dirty="0">
              <a:solidFill>
                <a:srgbClr val="00206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xmlns="" id="{F2D9A88C-6849-D93F-86DE-BEE4EBDE145D}"/>
              </a:ext>
            </a:extLst>
          </p:cNvPr>
          <p:cNvSpPr/>
          <p:nvPr/>
        </p:nvSpPr>
        <p:spPr>
          <a:xfrm>
            <a:off x="5609330" y="3996150"/>
            <a:ext cx="5867967" cy="26610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Subtitle 6">
            <a:extLst>
              <a:ext uri="{FF2B5EF4-FFF2-40B4-BE49-F238E27FC236}">
                <a16:creationId xmlns:a16="http://schemas.microsoft.com/office/drawing/2014/main" xmlns="" id="{A51A470A-2CA8-A33E-10D4-E8F5CEB52FA4}"/>
              </a:ext>
            </a:extLst>
          </p:cNvPr>
          <p:cNvSpPr txBox="1">
            <a:spLocks/>
          </p:cNvSpPr>
          <p:nvPr/>
        </p:nvSpPr>
        <p:spPr>
          <a:xfrm>
            <a:off x="5905417" y="4433206"/>
            <a:ext cx="5047063" cy="203065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3200" b="1" dirty="0">
                <a:solidFill>
                  <a:srgbClr val="C00000"/>
                </a:solidFill>
                <a:latin typeface="Cambria" panose="02040503050406030204" pitchFamily="18" charset="0"/>
                <a:ea typeface="Cambria" panose="02040503050406030204" pitchFamily="18" charset="0"/>
              </a:rPr>
              <a:t>Minh </a:t>
            </a:r>
            <a:r>
              <a:rPr lang="en-US" sz="3200" b="1" dirty="0" err="1">
                <a:solidFill>
                  <a:srgbClr val="C00000"/>
                </a:solidFill>
                <a:latin typeface="Cambria" panose="02040503050406030204" pitchFamily="18" charset="0"/>
                <a:ea typeface="Cambria" panose="02040503050406030204" pitchFamily="18" charset="0"/>
              </a:rPr>
              <a:t>là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người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biết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dụng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hợp</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lí</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như</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vậy</a:t>
            </a:r>
            <a:r>
              <a:rPr lang="en-US" sz="3200" b="1" dirty="0">
                <a:solidFill>
                  <a:srgbClr val="C00000"/>
                </a:solidFill>
                <a:latin typeface="Cambria" panose="02040503050406030204" pitchFamily="18" charset="0"/>
                <a:ea typeface="Cambria" panose="02040503050406030204" pitchFamily="18" charset="0"/>
              </a:rPr>
              <a:t> Minh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tốt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công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việc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có</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thời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vui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chơi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giải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trí</a:t>
            </a:r>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
        <p:nvSpPr>
          <p:cNvPr id="15" name="Title 14">
            <a:extLst>
              <a:ext uri="{FF2B5EF4-FFF2-40B4-BE49-F238E27FC236}">
                <a16:creationId xmlns:a16="http://schemas.microsoft.com/office/drawing/2014/main" xmlns="" id="{AA5BE274-3E94-6EBA-62C2-E8D7DC091EDF}"/>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1619367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animEffect transition="in" filter="wipe(down)">
                                      <p:cBhvr>
                                        <p:cTn id="17" dur="500"/>
                                        <p:tgtEl>
                                          <p:spTgt spid="11">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down)">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B30516-74E7-0E16-08AC-1F58DB98CFB8}"/>
              </a:ext>
            </a:extLst>
          </p:cNvPr>
          <p:cNvSpPr>
            <a:spLocks noGrp="1"/>
          </p:cNvSpPr>
          <p:nvPr>
            <p:ph type="title"/>
          </p:nvPr>
        </p:nvSpPr>
        <p:spPr/>
        <p:txBody>
          <a:bodyPr/>
          <a:lstStyle/>
          <a:p>
            <a:endParaRPr lang="en-US"/>
          </a:p>
        </p:txBody>
      </p:sp>
      <p:pic>
        <p:nvPicPr>
          <p:cNvPr id="3" name="Thiết kế chưa có tên (1)">
            <a:hlinkClick r:id="" action="ppaction://media"/>
            <a:extLst>
              <a:ext uri="{FF2B5EF4-FFF2-40B4-BE49-F238E27FC236}">
                <a16:creationId xmlns:a16="http://schemas.microsoft.com/office/drawing/2014/main" xmlns="" id="{4E07B724-4770-ACD7-800B-A2196EADAD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92640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TIMING" val="|31.1|0.9"/>
</p:tagLst>
</file>

<file path=ppt/tags/tag3.xml><?xml version="1.0" encoding="utf-8"?>
<p:tagLst xmlns:a="http://schemas.openxmlformats.org/drawingml/2006/main" xmlns:r="http://schemas.openxmlformats.org/officeDocument/2006/relationships" xmlns:p="http://schemas.openxmlformats.org/presentationml/2006/main">
  <p:tag name="TIMING" val="|31.1|0.9"/>
</p:tagLst>
</file>

<file path=ppt/tags/tag4.xml><?xml version="1.0" encoding="utf-8"?>
<p:tagLst xmlns:a="http://schemas.openxmlformats.org/drawingml/2006/main" xmlns:r="http://schemas.openxmlformats.org/officeDocument/2006/relationships" xmlns:p="http://schemas.openxmlformats.org/presentationml/2006/main">
  <p:tag name="TIMING" val="|0.9|22.9|1.4"/>
</p:tagLst>
</file>

<file path=ppt/tags/tag5.xml><?xml version="1.0" encoding="utf-8"?>
<p:tagLst xmlns:a="http://schemas.openxmlformats.org/drawingml/2006/main" xmlns:r="http://schemas.openxmlformats.org/officeDocument/2006/relationships" xmlns:p="http://schemas.openxmlformats.org/presentationml/2006/main">
  <p:tag name="TIMING" val="|0.9|22.9|1.4"/>
</p:tagLst>
</file>

<file path=ppt/tags/tag6.xml><?xml version="1.0" encoding="utf-8"?>
<p:tagLst xmlns:a="http://schemas.openxmlformats.org/drawingml/2006/main" xmlns:r="http://schemas.openxmlformats.org/officeDocument/2006/relationships" xmlns:p="http://schemas.openxmlformats.org/presentationml/2006/main">
  <p:tag name="TIMING" val="|0.9|22.9|1.4"/>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MC-.potx" id="{F245F98B-A7FA-44AD-B8C5-FD9938FF4CB4}" vid="{AF67692B-30E7-4B31-A33A-7E672886C321}"/>
    </a:ext>
  </a:extLst>
</a:theme>
</file>

<file path=ppt/theme/theme5.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C-.potx" id="{F245F98B-A7FA-44AD-B8C5-FD9938FF4CB4}" vid="{78354BC1-A4D2-4A7E-8527-1BBC5B4C827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Hoạt động">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438</Words>
  <Application>Microsoft Office PowerPoint</Application>
  <PresentationFormat>Custom</PresentationFormat>
  <Paragraphs>48</Paragraphs>
  <Slides>20</Slides>
  <Notes>3</Notes>
  <HiddenSlides>0</HiddenSlides>
  <MMClips>2</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4_Office Theme</vt:lpstr>
      <vt:lpstr>Hoạt động</vt:lpstr>
      <vt:lpstr>1_Office Theme</vt:lpstr>
      <vt:lpstr>自定义设计方案</vt:lpstr>
      <vt:lpstr>1_自定义设计方案</vt:lpstr>
      <vt:lpstr>2_Office Theme</vt:lpstr>
      <vt:lpstr>千图网拥有20W+精美PPT模板 更多PPT模板下载至：www.58pic.com/office/ppt​​</vt:lpstr>
      <vt:lpstr>1_Hoạt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Cậu nên tập trung vẽ tranh xong rồi xem tivi nhé! Như vậy sẽ tiết kiệm thời gian mà vẫn hoàn thành hết công việc  đấy!</vt:lpstr>
      <vt:lpstr>Cậu nên lập thời gian biểu gồm các công việc cần làm rồi cứ tập trung làm lần lượt từng việc một nhé! Như vậy sẽ tiết kiệm thời gian mà không bỏ sót công việc nào.</vt:lpstr>
      <vt:lpstr>Chiến ơi, cậu nên dừng chơi trò chơi điện tử để dành thời gian giúp đỡ bố mẹ công việc nhà nhé!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53</cp:revision>
  <dcterms:created xsi:type="dcterms:W3CDTF">2021-06-21T14:39:53Z</dcterms:created>
  <dcterms:modified xsi:type="dcterms:W3CDTF">2025-12-23T02:21:08Z</dcterms:modified>
</cp:coreProperties>
</file>