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32" r:id="rId3"/>
    <p:sldMasterId id="2147483744" r:id="rId4"/>
    <p:sldMasterId id="2147483746" r:id="rId5"/>
    <p:sldMasterId id="2147483757" r:id="rId6"/>
    <p:sldMasterId id="2147483760" r:id="rId7"/>
    <p:sldMasterId id="2147483774" r:id="rId8"/>
    <p:sldMasterId id="2147483786" r:id="rId9"/>
    <p:sldMasterId id="2147483798" r:id="rId10"/>
    <p:sldMasterId id="2147483803" r:id="rId11"/>
    <p:sldMasterId id="2147483822" r:id="rId12"/>
  </p:sldMasterIdLst>
  <p:notesMasterIdLst>
    <p:notesMasterId r:id="rId47"/>
  </p:notesMasterIdLst>
  <p:sldIdLst>
    <p:sldId id="2007577153" r:id="rId13"/>
    <p:sldId id="258" r:id="rId14"/>
    <p:sldId id="1423" r:id="rId15"/>
    <p:sldId id="257" r:id="rId16"/>
    <p:sldId id="1424" r:id="rId17"/>
    <p:sldId id="2007577154" r:id="rId18"/>
    <p:sldId id="2007577144" r:id="rId19"/>
    <p:sldId id="2007577155" r:id="rId20"/>
    <p:sldId id="1425" r:id="rId21"/>
    <p:sldId id="2007577152" r:id="rId22"/>
    <p:sldId id="2007577143" r:id="rId23"/>
    <p:sldId id="2007577145" r:id="rId24"/>
    <p:sldId id="263" r:id="rId25"/>
    <p:sldId id="277" r:id="rId26"/>
    <p:sldId id="2007577151" r:id="rId27"/>
    <p:sldId id="422" r:id="rId28"/>
    <p:sldId id="424" r:id="rId29"/>
    <p:sldId id="2007577146" r:id="rId30"/>
    <p:sldId id="2007577147" r:id="rId31"/>
    <p:sldId id="304" r:id="rId32"/>
    <p:sldId id="305" r:id="rId33"/>
    <p:sldId id="307" r:id="rId34"/>
    <p:sldId id="306" r:id="rId35"/>
    <p:sldId id="308" r:id="rId36"/>
    <p:sldId id="331" r:id="rId37"/>
    <p:sldId id="279" r:id="rId38"/>
    <p:sldId id="266" r:id="rId39"/>
    <p:sldId id="2007577149" r:id="rId40"/>
    <p:sldId id="259" r:id="rId41"/>
    <p:sldId id="261" r:id="rId42"/>
    <p:sldId id="260" r:id="rId43"/>
    <p:sldId id="268" r:id="rId44"/>
    <p:sldId id="2007577099" r:id="rId45"/>
    <p:sldId id="28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5084E-EF52-47DE-B67B-2C112C97B35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C7E99-C9A2-414B-8C50-83F8F69E5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9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05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3F07-98EB-4058-87C3-DB06EA1272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386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3F07-98EB-4058-87C3-DB06EA1272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957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4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2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72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5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6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3F07-98EB-4058-87C3-DB06EA1272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61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10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85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1155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 userDrawn="1"/>
        </p:nvSpPr>
        <p:spPr>
          <a:xfrm>
            <a:off x="210917" y="138546"/>
            <a:ext cx="11745554" cy="6511635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0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4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5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7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8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0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0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9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84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9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2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64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59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9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3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4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0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1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234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9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79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71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47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80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489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6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4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2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17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52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25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83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74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8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0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68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86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93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73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24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4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60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1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93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421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87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005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12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112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948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36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07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4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01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828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6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433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38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797789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4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985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37DE-32F1-4138-B1B4-3A3D9731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BD7F7-EFC5-49D5-AC56-30F65068F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62C51-CE6B-42BC-87E5-BC628F93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98686-0B4C-4372-BDCB-E9F4F3E1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15F05-8910-4999-9FA0-6A1D10B8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23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9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0FB4-A1C8-4A75-83B8-D9947333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D83D-DF81-40EE-BF33-1E00A1B8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5BE72-EDF0-4F4C-92E7-FB865CF2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1551A-52C4-4376-9074-9B4AAFFE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4EC7-CDE1-4A58-A044-AEA59F51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1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51F7-59CD-4178-9279-AC80860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D6A3B-18B4-4473-80EF-A99787EF4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8057-C507-4672-A1D3-08D209AB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F39CD-2C92-4083-B761-EA19E9F4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6F933-105E-4B62-8547-B1846BC2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0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AC77-B035-46AB-89B5-BC4A9C2E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68185-105D-4619-84E5-F941C47CD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8453D-5FE4-4600-BA54-00446031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5FCF0-7C5A-4719-A80A-D7EF8D44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85784-68FC-4222-9F35-62A3B3B5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980A7-B4EA-4824-ACA2-15CBED88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2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BB12-8B2D-4D59-BCAE-BA03AEE3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A27C9-38C6-4E22-B3F5-5FDE3D3D3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18CDB-C803-4EE3-BA35-0C5330DD6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B989D-F5E9-43CB-A17C-D3A86296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08139-5CB3-4848-8C0B-6341FA8F3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3FD190-7F49-4839-BE87-F402DE1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F394AE-811E-476D-A8C5-FDBC0659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4C906-C8E5-4AB2-9947-AE3352B0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CC20-FB0D-49F5-BB8F-376AA667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5F774-9C84-45BE-85A7-F6E2AF10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3AE08-2F03-4C2C-868B-B7101E8E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213A1-6A2F-4DD7-8766-0A873EE3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6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288DEB-B415-4401-A0BC-7A73D82C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4FB48-CB04-43B2-A8C5-B19FECF4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F7406-4E8E-4EBB-A2A9-C72ECE64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8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8764-7EB9-4CEB-9137-7D8F1BB5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3F1A6-4B5C-449E-9743-70BCB6F0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73350-7366-4A9A-8673-4E409985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45290-002E-41E1-ADF4-664FA3C5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9554F-5094-4D58-853F-B7C6905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1666C-A3EA-4109-BB45-37407E3F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55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61DE-67E2-4EB7-BE01-C76DAD24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07FBA-2287-478C-A6BE-2EC8DF969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80F95-0BE0-444E-998A-8F9C0ADD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35A05-059B-4235-9117-251509E6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0BA68-3778-4BCA-B4D2-37D91BFA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92835-B7C4-4AEB-A3F1-776B9031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8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2A14-4E52-40C5-B0E6-AC02F9B1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79666-A1F7-4857-A472-2E6DB807E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42473-443D-4DC3-BA45-4A4A034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C4802-E3E3-4E03-8FEB-9888A0F8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9D978-7F42-4B15-A7F6-23832325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2311F7-0139-4964-BA0D-D6734756D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772F4-BE4B-4355-8708-BDF918DBE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C6871-1E9E-4DE0-953B-66264BE8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56E79-BA8C-45F6-B2BD-CA78DAC1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D665D-E699-4C0C-A572-470AAB0A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1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48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1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6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2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8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3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6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9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51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16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24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60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330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0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3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6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4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2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4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6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43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8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67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55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2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5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0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5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1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4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1pPr>
            <a:lvl2pPr marL="425150" indent="0">
              <a:buNone/>
              <a:defRPr sz="1674">
                <a:solidFill>
                  <a:schemeClr val="tx1">
                    <a:tint val="75000"/>
                  </a:schemeClr>
                </a:solidFill>
              </a:defRPr>
            </a:lvl2pPr>
            <a:lvl3pPr marL="850301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2754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4pPr>
            <a:lvl5pPr marL="170060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5pPr>
            <a:lvl6pPr marL="21257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6pPr>
            <a:lvl7pPr marL="25509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7pPr>
            <a:lvl8pPr marL="297605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8pPr>
            <a:lvl9pPr marL="34012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4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49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1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0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8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2976"/>
            </a:lvl1pPr>
            <a:lvl2pPr>
              <a:defRPr sz="2604"/>
            </a:lvl2pPr>
            <a:lvl3pPr>
              <a:defRPr sz="223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63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76"/>
            </a:lvl1pPr>
            <a:lvl2pPr marL="425150" indent="0">
              <a:buNone/>
              <a:defRPr sz="2604"/>
            </a:lvl2pPr>
            <a:lvl3pPr marL="850301" indent="0">
              <a:buNone/>
              <a:defRPr sz="2232"/>
            </a:lvl3pPr>
            <a:lvl4pPr marL="1275451" indent="0">
              <a:buNone/>
              <a:defRPr sz="1860"/>
            </a:lvl4pPr>
            <a:lvl5pPr marL="1700601" indent="0">
              <a:buNone/>
              <a:defRPr sz="1860"/>
            </a:lvl5pPr>
            <a:lvl6pPr marL="2125751" indent="0">
              <a:buNone/>
              <a:defRPr sz="1860"/>
            </a:lvl6pPr>
            <a:lvl7pPr marL="2550902" indent="0">
              <a:buNone/>
              <a:defRPr sz="1860"/>
            </a:lvl7pPr>
            <a:lvl8pPr marL="2976052" indent="0">
              <a:buNone/>
              <a:defRPr sz="1860"/>
            </a:lvl8pPr>
            <a:lvl9pPr marL="3401202" indent="0">
              <a:buNone/>
              <a:defRPr sz="18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3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3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4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187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86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3615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60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764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3306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078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6443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420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030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788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862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57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58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2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9938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5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096856B-1A41-30EE-3B59-5E62D454431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006" y="-104893"/>
            <a:ext cx="1284975" cy="12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52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E2B2AE-3888-42A9-A12E-026AAC9FBD9E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091" y="0"/>
            <a:ext cx="1400291" cy="14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4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E964F-AA0C-4EA2-8F1D-395A41737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E16C8-BC45-41AC-9083-36F4086C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2A9E1-15C1-499F-824A-10E1DB9A8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03BD9-AEF7-44FC-B49D-E6409576D98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170BE-9ED5-46A1-A9C7-ECDAB55E6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72748-5998-48EF-B94F-62004F35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2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8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ctr" defTabSz="850301" rtl="0" eaLnBrk="1" latinLnBrk="0" hangingPunct="1">
        <a:spcBef>
          <a:spcPct val="0"/>
        </a:spcBef>
        <a:buNone/>
        <a:defRPr sz="40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863" indent="-318863" algn="l" defTabSz="850301" rtl="0" eaLnBrk="1" latinLnBrk="0" hangingPunct="1">
        <a:spcBef>
          <a:spcPct val="20000"/>
        </a:spcBef>
        <a:buFont typeface="Arial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690869" indent="-265719" algn="l" defTabSz="850301" rtl="0" eaLnBrk="1" latinLnBrk="0" hangingPunct="1">
        <a:spcBef>
          <a:spcPct val="20000"/>
        </a:spcBef>
        <a:buFont typeface="Arial" pitchFamily="34" charset="0"/>
        <a:buChar char="–"/>
        <a:defRPr sz="2604" kern="1200">
          <a:solidFill>
            <a:schemeClr val="tx1"/>
          </a:solidFill>
          <a:latin typeface="+mn-lt"/>
          <a:ea typeface="+mn-ea"/>
          <a:cs typeface="+mn-cs"/>
        </a:defRPr>
      </a:lvl2pPr>
      <a:lvl3pPr marL="1062876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488026" indent="-212575" algn="l" defTabSz="850301" rtl="0" eaLnBrk="1" latinLnBrk="0" hangingPunct="1">
        <a:spcBef>
          <a:spcPct val="20000"/>
        </a:spcBef>
        <a:buFont typeface="Arial" pitchFamily="34" charset="0"/>
        <a:buChar char="–"/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913176" indent="-212575" algn="l" defTabSz="850301" rtl="0" eaLnBrk="1" latinLnBrk="0" hangingPunct="1">
        <a:spcBef>
          <a:spcPct val="20000"/>
        </a:spcBef>
        <a:buFont typeface="Arial" pitchFamily="34" charset="0"/>
        <a:buChar char="»"/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383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7634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1886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6137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15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3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4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06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57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09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605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12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6658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9.xml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4.png"/><Relationship Id="rId18" Type="http://schemas.openxmlformats.org/officeDocument/2006/relationships/image" Target="../media/image67.png"/><Relationship Id="rId3" Type="http://schemas.openxmlformats.org/officeDocument/2006/relationships/tags" Target="../tags/tag1.xml"/><Relationship Id="rId21" Type="http://schemas.openxmlformats.org/officeDocument/2006/relationships/slide" Target="slide24.xml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17" Type="http://schemas.openxmlformats.org/officeDocument/2006/relationships/image" Target="../media/image66.png"/><Relationship Id="rId2" Type="http://schemas.microsoft.com/office/2007/relationships/media" Target="../media/media4.mp3"/><Relationship Id="rId16" Type="http://schemas.microsoft.com/office/2007/relationships/hdphoto" Target="../media/hdphoto6.wdp"/><Relationship Id="rId20" Type="http://schemas.openxmlformats.org/officeDocument/2006/relationships/image" Target="../media/image68.png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5.png"/><Relationship Id="rId10" Type="http://schemas.openxmlformats.org/officeDocument/2006/relationships/slide" Target="slide22.xml"/><Relationship Id="rId19" Type="http://schemas.microsoft.com/office/2007/relationships/hdphoto" Target="../media/hdphoto7.wdp"/><Relationship Id="rId4" Type="http://schemas.openxmlformats.org/officeDocument/2006/relationships/slideLayout" Target="../slideLayouts/slideLayout62.xml"/><Relationship Id="rId9" Type="http://schemas.openxmlformats.org/officeDocument/2006/relationships/slide" Target="slide23.xml"/><Relationship Id="rId14" Type="http://schemas.microsoft.com/office/2007/relationships/hdphoto" Target="../media/hdphoto5.wdp"/><Relationship Id="rId22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72.png"/><Relationship Id="rId7" Type="http://schemas.microsoft.com/office/2007/relationships/hdphoto" Target="../media/hdphoto4.wdp"/><Relationship Id="rId12" Type="http://schemas.openxmlformats.org/officeDocument/2006/relationships/slide" Target="slide3.xml"/><Relationship Id="rId17" Type="http://schemas.openxmlformats.org/officeDocument/2006/relationships/image" Target="../media/image68.png"/><Relationship Id="rId2" Type="http://schemas.microsoft.com/office/2007/relationships/media" Target="../media/media4.mp3"/><Relationship Id="rId16" Type="http://schemas.openxmlformats.org/officeDocument/2006/relationships/slide" Target="slide2.xml"/><Relationship Id="rId20" Type="http://schemas.openxmlformats.org/officeDocument/2006/relationships/image" Target="../media/image71.png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24" Type="http://schemas.openxmlformats.org/officeDocument/2006/relationships/slide" Target="slide20.xml"/><Relationship Id="rId5" Type="http://schemas.openxmlformats.org/officeDocument/2006/relationships/image" Target="../media/image62.png"/><Relationship Id="rId15" Type="http://schemas.microsoft.com/office/2007/relationships/hdphoto" Target="../media/hdphoto7.wdp"/><Relationship Id="rId23" Type="http://schemas.openxmlformats.org/officeDocument/2006/relationships/image" Target="../media/image73.png"/><Relationship Id="rId10" Type="http://schemas.openxmlformats.org/officeDocument/2006/relationships/image" Target="../media/image65.png"/><Relationship Id="rId19" Type="http://schemas.openxmlformats.org/officeDocument/2006/relationships/slide" Target="slide6.xml"/><Relationship Id="rId4" Type="http://schemas.openxmlformats.org/officeDocument/2006/relationships/image" Target="../media/image61.png"/><Relationship Id="rId9" Type="http://schemas.microsoft.com/office/2007/relationships/hdphoto" Target="../media/hdphoto5.wdp"/><Relationship Id="rId14" Type="http://schemas.openxmlformats.org/officeDocument/2006/relationships/image" Target="../media/image67.png"/><Relationship Id="rId22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7.wdp"/><Relationship Id="rId12" Type="http://schemas.openxmlformats.org/officeDocument/2006/relationships/slide" Target="slide6.xml"/><Relationship Id="rId17" Type="http://schemas.openxmlformats.org/officeDocument/2006/relationships/slide" Target="slide20.xml"/><Relationship Id="rId2" Type="http://schemas.microsoft.com/office/2007/relationships/media" Target="../media/media4.mp3"/><Relationship Id="rId16" Type="http://schemas.openxmlformats.org/officeDocument/2006/relationships/image" Target="../media/image73.png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microsoft.com/office/2007/relationships/hdphoto" Target="../media/hdphoto6.wdp"/><Relationship Id="rId5" Type="http://schemas.openxmlformats.org/officeDocument/2006/relationships/image" Target="../media/image62.png"/><Relationship Id="rId15" Type="http://schemas.openxmlformats.org/officeDocument/2006/relationships/slide" Target="slide5.xml"/><Relationship Id="rId10" Type="http://schemas.openxmlformats.org/officeDocument/2006/relationships/image" Target="../media/image70.png"/><Relationship Id="rId4" Type="http://schemas.openxmlformats.org/officeDocument/2006/relationships/image" Target="../media/image61.png"/><Relationship Id="rId9" Type="http://schemas.microsoft.com/office/2007/relationships/hdphoto" Target="../media/hdphoto4.wdp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62.xml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72.png"/><Relationship Id="rId2" Type="http://schemas.microsoft.com/office/2007/relationships/media" Target="../media/media4.mp3"/><Relationship Id="rId16" Type="http://schemas.openxmlformats.org/officeDocument/2006/relationships/image" Target="../media/image71.png"/><Relationship Id="rId20" Type="http://schemas.openxmlformats.org/officeDocument/2006/relationships/slide" Target="slide20.xml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microsoft.com/office/2007/relationships/hdphoto" Target="../media/hdphoto7.wdp"/><Relationship Id="rId5" Type="http://schemas.openxmlformats.org/officeDocument/2006/relationships/image" Target="../media/image62.png"/><Relationship Id="rId15" Type="http://schemas.openxmlformats.org/officeDocument/2006/relationships/slide" Target="slide6.xml"/><Relationship Id="rId10" Type="http://schemas.openxmlformats.org/officeDocument/2006/relationships/image" Target="../media/image67.png"/><Relationship Id="rId19" Type="http://schemas.openxmlformats.org/officeDocument/2006/relationships/image" Target="../media/image73.png"/><Relationship Id="rId4" Type="http://schemas.openxmlformats.org/officeDocument/2006/relationships/image" Target="../media/image61.png"/><Relationship Id="rId9" Type="http://schemas.microsoft.com/office/2007/relationships/hdphoto" Target="../media/hdphoto4.wdp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2.xml"/><Relationship Id="rId7" Type="http://schemas.openxmlformats.org/officeDocument/2006/relationships/slide" Target="slide3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4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10.wdp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0.wdp"/><Relationship Id="rId18" Type="http://schemas.openxmlformats.org/officeDocument/2006/relationships/slide" Target="slide31.xml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79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11.wdp"/><Relationship Id="rId11" Type="http://schemas.openxmlformats.org/officeDocument/2006/relationships/slide" Target="slide8.xml"/><Relationship Id="rId5" Type="http://schemas.openxmlformats.org/officeDocument/2006/relationships/image" Target="../media/image81.png"/><Relationship Id="rId15" Type="http://schemas.openxmlformats.org/officeDocument/2006/relationships/image" Target="../media/image84.png"/><Relationship Id="rId10" Type="http://schemas.microsoft.com/office/2007/relationships/hdphoto" Target="../media/hdphoto13.wdp"/><Relationship Id="rId19" Type="http://schemas.openxmlformats.org/officeDocument/2006/relationships/image" Target="../media/image86.png"/><Relationship Id="rId4" Type="http://schemas.openxmlformats.org/officeDocument/2006/relationships/image" Target="../media/image80.jpg"/><Relationship Id="rId9" Type="http://schemas.openxmlformats.org/officeDocument/2006/relationships/image" Target="../media/image83.png"/><Relationship Id="rId1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8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slide" Target="slide28.xml"/><Relationship Id="rId4" Type="http://schemas.openxmlformats.org/officeDocument/2006/relationships/image" Target="../media/image87.jp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9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slide" Target="slide28.xml"/><Relationship Id="rId4" Type="http://schemas.openxmlformats.org/officeDocument/2006/relationships/image" Target="../media/image87.jp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8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slide" Target="slide28.xml"/><Relationship Id="rId4" Type="http://schemas.openxmlformats.org/officeDocument/2006/relationships/image" Target="../media/image87.jp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10.wdp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98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8" y="256831"/>
            <a:ext cx="7157071" cy="71570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21" y="876010"/>
            <a:ext cx="7173065" cy="450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7581" y="1786862"/>
            <a:ext cx="51505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04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77DE-95A9-4B00-A41E-E50DF99D6C79}"/>
              </a:ext>
            </a:extLst>
          </p:cNvPr>
          <p:cNvSpPr txBox="1"/>
          <p:nvPr/>
        </p:nvSpPr>
        <p:spPr>
          <a:xfrm>
            <a:off x="1704972" y="959818"/>
            <a:ext cx="7080054" cy="1743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b="1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bạn trong tranh khi mắc lỗi đã biết nhận lỗi, xin lỗi và đã có hành động kịp thời để sửa lỗi.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448494" y="2978280"/>
            <a:ext cx="7336532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 ta nên học tập những việc làm của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40A95C-0499-47A3-91AF-49FB7E00AB46}"/>
              </a:ext>
            </a:extLst>
          </p:cNvPr>
          <p:cNvGrpSpPr/>
          <p:nvPr/>
        </p:nvGrpSpPr>
        <p:grpSpPr>
          <a:xfrm>
            <a:off x="1427613" y="1165766"/>
            <a:ext cx="8147975" cy="3040014"/>
            <a:chOff x="5667646" y="720179"/>
            <a:chExt cx="6868231" cy="304001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F9510-50FD-4F1C-B3E8-A1C2A465B432}"/>
                </a:ext>
              </a:extLst>
            </p:cNvPr>
            <p:cNvSpPr/>
            <p:nvPr/>
          </p:nvSpPr>
          <p:spPr>
            <a:xfrm>
              <a:off x="6531072" y="1924156"/>
              <a:ext cx="6004805" cy="183603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 mắc lỗi, em thấy bản thân mình (hoặc người thân, bạn bè) đã biết nhận lỗi và sửa lỗi chưa?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3" name="Google Shape;1012;p37">
              <a:extLst>
                <a:ext uri="{FF2B5EF4-FFF2-40B4-BE49-F238E27FC236}">
                  <a16:creationId xmlns:a16="http://schemas.microsoft.com/office/drawing/2014/main" id="{DA08EFFE-4471-41EE-B8CF-22CBBA1E1C12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4" name="Google Shape;1013;p37">
                <a:extLst>
                  <a:ext uri="{FF2B5EF4-FFF2-40B4-BE49-F238E27FC236}">
                    <a16:creationId xmlns:a16="http://schemas.microsoft.com/office/drawing/2014/main" id="{5BED072D-290C-4A0D-BF3A-9C9EA765695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4;p37">
                <a:extLst>
                  <a:ext uri="{FF2B5EF4-FFF2-40B4-BE49-F238E27FC236}">
                    <a16:creationId xmlns:a16="http://schemas.microsoft.com/office/drawing/2014/main" id="{EDDA04F0-BEF8-48B4-ABA0-0B8A7EC618F1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5;p37">
                <a:extLst>
                  <a:ext uri="{FF2B5EF4-FFF2-40B4-BE49-F238E27FC236}">
                    <a16:creationId xmlns:a16="http://schemas.microsoft.com/office/drawing/2014/main" id="{FE3EFC52-1315-493C-B67E-18BBF37A9206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6;p37">
                <a:extLst>
                  <a:ext uri="{FF2B5EF4-FFF2-40B4-BE49-F238E27FC236}">
                    <a16:creationId xmlns:a16="http://schemas.microsoft.com/office/drawing/2014/main" id="{E9A70B28-4E6B-445C-95C7-C337ADC871C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7;p37">
                <a:extLst>
                  <a:ext uri="{FF2B5EF4-FFF2-40B4-BE49-F238E27FC236}">
                    <a16:creationId xmlns:a16="http://schemas.microsoft.com/office/drawing/2014/main" id="{9AA35728-5D33-4763-B2E3-E69014A4DA6D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8;p37">
                <a:extLst>
                  <a:ext uri="{FF2B5EF4-FFF2-40B4-BE49-F238E27FC236}">
                    <a16:creationId xmlns:a16="http://schemas.microsoft.com/office/drawing/2014/main" id="{54338B60-FE3D-44FA-B0D5-B9A3B90E5381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19;p37">
                <a:extLst>
                  <a:ext uri="{FF2B5EF4-FFF2-40B4-BE49-F238E27FC236}">
                    <a16:creationId xmlns:a16="http://schemas.microsoft.com/office/drawing/2014/main" id="{AC7A14DC-2F41-4ADA-AC21-F9797208D7CB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0;p37">
                <a:extLst>
                  <a:ext uri="{FF2B5EF4-FFF2-40B4-BE49-F238E27FC236}">
                    <a16:creationId xmlns:a16="http://schemas.microsoft.com/office/drawing/2014/main" id="{ACC57F6F-2DE7-4D68-9C97-362EF72B1E79}"/>
                  </a:ext>
                </a:extLst>
              </p:cNvPr>
              <p:cNvSpPr/>
              <p:nvPr/>
            </p:nvSpPr>
            <p:spPr>
              <a:xfrm>
                <a:off x="6081201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1;p37">
                <a:extLst>
                  <a:ext uri="{FF2B5EF4-FFF2-40B4-BE49-F238E27FC236}">
                    <a16:creationId xmlns:a16="http://schemas.microsoft.com/office/drawing/2014/main" id="{C9EAF1BE-A05B-475F-AB8F-D9962AF053D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2;p37">
                <a:extLst>
                  <a:ext uri="{FF2B5EF4-FFF2-40B4-BE49-F238E27FC236}">
                    <a16:creationId xmlns:a16="http://schemas.microsoft.com/office/drawing/2014/main" id="{53D66EC8-D6AC-4391-B708-F61F04D6D58A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3;p37">
                <a:extLst>
                  <a:ext uri="{FF2B5EF4-FFF2-40B4-BE49-F238E27FC236}">
                    <a16:creationId xmlns:a16="http://schemas.microsoft.com/office/drawing/2014/main" id="{70489756-2703-4457-8910-BD2386486824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4;p37">
                <a:extLst>
                  <a:ext uri="{FF2B5EF4-FFF2-40B4-BE49-F238E27FC236}">
                    <a16:creationId xmlns:a16="http://schemas.microsoft.com/office/drawing/2014/main" id="{DB864C9E-0B7B-4866-921F-C05996EF76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5;p37">
                <a:extLst>
                  <a:ext uri="{FF2B5EF4-FFF2-40B4-BE49-F238E27FC236}">
                    <a16:creationId xmlns:a16="http://schemas.microsoft.com/office/drawing/2014/main" id="{C82E7E81-41BC-49D5-A6EA-FA29DAF0AF07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6;p37">
                <a:extLst>
                  <a:ext uri="{FF2B5EF4-FFF2-40B4-BE49-F238E27FC236}">
                    <a16:creationId xmlns:a16="http://schemas.microsoft.com/office/drawing/2014/main" id="{8D707E31-B150-47CE-AEDB-F5278E584783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7;p37">
                <a:extLst>
                  <a:ext uri="{FF2B5EF4-FFF2-40B4-BE49-F238E27FC236}">
                    <a16:creationId xmlns:a16="http://schemas.microsoft.com/office/drawing/2014/main" id="{4FB129DF-9362-4515-85F6-91EAB2E30746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8;p37">
                <a:extLst>
                  <a:ext uri="{FF2B5EF4-FFF2-40B4-BE49-F238E27FC236}">
                    <a16:creationId xmlns:a16="http://schemas.microsoft.com/office/drawing/2014/main" id="{23B7EE1E-7BA2-4A27-BB92-890FDFCBC99D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9;p37">
                <a:extLst>
                  <a:ext uri="{FF2B5EF4-FFF2-40B4-BE49-F238E27FC236}">
                    <a16:creationId xmlns:a16="http://schemas.microsoft.com/office/drawing/2014/main" id="{5844194D-638A-4A08-90A9-2A9D19FD03C1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30;p37">
                <a:extLst>
                  <a:ext uri="{FF2B5EF4-FFF2-40B4-BE49-F238E27FC236}">
                    <a16:creationId xmlns:a16="http://schemas.microsoft.com/office/drawing/2014/main" id="{CD69A7EA-35BF-429D-A9A4-033FAB86AD7B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630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6290" y="2089965"/>
            <a:ext cx="7974391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1968" y="4750529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CCD147-A75B-01BB-5F20-9F9444089C8C}"/>
              </a:ext>
            </a:extLst>
          </p:cNvPr>
          <p:cNvSpPr txBox="1"/>
          <p:nvPr/>
        </p:nvSpPr>
        <p:spPr>
          <a:xfrm>
            <a:off x="2790825" y="2886075"/>
            <a:ext cx="568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HĐ 2: Ý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nghĩa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nhận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lỗi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và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sửa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lỗi</a:t>
            </a:r>
            <a:endParaRPr lang="en-US" sz="4400" b="1" dirty="0"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3615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“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”</a:t>
            </a: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6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5C0BC99F-8F6F-C6BA-1C84-AFE33D92F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34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F212BCB9-0BF8-4CFD-BAC8-A9E7B5A8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3" y="198253"/>
            <a:ext cx="5572125" cy="29527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CF13A5F-CDA1-4B15-810D-189EDD5C7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45915"/>
            <a:ext cx="5686425" cy="22574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AD16391-FB6D-4D7A-A443-0857F0BE4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590" y="3516865"/>
            <a:ext cx="6581775" cy="2714625"/>
          </a:xfrm>
          <a:prstGeom prst="rect">
            <a:avLst/>
          </a:prstGeom>
        </p:spPr>
      </p:pic>
      <p:pic>
        <p:nvPicPr>
          <p:cNvPr id="45" name="图片 1">
            <a:extLst>
              <a:ext uri="{FF2B5EF4-FFF2-40B4-BE49-F238E27FC236}">
                <a16:creationId xmlns:a16="http://schemas.microsoft.com/office/drawing/2014/main" id="{534C5C42-55F0-4D6B-8BB0-2D9D978156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212" y="4429890"/>
            <a:ext cx="2689243" cy="2709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CFBD6-0975-479E-815D-FEAA54AFD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8050" y="3390236"/>
            <a:ext cx="355427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7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E4C254-4131-4901-94EB-25C689BE8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582" y="557335"/>
            <a:ext cx="7480835" cy="39642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6F595C-00FF-483E-B72B-78B3CE2D42BA}"/>
              </a:ext>
            </a:extLst>
          </p:cNvPr>
          <p:cNvSpPr/>
          <p:nvPr/>
        </p:nvSpPr>
        <p:spPr>
          <a:xfrm>
            <a:off x="2591654" y="4892648"/>
            <a:ext cx="6709145" cy="1562986"/>
          </a:xfrm>
          <a:prstGeom prst="rect">
            <a:avLst/>
          </a:prstGeom>
          <a:ln w="57150">
            <a:solidFill>
              <a:srgbClr val="00B0F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Tan học đã lâu, Huy và Nam vẫn mải mê chơi, bác bảo vệ thấy vậy đến nhắc nhở. Muộn rồi các cháu về đi.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4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D007992-36CC-479C-ABC1-9BF486B54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10" y="675264"/>
            <a:ext cx="7974149" cy="31656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B6BF34-5DBB-4FC8-A4E8-8BCD83ABF378}"/>
              </a:ext>
            </a:extLst>
          </p:cNvPr>
          <p:cNvSpPr/>
          <p:nvPr/>
        </p:nvSpPr>
        <p:spPr>
          <a:xfrm>
            <a:off x="2852343" y="4492900"/>
            <a:ext cx="6709145" cy="1562986"/>
          </a:xfrm>
          <a:prstGeom prst="rect">
            <a:avLst/>
          </a:prstGeom>
          <a:ln w="57150">
            <a:solidFill>
              <a:srgbClr val="00B0F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 nói: Tớ sẽ nói thật với mẹ.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Còn Huy nói: Tớ sẽ nói là ở lại làm bài tập cùng các 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7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ACA6A7-C642-4322-8A86-D921B5C29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28" y="391743"/>
            <a:ext cx="7712035" cy="31807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ACE34F-1284-4782-B14A-2090BDBDD6CC}"/>
              </a:ext>
            </a:extLst>
          </p:cNvPr>
          <p:cNvSpPr/>
          <p:nvPr/>
        </p:nvSpPr>
        <p:spPr>
          <a:xfrm>
            <a:off x="1217259" y="3870250"/>
            <a:ext cx="9526772" cy="2413591"/>
          </a:xfrm>
          <a:prstGeom prst="rect">
            <a:avLst/>
          </a:prstGeom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Về nhà Nam nói: Con xin lỗi mẹ, lần sau tan học con sẽ về ngay ạ! Mẹ Nam vui vẻ vỗ vai con, nói: Lần sau con không được về nhà muộn nữa nhé!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 khi đấy bố Huy rất tức giận khi bạn hàng xóm cùng lớp nói: Cô giáo có giao bài đâu mà cậu nói lại vậy?</a:t>
            </a:r>
          </a:p>
        </p:txBody>
      </p:sp>
    </p:spTree>
    <p:extLst>
      <p:ext uri="{BB962C8B-B14F-4D97-AF65-F5344CB8AC3E}">
        <p14:creationId xmlns:p14="http://schemas.microsoft.com/office/powerpoint/2010/main" val="2364135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098" y="3986713"/>
            <a:ext cx="3506239" cy="257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101" y="444666"/>
            <a:ext cx="567115" cy="594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/>
          <p:nvPr/>
        </p:nvSpPr>
        <p:spPr>
          <a:xfrm>
            <a:off x="8009357" y="279272"/>
            <a:ext cx="440049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219170"/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Phuong Uyen – Nguyen Bao Mai Linh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15E1C2-2EAF-494C-AF3E-40C0943A851D}"/>
              </a:ext>
            </a:extLst>
          </p:cNvPr>
          <p:cNvGrpSpPr/>
          <p:nvPr/>
        </p:nvGrpSpPr>
        <p:grpSpPr>
          <a:xfrm>
            <a:off x="360600" y="1668869"/>
            <a:ext cx="7163974" cy="5156281"/>
            <a:chOff x="270193" y="1251653"/>
            <a:chExt cx="6473601" cy="3867216"/>
          </a:xfrm>
        </p:grpSpPr>
        <p:grpSp>
          <p:nvGrpSpPr>
            <p:cNvPr id="133" name="Google Shape;133;p3"/>
            <p:cNvGrpSpPr/>
            <p:nvPr/>
          </p:nvGrpSpPr>
          <p:grpSpPr>
            <a:xfrm>
              <a:off x="453076" y="1251653"/>
              <a:ext cx="6153172" cy="3597602"/>
              <a:chOff x="716150" y="2555630"/>
              <a:chExt cx="6864999" cy="3609046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843593" y="2870407"/>
                <a:ext cx="3330867" cy="393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defTabSz="1219170"/>
                <a:r>
                  <a:rPr lang="en-US" sz="2800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Haõy</a:t>
                </a:r>
                <a:r>
                  <a:rPr lang="en-US" sz="2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noùi</a:t>
                </a:r>
                <a:r>
                  <a:rPr lang="en-US" sz="2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vôùi</a:t>
                </a:r>
                <a:r>
                  <a:rPr lang="en-US" sz="2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baïn</a:t>
                </a:r>
                <a:endParaRPr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rot="21111912">
                <a:off x="716150" y="2555630"/>
                <a:ext cx="3704493" cy="1148861"/>
              </a:xfrm>
              <a:prstGeom prst="wedgeRoundRectCallout">
                <a:avLst>
                  <a:gd name="adj1" fmla="val -21977"/>
                  <a:gd name="adj2" fmla="val 109887"/>
                  <a:gd name="adj3" fmla="val 16667"/>
                </a:avLst>
              </a:prstGeom>
              <a:solidFill>
                <a:srgbClr val="FAE49C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219170"/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6;p3">
                <a:extLst>
                  <a:ext uri="{FF2B5EF4-FFF2-40B4-BE49-F238E27FC236}">
                    <a16:creationId xmlns:a16="http://schemas.microsoft.com/office/drawing/2014/main" id="{95FDA84F-B0B2-4301-B43A-DEFEF1504F41}"/>
                  </a:ext>
                </a:extLst>
              </p:cNvPr>
              <p:cNvSpPr/>
              <p:nvPr/>
            </p:nvSpPr>
            <p:spPr>
              <a:xfrm rot="21111912">
                <a:off x="3449962" y="5482130"/>
                <a:ext cx="4131187" cy="682546"/>
              </a:xfrm>
              <a:prstGeom prst="wedgeRoundRectCallout">
                <a:avLst>
                  <a:gd name="adj1" fmla="val -44806"/>
                  <a:gd name="adj2" fmla="val -125897"/>
                  <a:gd name="adj3" fmla="val 16667"/>
                </a:avLst>
              </a:prstGeom>
              <a:solidFill>
                <a:srgbClr val="FAE49C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1219170"/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805F37ED-5472-4EA5-BF82-15285460A89A}"/>
                </a:ext>
              </a:extLst>
            </p:cNvPr>
            <p:cNvSpPr/>
            <p:nvPr/>
          </p:nvSpPr>
          <p:spPr>
            <a:xfrm rot="21118412">
              <a:off x="270193" y="1359894"/>
              <a:ext cx="3425551" cy="109339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mắc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lỗi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7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708CA8E9-DFEE-4D64-88EA-C8823581FBAA}"/>
                </a:ext>
              </a:extLst>
            </p:cNvPr>
            <p:cNvSpPr/>
            <p:nvPr/>
          </p:nvSpPr>
          <p:spPr>
            <a:xfrm rot="21118412">
              <a:off x="2765872" y="4025477"/>
              <a:ext cx="3977922" cy="109339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73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7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Tự biết nhận lỗi">
            <a:hlinkClick r:id="" action="ppaction://media"/>
            <a:extLst>
              <a:ext uri="{FF2B5EF4-FFF2-40B4-BE49-F238E27FC236}">
                <a16:creationId xmlns:a16="http://schemas.microsoft.com/office/drawing/2014/main" id="{A5458BAC-1969-4516-8759-A5D5E19DF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0731" y="734850"/>
            <a:ext cx="7691863" cy="432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6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34770" y="1405322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4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0"/>
            <a:ext cx="7432814" cy="2549027"/>
            <a:chOff x="5667646" y="720179"/>
            <a:chExt cx="7263311" cy="2399517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6785876" cy="119554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mẹ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vẻ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Huy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tức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giận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2703565" y="3220886"/>
            <a:ext cx="6745236" cy="241192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Vì</a:t>
            </a:r>
            <a:r>
              <a:rPr lang="en-US" sz="2800" dirty="0"/>
              <a:t> Nam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do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muộn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dối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ra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53198" y="425357"/>
            <a:ext cx="8405924" cy="2276407"/>
            <a:chOff x="5667646" y="720179"/>
            <a:chExt cx="6398085" cy="2276407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sửa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3199724" y="3330091"/>
            <a:ext cx="6745236" cy="241192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Sẽ mang lại niềm vui, sự thấu hiểu giữa mọi người. Làm bản thân ngày một tốt lên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678523" y="186950"/>
            <a:ext cx="7718565" cy="2513542"/>
            <a:chOff x="5667646" y="720179"/>
            <a:chExt cx="6753685" cy="2145668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94169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ra?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1951397" y="2880150"/>
            <a:ext cx="8417186" cy="3368624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/>
              <a:t>Bản thân người mắc lỗi sẽ không sửa sai được, sẽ càng mắc thêm những lỗi nghiêm trọng hơn. </a:t>
            </a:r>
            <a:endParaRPr lang="en-US" sz="2800" dirty="0"/>
          </a:p>
          <a:p>
            <a:pPr algn="just"/>
            <a:r>
              <a:rPr lang="en-US" sz="2800" dirty="0"/>
              <a:t>=&gt; </a:t>
            </a:r>
            <a:r>
              <a:rPr lang="vi-VN" sz="2800" dirty="0"/>
              <a:t>Ảnh hưởng xấu tới bản thân và cả những người xung quanh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082800" y="1453651"/>
            <a:ext cx="927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600" dirty="0">
                <a:solidFill>
                  <a:srgbClr val="FFFF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 nhận lỗi và sửa lỗi là việc làm cần thiết vì mình sẽ được tha thứ và được mọi người tin tưởng. 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F3B2F39-F8FF-4DC0-970D-97200C7ED68E}"/>
              </a:ext>
            </a:extLst>
          </p:cNvPr>
          <p:cNvSpPr txBox="1"/>
          <p:nvPr/>
        </p:nvSpPr>
        <p:spPr>
          <a:xfrm>
            <a:off x="2082800" y="3535545"/>
            <a:ext cx="927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600" dirty="0">
                <a:solidFill>
                  <a:srgbClr val="FFFF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Không biết nhận lỗi và sửa lỗi sẽ thấy lo lắng sợ bị người khác phát hiện, mọi người xung quanh sẽ không tin tưởng</a:t>
            </a:r>
            <a:r>
              <a:rPr lang="en-US" altLang="zh-CN" sz="3600" dirty="0">
                <a:solidFill>
                  <a:srgbClr val="FFFF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7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72D11-FE53-5E09-B55E-359422C62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7897" y="1298366"/>
            <a:ext cx="810228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121" y="1888836"/>
            <a:ext cx="6075974" cy="1030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85034" tIns="42517" rIns="85034" bIns="4251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137" b="1" spc="46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137" b="1" spc="46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137" b="1" spc="46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137" b="1" spc="46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137" b="1" spc="46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137" b="1" spc="46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137" b="1" spc="46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137" b="1" spc="46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7569201" y="3429001"/>
            <a:ext cx="2032342" cy="28888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7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617656"/>
            <a:ext cx="1297925" cy="27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44" l="9467" r="899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11" y="4223493"/>
            <a:ext cx="1380975" cy="29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49" y="4045338"/>
            <a:ext cx="1672768" cy="231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7055149" y="1303699"/>
            <a:ext cx="3892417" cy="5532806"/>
          </a:xfrm>
          <a:prstGeom prst="roundRect">
            <a:avLst/>
          </a:prstGeom>
        </p:spPr>
      </p:pic>
      <p:pic>
        <p:nvPicPr>
          <p:cNvPr id="51" name="Picture 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626187"/>
            <a:ext cx="1297925" cy="27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8" b="89665" l="8876" r="89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11" y="4212370"/>
            <a:ext cx="1380975" cy="29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49" y="4054057"/>
            <a:ext cx="1672768" cy="231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3073445" y="80904"/>
            <a:ext cx="5011657" cy="1943664"/>
          </a:xfrm>
          <a:prstGeom prst="cloudCallout">
            <a:avLst>
              <a:gd name="adj1" fmla="val 52110"/>
              <a:gd name="adj2" fmla="val 5802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2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hlinkClick r:id="rId20" action="ppaction://hlinksldjump"/>
          </p:cNvPr>
          <p:cNvSpPr/>
          <p:nvPr/>
        </p:nvSpPr>
        <p:spPr>
          <a:xfrm>
            <a:off x="8760296" y="260648"/>
            <a:ext cx="2808312" cy="792088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0534" y="356464"/>
            <a:ext cx="3861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b="1" dirty="0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 dirty="0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3600" b="1" dirty="0">
                <a:solidFill>
                  <a:srgbClr val="FE3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24964" y="1165350"/>
            <a:ext cx="1501316" cy="34066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569578" y="5949281"/>
            <a:ext cx="1133934" cy="669637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4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5810" y="142142"/>
            <a:ext cx="7392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3297" y="3522245"/>
            <a:ext cx="1872208" cy="2269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683D1F-4ED8-4CD6-B630-D015ED812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145" y="1691964"/>
            <a:ext cx="7285029" cy="24283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A8A33F-6753-448F-B869-4037655325D5}"/>
              </a:ext>
            </a:extLst>
          </p:cNvPr>
          <p:cNvGrpSpPr/>
          <p:nvPr/>
        </p:nvGrpSpPr>
        <p:grpSpPr>
          <a:xfrm>
            <a:off x="2193448" y="5086428"/>
            <a:ext cx="5236542" cy="1492847"/>
            <a:chOff x="2193448" y="5086428"/>
            <a:chExt cx="5236542" cy="1492847"/>
          </a:xfrm>
        </p:grpSpPr>
        <p:sp>
          <p:nvSpPr>
            <p:cNvPr id="10" name="Rounded Rectangle 9"/>
            <p:cNvSpPr/>
            <p:nvPr/>
          </p:nvSpPr>
          <p:spPr>
            <a:xfrm>
              <a:off x="2193448" y="5621606"/>
              <a:ext cx="4450813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83FF4C90-AEDC-47FC-984C-FB4C21E6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615" y="5086428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A6BA979-6113-416F-971F-C26596DB536C}"/>
              </a:ext>
            </a:extLst>
          </p:cNvPr>
          <p:cNvGrpSpPr/>
          <p:nvPr/>
        </p:nvGrpSpPr>
        <p:grpSpPr>
          <a:xfrm>
            <a:off x="7788188" y="5008153"/>
            <a:ext cx="3645370" cy="1610765"/>
            <a:chOff x="7788188" y="5008153"/>
            <a:chExt cx="3645370" cy="1610765"/>
          </a:xfrm>
        </p:grpSpPr>
        <p:sp>
          <p:nvSpPr>
            <p:cNvPr id="8" name="Rounded Rectangle 7"/>
            <p:cNvSpPr/>
            <p:nvPr/>
          </p:nvSpPr>
          <p:spPr>
            <a:xfrm>
              <a:off x="7788188" y="5661249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384B4385-28D5-44B4-ADAF-F5E9ADCF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183" y="5008153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" y="2027178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122341" y="1471962"/>
            <a:ext cx="8497230" cy="179639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</a:rPr>
              <a:t>Nếu chúng ta mắc lỗi thì điểu cần thiết nhất là biết dũng cảm nhận lỗi và sửa lỗi.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569578" y="5949281"/>
            <a:ext cx="1133934" cy="669637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4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6544" y="188641"/>
            <a:ext cx="7983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0440" y="3147844"/>
            <a:ext cx="1872208" cy="2269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Giải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HS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mũi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tên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EE28AB-5370-481B-83C2-414EE0F7D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2484" y="2384238"/>
            <a:ext cx="7771100" cy="26987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9B31F0-6AF2-4BD3-92A0-F24344992D6A}"/>
              </a:ext>
            </a:extLst>
          </p:cNvPr>
          <p:cNvGrpSpPr/>
          <p:nvPr/>
        </p:nvGrpSpPr>
        <p:grpSpPr>
          <a:xfrm>
            <a:off x="2681287" y="5051724"/>
            <a:ext cx="5528788" cy="1532490"/>
            <a:chOff x="2681287" y="5051724"/>
            <a:chExt cx="5528788" cy="1532490"/>
          </a:xfrm>
        </p:grpSpPr>
        <p:sp>
          <p:nvSpPr>
            <p:cNvPr id="10" name="Rounded Rectangle 9"/>
            <p:cNvSpPr/>
            <p:nvPr/>
          </p:nvSpPr>
          <p:spPr>
            <a:xfrm>
              <a:off x="2681287" y="5626545"/>
              <a:ext cx="50305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EE24F846-03DD-4D77-80C5-F6966489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700" y="5051724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B4DA30-3BEF-4FAA-9B31-D0F7D5B234A7}"/>
              </a:ext>
            </a:extLst>
          </p:cNvPr>
          <p:cNvGrpSpPr/>
          <p:nvPr/>
        </p:nvGrpSpPr>
        <p:grpSpPr>
          <a:xfrm>
            <a:off x="8742102" y="4842211"/>
            <a:ext cx="3412347" cy="1791023"/>
            <a:chOff x="8742102" y="4842211"/>
            <a:chExt cx="3412347" cy="1791023"/>
          </a:xfrm>
        </p:grpSpPr>
        <p:sp>
          <p:nvSpPr>
            <p:cNvPr id="11" name="Rounded Rectangle 10"/>
            <p:cNvSpPr/>
            <p:nvPr/>
          </p:nvSpPr>
          <p:spPr>
            <a:xfrm>
              <a:off x="8742102" y="5675565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521CB4A7-FFAA-4AA0-8A50-25F4E5265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074" y="4842211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eft Arrow 4">
            <a:hlinkClick r:id="rId5" action="ppaction://hlinksldjump"/>
            <a:extLst>
              <a:ext uri="{FF2B5EF4-FFF2-40B4-BE49-F238E27FC236}">
                <a16:creationId xmlns:a16="http://schemas.microsoft.com/office/drawing/2014/main" id="{7E3F7860-F157-4BB6-996F-6BEEBEBEA8B5}"/>
              </a:ext>
            </a:extLst>
          </p:cNvPr>
          <p:cNvSpPr/>
          <p:nvPr/>
        </p:nvSpPr>
        <p:spPr>
          <a:xfrm>
            <a:off x="569578" y="5949281"/>
            <a:ext cx="1133934" cy="669637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4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C05786-0E48-4F33-B09C-C64FB85BF023}"/>
              </a:ext>
            </a:extLst>
          </p:cNvPr>
          <p:cNvSpPr txBox="1"/>
          <p:nvPr/>
        </p:nvSpPr>
        <p:spPr>
          <a:xfrm>
            <a:off x="2399841" y="175981"/>
            <a:ext cx="7392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A82C208-6119-45A5-A680-DA5901BB92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40EAA2F-20CA-45F7-AC94-382897592D45}"/>
              </a:ext>
            </a:extLst>
          </p:cNvPr>
          <p:cNvSpPr/>
          <p:nvPr/>
        </p:nvSpPr>
        <p:spPr>
          <a:xfrm>
            <a:off x="193297" y="3522245"/>
            <a:ext cx="1872208" cy="2269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6CA4C12-472B-49B0-84C7-76E2CF22AE01}"/>
              </a:ext>
            </a:extLst>
          </p:cNvPr>
          <p:cNvGrpSpPr/>
          <p:nvPr/>
        </p:nvGrpSpPr>
        <p:grpSpPr>
          <a:xfrm>
            <a:off x="2193448" y="5086428"/>
            <a:ext cx="5236542" cy="1492847"/>
            <a:chOff x="2193448" y="5086428"/>
            <a:chExt cx="5236542" cy="1492847"/>
          </a:xfrm>
        </p:grpSpPr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FB3F69F8-B620-4AD2-83C8-33113DA9B5B7}"/>
                </a:ext>
              </a:extLst>
            </p:cNvPr>
            <p:cNvSpPr/>
            <p:nvPr/>
          </p:nvSpPr>
          <p:spPr>
            <a:xfrm>
              <a:off x="2193448" y="5621606"/>
              <a:ext cx="4450813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16">
              <a:extLst>
                <a:ext uri="{FF2B5EF4-FFF2-40B4-BE49-F238E27FC236}">
                  <a16:creationId xmlns:a16="http://schemas.microsoft.com/office/drawing/2014/main" id="{ABE4FF0E-E360-4579-A929-2E311DEAC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615" y="5086428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4C055A-9FA8-4504-A25F-F77A91C40D56}"/>
              </a:ext>
            </a:extLst>
          </p:cNvPr>
          <p:cNvGrpSpPr/>
          <p:nvPr/>
        </p:nvGrpSpPr>
        <p:grpSpPr>
          <a:xfrm>
            <a:off x="7788188" y="5008153"/>
            <a:ext cx="3645370" cy="1610765"/>
            <a:chOff x="7788188" y="5008153"/>
            <a:chExt cx="3645370" cy="1610765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E7C62998-9316-44C0-9619-38AB22214021}"/>
                </a:ext>
              </a:extLst>
            </p:cNvPr>
            <p:cNvSpPr/>
            <p:nvPr/>
          </p:nvSpPr>
          <p:spPr>
            <a:xfrm>
              <a:off x="7788188" y="5661249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2B1EE120-36E8-4A2E-A552-F37596C22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183" y="5008153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6B2F587-10AB-4D17-8C90-CD9349DD0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0248" y="1596405"/>
            <a:ext cx="6184938" cy="32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ower garden background clipart 9 » Clipart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9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7248128" y="3933057"/>
            <a:ext cx="1702572" cy="2420091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69470" y="1752808"/>
            <a:ext cx="4260139" cy="2420091"/>
            <a:chOff x="887354" y="1626543"/>
            <a:chExt cx="4248472" cy="2304256"/>
          </a:xfrm>
        </p:grpSpPr>
        <p:sp>
          <p:nvSpPr>
            <p:cNvPr id="2" name="Cloud Callout 1"/>
            <p:cNvSpPr/>
            <p:nvPr/>
          </p:nvSpPr>
          <p:spPr>
            <a:xfrm rot="20988325">
              <a:off x="887354" y="1626543"/>
              <a:ext cx="4248472" cy="2304256"/>
            </a:xfrm>
            <a:prstGeom prst="cloudCallout">
              <a:avLst>
                <a:gd name="adj1" fmla="val 69601"/>
                <a:gd name="adj2" fmla="val 8350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85034" tIns="42517" rIns="85034" bIns="425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348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20493137">
              <a:off x="1048434" y="2100271"/>
              <a:ext cx="3926310" cy="1761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tưới</a:t>
              </a:r>
              <a:r>
                <a:rPr lang="en-US" sz="334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48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endParaRPr lang="en-US" sz="334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41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" y="2238290"/>
            <a:ext cx="4934326" cy="39444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9F8E60-A4B4-4BD6-BD08-B3702E565252}"/>
              </a:ext>
            </a:extLst>
          </p:cNvPr>
          <p:cNvSpPr/>
          <p:nvPr/>
        </p:nvSpPr>
        <p:spPr>
          <a:xfrm>
            <a:off x="5625481" y="795686"/>
            <a:ext cx="3985089" cy="77468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95258-24DB-4D19-950B-9DEBF79ACC70}"/>
              </a:ext>
            </a:extLst>
          </p:cNvPr>
          <p:cNvSpPr txBox="1"/>
          <p:nvPr/>
        </p:nvSpPr>
        <p:spPr>
          <a:xfrm>
            <a:off x="4836405" y="2238290"/>
            <a:ext cx="5880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Tự sưu tầm tranh ảnh, câu chuyện từ người thân, bạn bè thể hiện việc làm biết nhận lỗi và sửa lỗi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1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BFCE-249E-0865-6770-EF3D49E33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163" y="1536017"/>
            <a:ext cx="914479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50161-2B55-0BB6-9CCC-4EE2BC860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87ADE1-DE6C-D08C-6C3A-092C0FEABA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6482" y="0"/>
            <a:ext cx="4188315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35BA-A0F3-E0F3-FFF0-979DFA61B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6543" y="1738718"/>
            <a:ext cx="929720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>
            <a:extLst>
              <a:ext uri="{FF2B5EF4-FFF2-40B4-BE49-F238E27FC236}">
                <a16:creationId xmlns:a16="http://schemas.microsoft.com/office/drawing/2014/main" id="{82409396-EB1A-49FF-8AB3-ADA35D29F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9" name="文本框 48">
            <a:extLst>
              <a:ext uri="{FF2B5EF4-FFF2-40B4-BE49-F238E27FC236}">
                <a16:creationId xmlns:a16="http://schemas.microsoft.com/office/drawing/2014/main" id="{FBB56CBD-56D6-4684-A0AB-3B2BFC56A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356381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Nêu được vì sao phải nhận lỗi và sửa 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0" name="文本框 48">
            <a:extLst>
              <a:ext uri="{FF2B5EF4-FFF2-40B4-BE49-F238E27FC236}">
                <a16:creationId xmlns:a16="http://schemas.microsoft.com/office/drawing/2014/main" id="{D854CA8A-5861-41BD-BF07-BB3CBD2F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lỗi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sửa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60E752CF-57DB-40FB-858A-75403F7F33C8}"/>
              </a:ext>
            </a:extLst>
          </p:cNvPr>
          <p:cNvSpPr txBox="1"/>
          <p:nvPr/>
        </p:nvSpPr>
        <p:spPr bwMode="auto">
          <a:xfrm>
            <a:off x="3764099" y="1515620"/>
            <a:ext cx="497662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Yêu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cầu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cần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2" name="矩形 75">
            <a:extLst>
              <a:ext uri="{FF2B5EF4-FFF2-40B4-BE49-F238E27FC236}">
                <a16:creationId xmlns:a16="http://schemas.microsoft.com/office/drawing/2014/main" id="{375F0F69-6322-439A-87FD-0205E13744FC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3" name="文本框 76">
            <a:extLst>
              <a:ext uri="{FF2B5EF4-FFF2-40B4-BE49-F238E27FC236}">
                <a16:creationId xmlns:a16="http://schemas.microsoft.com/office/drawing/2014/main" id="{4C9E56CF-8A04-4043-9CF4-4FF1317D1864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4" name="矩形 77">
            <a:extLst>
              <a:ext uri="{FF2B5EF4-FFF2-40B4-BE49-F238E27FC236}">
                <a16:creationId xmlns:a16="http://schemas.microsoft.com/office/drawing/2014/main" id="{B42292DE-412E-42AD-BA48-3FCFBB88B2BC}"/>
              </a:ext>
            </a:extLst>
          </p:cNvPr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5" name="文本框 78">
            <a:extLst>
              <a:ext uri="{FF2B5EF4-FFF2-40B4-BE49-F238E27FC236}">
                <a16:creationId xmlns:a16="http://schemas.microsoft.com/office/drawing/2014/main" id="{91C16BD3-FA54-41EA-B750-ABAEE82117E5}"/>
              </a:ext>
            </a:extLst>
          </p:cNvPr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6" name="文本框 48">
            <a:extLst>
              <a:ext uri="{FF2B5EF4-FFF2-40B4-BE49-F238E27FC236}">
                <a16:creationId xmlns:a16="http://schemas.microsoft.com/office/drawing/2014/main" id="{59C2C036-DB53-47E4-8F02-079E84FB3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17919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lỗi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sửa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7" name="矩形 23">
            <a:extLst>
              <a:ext uri="{FF2B5EF4-FFF2-40B4-BE49-F238E27FC236}">
                <a16:creationId xmlns:a16="http://schemas.microsoft.com/office/drawing/2014/main" id="{8A9F75AC-7441-4D8A-80F3-64577EDDD3C6}"/>
              </a:ext>
            </a:extLst>
          </p:cNvPr>
          <p:cNvSpPr/>
          <p:nvPr/>
        </p:nvSpPr>
        <p:spPr>
          <a:xfrm>
            <a:off x="2833627" y="412026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id="{717D43F2-548D-45FA-AFBF-65464BD63D66}"/>
              </a:ext>
            </a:extLst>
          </p:cNvPr>
          <p:cNvSpPr txBox="1"/>
          <p:nvPr/>
        </p:nvSpPr>
        <p:spPr>
          <a:xfrm>
            <a:off x="2774823" y="410531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9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81742-0971-F933-9700-B5119A165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DA472-8CEC-AF3A-34A5-78FB21E9E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4341" y="261901"/>
            <a:ext cx="1377815" cy="1322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21" t="7421" r="5430" b="34395"/>
          <a:stretch/>
        </p:blipFill>
        <p:spPr>
          <a:xfrm>
            <a:off x="1729641" y="1228712"/>
            <a:ext cx="8532163" cy="19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6290" y="2089965"/>
            <a:ext cx="7974391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1968" y="4750529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2983D-632C-8D7A-7B42-3BF21BF3A218}"/>
              </a:ext>
            </a:extLst>
          </p:cNvPr>
          <p:cNvSpPr txBox="1"/>
          <p:nvPr/>
        </p:nvSpPr>
        <p:spPr>
          <a:xfrm>
            <a:off x="2819400" y="2790825"/>
            <a:ext cx="568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HĐ 1: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Biểu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nhận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lỗi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và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sửa</a:t>
            </a:r>
            <a:r>
              <a:rPr lang="en-US" sz="44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微软雅黑" panose="020B0503020204020204" pitchFamily="34" charset="-122"/>
              </a:rPr>
              <a:t>lỗi</a:t>
            </a:r>
            <a:endParaRPr lang="en-US" sz="4400" b="1" dirty="0"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16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3113-DD9D-F498-9194-3DAEB1EA21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3133B-8B03-9247-98EB-5AE12F2FDF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992F12B6-13D6-02F8-C9BD-26C35B2B2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E11B44F-82FB-4649-A66D-D2A1889B6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7" y="356453"/>
            <a:ext cx="3573816" cy="41082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C2F1FF-44FC-453F-BD97-669C1A6AA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86" y="457378"/>
            <a:ext cx="2864685" cy="3906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F5FA3B-0622-4558-8B84-07E01346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986" y="197906"/>
            <a:ext cx="3324154" cy="42131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0C0615-FDBA-427B-9181-6A3EE7457EA0}"/>
              </a:ext>
            </a:extLst>
          </p:cNvPr>
          <p:cNvSpPr/>
          <p:nvPr/>
        </p:nvSpPr>
        <p:spPr>
          <a:xfrm>
            <a:off x="471209" y="4602508"/>
            <a:ext cx="3819451" cy="1351725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2400" b="1" dirty="0">
                <a:solidFill>
                  <a:srgbClr val="002060"/>
                </a:solidFill>
                <a:latin typeface="Calibri"/>
              </a:rPr>
              <a:t>Bạn nhỏ làm vỡ cốc nước. Bạn đã xin lỗi mẹ và hứa lần sau cẩn thận hơn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A8DD23-2166-4AA8-9033-10379C00B0B3}"/>
              </a:ext>
            </a:extLst>
          </p:cNvPr>
          <p:cNvSpPr/>
          <p:nvPr/>
        </p:nvSpPr>
        <p:spPr>
          <a:xfrm>
            <a:off x="4658535" y="4544028"/>
            <a:ext cx="3819451" cy="1468683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2400" b="1" dirty="0">
                <a:solidFill>
                  <a:srgbClr val="002060"/>
                </a:solidFill>
                <a:latin typeface="Calibri"/>
              </a:rPr>
              <a:t>Bạn nam vứt rác bừa bãi. Bạn đã xin lỗi cô giáo và sửa sai bằng cách nhặt bỏ lại đúng thùng rác.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3A133C-3164-4EB0-B17B-88E9185CF9CB}"/>
              </a:ext>
            </a:extLst>
          </p:cNvPr>
          <p:cNvSpPr/>
          <p:nvPr/>
        </p:nvSpPr>
        <p:spPr>
          <a:xfrm>
            <a:off x="8730805" y="4485550"/>
            <a:ext cx="3071335" cy="1468683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2400" b="1" dirty="0">
                <a:solidFill>
                  <a:srgbClr val="002060"/>
                </a:solidFill>
                <a:latin typeface="Calibri"/>
              </a:rPr>
              <a:t>Chị làm ngã em bé. Chị đã xin lỗi và nâng em bé dậy.</a:t>
            </a:r>
            <a:endParaRPr lang="en-US" sz="24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06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851</Words>
  <Application>Microsoft Office PowerPoint</Application>
  <PresentationFormat>Widescreen</PresentationFormat>
  <Paragraphs>101</Paragraphs>
  <Slides>34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Antic</vt:lpstr>
      <vt:lpstr>等线</vt:lpstr>
      <vt:lpstr>微软雅黑</vt:lpstr>
      <vt:lpstr>Neucha</vt:lpstr>
      <vt:lpstr>字魂105号-简雅黑</vt:lpstr>
      <vt:lpstr>Arial</vt:lpstr>
      <vt:lpstr>Arial-Rounded</vt:lpstr>
      <vt:lpstr>Calibri</vt:lpstr>
      <vt:lpstr>Calibri Light</vt:lpstr>
      <vt:lpstr>Cambria</vt:lpstr>
      <vt:lpstr>Roboto Condensed Light</vt:lpstr>
      <vt:lpstr>Utm AVO</vt:lpstr>
      <vt:lpstr>Utm AVO</vt:lpstr>
      <vt:lpstr>第一PPT，www.1ppt.com</vt:lpstr>
      <vt:lpstr>Lawn and Garden Month by Slidesgo</vt:lpstr>
      <vt:lpstr>Office Theme</vt:lpstr>
      <vt:lpstr>1_jeppt.com</vt:lpstr>
      <vt:lpstr>Office 主题</vt:lpstr>
      <vt:lpstr>2_jeppt.com</vt:lpstr>
      <vt:lpstr>2_Office Theme</vt:lpstr>
      <vt:lpstr>3_Office Theme</vt:lpstr>
      <vt:lpstr>1_Office 主题</vt:lpstr>
      <vt:lpstr>1_Office Theme</vt:lpstr>
      <vt:lpstr>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46</cp:revision>
  <dcterms:created xsi:type="dcterms:W3CDTF">2021-10-13T15:55:07Z</dcterms:created>
  <dcterms:modified xsi:type="dcterms:W3CDTF">2025-08-12T08:27:21Z</dcterms:modified>
</cp:coreProperties>
</file>