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0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10" r:id="rId2"/>
    <p:sldMasterId id="2147483722" r:id="rId3"/>
    <p:sldMasterId id="2147483754" r:id="rId4"/>
    <p:sldMasterId id="2147483780" r:id="rId5"/>
    <p:sldMasterId id="2147483802" r:id="rId6"/>
    <p:sldMasterId id="2147483814" r:id="rId7"/>
    <p:sldMasterId id="2147483826" r:id="rId8"/>
    <p:sldMasterId id="2147483865" r:id="rId9"/>
    <p:sldMasterId id="2147483877" r:id="rId10"/>
    <p:sldMasterId id="2147483890" r:id="rId11"/>
  </p:sldMasterIdLst>
  <p:notesMasterIdLst>
    <p:notesMasterId r:id="rId28"/>
  </p:notesMasterIdLst>
  <p:sldIdLst>
    <p:sldId id="2007577158" r:id="rId12"/>
    <p:sldId id="2007577159" r:id="rId13"/>
    <p:sldId id="342" r:id="rId14"/>
    <p:sldId id="2007577160" r:id="rId15"/>
    <p:sldId id="1423" r:id="rId16"/>
    <p:sldId id="2007577151" r:id="rId17"/>
    <p:sldId id="3251" r:id="rId18"/>
    <p:sldId id="2007577155" r:id="rId19"/>
    <p:sldId id="2007577156" r:id="rId20"/>
    <p:sldId id="4441" r:id="rId21"/>
    <p:sldId id="308" r:id="rId22"/>
    <p:sldId id="317" r:id="rId23"/>
    <p:sldId id="311" r:id="rId24"/>
    <p:sldId id="276" r:id="rId25"/>
    <p:sldId id="2007577111" r:id="rId26"/>
    <p:sldId id="200757715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0D5"/>
    <a:srgbClr val="315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30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432C-CDEA-49A3-8AC4-738B8525B65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968A9-7E24-4F29-A9F0-30A5585F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7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873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185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01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3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52253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5538759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154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896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327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680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738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5241E6A-2C7C-BA95-E966-CD7F42377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358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766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942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177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4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2631412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177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102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784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914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438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653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390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309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636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01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1119" indent="0" algn="ctr">
              <a:buNone/>
              <a:defRPr sz="2000"/>
            </a:lvl2pPr>
            <a:lvl3pPr marL="902247" indent="0" algn="ctr">
              <a:buNone/>
              <a:defRPr sz="1900"/>
            </a:lvl3pPr>
            <a:lvl4pPr marL="1353369" indent="0" algn="ctr">
              <a:buNone/>
              <a:defRPr sz="1600"/>
            </a:lvl4pPr>
            <a:lvl5pPr marL="1804494" indent="0" algn="ctr">
              <a:buNone/>
              <a:defRPr sz="1600"/>
            </a:lvl5pPr>
            <a:lvl6pPr marL="2255614" indent="0" algn="ctr">
              <a:buNone/>
              <a:defRPr sz="1600"/>
            </a:lvl6pPr>
            <a:lvl7pPr marL="2706739" indent="0" algn="ctr">
              <a:buNone/>
              <a:defRPr sz="1600"/>
            </a:lvl7pPr>
            <a:lvl8pPr marL="3157862" indent="0" algn="ctr">
              <a:buNone/>
              <a:defRPr sz="1600"/>
            </a:lvl8pPr>
            <a:lvl9pPr marL="36089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76950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616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FF9181-D186-2217-FE7D-1CA772942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B47E910-75D5-656C-935B-E89355056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90F252-E4A1-6869-B4FE-7E251138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E181FC-95D4-3144-BEF1-F70F3629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7A31EF-4E8A-E0A7-289E-5E52C995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757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6FB790-CFED-C7E3-AC83-E7119584D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27DC88-6D64-3FE1-8D12-75FD3C062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7AB354-F041-3A60-1DBB-76F6D08B5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3E4289-2945-5B76-8CF1-D6D2EAC5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97E3BA-F80D-B23B-4415-BB59D328E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490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76864E-C2E7-574E-B9E2-630F86BE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925A18-7DF7-EFD3-85EF-C6B401CB2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CAECE8-EA59-8A12-278E-C5FD11FA03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EC307C-2704-190C-CA1E-EF9A57E44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867955-A2BE-B824-ABB2-2B16A28F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107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4F60B4-64B8-1671-EC7F-076C040B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DBB183-79A2-9814-5391-C980B9D87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54379A-74AD-C45A-1D6E-3C29EBC55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5A6EE5-C591-463D-00DB-AABD631E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37DE69-C8F0-60C3-A992-FF9C6BF7E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DF1405-CFCB-5971-4681-BC20D5E4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348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EA459C-16C6-081B-CCCE-8FEAFE705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2535B5-DB37-B0E4-99C2-73257BB37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0B151C-B53C-AB83-0C0C-477514007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7D4216-3022-B7C4-3B31-0B2504E111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AB9B384-CDA5-C8E8-9C31-032F5718E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B91A87B-7930-B0F1-5F4B-9126B947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6F28A82-0364-9E64-BEAE-70A99CF63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3460A0-5561-94A7-123E-F671D3F5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91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F21223-3225-D165-268A-38D776B7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1E4F781-23DC-5B82-7641-7857DFAEAF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C5540AD-93CF-B955-640E-4688A5116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A6AD7CF-D92A-3C41-F4BF-0ACCD2EA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285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4518E2E-7EB5-5A8E-7E51-5E9F2AEA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5605C5-A703-CAFC-69B5-0EFEBD4F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6F84D4-CA00-E537-4928-892614F90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247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A4C84D-E249-F367-B25B-B7B997552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308541-F4A0-F9FE-FBD6-89BDF20C2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F120C7B-09DA-8738-D15E-37D16FFD2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F517B1-1F8F-A204-F22B-FE0C3DD1C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B3634A-E1F2-0889-AD61-4CBDB427B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F54D7C-2E0B-2229-748C-E88096202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189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A71080-DCE8-43DB-8925-7C9DEFA9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88C49DC-A60A-59CC-7F54-8F5FFA80E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C89E41-31F0-AE40-D4CC-B29995DDA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1FD649-2CB3-140C-8680-5B81F1E8B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602FB2-2239-0750-E7EB-65A387636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8E50A8-4D4E-A4D9-45FE-1FA9BF0F5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72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40775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48DAB5-0446-E1B2-661C-EC0F5E91A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D5FB550-79BC-E37E-4DEC-020D634C6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4BD3A9-1C54-DF62-2D96-E35E7912B8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0A0072-CE4D-29EB-9781-A11AFADC9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FAD77C-2373-4C05-FAD1-19189BF5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078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74AE7C9-6FBC-2645-7DA3-078F5C3DB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6B75C4-1028-6040-1068-A1458341F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FC6336-B2F2-2948-4E72-3E692AA1B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6BE6D2-27F9-3D4A-8CD5-C8D8C0A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C57A52-DED3-F6B6-683E-0D135F19A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529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20EFBD4-7DA4-17E9-A8F5-EDA82F83EA8D}"/>
              </a:ext>
            </a:extLst>
          </p:cNvPr>
          <p:cNvSpPr/>
          <p:nvPr userDrawn="1"/>
        </p:nvSpPr>
        <p:spPr>
          <a:xfrm>
            <a:off x="-1388" y="0"/>
            <a:ext cx="12193387" cy="6858000"/>
          </a:xfrm>
          <a:prstGeom prst="rect">
            <a:avLst/>
          </a:prstGeom>
          <a:solidFill>
            <a:srgbClr val="FDF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364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480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1311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854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696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505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12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33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9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50198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977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173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4195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31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5515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19" indent="0">
              <a:buNone/>
              <a:defRPr sz="2000" b="1"/>
            </a:lvl2pPr>
            <a:lvl3pPr marL="902247" indent="0">
              <a:buNone/>
              <a:defRPr sz="1900" b="1"/>
            </a:lvl3pPr>
            <a:lvl4pPr marL="1353369" indent="0">
              <a:buNone/>
              <a:defRPr sz="1600" b="1"/>
            </a:lvl4pPr>
            <a:lvl5pPr marL="1804494" indent="0">
              <a:buNone/>
              <a:defRPr sz="1600" b="1"/>
            </a:lvl5pPr>
            <a:lvl6pPr marL="2255614" indent="0">
              <a:buNone/>
              <a:defRPr sz="1600" b="1"/>
            </a:lvl6pPr>
            <a:lvl7pPr marL="2706739" indent="0">
              <a:buNone/>
              <a:defRPr sz="1600" b="1"/>
            </a:lvl7pPr>
            <a:lvl8pPr marL="3157862" indent="0">
              <a:buNone/>
              <a:defRPr sz="1600" b="1"/>
            </a:lvl8pPr>
            <a:lvl9pPr marL="3608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91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19" indent="0">
              <a:buNone/>
              <a:defRPr sz="2000" b="1"/>
            </a:lvl2pPr>
            <a:lvl3pPr marL="902247" indent="0">
              <a:buNone/>
              <a:defRPr sz="1900" b="1"/>
            </a:lvl3pPr>
            <a:lvl4pPr marL="1353369" indent="0">
              <a:buNone/>
              <a:defRPr sz="1600" b="1"/>
            </a:lvl4pPr>
            <a:lvl5pPr marL="1804494" indent="0">
              <a:buNone/>
              <a:defRPr sz="1600" b="1"/>
            </a:lvl5pPr>
            <a:lvl6pPr marL="2255614" indent="0">
              <a:buNone/>
              <a:defRPr sz="1600" b="1"/>
            </a:lvl6pPr>
            <a:lvl7pPr marL="2706739" indent="0">
              <a:buNone/>
              <a:defRPr sz="1600" b="1"/>
            </a:lvl7pPr>
            <a:lvl8pPr marL="3157862" indent="0">
              <a:buNone/>
              <a:defRPr sz="1600" b="1"/>
            </a:lvl8pPr>
            <a:lvl9pPr marL="3608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91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4481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4965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528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2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19" indent="0">
              <a:buNone/>
              <a:defRPr sz="1500"/>
            </a:lvl2pPr>
            <a:lvl3pPr marL="902247" indent="0">
              <a:buNone/>
              <a:defRPr sz="1200"/>
            </a:lvl3pPr>
            <a:lvl4pPr marL="1353369" indent="0">
              <a:buNone/>
              <a:defRPr sz="900"/>
            </a:lvl4pPr>
            <a:lvl5pPr marL="1804494" indent="0">
              <a:buNone/>
              <a:defRPr sz="900"/>
            </a:lvl5pPr>
            <a:lvl6pPr marL="2255614" indent="0">
              <a:buNone/>
              <a:defRPr sz="900"/>
            </a:lvl6pPr>
            <a:lvl7pPr marL="2706739" indent="0">
              <a:buNone/>
              <a:defRPr sz="900"/>
            </a:lvl7pPr>
            <a:lvl8pPr marL="3157862" indent="0">
              <a:buNone/>
              <a:defRPr sz="900"/>
            </a:lvl8pPr>
            <a:lvl9pPr marL="360898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4922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903261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42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451119" indent="0">
              <a:buNone/>
              <a:defRPr sz="2700"/>
            </a:lvl2pPr>
            <a:lvl3pPr marL="902247" indent="0">
              <a:buNone/>
              <a:defRPr sz="2400"/>
            </a:lvl3pPr>
            <a:lvl4pPr marL="1353369" indent="0">
              <a:buNone/>
              <a:defRPr sz="2000"/>
            </a:lvl4pPr>
            <a:lvl5pPr marL="1804494" indent="0">
              <a:buNone/>
              <a:defRPr sz="2000"/>
            </a:lvl5pPr>
            <a:lvl6pPr marL="2255614" indent="0">
              <a:buNone/>
              <a:defRPr sz="2000"/>
            </a:lvl6pPr>
            <a:lvl7pPr marL="2706739" indent="0">
              <a:buNone/>
              <a:defRPr sz="2000"/>
            </a:lvl7pPr>
            <a:lvl8pPr marL="3157862" indent="0">
              <a:buNone/>
              <a:defRPr sz="2000"/>
            </a:lvl8pPr>
            <a:lvl9pPr marL="360898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19" indent="0">
              <a:buNone/>
              <a:defRPr sz="1500"/>
            </a:lvl2pPr>
            <a:lvl3pPr marL="902247" indent="0">
              <a:buNone/>
              <a:defRPr sz="1200"/>
            </a:lvl3pPr>
            <a:lvl4pPr marL="1353369" indent="0">
              <a:buNone/>
              <a:defRPr sz="900"/>
            </a:lvl4pPr>
            <a:lvl5pPr marL="1804494" indent="0">
              <a:buNone/>
              <a:defRPr sz="900"/>
            </a:lvl5pPr>
            <a:lvl6pPr marL="2255614" indent="0">
              <a:buNone/>
              <a:defRPr sz="900"/>
            </a:lvl6pPr>
            <a:lvl7pPr marL="2706739" indent="0">
              <a:buNone/>
              <a:defRPr sz="900"/>
            </a:lvl7pPr>
            <a:lvl8pPr marL="3157862" indent="0">
              <a:buNone/>
              <a:defRPr sz="900"/>
            </a:lvl8pPr>
            <a:lvl9pPr marL="360898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2311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3871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29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2938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19036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3579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905889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66763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27233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01934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94176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483849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3802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42446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491373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164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2"/>
          </p:nvPr>
        </p:nvSpPr>
        <p:spPr>
          <a:xfrm>
            <a:off x="1311633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>
            <a:off x="1311633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3" hasCustomPrompt="1"/>
          </p:nvPr>
        </p:nvSpPr>
        <p:spPr>
          <a:xfrm>
            <a:off x="1311633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4"/>
          </p:nvPr>
        </p:nvSpPr>
        <p:spPr>
          <a:xfrm>
            <a:off x="4635367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5"/>
          </p:nvPr>
        </p:nvSpPr>
        <p:spPr>
          <a:xfrm>
            <a:off x="4635367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6" hasCustomPrompt="1"/>
          </p:nvPr>
        </p:nvSpPr>
        <p:spPr>
          <a:xfrm>
            <a:off x="4635367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7"/>
          </p:nvPr>
        </p:nvSpPr>
        <p:spPr>
          <a:xfrm>
            <a:off x="7959100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8"/>
          </p:nvPr>
        </p:nvSpPr>
        <p:spPr>
          <a:xfrm>
            <a:off x="7959100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9" hasCustomPrompt="1"/>
          </p:nvPr>
        </p:nvSpPr>
        <p:spPr>
          <a:xfrm>
            <a:off x="7959100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93" name="Google Shape;193;p13"/>
          <p:cNvGrpSpPr/>
          <p:nvPr/>
        </p:nvGrpSpPr>
        <p:grpSpPr>
          <a:xfrm>
            <a:off x="7326735" y="4308596"/>
            <a:ext cx="3577477" cy="1411097"/>
            <a:chOff x="4432311" y="2548350"/>
            <a:chExt cx="4488305" cy="1770363"/>
          </a:xfrm>
        </p:grpSpPr>
        <p:sp>
          <p:nvSpPr>
            <p:cNvPr id="194" name="Google Shape;194;p13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97" name="Google Shape;197;p1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01" name="Google Shape;201;p1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432067" y="2023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54156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62606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422728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3318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AA510E3-1779-E628-9808-016A3BEED9C3}"/>
              </a:ext>
            </a:extLst>
          </p:cNvPr>
          <p:cNvSpPr/>
          <p:nvPr userDrawn="1"/>
        </p:nvSpPr>
        <p:spPr>
          <a:xfrm>
            <a:off x="-1388" y="0"/>
            <a:ext cx="12193387" cy="6858000"/>
          </a:xfrm>
          <a:prstGeom prst="rect">
            <a:avLst/>
          </a:prstGeom>
          <a:solidFill>
            <a:srgbClr val="FDF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BB8D151B-4B72-7F80-803D-DDE828B2A03D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xmlns="" id="{0DCA8300-A384-15A8-B188-0304BD41FF6D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accent5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62464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72476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2245115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992952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04987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7269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2870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59057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08455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358638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57578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89037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65704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055417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75167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369010982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5471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780912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5005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6530" y="990600"/>
            <a:ext cx="12189212" cy="5638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8000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5696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3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5" y="1599709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0751184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7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02"/>
            <a:ext cx="10363516" cy="15002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585" indent="0">
              <a:buNone/>
              <a:defRPr sz="2400"/>
            </a:lvl2pPr>
            <a:lvl3pPr marL="1218535" indent="0">
              <a:buNone/>
              <a:defRPr sz="2135"/>
            </a:lvl3pPr>
            <a:lvl4pPr marL="1828120" indent="0">
              <a:buNone/>
              <a:defRPr sz="1865"/>
            </a:lvl4pPr>
            <a:lvl5pPr marL="2437704" indent="0">
              <a:buNone/>
              <a:defRPr sz="1865"/>
            </a:lvl5pPr>
            <a:lvl6pPr marL="3046654" indent="0">
              <a:buNone/>
              <a:defRPr sz="1865"/>
            </a:lvl6pPr>
            <a:lvl7pPr marL="3656239" indent="0">
              <a:buNone/>
              <a:defRPr sz="1865"/>
            </a:lvl7pPr>
            <a:lvl8pPr marL="4265824" indent="0">
              <a:buNone/>
              <a:defRPr sz="1865"/>
            </a:lvl8pPr>
            <a:lvl9pPr marL="4875409" indent="0">
              <a:buNone/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3085127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3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6" y="1599709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5" y="1599709"/>
            <a:ext cx="5385983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42452945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3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3"/>
            <a:ext cx="5385983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3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3"/>
            <a:ext cx="5388099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9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769192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874220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3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1802360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60407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2968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07" y="272968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1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255609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585" indent="0">
              <a:buNone/>
              <a:defRPr sz="3731"/>
            </a:lvl2pPr>
            <a:lvl3pPr marL="1218535" indent="0">
              <a:buNone/>
              <a:defRPr sz="3200"/>
            </a:lvl3pPr>
            <a:lvl4pPr marL="1828120" indent="0">
              <a:buNone/>
              <a:defRPr sz="2665"/>
            </a:lvl4pPr>
            <a:lvl5pPr marL="2437704" indent="0">
              <a:buNone/>
              <a:defRPr sz="2665"/>
            </a:lvl5pPr>
            <a:lvl6pPr marL="3046654" indent="0">
              <a:buNone/>
              <a:defRPr sz="2665"/>
            </a:lvl6pPr>
            <a:lvl7pPr marL="3656239" indent="0">
              <a:buNone/>
              <a:defRPr sz="2665"/>
            </a:lvl7pPr>
            <a:lvl8pPr marL="4265824" indent="0">
              <a:buNone/>
              <a:defRPr sz="2665"/>
            </a:lvl8pPr>
            <a:lvl9pPr marL="4875409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28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3615618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3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5" y="1599709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8086743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2" y="275081"/>
            <a:ext cx="2742724" cy="58507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5" y="275081"/>
            <a:ext cx="8027123" cy="5850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64286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06597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01017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45566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739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6855293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3409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04331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201877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4241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8458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87255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92616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0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54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09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7518794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9" y="-76152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90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1" y="302747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3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34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6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6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240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3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325853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14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145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12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778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3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885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780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371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494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97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153400" y="6525479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116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DE6A8108-EA3D-C718-1433-24F8259730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0B2DB89-CB3F-0028-790D-99904F89E754}"/>
              </a:ext>
            </a:extLst>
          </p:cNvPr>
          <p:cNvSpPr/>
          <p:nvPr userDrawn="1"/>
        </p:nvSpPr>
        <p:spPr>
          <a:xfrm>
            <a:off x="-94906" y="0"/>
            <a:ext cx="12193387" cy="6858000"/>
          </a:xfrm>
          <a:prstGeom prst="rect">
            <a:avLst/>
          </a:prstGeom>
          <a:solidFill>
            <a:srgbClr val="FDF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0BDBFF1-6478-575D-BD2A-68F2100FD2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611" y="113769"/>
            <a:ext cx="1506310" cy="150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7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0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29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fade/>
  </p:transition>
  <p:txStyles>
    <p:titleStyle>
      <a:lvl1pPr algn="l" defTabSz="902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1" indent="-225561" algn="l" defTabSz="9022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6686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08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1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55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77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299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22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43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1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6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4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14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3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62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82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656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845F8F1A-FAAB-202B-1E95-2B4791DB821C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xmlns="" id="{0529BB3B-4481-E867-48B2-D26AF5B1A6B5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81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ransition spd="slow">
    <p:fade/>
  </p:transition>
  <p:txStyles>
    <p:titleStyle>
      <a:lvl1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958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853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8120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7704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400041" indent="-400041" algn="l" defTabSz="106613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7389" indent="-334002" algn="l" defTabSz="106613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2832" indent="-266693" algn="l" defTabSz="106613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6219" indent="-266693" algn="l" defTabSz="1066139" rtl="0" fontAlgn="base">
        <a:spcBef>
          <a:spcPct val="20000"/>
        </a:spcBef>
        <a:spcAft>
          <a:spcPct val="0"/>
        </a:spcAft>
        <a:buChar char="–"/>
        <a:defRPr sz="2265">
          <a:solidFill>
            <a:schemeClr val="tx1"/>
          </a:solidFill>
          <a:latin typeface="Arial" panose="020B0604020202020204" pitchFamily="34" charset="0"/>
        </a:defRPr>
      </a:lvl4pPr>
      <a:lvl5pPr marL="239960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5pPr>
      <a:lvl6pPr marL="300855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6pPr>
      <a:lvl7pPr marL="361814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7pPr>
      <a:lvl8pPr marL="422772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8pPr>
      <a:lvl9pPr marL="483731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3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5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3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18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2D726FB1-A0D5-456F-B971-EC32630478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0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1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2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85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4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4.xml"/><Relationship Id="rId6" Type="http://schemas.microsoft.com/office/2007/relationships/hdphoto" Target="../media/hdphoto7.wdp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microsoft.com/office/2007/relationships/hdphoto" Target="../media/hdphoto8.wdp"/><Relationship Id="rId4" Type="http://schemas.openxmlformats.org/officeDocument/2006/relationships/image" Target="../media/image43.jpe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16.png"/><Relationship Id="rId5" Type="http://schemas.openxmlformats.org/officeDocument/2006/relationships/image" Target="../media/image28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259" b="-625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Hình ảnh 22">
            <a:extLst>
              <a:ext uri="{FF2B5EF4-FFF2-40B4-BE49-F238E27FC236}">
                <a16:creationId xmlns:a16="http://schemas.microsoft.com/office/drawing/2014/main" xmlns="" id="{4CE6AA9C-6558-D582-1318-A132A2BBC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865" b="77552" l="6927" r="90885">
                        <a14:foregroundMark x1="10260" y1="45573" x2="10677" y2="48177"/>
                        <a14:foregroundMark x1="8490" y1="59323" x2="9063" y2="61302"/>
                        <a14:foregroundMark x1="7083" y1="45156" x2="7656" y2="47552"/>
                        <a14:foregroundMark x1="54844" y1="22865" x2="57240" y2="23906"/>
                        <a14:foregroundMark x1="40938" y1="77240" x2="43125" y2="77604"/>
                        <a14:foregroundMark x1="90677" y1="49740" x2="90885" y2="5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9" t="39243" r="3367" b="17498"/>
          <a:stretch/>
        </p:blipFill>
        <p:spPr>
          <a:xfrm>
            <a:off x="542424" y="-26230"/>
            <a:ext cx="11107151" cy="49335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270139-7110-FD0C-74DB-8C91E8042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2963" y="981352"/>
            <a:ext cx="6194073" cy="2395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562DC5-15D7-F2BE-F337-9820D58D3758}"/>
              </a:ext>
            </a:extLst>
          </p:cNvPr>
          <p:cNvSpPr txBox="1"/>
          <p:nvPr/>
        </p:nvSpPr>
        <p:spPr>
          <a:xfrm>
            <a:off x="5364480" y="3281680"/>
            <a:ext cx="227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Tiết</a:t>
            </a:r>
            <a:r>
              <a:rPr lang="en-US" sz="4000" b="1" dirty="0"/>
              <a:t> 2)</a:t>
            </a:r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AF25F398-F940-A3B5-64DF-F9D793FC5D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528" y="0"/>
            <a:ext cx="1432560" cy="1432560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089960" y="4053945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9789457" y="3746663"/>
            <a:ext cx="2291816" cy="2791503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4321137" y="4251749"/>
            <a:ext cx="1907939" cy="241791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1024872" y="4053945"/>
            <a:ext cx="2607453" cy="2856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8" y="-194226"/>
            <a:ext cx="9347197" cy="4558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605A4D-1DCC-001D-DC2F-556810C16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178" y="1780735"/>
            <a:ext cx="1010804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xmlns="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xmlns="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A2B5CD6-07FA-4917-A172-0E8EE1EC7324}"/>
              </a:ext>
            </a:extLst>
          </p:cNvPr>
          <p:cNvGrpSpPr/>
          <p:nvPr/>
        </p:nvGrpSpPr>
        <p:grpSpPr>
          <a:xfrm>
            <a:off x="1118337" y="1057275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FDF7D723-3266-4B78-9522-843ED495AF7A}"/>
                </a:ext>
              </a:extLst>
            </p:cNvPr>
            <p:cNvSpPr txBox="1"/>
            <p:nvPr/>
          </p:nvSpPr>
          <p:spPr>
            <a:xfrm>
              <a:off x="1699890" y="1567817"/>
              <a:ext cx="34638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Chia sẻ về những lần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vi-VN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đã nhận lỗi, sửa lỗi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xmlns="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412BD761-A36B-4ED8-851D-ABA96D75DF8E}"/>
              </a:ext>
            </a:extLst>
          </p:cNvPr>
          <p:cNvGrpSpPr/>
          <p:nvPr/>
        </p:nvGrpSpPr>
        <p:grpSpPr>
          <a:xfrm flipH="1">
            <a:off x="2940017" y="2987909"/>
            <a:ext cx="5584855" cy="1877119"/>
            <a:chOff x="1985031" y="4151977"/>
            <a:chExt cx="3825976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xmlns="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FD8396CC-CD5E-48FE-8438-7F2BA56DD4E5}"/>
                </a:ext>
              </a:extLst>
            </p:cNvPr>
            <p:cNvSpPr txBox="1"/>
            <p:nvPr/>
          </p:nvSpPr>
          <p:spPr>
            <a:xfrm>
              <a:off x="1985031" y="4270453"/>
              <a:ext cx="3825976" cy="1492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Chia sẻ về một lần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chưa biết nhận lỗi. Nếu gặp lại tình huống đó,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sẽ làm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4">
            <a:extLst>
              <a:ext uri="{FF2B5EF4-FFF2-40B4-BE49-F238E27FC236}">
                <a16:creationId xmlns:a16="http://schemas.microsoft.com/office/drawing/2014/main" xmlns="" id="{B2A0F9F7-17EA-219E-2645-D9B8812147CA}"/>
              </a:ext>
            </a:extLst>
          </p:cNvPr>
          <p:cNvSpPr/>
          <p:nvPr/>
        </p:nvSpPr>
        <p:spPr>
          <a:xfrm>
            <a:off x="1493520" y="1473200"/>
            <a:ext cx="9657082" cy="3647440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Chân thành và dũng cảm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 nhận lỗi của mình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Xin lỗi và sửa lỗi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Xứng đáng là trò ngoan</a:t>
            </a:r>
            <a:endParaRPr kumimoji="0" lang="en-US" sz="5400" b="1" i="0" u="none" strike="noStrike" kern="1200" cap="none" spc="0" normalizeH="0" baseline="0" noProof="0" dirty="0" err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422" y="3768126"/>
            <a:ext cx="4895918" cy="26846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65" y="240631"/>
            <a:ext cx="9166034" cy="5333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88881C-F065-4D9A-8B30-D0C5DEDBAE8F}"/>
              </a:ext>
            </a:extLst>
          </p:cNvPr>
          <p:cNvSpPr txBox="1"/>
          <p:nvPr/>
        </p:nvSpPr>
        <p:spPr>
          <a:xfrm>
            <a:off x="3218903" y="1750910"/>
            <a:ext cx="75077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rút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07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xmlns="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xmlns="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xmlns="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EF7E9E7-4A26-4319-8908-5496E6015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7" y="426446"/>
            <a:ext cx="8308857" cy="4589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19B828-9144-4B7A-8723-D8317274A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13" b="90000" l="10000" r="93067">
                        <a14:foregroundMark x1="53993" y1="37377" x2="54333" y2="37750"/>
                        <a14:foregroundMark x1="40400" y1="22500" x2="52745" y2="36012"/>
                        <a14:foregroundMark x1="63966" y1="42149" x2="69267" y2="43625"/>
                        <a14:foregroundMark x1="61733" y1="44063" x2="63733" y2="43813"/>
                        <a14:foregroundMark x1="63584" y1="42712" x2="65800" y2="43375"/>
                        <a14:foregroundMark x1="78533" y1="8813" x2="78533" y2="8813"/>
                        <a14:foregroundMark x1="73667" y1="9563" x2="81800" y2="10875"/>
                        <a14:foregroundMark x1="85267" y1="13625" x2="88200" y2="17625"/>
                        <a14:foregroundMark x1="88733" y1="18625" x2="93067" y2="28813"/>
                        <a14:foregroundMark x1="93067" y1="28813" x2="93067" y2="28813"/>
                        <a14:foregroundMark x1="90400" y1="21563" x2="90133" y2="31313"/>
                        <a14:foregroundMark x1="90133" y1="31313" x2="90133" y2="31313"/>
                        <a14:foregroundMark x1="59933" y1="42875" x2="62067" y2="43188"/>
                        <a14:foregroundMark x1="59133" y1="41188" x2="61400" y2="42250"/>
                        <a14:backgroundMark x1="18600" y1="18500" x2="42600" y2="53500"/>
                        <a14:backgroundMark x1="56533" y1="28625" x2="50533" y2="22438"/>
                        <a14:backgroundMark x1="50533" y1="22438" x2="25667" y2="15563"/>
                        <a14:backgroundMark x1="25667" y1="15563" x2="7400" y2="24625"/>
                        <a14:backgroundMark x1="7400" y1="24625" x2="20200" y2="41938"/>
                        <a14:backgroundMark x1="20200" y1="41938" x2="43133" y2="49438"/>
                        <a14:backgroundMark x1="43133" y1="49438" x2="53067" y2="49813"/>
                        <a14:backgroundMark x1="53067" y1="49813" x2="35067" y2="27437"/>
                        <a14:backgroundMark x1="35728" y1="24231" x2="36600" y2="20000"/>
                        <a14:backgroundMark x1="35067" y1="27437" x2="35199" y2="26795"/>
                        <a14:backgroundMark x1="36600" y1="20000" x2="49467" y2="21688"/>
                        <a14:backgroundMark x1="49467" y1="21688" x2="53133" y2="24250"/>
                        <a14:backgroundMark x1="56067" y1="21875" x2="58133" y2="33438"/>
                        <a14:backgroundMark x1="58133" y1="33438" x2="58733" y2="34688"/>
                        <a14:backgroundMark x1="62800" y1="57625" x2="64713" y2="44354"/>
                        <a14:backgroundMark x1="63627" y1="40764" x2="55667" y2="20500"/>
                        <a14:backgroundMark x1="55667" y1="20500" x2="21200" y2="13500"/>
                        <a14:backgroundMark x1="21200" y1="13500" x2="4333" y2="15438"/>
                        <a14:backgroundMark x1="4333" y1="15438" x2="4600" y2="33188"/>
                        <a14:backgroundMark x1="4600" y1="33188" x2="29800" y2="68813"/>
                        <a14:backgroundMark x1="29800" y1="68813" x2="58000" y2="55625"/>
                        <a14:backgroundMark x1="61273" y1="40759" x2="63133" y2="32313"/>
                        <a14:backgroundMark x1="58000" y1="55625" x2="60523" y2="44166"/>
                        <a14:backgroundMark x1="57933" y1="15125" x2="57933" y2="33375"/>
                        <a14:backgroundMark x1="60800" y1="17500" x2="60333" y2="20438"/>
                        <a14:backgroundMark x1="45600" y1="47000" x2="64400" y2="50688"/>
                        <a14:backgroundMark x1="53867" y1="48500" x2="57800" y2="48500"/>
                        <a14:backgroundMark x1="62454" y1="41313" x2="64067" y2="41313"/>
                        <a14:backgroundMark x1="62961" y1="42000" x2="64067" y2="42000"/>
                        <a14:backgroundMark x1="36333" y1="21000" x2="24133" y2="32813"/>
                        <a14:backgroundMark x1="24133" y1="32813" x2="23933" y2="33500"/>
                        <a14:backgroundMark x1="36800" y1="23625" x2="42933" y2="37938"/>
                        <a14:backgroundMark x1="42933" y1="37938" x2="43867" y2="39250"/>
                        <a14:backgroundMark x1="40533" y1="31313" x2="32400" y2="38375"/>
                        <a14:backgroundMark x1="35667" y1="27000" x2="52133" y2="44250"/>
                        <a14:backgroundMark x1="52600" y1="42438" x2="59000" y2="46375"/>
                        <a14:backgroundMark x1="59000" y1="46375" x2="59200" y2="46938"/>
                        <a14:backgroundMark x1="40533" y1="30688" x2="48000" y2="33000"/>
                        <a14:backgroundMark x1="48000" y1="33000" x2="51667" y2="38750"/>
                        <a14:backgroundMark x1="51667" y1="38750" x2="51667" y2="41813"/>
                        <a14:backgroundMark x1="58267" y1="35938" x2="49933" y2="29125"/>
                        <a14:backgroundMark x1="34133" y1="23438" x2="35533" y2="26438"/>
                        <a14:backgroundMark x1="52267" y1="36375" x2="53667" y2="37625"/>
                        <a14:backgroundMark x1="42133" y1="29313" x2="42800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07" y="896733"/>
            <a:ext cx="6780033" cy="723203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10B99C0-AF37-47E5-B25F-23F72C2F0BE1}"/>
              </a:ext>
            </a:extLst>
          </p:cNvPr>
          <p:cNvSpPr txBox="1"/>
          <p:nvPr/>
        </p:nvSpPr>
        <p:spPr>
          <a:xfrm>
            <a:off x="1276506" y="1201950"/>
            <a:ext cx="7641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8BC472F-A929-46E9-80A6-42D388E38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" y="3438427"/>
            <a:ext cx="9972231" cy="34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48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/>
          <p:cNvSpPr/>
          <p:nvPr/>
        </p:nvSpPr>
        <p:spPr>
          <a:xfrm>
            <a:off x="-70717" y="-91844"/>
            <a:ext cx="12262717" cy="7173724"/>
          </a:xfrm>
          <a:custGeom>
            <a:avLst/>
            <a:gdLst/>
            <a:ahLst/>
            <a:cxnLst/>
            <a:rect l="l" t="t" r="r" b="b"/>
            <a:pathLst>
              <a:path w="11109208" h="7943084">
                <a:moveTo>
                  <a:pt x="0" y="0"/>
                </a:moveTo>
                <a:lnTo>
                  <a:pt x="11109208" y="0"/>
                </a:lnTo>
                <a:lnTo>
                  <a:pt x="11109208" y="7943084"/>
                </a:lnTo>
                <a:lnTo>
                  <a:pt x="0" y="7943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4"/>
          <p:cNvSpPr/>
          <p:nvPr/>
        </p:nvSpPr>
        <p:spPr>
          <a:xfrm>
            <a:off x="583007" y="2435679"/>
            <a:ext cx="2795495" cy="4668886"/>
          </a:xfrm>
          <a:custGeom>
            <a:avLst/>
            <a:gdLst/>
            <a:ahLst/>
            <a:cxnLst/>
            <a:rect l="l" t="t" r="r" b="b"/>
            <a:pathLst>
              <a:path w="4927473" h="8229600">
                <a:moveTo>
                  <a:pt x="0" y="0"/>
                </a:moveTo>
                <a:lnTo>
                  <a:pt x="4927473" y="0"/>
                </a:lnTo>
                <a:lnTo>
                  <a:pt x="49274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F2B446-8C6E-8A16-8768-BF6BC8E712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163" y="1545268"/>
            <a:ext cx="619407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9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EDDBFD2-62D0-4F28-9BFB-4116C9405023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B496C48-0F50-4696-85E1-365611BD1BBF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2AC98765-4C9E-422F-9069-B97C5FF749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3A09427D-5CC3-449B-86EC-BD3A5FAFA5F7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5CE39698-FE86-407D-8FA4-88FD54B3A622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42A7167-1B45-4F6F-B62B-B2BA7FFD0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-16885"/>
            <a:ext cx="12105601" cy="7013393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77" y="357709"/>
            <a:ext cx="6285904" cy="66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3158063" y="3549616"/>
            <a:ext cx="4839738" cy="1569642"/>
          </a:xfrm>
          <a:prstGeom prst="rect">
            <a:avLst/>
          </a:prstGeom>
          <a:noFill/>
        </p:spPr>
        <p:txBody>
          <a:bodyPr wrap="none" lIns="91416" tIns="45711" rIns="91416" bIns="4571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5999"/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S</a:t>
            </a:r>
            <a:r>
              <a:rPr lang="vi-VN" sz="9600" b="1" dirty="0">
                <a:ln/>
                <a:solidFill>
                  <a:srgbClr val="FF0000"/>
                </a:solidFill>
                <a:latin typeface="VNI-Avo" pitchFamily="2" charset="0"/>
              </a:rPr>
              <a:t>ắ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m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vai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603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7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xmlns="" id="{69FFBA3A-3884-EFC7-9079-813C866194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39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1C121FA1-E35C-1B95-6C55-F26DC24CF55F}"/>
              </a:ext>
            </a:extLst>
          </p:cNvPr>
          <p:cNvSpPr/>
          <p:nvPr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xmlns="" id="{1B8F7359-0EEA-BE39-D009-C906AE3F6C4C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accent5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C2AC1B49-BF1D-9179-76FA-95A0F8A77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200" y="232117"/>
            <a:ext cx="1009650" cy="95818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F41102F8-9C5D-47EA-29B9-0E34511F7266}"/>
              </a:ext>
            </a:extLst>
          </p:cNvPr>
          <p:cNvSpPr txBox="1"/>
          <p:nvPr/>
        </p:nvSpPr>
        <p:spPr>
          <a:xfrm>
            <a:off x="4187385" y="370668"/>
            <a:ext cx="6608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3.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Xử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lý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tình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huống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639438-86C4-889D-AC42-295849F8D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62" y="1265555"/>
            <a:ext cx="3800475" cy="3371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BFC7952-AB6E-5529-E78D-AA2CD8E6B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752" y="1732915"/>
            <a:ext cx="3686175" cy="1543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D74426-ACB7-1986-2301-CE5FF2BC5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215" y="3937000"/>
            <a:ext cx="4057650" cy="2438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880291F-C643-56F9-18D9-7FFDBA09B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4680" y="4752023"/>
            <a:ext cx="3662680" cy="106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4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C30B30-588F-9B1D-AC0F-1AAA196A0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587" y="717550"/>
            <a:ext cx="5360161" cy="3864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501E39-365B-591C-6F62-C9A9538A76E3}"/>
              </a:ext>
            </a:extLst>
          </p:cNvPr>
          <p:cNvSpPr txBox="1"/>
          <p:nvPr/>
        </p:nvSpPr>
        <p:spPr>
          <a:xfrm>
            <a:off x="2915920" y="4826000"/>
            <a:ext cx="6969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3. Trong </a:t>
            </a:r>
            <a:r>
              <a:rPr lang="en-US" sz="3200" dirty="0" err="1">
                <a:solidFill>
                  <a:srgbClr val="002060"/>
                </a:solidFill>
              </a:rPr>
              <a:t>lúc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xếp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xem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phim</a:t>
            </a:r>
            <a:r>
              <a:rPr lang="en-US" sz="3200" dirty="0">
                <a:solidFill>
                  <a:srgbClr val="002060"/>
                </a:solidFill>
              </a:rPr>
              <a:t>, Mai </a:t>
            </a:r>
            <a:r>
              <a:rPr lang="en-US" sz="3200" dirty="0" err="1">
                <a:solidFill>
                  <a:srgbClr val="002060"/>
                </a:solidFill>
              </a:rPr>
              <a:t>vô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tình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giẫm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chân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Hùng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98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185B7F0-91A3-2EB0-7441-A3926E776432}"/>
                </a:ext>
              </a:extLst>
            </p:cNvPr>
            <p:cNvSpPr txBox="1"/>
            <p:nvPr/>
          </p:nvSpPr>
          <p:spPr>
            <a:xfrm>
              <a:off x="442192" y="3922964"/>
              <a:ext cx="4495800" cy="2215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Giờ ra chơi 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Quang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 xin lỗi bạn và 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 với bạn lần sau không trêu đùa bạn trong giờ học.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18D400-F91F-261E-83EF-24835FC2C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62" y="1265555"/>
            <a:ext cx="3800475" cy="3371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276DC1-A5D6-2082-AF50-C098D2F11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472" y="4994275"/>
            <a:ext cx="36861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5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Minh</a:t>
              </a:r>
              <a:r>
                <a:rPr kumimoji="0" lang="vi-VN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nên xin lỗi anh trai vì đã không để ý va vào anh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</a:t>
              </a:r>
              <a:r>
                <a:rPr kumimoji="0" lang="vi-VN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ùng anh dọn bát đũa.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420B09-595D-751D-749E-A0603FA68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95" y="1366520"/>
            <a:ext cx="4057650" cy="243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8B906E-372A-8F70-AE91-A1A5536C9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60" y="4081462"/>
            <a:ext cx="3946068" cy="11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49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5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xin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lỗi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Hùng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ẫm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chân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chân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164C55-6106-4F77-44F2-3FDEB116C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47" y="1195070"/>
            <a:ext cx="4275773" cy="3082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2931DA-AC1B-968A-A3C4-452159B7B8B0}"/>
              </a:ext>
            </a:extLst>
          </p:cNvPr>
          <p:cNvSpPr txBox="1"/>
          <p:nvPr/>
        </p:nvSpPr>
        <p:spPr>
          <a:xfrm>
            <a:off x="436880" y="4582160"/>
            <a:ext cx="4297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3. Trong </a:t>
            </a:r>
            <a:r>
              <a:rPr lang="en-US" sz="3200" dirty="0" err="1">
                <a:solidFill>
                  <a:srgbClr val="002060"/>
                </a:solidFill>
              </a:rPr>
              <a:t>lúc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xếp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xem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phim</a:t>
            </a:r>
            <a:r>
              <a:rPr lang="en-US" sz="3200" dirty="0">
                <a:solidFill>
                  <a:srgbClr val="002060"/>
                </a:solidFill>
              </a:rPr>
              <a:t>, Mai </a:t>
            </a:r>
            <a:r>
              <a:rPr lang="en-US" sz="3200" dirty="0" err="1">
                <a:solidFill>
                  <a:srgbClr val="002060"/>
                </a:solidFill>
              </a:rPr>
              <a:t>vô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tình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giẫm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chân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Hùng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17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ample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/>
        <a:ea typeface="字魂107号-萌趣欢乐体"/>
        <a:cs typeface=""/>
      </a:majorFont>
      <a:minorFont>
        <a:latin typeface="字魂107号-萌趣欢乐体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224</Words>
  <Application>Microsoft Office PowerPoint</Application>
  <PresentationFormat>Custom</PresentationFormat>
  <Paragraphs>26</Paragraphs>
  <Slides>16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1_Office 主题</vt:lpstr>
      <vt:lpstr>7_Office Theme</vt:lpstr>
      <vt:lpstr>Lawn and Garden Month by Slidesgo</vt:lpstr>
      <vt:lpstr>sample</vt:lpstr>
      <vt:lpstr>2_Office 主题</vt:lpstr>
      <vt:lpstr>2_Office 主题​​</vt:lpstr>
      <vt:lpstr>Office Theme</vt:lpstr>
      <vt:lpstr>1_Office Theme</vt:lpstr>
      <vt:lpstr>3_Office Theme</vt:lpstr>
      <vt:lpstr>4_Office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26</cp:revision>
  <dcterms:created xsi:type="dcterms:W3CDTF">2021-10-14T15:26:18Z</dcterms:created>
  <dcterms:modified xsi:type="dcterms:W3CDTF">2025-12-23T02:33:25Z</dcterms:modified>
</cp:coreProperties>
</file>