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  <p:sldMasterId id="2147483684" r:id="rId3"/>
    <p:sldMasterId id="2147483694" r:id="rId4"/>
    <p:sldMasterId id="2147483731" r:id="rId5"/>
    <p:sldMasterId id="2147483736" r:id="rId6"/>
    <p:sldMasterId id="2147483760" r:id="rId7"/>
  </p:sldMasterIdLst>
  <p:notesMasterIdLst>
    <p:notesMasterId r:id="rId31"/>
  </p:notesMasterIdLst>
  <p:sldIdLst>
    <p:sldId id="258" r:id="rId8"/>
    <p:sldId id="275" r:id="rId9"/>
    <p:sldId id="276" r:id="rId10"/>
    <p:sldId id="343" r:id="rId11"/>
    <p:sldId id="421" r:id="rId12"/>
    <p:sldId id="433" r:id="rId13"/>
    <p:sldId id="441" r:id="rId14"/>
    <p:sldId id="345" r:id="rId15"/>
    <p:sldId id="333" r:id="rId16"/>
    <p:sldId id="2007577153" r:id="rId17"/>
    <p:sldId id="2007577154" r:id="rId18"/>
    <p:sldId id="2007577155" r:id="rId19"/>
    <p:sldId id="2007577162" r:id="rId20"/>
    <p:sldId id="289" r:id="rId21"/>
    <p:sldId id="290" r:id="rId22"/>
    <p:sldId id="291" r:id="rId23"/>
    <p:sldId id="292" r:id="rId24"/>
    <p:sldId id="2007577158" r:id="rId25"/>
    <p:sldId id="2007577159" r:id="rId26"/>
    <p:sldId id="2007577160" r:id="rId27"/>
    <p:sldId id="2007577163" r:id="rId28"/>
    <p:sldId id="260" r:id="rId29"/>
    <p:sldId id="20075771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321D-DD15-4B07-B6D0-D2E6479E7F2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637C9-4896-4548-AE13-CAD07BAD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761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40FAC-192E-4AA0-AF32-EDA4F59528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24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in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ham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Con.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huynh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. Sau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GV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5B2EB-4481-41DB-B437-8221E2D85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6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4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xmlns="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xmlns="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xmlns="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8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0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xmlns="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xmlns="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xmlns="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xmlns="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xmlns="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xmlns="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xmlns="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xmlns="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xmlns="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xmlns="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xmlns="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xmlns="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xmlns="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xmlns="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xmlns="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xmlns="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xmlns="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xmlns="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xmlns="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0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4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5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9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72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1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750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76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37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80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60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81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7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82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2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8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90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9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77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2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1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942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7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0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2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5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2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5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56CB153-D9FF-7E3D-B181-97D7B6A944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42EC92B-65B8-2C7D-7FAA-25730BF86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xmlns="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2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6768B79-A810-2C95-879D-CC9BA610A5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245" y="113769"/>
            <a:ext cx="1774666" cy="17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0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8.png"/><Relationship Id="rId7" Type="http://schemas.openxmlformats.org/officeDocument/2006/relationships/image" Target="../media/image5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8.xml"/><Relationship Id="rId4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1D5080-074F-6E41-10FC-4FC20970C858}"/>
              </a:ext>
            </a:extLst>
          </p:cNvPr>
          <p:cNvSpPr txBox="1"/>
          <p:nvPr/>
        </p:nvSpPr>
        <p:spPr>
          <a:xfrm>
            <a:off x="5309755" y="1080655"/>
            <a:ext cx="6099464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động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1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 trong tranh đã ghi tên mình lên chiếc cặp để tránh nhầm lẫn đồ với các bạn khác.</a:t>
            </a:r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2C33D059-0429-4658-BD33-4942BCD60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2" r="1110"/>
          <a:stretch/>
        </p:blipFill>
        <p:spPr>
          <a:xfrm>
            <a:off x="805073" y="1562858"/>
            <a:ext cx="4305407" cy="3877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6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chơi xong, bạn nhỏ trong tranh đã xếp gọn gàng các món đồ chơi vào trong tủ.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95F2F3-00AA-4305-B410-4257045A2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2" y="1871665"/>
            <a:ext cx="4602038" cy="3157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20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6241000" y="2186519"/>
            <a:ext cx="5205382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nhỏ đang lau giày để bảo quản giày luôn sạch sẽ, sau đó xếp gọn gàng vào tủ giày.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42937C-25BB-4990-8038-522EF607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142369"/>
            <a:ext cx="5217576" cy="2582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4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0393205D-429D-0298-DA70-E9217984B15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7389F49F-2C1B-70BB-AD88-A5F08D14627A}"/>
              </a:ext>
            </a:extLst>
          </p:cNvPr>
          <p:cNvSpPr/>
          <p:nvPr/>
        </p:nvSpPr>
        <p:spPr>
          <a:xfrm>
            <a:off x="495945" y="356462"/>
            <a:ext cx="11294851" cy="7259658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5A322D-2C1F-AC5E-86A9-2489AA5B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663" y="3486494"/>
            <a:ext cx="6783379" cy="29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A82079-EE90-252E-4DC0-6552D73CA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4" y="755821"/>
            <a:ext cx="1926824" cy="2302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F8B0E1-C9E2-C72F-25BB-31A819B4DB4C}"/>
              </a:ext>
            </a:extLst>
          </p:cNvPr>
          <p:cNvSpPr txBox="1"/>
          <p:nvPr/>
        </p:nvSpPr>
        <p:spPr>
          <a:xfrm>
            <a:off x="2915311" y="85576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C1196CE-0E12-1E86-09C9-645DC3BEFE8D}"/>
              </a:ext>
            </a:extLst>
          </p:cNvPr>
          <p:cNvSpPr txBox="1"/>
          <p:nvPr/>
        </p:nvSpPr>
        <p:spPr>
          <a:xfrm>
            <a:off x="3730096" y="1528632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1FDEC36-AA6F-BA9D-1F74-3FDBD3929A72}"/>
              </a:ext>
            </a:extLst>
          </p:cNvPr>
          <p:cNvSpPr txBox="1"/>
          <p:nvPr/>
        </p:nvSpPr>
        <p:spPr>
          <a:xfrm>
            <a:off x="3699099" y="2179561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7A7104-9BC9-D18E-DB44-D927C0F8EF4C}"/>
              </a:ext>
            </a:extLst>
          </p:cNvPr>
          <p:cNvSpPr txBox="1"/>
          <p:nvPr/>
        </p:nvSpPr>
        <p:spPr>
          <a:xfrm>
            <a:off x="3637106" y="2845988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9D5150-19E8-B4CF-B0F5-7488DC3635B1}"/>
              </a:ext>
            </a:extLst>
          </p:cNvPr>
          <p:cNvSpPr txBox="1"/>
          <p:nvPr/>
        </p:nvSpPr>
        <p:spPr>
          <a:xfrm>
            <a:off x="3637106" y="3512415"/>
            <a:ext cx="936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3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84242BA8-F8E6-4645-AB69-552497509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9" y="-46495"/>
            <a:ext cx="12491634" cy="706722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xmlns="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xmlns="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xmlns="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xmlns="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xmlns="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xmlns="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xmlns="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xmlns="" id="{06805712-A11C-C096-E59F-D99F644262C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83605D3F-B276-D3B2-C493-022A7D947B5F}"/>
              </a:ext>
            </a:extLst>
          </p:cNvPr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20210409091901_wm_shs-dao-duc-2">
            <a:extLst>
              <a:ext uri="{FF2B5EF4-FFF2-40B4-BE49-F238E27FC236}">
                <a16:creationId xmlns:a16="http://schemas.microsoft.com/office/drawing/2014/main" xmlns="" id="{1336CADA-E8A5-D077-ACF0-4A0776BCD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44352" y="1349519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730BD0C-68CB-C531-E5EA-07AA7044705D}"/>
              </a:ext>
            </a:extLst>
          </p:cNvPr>
          <p:cNvSpPr txBox="1"/>
          <p:nvPr/>
        </p:nvSpPr>
        <p:spPr>
          <a:xfrm>
            <a:off x="1224132" y="1569922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cẩn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ngòi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1B4A32-2D14-8F73-2948-0B4F958D4A43}"/>
              </a:ext>
            </a:extLst>
          </p:cNvPr>
          <p:cNvSpPr txBox="1"/>
          <p:nvPr/>
        </p:nvSpPr>
        <p:spPr>
          <a:xfrm>
            <a:off x="2430073" y="616820"/>
            <a:ext cx="591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E20C46-93E4-DCC3-0709-92F403897C7A}"/>
              </a:ext>
            </a:extLst>
          </p:cNvPr>
          <p:cNvSpPr txBox="1"/>
          <p:nvPr/>
        </p:nvSpPr>
        <p:spPr>
          <a:xfrm>
            <a:off x="1138408" y="4638450"/>
            <a:ext cx="1004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Mai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bút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xmlns="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xmlns="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xong đã không đóng nắp bút và để bút cẩn thận vào hộp thế nên bút hay bị rơi, ngòi hay bị hỏng.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20210409091901_wm_shs-dao-duc-2">
            <a:extLst>
              <a:ext uri="{FF2B5EF4-FFF2-40B4-BE49-F238E27FC236}">
                <a16:creationId xmlns:a16="http://schemas.microsoft.com/office/drawing/2014/main" xmlns="" id="{A4A4C8BF-6408-C266-7AD1-38EA0087B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65263" y="2216294"/>
            <a:ext cx="4402038" cy="220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6AA44-75F1-3FA5-F584-FDFF7710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u-high-performance--4-2024-11-02T13_51_02Z">
            <a:hlinkClick r:id="" action="ppaction://media"/>
            <a:extLst>
              <a:ext uri="{FF2B5EF4-FFF2-40B4-BE49-F238E27FC236}">
                <a16:creationId xmlns:a16="http://schemas.microsoft.com/office/drawing/2014/main" xmlns="" id="{B045DC95-F49C-7C89-1F26-FF02727ACD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559" y="697864"/>
            <a:ext cx="11852993" cy="5794375"/>
          </a:xfrm>
        </p:spPr>
      </p:pic>
      <p:pic>
        <p:nvPicPr>
          <p:cNvPr id="5" name="p_32003339_608">
            <a:hlinkClick r:id="" action="ppaction://media"/>
            <a:extLst>
              <a:ext uri="{FF2B5EF4-FFF2-40B4-BE49-F238E27FC236}">
                <a16:creationId xmlns:a16="http://schemas.microsoft.com/office/drawing/2014/main" xmlns="" id="{0A2868E1-601A-31A0-49B7-959AA11600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9920" y="238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DE39D0-FC14-83D4-C5F3-3A255D5724AF}"/>
              </a:ext>
            </a:extLst>
          </p:cNvPr>
          <p:cNvSpPr txBox="1"/>
          <p:nvPr/>
        </p:nvSpPr>
        <p:spPr>
          <a:xfrm>
            <a:off x="2379192" y="1057477"/>
            <a:ext cx="6905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4400" b="1" dirty="0">
                <a:solidFill>
                  <a:prstClr val="black"/>
                </a:solidFill>
              </a:rPr>
              <a:t>Theo </a:t>
            </a:r>
            <a:r>
              <a:rPr lang="en-US" sz="4400" b="1" dirty="0" err="1">
                <a:solidFill>
                  <a:prstClr val="black"/>
                </a:solidFill>
              </a:rPr>
              <a:t>em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việc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bảo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quản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đồ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dùng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cá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nhân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có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ích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lợi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gì</a:t>
            </a:r>
            <a:r>
              <a:rPr lang="en-US" sz="44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10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xmlns="" id="{10C0A737-C53D-5852-5EFC-4C2244A3A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5" y="134471"/>
            <a:ext cx="9509942" cy="6723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8A1266-0417-211A-4934-952EAA839577}"/>
              </a:ext>
            </a:extLst>
          </p:cNvPr>
          <p:cNvSpPr txBox="1"/>
          <p:nvPr/>
        </p:nvSpPr>
        <p:spPr>
          <a:xfrm>
            <a:off x="2313792" y="1218565"/>
            <a:ext cx="52083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Rèn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4793FD73-F976-FEE8-EE12-20D705E0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246" y="5049520"/>
            <a:ext cx="4206478" cy="18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bai 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9940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71271625-5FF2-4691-985D-200BA10D7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11" y="707886"/>
            <a:ext cx="8936503" cy="59576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C2024B-1036-4BA4-ABCF-EF3D1E616F47}"/>
              </a:ext>
            </a:extLst>
          </p:cNvPr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479549-37DE-4A86-B9FC-4465A878F8FF}"/>
              </a:ext>
            </a:extLst>
          </p:cNvPr>
          <p:cNvSpPr txBox="1"/>
          <p:nvPr/>
        </p:nvSpPr>
        <p:spPr>
          <a:xfrm>
            <a:off x="270668" y="92333"/>
            <a:ext cx="11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chia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sẻ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cách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sử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dụng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bảo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quản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một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đồ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dùng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cá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nhân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mà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đã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liệt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kê</a:t>
            </a:r>
            <a:r>
              <a:rPr kumimoji="0" lang="en-US" altLang="zh-CN" sz="2800" b="0" i="0" u="none" strike="noStrike" kern="1200" cap="none" spc="0" normalizeH="0" baseline="0" noProof="0" dirty="0">
                <a:ln w="31550" cmpd="sng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 w="31550" cmpd="sng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F28611-38DD-37AC-CBF3-505EAA4DBF85}"/>
              </a:ext>
            </a:extLst>
          </p:cNvPr>
          <p:cNvSpPr txBox="1"/>
          <p:nvPr/>
        </p:nvSpPr>
        <p:spPr>
          <a:xfrm>
            <a:off x="2419969" y="5922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1088363"/>
            <a:ext cx="4449381" cy="129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7E49C9-C80E-8CCC-BB63-70DE080C1F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3006" y="1987639"/>
            <a:ext cx="928501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1" b="89932" l="5524" r="90286">
                        <a14:foregroundMark x1="9333" y1="34115" x2="8286" y2="41447"/>
                        <a14:foregroundMark x1="8286" y1="32454" x2="21143" y2="25220"/>
                        <a14:foregroundMark x1="21143" y1="23851" x2="33048" y2="34897"/>
                        <a14:foregroundMark x1="29524" y1="17791" x2="35905" y2="16813"/>
                        <a14:foregroundMark x1="35905" y1="16813" x2="79048" y2="25806"/>
                        <a14:foregroundMark x1="79048" y1="25806" x2="82190" y2="54936"/>
                        <a14:foregroundMark x1="82190" y1="54936" x2="83048" y2="55718"/>
                        <a14:foregroundMark x1="80667" y1="55718" x2="81143" y2="61193"/>
                        <a14:foregroundMark x1="78190" y1="58162" x2="29714" y2="76149"/>
                        <a14:foregroundMark x1="29714" y1="76149" x2="18952" y2="74389"/>
                        <a14:foregroundMark x1="18952" y1="74389" x2="14762" y2="67644"/>
                        <a14:foregroundMark x1="14762" y1="67644" x2="14762" y2="65787"/>
                        <a14:foregroundMark x1="19048" y1="63050" x2="17714" y2="80156"/>
                        <a14:foregroundMark x1="21714" y1="64712" x2="24095" y2="81427"/>
                        <a14:foregroundMark x1="25524" y1="65689" x2="29333" y2="74096"/>
                        <a14:foregroundMark x1="22381" y1="65787" x2="22381" y2="65787"/>
                        <a14:foregroundMark x1="32762" y1="66764" x2="46000" y2="73705"/>
                        <a14:foregroundMark x1="46000" y1="73705" x2="49238" y2="73607"/>
                        <a14:foregroundMark x1="54476" y1="63539" x2="64000" y2="68524"/>
                        <a14:foregroundMark x1="60857" y1="66080" x2="47714" y2="75269"/>
                        <a14:foregroundMark x1="47714" y1="75269" x2="47524" y2="75269"/>
                        <a14:foregroundMark x1="52381" y1="70283" x2="65143" y2="65982"/>
                        <a14:foregroundMark x1="59524" y1="58651" x2="80286" y2="60117"/>
                        <a14:foregroundMark x1="80095" y1="60117" x2="71143" y2="62659"/>
                        <a14:foregroundMark x1="71143" y1="62659" x2="68000" y2="62463"/>
                        <a14:foregroundMark x1="65619" y1="61681" x2="65143" y2="64907"/>
                        <a14:foregroundMark x1="18952" y1="25513" x2="9524" y2="30890"/>
                        <a14:foregroundMark x1="9524" y1="30890" x2="9143" y2="44086"/>
                        <a14:foregroundMark x1="9143" y1="44086" x2="12952" y2="60899"/>
                        <a14:foregroundMark x1="12952" y1="60899" x2="16095" y2="65885"/>
                        <a14:foregroundMark x1="10000" y1="34995" x2="8952" y2="40665"/>
                        <a14:foregroundMark x1="8952" y1="40665" x2="9714" y2="41642"/>
                        <a14:foregroundMark x1="5619" y1="31085" x2="16476" y2="45161"/>
                        <a14:foregroundMark x1="6381" y1="36364" x2="14476" y2="46334"/>
                        <a14:foregroundMark x1="8381" y1="40469" x2="12667" y2="53666"/>
                        <a14:foregroundMark x1="6476" y1="38123" x2="10762" y2="55425"/>
                        <a14:foregroundMark x1="8571" y1="65396" x2="16000" y2="72825"/>
                        <a14:foregroundMark x1="13333" y1="47507" x2="13714" y2="61290"/>
                        <a14:foregroundMark x1="13714" y1="61290" x2="13714" y2="61290"/>
                        <a14:foregroundMark x1="9905" y1="57869" x2="13619" y2="60704"/>
                        <a14:foregroundMark x1="10190" y1="56207" x2="13810" y2="57674"/>
                        <a14:foregroundMark x1="24000" y1="25611" x2="30762" y2="18671"/>
                        <a14:foregroundMark x1="16476" y1="23656" x2="11524" y2="29228"/>
                        <a14:foregroundMark x1="11524" y1="29228" x2="11524" y2="29521"/>
                        <a14:foregroundMark x1="12190" y1="26100" x2="18476" y2="30694"/>
                        <a14:foregroundMark x1="26095" y1="20528" x2="33429" y2="26491"/>
                        <a14:foregroundMark x1="29333" y1="18768" x2="28095" y2="26882"/>
                        <a14:foregroundMark x1="30095" y1="18768" x2="25905" y2="22581"/>
                        <a14:foregroundMark x1="25905" y1="22581" x2="25905" y2="23265"/>
                        <a14:foregroundMark x1="30381" y1="18866" x2="49810" y2="17204"/>
                        <a14:foregroundMark x1="49810" y1="17204" x2="70667" y2="22678"/>
                        <a14:foregroundMark x1="72667" y1="15934" x2="81619" y2="21603"/>
                        <a14:foregroundMark x1="81619" y1="22483" x2="77429" y2="16422"/>
                        <a14:foregroundMark x1="77429" y1="16422" x2="77143" y2="16422"/>
                        <a14:foregroundMark x1="77619" y1="15543" x2="74762" y2="21505"/>
                        <a14:foregroundMark x1="69619" y1="15543" x2="83619" y2="27077"/>
                        <a14:foregroundMark x1="67905" y1="18182" x2="65333" y2="29912"/>
                        <a14:foregroundMark x1="78667" y1="41056" x2="90286" y2="50342"/>
                        <a14:foregroundMark x1="82762" y1="42913" x2="86476" y2="59140"/>
                        <a14:foregroundMark x1="80762" y1="39980" x2="83333" y2="41740"/>
                        <a14:foregroundMark x1="81810" y1="38710" x2="79238" y2="43793"/>
                        <a14:backgroundMark x1="68381" y1="70577" x2="71524" y2="80645"/>
                        <a14:backgroundMark x1="66000" y1="67644" x2="70190" y2="7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57" y="-1508021"/>
            <a:ext cx="10212753" cy="995669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rot="20056975" flipH="1">
            <a:off x="-496335" y="2177116"/>
            <a:ext cx="4860093" cy="66762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1126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27" name="图片 23">
            <a:extLst>
              <a:ext uri="{FF2B5EF4-FFF2-40B4-BE49-F238E27FC236}">
                <a16:creationId xmlns:a16="http://schemas.microsoft.com/office/drawing/2014/main" xmlns="" id="{D6AACB65-4D40-BFBD-1100-D700745B4D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214492" y="2915505"/>
            <a:ext cx="3723467" cy="3942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7AC715-23BE-6FAD-E812-E5ABFEBD80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5774" y="522340"/>
            <a:ext cx="7456718" cy="558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xmlns="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xmlns="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xmlns="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xmlns="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848F64AA-5BE2-4280-BEFA-DC288118FC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xmlns="" id="{6FC475D1-6FAC-46EB-95B8-4DABD72CB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87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7AEAF361-4019-49E2-AEF1-625B96AA8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32" r="1110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8" name="Picture 17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xmlns="" id="{90429F3F-496D-4CC4-AD86-579D24443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99" r="-1" b="1241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E2C1C1-423E-4F4A-8A92-3E44EE217A91}"/>
              </a:ext>
            </a:extLst>
          </p:cNvPr>
          <p:cNvSpPr txBox="1"/>
          <p:nvPr/>
        </p:nvSpPr>
        <p:spPr>
          <a:xfrm>
            <a:off x="6343650" y="39961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8370" y="316315"/>
            <a:ext cx="5632027" cy="6695119"/>
            <a:chOff x="2466944" y="607018"/>
            <a:chExt cx="4965822" cy="5893485"/>
          </a:xfrm>
        </p:grpSpPr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/>
          </p:blipFill>
          <p:spPr>
            <a:xfrm>
              <a:off x="2466944" y="607019"/>
              <a:ext cx="4965822" cy="5893484"/>
            </a:xfrm>
            <a:prstGeom prst="rect">
              <a:avLst/>
            </a:prstGeom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/>
          </p:blipFill>
          <p:spPr>
            <a:xfrm>
              <a:off x="2715299" y="607018"/>
              <a:ext cx="2949314" cy="2167405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/>
          </p:blipFill>
          <p:spPr>
            <a:xfrm>
              <a:off x="4708461" y="3107325"/>
              <a:ext cx="2724305" cy="24055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20584530">
              <a:off x="3482163" y="2531619"/>
              <a:ext cx="3022490" cy="1056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79661" y="2691698"/>
            <a:ext cx="3798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9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893</Words>
  <Application>Microsoft Office PowerPoint</Application>
  <PresentationFormat>Custom</PresentationFormat>
  <Paragraphs>92</Paragraphs>
  <Slides>23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Office 主题</vt:lpstr>
      <vt:lpstr>1_Office Theme</vt:lpstr>
      <vt:lpstr>Office 主题​​</vt:lpstr>
      <vt:lpstr>2_Office 主题​​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14</cp:revision>
  <dcterms:created xsi:type="dcterms:W3CDTF">2022-08-17T07:27:22Z</dcterms:created>
  <dcterms:modified xsi:type="dcterms:W3CDTF">2025-12-23T02:36:49Z</dcterms:modified>
</cp:coreProperties>
</file>