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  <p:sldMasterId id="2147483723" r:id="rId3"/>
    <p:sldMasterId id="2147483744" r:id="rId4"/>
    <p:sldMasterId id="2147483768" r:id="rId5"/>
  </p:sldMasterIdLst>
  <p:notesMasterIdLst>
    <p:notesMasterId r:id="rId33"/>
  </p:notesMasterIdLst>
  <p:sldIdLst>
    <p:sldId id="258" r:id="rId6"/>
    <p:sldId id="356" r:id="rId7"/>
    <p:sldId id="302" r:id="rId8"/>
    <p:sldId id="304" r:id="rId9"/>
    <p:sldId id="301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4" r:id="rId19"/>
    <p:sldId id="315" r:id="rId20"/>
    <p:sldId id="316" r:id="rId21"/>
    <p:sldId id="317" r:id="rId22"/>
    <p:sldId id="318" r:id="rId23"/>
    <p:sldId id="319" r:id="rId24"/>
    <p:sldId id="323" r:id="rId25"/>
    <p:sldId id="350" r:id="rId26"/>
    <p:sldId id="351" r:id="rId27"/>
    <p:sldId id="352" r:id="rId28"/>
    <p:sldId id="298" r:id="rId29"/>
    <p:sldId id="355" r:id="rId30"/>
    <p:sldId id="353" r:id="rId31"/>
    <p:sldId id="35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00"/>
    <a:srgbClr val="FFFF00"/>
    <a:srgbClr val="FFFF66"/>
    <a:srgbClr val="FF00FF"/>
    <a:srgbClr val="FFCC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05F3-9601-4F57-939A-5C03ACBE4A0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9AED5-918B-4AF1-A9F2-A4D62520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4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3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22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3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22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33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2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34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4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5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49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88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4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1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06447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04337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92288019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86481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96652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9969942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87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73050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49373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8936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91684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BA22E8-A444-09E5-2108-E9BCD6E38D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6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2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8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3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76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4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9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1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443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4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2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3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Hình ảnh 12">
            <a:extLst>
              <a:ext uri="{FF2B5EF4-FFF2-40B4-BE49-F238E27FC236}">
                <a16:creationId xmlns:a16="http://schemas.microsoft.com/office/drawing/2014/main" xmlns="" id="{0BB0A8FE-4703-5498-D221-403E3FC8FC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2FD3ADAD-CDFC-C294-71B3-FF1D2115F84D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4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D7937745-2D48-0FAC-FD25-449BE55C1D9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04D8D332-B4CD-D0C5-EFE2-41FA437A0348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71C212C0-BD7E-760A-6C88-B52B72D765A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84960B-8EB7-408F-BA3A-97CC01F7057A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1198B0A8-0FAE-B03E-30D6-6C415CF9D76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940538-FB07-437F-BCC9-C1C5DAD1B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Hình ảnh 12">
            <a:extLst>
              <a:ext uri="{FF2B5EF4-FFF2-40B4-BE49-F238E27FC236}">
                <a16:creationId xmlns:a16="http://schemas.microsoft.com/office/drawing/2014/main" xmlns="" id="{371575BB-688F-7E11-1395-B5A90ACAAC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12" name="Hình chữ nhật: Góc Tròn 7">
            <a:extLst>
              <a:ext uri="{FF2B5EF4-FFF2-40B4-BE49-F238E27FC236}">
                <a16:creationId xmlns:a16="http://schemas.microsoft.com/office/drawing/2014/main" xmlns="" id="{3258770D-0B14-4B04-2FB8-24939DA2FEA9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4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3861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1FD98D4-57BF-3A45-7A4A-92A12847F71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4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1FD98D4-57BF-3A45-7A4A-92A12847F71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2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14.xml"/><Relationship Id="rId10" Type="http://schemas.openxmlformats.org/officeDocument/2006/relationships/image" Target="../media/image34.jpe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18.xml"/><Relationship Id="rId10" Type="http://schemas.openxmlformats.org/officeDocument/2006/relationships/image" Target="../media/image38.jpe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BC6FA808-4BA8-745E-4145-FC074736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365" y="719169"/>
            <a:ext cx="5602710" cy="3651821"/>
          </a:xfrm>
          <a:prstGeom prst="rect">
            <a:avLst/>
          </a:prstGeom>
        </p:spPr>
      </p:pic>
      <p:sp>
        <p:nvSpPr>
          <p:cNvPr id="3" name="Freeform 19">
            <a:extLst>
              <a:ext uri="{FF2B5EF4-FFF2-40B4-BE49-F238E27FC236}">
                <a16:creationId xmlns:a16="http://schemas.microsoft.com/office/drawing/2014/main" xmlns="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xmlns="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4533889" y="5630297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flipH="1">
            <a:off x="0" y="6071016"/>
            <a:ext cx="1137453" cy="78698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88659 -0.46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23" y="-2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7069" y="4830566"/>
            <a:ext cx="419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Hoa</a:t>
            </a:r>
            <a:r>
              <a:rPr lang="en-US" sz="2800" i="1" dirty="0"/>
              <a:t> hay </a:t>
            </a:r>
            <a:r>
              <a:rPr lang="en-US" sz="2800" i="1" dirty="0" err="1"/>
              <a:t>làm</a:t>
            </a:r>
            <a:r>
              <a:rPr lang="en-US" sz="2800" i="1" dirty="0"/>
              <a:t> </a:t>
            </a:r>
            <a:r>
              <a:rPr lang="en-US" sz="2800" i="1" dirty="0" err="1"/>
              <a:t>hỏng</a:t>
            </a:r>
            <a:r>
              <a:rPr lang="en-US" sz="2800" i="1" dirty="0"/>
              <a:t> </a:t>
            </a:r>
            <a:r>
              <a:rPr lang="en-US" sz="2800" i="1" dirty="0" err="1"/>
              <a:t>đồ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2286" t="2601" r="3811" b="10639"/>
          <a:stretch/>
        </p:blipFill>
        <p:spPr>
          <a:xfrm>
            <a:off x="4938936" y="811839"/>
            <a:ext cx="6053116" cy="36352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2092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656092" y="5863720"/>
            <a:ext cx="1350258" cy="99428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67604 -0.3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02" y="-1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9123" y="4380270"/>
            <a:ext cx="3707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Huy</a:t>
            </a:r>
            <a:r>
              <a:rPr lang="en-US" sz="2800" i="1" dirty="0"/>
              <a:t> </a:t>
            </a:r>
            <a:r>
              <a:rPr lang="en-US" sz="2800" i="1" dirty="0" err="1"/>
              <a:t>và</a:t>
            </a:r>
            <a:r>
              <a:rPr lang="en-US" sz="2800" i="1" dirty="0"/>
              <a:t> My </a:t>
            </a:r>
            <a:r>
              <a:rPr lang="en-US" sz="2800" i="1" dirty="0" err="1"/>
              <a:t>cất</a:t>
            </a:r>
            <a:r>
              <a:rPr lang="en-US" sz="2800" i="1" dirty="0"/>
              <a:t> </a:t>
            </a:r>
            <a:r>
              <a:rPr lang="en-US" sz="2800" i="1" dirty="0" err="1"/>
              <a:t>gọn</a:t>
            </a:r>
            <a:r>
              <a:rPr lang="en-US" sz="2800" i="1" dirty="0"/>
              <a:t> </a:t>
            </a:r>
            <a:r>
              <a:rPr lang="en-US" sz="2800" i="1" dirty="0" err="1"/>
              <a:t>đồ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 </a:t>
            </a:r>
            <a:r>
              <a:rPr lang="en-US" sz="2800" i="1" dirty="0" err="1"/>
              <a:t>sau</a:t>
            </a:r>
            <a:r>
              <a:rPr lang="en-US" sz="2800" i="1" dirty="0"/>
              <a:t> </a:t>
            </a:r>
            <a:r>
              <a:rPr lang="en-US" sz="2800" i="1" dirty="0" err="1"/>
              <a:t>khi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 </a:t>
            </a:r>
            <a:r>
              <a:rPr lang="en-US" sz="2800" i="1" dirty="0" err="1"/>
              <a:t>xong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6146" name="Picture 2" descr="Cất đồ chơi gọn gà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9" y="377952"/>
            <a:ext cx="5271718" cy="39331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65038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2192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53476 -0.29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5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4535" y="4025916"/>
            <a:ext cx="518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Được</a:t>
            </a:r>
            <a:r>
              <a:rPr lang="en-US" sz="2800" i="1" dirty="0"/>
              <a:t> </a:t>
            </a:r>
            <a:r>
              <a:rPr lang="en-US" sz="2800" i="1" dirty="0" err="1"/>
              <a:t>bố</a:t>
            </a:r>
            <a:r>
              <a:rPr lang="en-US" sz="2800" i="1" dirty="0"/>
              <a:t> </a:t>
            </a:r>
            <a:r>
              <a:rPr lang="en-US" sz="2800" i="1" dirty="0" err="1"/>
              <a:t>tặng</a:t>
            </a:r>
            <a:r>
              <a:rPr lang="en-US" sz="2800" i="1" dirty="0"/>
              <a:t> </a:t>
            </a:r>
            <a:r>
              <a:rPr lang="en-US" sz="2800" i="1" dirty="0" err="1"/>
              <a:t>đồ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 </a:t>
            </a:r>
            <a:r>
              <a:rPr lang="en-US" sz="2800" i="1" dirty="0" err="1"/>
              <a:t>mới</a:t>
            </a:r>
            <a:r>
              <a:rPr lang="en-US" sz="2800" i="1" dirty="0"/>
              <a:t>, Lan </a:t>
            </a:r>
            <a:r>
              <a:rPr lang="en-US" sz="2800" i="1" dirty="0" err="1"/>
              <a:t>liền</a:t>
            </a:r>
            <a:r>
              <a:rPr lang="en-US" sz="2800" i="1" dirty="0"/>
              <a:t> </a:t>
            </a:r>
            <a:r>
              <a:rPr lang="en-US" sz="2800" i="1" dirty="0" err="1"/>
              <a:t>vứt</a:t>
            </a:r>
            <a:r>
              <a:rPr lang="en-US" sz="2800" i="1" dirty="0"/>
              <a:t> </a:t>
            </a:r>
            <a:r>
              <a:rPr lang="en-US" sz="2800" i="1" dirty="0" err="1"/>
              <a:t>luôn</a:t>
            </a:r>
            <a:r>
              <a:rPr lang="en-US" sz="2800" i="1" dirty="0"/>
              <a:t> </a:t>
            </a:r>
            <a:r>
              <a:rPr lang="en-US" sz="2800" i="1" dirty="0" err="1"/>
              <a:t>đồ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 </a:t>
            </a:r>
            <a:r>
              <a:rPr lang="en-US" sz="2800" i="1" dirty="0" err="1"/>
              <a:t>cũ</a:t>
            </a:r>
            <a:r>
              <a:rPr lang="en-US" sz="2800" i="1" dirty="0"/>
              <a:t> </a:t>
            </a:r>
            <a:r>
              <a:rPr lang="en-US" sz="2800" i="1" dirty="0" err="1"/>
              <a:t>đi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0815" y="669727"/>
            <a:ext cx="6038850" cy="304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51213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975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14375 -0.3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8639" y="4319992"/>
            <a:ext cx="621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Minh </a:t>
            </a:r>
            <a:r>
              <a:rPr lang="en-US" sz="2800" i="1" dirty="0" err="1"/>
              <a:t>giúp</a:t>
            </a:r>
            <a:r>
              <a:rPr lang="en-US" sz="2800" i="1" dirty="0"/>
              <a:t> </a:t>
            </a:r>
            <a:r>
              <a:rPr lang="en-US" sz="2800" i="1" dirty="0" err="1"/>
              <a:t>mẹ</a:t>
            </a:r>
            <a:r>
              <a:rPr lang="en-US" sz="2800" i="1" dirty="0"/>
              <a:t> </a:t>
            </a:r>
            <a:r>
              <a:rPr lang="en-US" sz="2800" i="1" dirty="0" err="1"/>
              <a:t>gấp</a:t>
            </a:r>
            <a:r>
              <a:rPr lang="en-US" sz="2800" i="1" dirty="0"/>
              <a:t> </a:t>
            </a:r>
            <a:r>
              <a:rPr lang="en-US" sz="2800" i="1" dirty="0" err="1"/>
              <a:t>quần</a:t>
            </a:r>
            <a:r>
              <a:rPr lang="en-US" sz="2800" i="1" dirty="0"/>
              <a:t> </a:t>
            </a:r>
            <a:r>
              <a:rPr lang="en-US" sz="2800" i="1" dirty="0" err="1"/>
              <a:t>áo</a:t>
            </a:r>
            <a:r>
              <a:rPr lang="en-US" sz="2800" i="1" dirty="0"/>
              <a:t> </a:t>
            </a:r>
            <a:r>
              <a:rPr lang="en-US" sz="2800" i="1" dirty="0" err="1"/>
              <a:t>gọn</a:t>
            </a:r>
            <a:r>
              <a:rPr lang="en-US" sz="2800" i="1" dirty="0"/>
              <a:t> </a:t>
            </a:r>
            <a:r>
              <a:rPr lang="en-US" sz="2800" i="1" dirty="0" err="1"/>
              <a:t>gàng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9218" name="Picture 2" descr="KỸ NĂNG GẤP QUẦN ÁO - Mầm non 3-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r="6608" b="10604"/>
          <a:stretch/>
        </p:blipFill>
        <p:spPr bwMode="auto">
          <a:xfrm>
            <a:off x="4609634" y="422911"/>
            <a:ext cx="5361185" cy="374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65038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1322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517462">
            <a:off x="6953928" y="3164352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</p:spTree>
    <p:extLst>
      <p:ext uri="{BB962C8B-B14F-4D97-AF65-F5344CB8AC3E}">
        <p14:creationId xmlns:p14="http://schemas.microsoft.com/office/powerpoint/2010/main" val="294379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0.42474 0.071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517462">
            <a:off x="6953928" y="3164352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10911319" y="4228413"/>
            <a:ext cx="1023994" cy="765440"/>
          </a:xfrm>
        </p:spPr>
      </p:pic>
      <p:pic>
        <p:nvPicPr>
          <p:cNvPr id="9" name="Picture 2" descr="Phim Bố Đầu Nhỏ Con Đầu To | VTVcab 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21137488">
            <a:off x="-343636" y="-556704"/>
            <a:ext cx="6018540" cy="4494783"/>
            <a:chOff x="4598895" y="165240"/>
            <a:chExt cx="3608294" cy="1725332"/>
          </a:xfrm>
        </p:grpSpPr>
        <p:sp>
          <p:nvSpPr>
            <p:cNvPr id="11" name="Cloud Callout 10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462512">
              <a:off x="4773721" y="638897"/>
              <a:ext cx="3305735" cy="555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/>
                <a:t>Cảm</a:t>
              </a:r>
              <a:r>
                <a:rPr lang="en-US" sz="4400" b="1" dirty="0"/>
                <a:t> </a:t>
              </a:r>
              <a:r>
                <a:rPr lang="en-US" sz="4400" b="1" dirty="0" err="1"/>
                <a:t>ơn</a:t>
              </a:r>
              <a:r>
                <a:rPr lang="en-US" sz="4400" b="1" dirty="0"/>
                <a:t> </a:t>
              </a:r>
              <a:r>
                <a:rPr lang="en-US" sz="4400" b="1" dirty="0" err="1"/>
                <a:t>các</a:t>
              </a:r>
              <a:r>
                <a:rPr lang="en-US" sz="4400" b="1" dirty="0"/>
                <a:t> </a:t>
              </a:r>
              <a:r>
                <a:rPr lang="en-US" sz="4400" b="1" dirty="0" err="1"/>
                <a:t>bạn</a:t>
              </a:r>
              <a:r>
                <a:rPr lang="en-US" sz="4400" b="1" dirty="0"/>
                <a:t> </a:t>
              </a:r>
              <a:r>
                <a:rPr lang="en-US" sz="4400" b="1" dirty="0" err="1"/>
                <a:t>đã</a:t>
              </a:r>
              <a:r>
                <a:rPr lang="en-US" sz="4400" b="1" dirty="0"/>
                <a:t> </a:t>
              </a:r>
              <a:r>
                <a:rPr lang="en-US" sz="4400" b="1" dirty="0" err="1"/>
                <a:t>giúp</a:t>
              </a:r>
              <a:r>
                <a:rPr lang="en-US" sz="4400" b="1" dirty="0"/>
                <a:t> </a:t>
              </a:r>
              <a:r>
                <a:rPr lang="en-US" sz="4400" b="1" dirty="0" err="1"/>
                <a:t>tớ</a:t>
              </a:r>
              <a:r>
                <a:rPr lang="en-US" sz="4400" b="1" dirty="0"/>
                <a:t> </a:t>
              </a:r>
              <a:r>
                <a:rPr lang="en-US" sz="4400" b="1" dirty="0" err="1"/>
                <a:t>nhé</a:t>
              </a:r>
              <a:r>
                <a:rPr lang="en-US" sz="44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32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2A05970B-57F4-2A08-DFC9-C9FA6E7648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6773">
            <a:off x="9152278" y="3849116"/>
            <a:ext cx="2837569" cy="283756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BE54D523-DECC-F566-698B-BDE5111C0A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7813">
            <a:off x="1309733" y="3998783"/>
            <a:ext cx="2503962" cy="2503962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22F15AD0-4970-800E-4B2F-2D0C27F8E4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22" y="310393"/>
            <a:ext cx="1555844" cy="1555844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596F1A40-5C1B-566C-4373-68325E765F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9721" y="-164087"/>
            <a:ext cx="2136820" cy="213682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xmlns="" id="{67333E2C-FED9-E5C5-4D27-125AEFA036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640" y="3429000"/>
            <a:ext cx="1237408" cy="12374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911A2D9-76E1-32AD-8933-49DBC5760E9C}"/>
              </a:ext>
            </a:extLst>
          </p:cNvPr>
          <p:cNvGrpSpPr/>
          <p:nvPr/>
        </p:nvGrpSpPr>
        <p:grpSpPr>
          <a:xfrm>
            <a:off x="3936996" y="-1237228"/>
            <a:ext cx="4666228" cy="4666228"/>
            <a:chOff x="3585900" y="-1335941"/>
            <a:chExt cx="4666228" cy="4666228"/>
          </a:xfrm>
        </p:grpSpPr>
        <p:pic>
          <p:nvPicPr>
            <p:cNvPr id="8" name="图片 16">
              <a:extLst>
                <a:ext uri="{FF2B5EF4-FFF2-40B4-BE49-F238E27FC236}">
                  <a16:creationId xmlns:a16="http://schemas.microsoft.com/office/drawing/2014/main" xmlns="" id="{AE577ED8-6B36-8328-BCC6-86CA302D7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585900" y="-1335941"/>
              <a:ext cx="4666228" cy="4666228"/>
            </a:xfrm>
            <a:prstGeom prst="rect">
              <a:avLst/>
            </a:prstGeom>
          </p:spPr>
        </p:pic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xmlns="" id="{756195B3-FD2C-1BAD-8D45-C5116548A17E}"/>
                </a:ext>
              </a:extLst>
            </p:cNvPr>
            <p:cNvSpPr txBox="1"/>
            <p:nvPr/>
          </p:nvSpPr>
          <p:spPr>
            <a:xfrm rot="203423">
              <a:off x="5352761" y="914097"/>
              <a:ext cx="1953778" cy="85769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kumimoji="1" lang="en-US" altLang="zh-CN" sz="2400" dirty="0">
                  <a:solidFill>
                    <a:srgbClr val="FCF7DA"/>
                  </a:solidFill>
                  <a:latin typeface="#9SLIDE07 ICIELKONI BLACK" pitchFamily="2" charset="77"/>
                </a:rPr>
                <a:t>ĐẠO ĐỨC 2</a:t>
              </a:r>
              <a:endParaRPr kumimoji="1" lang="zh-CN" altLang="en-US" sz="2400" dirty="0">
                <a:solidFill>
                  <a:srgbClr val="FCF7DA"/>
                </a:solidFill>
                <a:latin typeface="#9SLIDE07 ICIELKONI BLACK" pitchFamily="2" charset="7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AB7CD4-98F0-78AF-1BD3-6F9FD1A59A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841" y="1274217"/>
            <a:ext cx="10807700" cy="303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0F2E67-7E98-9EC0-6463-986F75D6D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522" y="3272624"/>
            <a:ext cx="30861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403"/>
          <a:stretch/>
        </p:blipFill>
        <p:spPr>
          <a:xfrm>
            <a:off x="422148" y="2286465"/>
            <a:ext cx="3359466" cy="2458471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430" r="4446"/>
          <a:stretch/>
        </p:blipFill>
        <p:spPr>
          <a:xfrm>
            <a:off x="3955568" y="2293023"/>
            <a:ext cx="3414033" cy="2458471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88" r="21677"/>
          <a:stretch/>
        </p:blipFill>
        <p:spPr>
          <a:xfrm>
            <a:off x="7498905" y="2286464"/>
            <a:ext cx="3988201" cy="2458471"/>
          </a:xfrm>
          <a:prstGeom prst="round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3209" y="4778144"/>
            <a:ext cx="3277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Lan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thường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vo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tròn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khăn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sau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khi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rửa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mặt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xong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87479" y="4885720"/>
            <a:ext cx="327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Tuấn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xé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vở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gấp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máy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bay.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86422" y="4828047"/>
            <a:ext cx="327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Mạnh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hay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làm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rơi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bút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và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thước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xmlns="" id="{145D73EB-E49B-A6F3-6D5B-A5D635F8502F}"/>
              </a:ext>
            </a:extLst>
          </p:cNvPr>
          <p:cNvSpPr/>
          <p:nvPr/>
        </p:nvSpPr>
        <p:spPr>
          <a:xfrm>
            <a:off x="1500075" y="855307"/>
            <a:ext cx="7877457" cy="11213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8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AA2D34-C0E2-A695-3F4D-1EF86AE0C0C7}"/>
              </a:ext>
            </a:extLst>
          </p:cNvPr>
          <p:cNvSpPr txBox="1"/>
          <p:nvPr/>
        </p:nvSpPr>
        <p:spPr>
          <a:xfrm>
            <a:off x="699099" y="88864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22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00ACDF6-837A-44D3-87F0-B44617E0C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3"/>
          <a:stretch/>
        </p:blipFill>
        <p:spPr>
          <a:xfrm>
            <a:off x="384652" y="244015"/>
            <a:ext cx="5948914" cy="4353440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944A88-5A2D-4BA2-B2E1-2DBAA1344E0A}"/>
              </a:ext>
            </a:extLst>
          </p:cNvPr>
          <p:cNvSpPr txBox="1"/>
          <p:nvPr/>
        </p:nvSpPr>
        <p:spPr>
          <a:xfrm>
            <a:off x="6470024" y="1173015"/>
            <a:ext cx="6044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Lan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thường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vo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tròn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khăn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sau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khi</a:t>
            </a:r>
            <a:endParaRPr lang="en-US" sz="2800" i="1" noProof="0" dirty="0">
              <a:solidFill>
                <a:srgbClr val="00206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rửa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mặt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xong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0D5907C8-FA12-4F17-80DB-938F90B64BCD}"/>
              </a:ext>
            </a:extLst>
          </p:cNvPr>
          <p:cNvSpPr/>
          <p:nvPr/>
        </p:nvSpPr>
        <p:spPr>
          <a:xfrm>
            <a:off x="4602480" y="3429000"/>
            <a:ext cx="7490460" cy="3121804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4">
            <a:extLst>
              <a:ext uri="{FF2B5EF4-FFF2-40B4-BE49-F238E27FC236}">
                <a16:creationId xmlns:a16="http://schemas.microsoft.com/office/drawing/2014/main" xmlns="" id="{76F59444-646F-49FE-BC5B-0D73835B09E8}"/>
              </a:ext>
            </a:extLst>
          </p:cNvPr>
          <p:cNvSpPr/>
          <p:nvPr/>
        </p:nvSpPr>
        <p:spPr>
          <a:xfrm>
            <a:off x="248194" y="175153"/>
            <a:ext cx="11665132" cy="644771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1398372-C697-411D-84F7-9CC22C553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" r="4446"/>
          <a:stretch/>
        </p:blipFill>
        <p:spPr>
          <a:xfrm>
            <a:off x="395124" y="388513"/>
            <a:ext cx="6187062" cy="4455350"/>
          </a:xfrm>
          <a:prstGeom prst="round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699F25-C346-417F-B35F-4EDF7F43931C}"/>
              </a:ext>
            </a:extLst>
          </p:cNvPr>
          <p:cNvSpPr txBox="1"/>
          <p:nvPr/>
        </p:nvSpPr>
        <p:spPr>
          <a:xfrm>
            <a:off x="6769756" y="1925774"/>
            <a:ext cx="4705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Tuấn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xé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vở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gấp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máy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bay.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xmlns="" id="{773F2A34-A814-4880-8AB9-869D3F2F7F7F}"/>
              </a:ext>
            </a:extLst>
          </p:cNvPr>
          <p:cNvSpPr/>
          <p:nvPr/>
        </p:nvSpPr>
        <p:spPr>
          <a:xfrm>
            <a:off x="5376844" y="3332474"/>
            <a:ext cx="6422827" cy="3121804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Tuấn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6087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xmlns="" id="{FF382E46-47E2-499A-911E-CB12BDC376AA}"/>
              </a:ext>
            </a:extLst>
          </p:cNvPr>
          <p:cNvSpPr/>
          <p:nvPr/>
        </p:nvSpPr>
        <p:spPr>
          <a:xfrm>
            <a:off x="248194" y="175153"/>
            <a:ext cx="11665132" cy="644771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5C45D54-5D90-4810-9641-ACB565670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" r="21677"/>
          <a:stretch/>
        </p:blipFill>
        <p:spPr>
          <a:xfrm>
            <a:off x="248194" y="307774"/>
            <a:ext cx="6197679" cy="4318014"/>
          </a:xfrm>
          <a:prstGeom prst="round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956FD25-597B-4D0B-9F36-493DEB30A2B7}"/>
              </a:ext>
            </a:extLst>
          </p:cNvPr>
          <p:cNvSpPr txBox="1"/>
          <p:nvPr/>
        </p:nvSpPr>
        <p:spPr>
          <a:xfrm>
            <a:off x="6826797" y="1790722"/>
            <a:ext cx="4939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Mạnh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hay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làm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rơi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bút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và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thước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xmlns="" id="{4252703A-28C6-469D-B9A6-3FA1F80592C4}"/>
              </a:ext>
            </a:extLst>
          </p:cNvPr>
          <p:cNvSpPr/>
          <p:nvPr/>
        </p:nvSpPr>
        <p:spPr>
          <a:xfrm>
            <a:off x="5416669" y="3037840"/>
            <a:ext cx="6438789" cy="3585029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6883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xmlns="" id="{1A1A1FAC-7BA9-C6CE-2DC3-5262C36B7A87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xmlns="" id="{BC801EBC-56E8-3568-D3F0-0A13AB610EF0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3DDC84-564D-F906-2F46-881A6A5E5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436" y="271325"/>
            <a:ext cx="5895343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xmlns="" id="{47DCC4B4-1FDE-5179-08B0-49DD91F84D8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45D51146-F574-3779-3BB8-E5B72CCC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784" y="-125233"/>
            <a:ext cx="2856216" cy="12252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C6DD4D-B6B0-AA8A-431A-BF9283E330B9}"/>
              </a:ext>
            </a:extLst>
          </p:cNvPr>
          <p:cNvSpPr txBox="1"/>
          <p:nvPr/>
        </p:nvSpPr>
        <p:spPr>
          <a:xfrm>
            <a:off x="839052" y="933290"/>
            <a:ext cx="111120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Kể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về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thân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endParaRPr lang="en-US" altLang="zh-CN" sz="2800" i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hằng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ghi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lại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theo</a:t>
            </a:r>
            <a:endParaRPr lang="en-US" altLang="zh-CN" sz="2800" i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gợi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ý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sau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A064F37A-1F5B-62C1-D83F-68F9B459A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614439"/>
              </p:ext>
            </p:extLst>
          </p:nvPr>
        </p:nvGraphicFramePr>
        <p:xfrm>
          <a:off x="647179" y="2450365"/>
          <a:ext cx="10771095" cy="38709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590365">
                  <a:extLst>
                    <a:ext uri="{9D8B030D-6E8A-4147-A177-3AD203B41FA5}">
                      <a16:colId xmlns:a16="http://schemas.microsoft.com/office/drawing/2014/main" xmlns="" val="2868484921"/>
                    </a:ext>
                  </a:extLst>
                </a:gridCol>
                <a:gridCol w="3590365">
                  <a:extLst>
                    <a:ext uri="{9D8B030D-6E8A-4147-A177-3AD203B41FA5}">
                      <a16:colId xmlns:a16="http://schemas.microsoft.com/office/drawing/2014/main" xmlns="" val="2674062682"/>
                    </a:ext>
                  </a:extLst>
                </a:gridCol>
                <a:gridCol w="3590365">
                  <a:extLst>
                    <a:ext uri="{9D8B030D-6E8A-4147-A177-3AD203B41FA5}">
                      <a16:colId xmlns:a16="http://schemas.microsoft.com/office/drawing/2014/main" xmlns="" val="28026823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Đồ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dùng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cá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nhân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Cách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thực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Cảm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nhận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sau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khi</a:t>
                      </a:r>
                      <a:endParaRPr lang="en-US" sz="3200" baseline="0" dirty="0"/>
                    </a:p>
                    <a:p>
                      <a:pPr algn="ctr"/>
                      <a:r>
                        <a:rPr lang="en-US" sz="3200" baseline="0" dirty="0" err="1"/>
                        <a:t>thực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97717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tập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5056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Giày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dép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quần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áo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mũ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nón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635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chơi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cá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nhân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218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vệ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sinh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84491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85B53A-4ED9-DB89-7C94-10FEA1FCCB20}"/>
              </a:ext>
            </a:extLst>
          </p:cNvPr>
          <p:cNvSpPr txBox="1"/>
          <p:nvPr/>
        </p:nvSpPr>
        <p:spPr>
          <a:xfrm>
            <a:off x="4785360" y="3495040"/>
            <a:ext cx="305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gọn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gàng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0658E-4A38-12B8-C38C-D1E27DB76E22}"/>
              </a:ext>
            </a:extLst>
          </p:cNvPr>
          <p:cNvSpPr txBox="1"/>
          <p:nvPr/>
        </p:nvSpPr>
        <p:spPr>
          <a:xfrm>
            <a:off x="8300720" y="3505200"/>
            <a:ext cx="305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Vui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vẻ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6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C043A72-D50F-434E-BE87-BEA20E4D8233}"/>
              </a:ext>
            </a:extLst>
          </p:cNvPr>
          <p:cNvSpPr txBox="1"/>
          <p:nvPr/>
        </p:nvSpPr>
        <p:spPr>
          <a:xfrm>
            <a:off x="3586032" y="935038"/>
            <a:ext cx="5604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Nhiệm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vụ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học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về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nhà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:</a:t>
            </a:r>
            <a:endParaRPr lang="zh-CN" altLang="en-US" sz="40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8563C5-2421-411E-B852-3DC354E86DFD}"/>
              </a:ext>
            </a:extLst>
          </p:cNvPr>
          <p:cNvSpPr txBox="1"/>
          <p:nvPr/>
        </p:nvSpPr>
        <p:spPr>
          <a:xfrm>
            <a:off x="640522" y="1935002"/>
            <a:ext cx="111120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cùng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bạn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thực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hiện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4000" i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1F00A2C-27D2-4485-924B-190A19F0262F}"/>
              </a:ext>
            </a:extLst>
          </p:cNvPr>
          <p:cNvSpPr txBox="1"/>
          <p:nvPr/>
        </p:nvSpPr>
        <p:spPr>
          <a:xfrm>
            <a:off x="640523" y="3371666"/>
            <a:ext cx="10647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hãy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quan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sát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người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thân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gia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đình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đưa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ra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khuyên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hợp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lí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4000" i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5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>
            <a:extLst>
              <a:ext uri="{FF2B5EF4-FFF2-40B4-BE49-F238E27FC236}">
                <a16:creationId xmlns:a16="http://schemas.microsoft.com/office/drawing/2014/main" xmlns="" id="{DC47971B-FE80-7DCD-CAE6-456655E3D30C}"/>
              </a:ext>
            </a:extLst>
          </p:cNvPr>
          <p:cNvSpPr txBox="1"/>
          <p:nvPr/>
        </p:nvSpPr>
        <p:spPr>
          <a:xfrm>
            <a:off x="4786987" y="1523570"/>
            <a:ext cx="2618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u="sng" dirty="0">
                <a:latin typeface="#9Slide03 IcielPanton Black" pitchFamily="2" charset="77"/>
                <a:ea typeface="+mj-ea"/>
              </a:rPr>
              <a:t>THÔNG ĐIỆP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63FCBCD-2960-320B-BEE5-9415CD91F59C}"/>
              </a:ext>
            </a:extLst>
          </p:cNvPr>
          <p:cNvGrpSpPr/>
          <p:nvPr/>
        </p:nvGrpSpPr>
        <p:grpSpPr>
          <a:xfrm>
            <a:off x="1402079" y="2539856"/>
            <a:ext cx="9387840" cy="2209800"/>
            <a:chOff x="1402079" y="2539856"/>
            <a:chExt cx="9387840" cy="2209800"/>
          </a:xfrm>
        </p:grpSpPr>
        <p:sp>
          <p:nvSpPr>
            <p:cNvPr id="7" name="Rounded Rectangle 3">
              <a:extLst>
                <a:ext uri="{FF2B5EF4-FFF2-40B4-BE49-F238E27FC236}">
                  <a16:creationId xmlns:a16="http://schemas.microsoft.com/office/drawing/2014/main" xmlns="" id="{51DABD44-0C64-A7E0-96D6-0F1F5F606A1D}"/>
                </a:ext>
              </a:extLst>
            </p:cNvPr>
            <p:cNvSpPr/>
            <p:nvPr/>
          </p:nvSpPr>
          <p:spPr>
            <a:xfrm>
              <a:off x="1402079" y="2539856"/>
              <a:ext cx="9387840" cy="22098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 dùng là bạn của ta</a:t>
              </a:r>
            </a:p>
            <a:p>
              <a:pPr algn="ctr"/>
              <a:r>
                <a:rPr lang="x-none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 gìn, bảo quản để mà dùng lâu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FED1596-2F37-C7E1-EBF5-9E0B20E95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7155" y="2539856"/>
              <a:ext cx="1478281" cy="1478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25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Phim Hoạt Hình BỐ ĐẦU NHỎ CON ĐẦU TO - Tập 165 | Hoạt Hình Hài Hước Nhất - 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8" b="229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451284">
            <a:off x="8491117" y="-301766"/>
            <a:ext cx="3776382" cy="3536576"/>
          </a:xfrm>
          <a:prstGeom prst="irregularSeal2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4590" y="681692"/>
            <a:ext cx="2429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Hai </a:t>
            </a:r>
            <a:r>
              <a:rPr lang="en-US" sz="3200" b="1" dirty="0" err="1"/>
              <a:t>bố</a:t>
            </a:r>
            <a:r>
              <a:rPr lang="en-US" sz="3200" b="1" dirty="0"/>
              <a:t> con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dọn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chưa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98895" y="165240"/>
            <a:ext cx="3608294" cy="1725332"/>
            <a:chOff x="4598895" y="165240"/>
            <a:chExt cx="3608294" cy="1725332"/>
          </a:xfrm>
        </p:grpSpPr>
        <p:sp>
          <p:nvSpPr>
            <p:cNvPr id="7" name="Cloud Callout 6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1454" y="411430"/>
              <a:ext cx="3305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Thôi</a:t>
              </a:r>
              <a:r>
                <a:rPr lang="en-US" sz="2800" b="1" dirty="0"/>
                <a:t> </a:t>
              </a:r>
              <a:r>
                <a:rPr lang="en-US" sz="2800" b="1" dirty="0" err="1"/>
                <a:t>chết</a:t>
              </a:r>
              <a:r>
                <a:rPr lang="en-US" sz="2800" b="1" dirty="0"/>
                <a:t> </a:t>
              </a:r>
              <a:r>
                <a:rPr lang="en-US" sz="2800" b="1" dirty="0" err="1"/>
                <a:t>rồi</a:t>
              </a:r>
              <a:r>
                <a:rPr lang="en-US" sz="2800" b="1" dirty="0"/>
                <a:t>, </a:t>
              </a:r>
              <a:r>
                <a:rPr lang="en-US" sz="2800" b="1" dirty="0" err="1"/>
                <a:t>bố</a:t>
              </a:r>
              <a:r>
                <a:rPr lang="en-US" sz="2800" b="1" dirty="0"/>
                <a:t> </a:t>
              </a:r>
              <a:r>
                <a:rPr lang="en-US" sz="2800" b="1" dirty="0" err="1"/>
                <a:t>ơi</a:t>
              </a:r>
              <a:r>
                <a:rPr lang="en-US" sz="2800" b="1" dirty="0"/>
                <a:t> </a:t>
              </a:r>
              <a:r>
                <a:rPr lang="en-US" sz="2800" b="1" dirty="0" err="1"/>
                <a:t>làm</a:t>
              </a:r>
              <a:r>
                <a:rPr lang="en-US" sz="2800" b="1" dirty="0"/>
                <a:t> </a:t>
              </a:r>
              <a:r>
                <a:rPr lang="en-US" sz="2800" b="1" dirty="0" err="1"/>
                <a:t>thế</a:t>
              </a:r>
              <a:r>
                <a:rPr lang="en-US" sz="2800" b="1" dirty="0"/>
                <a:t> </a:t>
              </a:r>
              <a:r>
                <a:rPr lang="en-US" sz="2800" b="1" dirty="0" err="1"/>
                <a:t>nào</a:t>
              </a:r>
              <a:r>
                <a:rPr lang="en-US" sz="2800" b="1" dirty="0"/>
                <a:t> </a:t>
              </a:r>
              <a:r>
                <a:rPr lang="en-US" sz="2800" b="1" dirty="0" err="1"/>
                <a:t>bây</a:t>
              </a:r>
              <a:r>
                <a:rPr lang="en-US" sz="2800" b="1" dirty="0"/>
                <a:t> </a:t>
              </a:r>
              <a:r>
                <a:rPr lang="en-US" sz="2800" b="1" dirty="0" err="1"/>
                <a:t>giờ</a:t>
              </a:r>
              <a:r>
                <a:rPr lang="en-US" sz="2800" b="1" dirty="0"/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63127"/>
            <a:ext cx="2595281" cy="1559825"/>
            <a:chOff x="4598895" y="165240"/>
            <a:chExt cx="3608294" cy="17253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01454" y="411430"/>
              <a:ext cx="3305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Ôi</a:t>
              </a:r>
              <a:r>
                <a:rPr lang="en-US" sz="2800" b="1" dirty="0"/>
                <a:t>, </a:t>
              </a:r>
              <a:r>
                <a:rPr lang="en-US" sz="2800" b="1" dirty="0" err="1"/>
                <a:t>mẹ</a:t>
              </a:r>
              <a:r>
                <a:rPr lang="en-US" sz="2800" b="1" dirty="0"/>
                <a:t> </a:t>
              </a:r>
              <a:r>
                <a:rPr lang="en-US" sz="2800" b="1" dirty="0" err="1"/>
                <a:t>về</a:t>
              </a:r>
              <a:r>
                <a:rPr lang="en-US" sz="2800" b="1" dirty="0"/>
                <a:t> </a:t>
              </a:r>
              <a:r>
                <a:rPr lang="en-US" sz="2800" b="1" dirty="0" err="1"/>
                <a:t>rồi</a:t>
              </a:r>
              <a:r>
                <a:rPr lang="en-US" sz="2800" b="1" dirty="0"/>
                <a:t> con </a:t>
              </a:r>
              <a:r>
                <a:rPr lang="en-US" sz="2800" b="1" dirty="0" err="1"/>
                <a:t>Đầu</a:t>
              </a:r>
              <a:r>
                <a:rPr lang="en-US" sz="2800" b="1" dirty="0"/>
                <a:t> To </a:t>
              </a:r>
              <a:r>
                <a:rPr lang="en-US" sz="2800" b="1" dirty="0" err="1"/>
                <a:t>ơi</a:t>
              </a:r>
              <a:r>
                <a:rPr lang="en-US" sz="28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9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0" y="-95332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249041" y="6118879"/>
            <a:ext cx="1721684" cy="859398"/>
          </a:xfrm>
          <a:prstGeom prst="rect">
            <a:avLst/>
          </a:prstGeom>
        </p:spPr>
      </p:pic>
      <p:pic>
        <p:nvPicPr>
          <p:cNvPr id="11" name="Picture 2" descr="Bố Đầu Nhỏ Con Đầu To - Tập 30 | Phim Hoạt Hình Vui Nhộn 2018 - YouTub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100000" l="32969" r="93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8" r="16216"/>
          <a:stretch/>
        </p:blipFill>
        <p:spPr bwMode="auto">
          <a:xfrm>
            <a:off x="8731453" y="3944783"/>
            <a:ext cx="2609541" cy="29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880967" y="2359330"/>
            <a:ext cx="3608294" cy="1725332"/>
            <a:chOff x="4598895" y="165240"/>
            <a:chExt cx="3608294" cy="17253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78465" y="460239"/>
              <a:ext cx="33057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Phòng</a:t>
              </a:r>
              <a:r>
                <a:rPr lang="en-US" sz="2800" b="1" dirty="0"/>
                <a:t> </a:t>
              </a:r>
              <a:r>
                <a:rPr lang="en-US" sz="2800" b="1" dirty="0" err="1"/>
                <a:t>mình</a:t>
              </a:r>
              <a:r>
                <a:rPr lang="en-US" sz="2800" b="1" dirty="0"/>
                <a:t> </a:t>
              </a:r>
              <a:r>
                <a:rPr lang="en-US" sz="2800" b="1" dirty="0" err="1"/>
                <a:t>bừa</a:t>
              </a:r>
              <a:r>
                <a:rPr lang="en-US" sz="2800" b="1" dirty="0"/>
                <a:t> </a:t>
              </a:r>
              <a:r>
                <a:rPr lang="en-US" sz="2800" b="1" dirty="0" err="1"/>
                <a:t>bộn</a:t>
              </a:r>
              <a:r>
                <a:rPr lang="en-US" sz="2800" b="1" dirty="0"/>
                <a:t> </a:t>
              </a:r>
              <a:r>
                <a:rPr lang="en-US" sz="2800" b="1" dirty="0" err="1"/>
                <a:t>thế</a:t>
              </a:r>
              <a:r>
                <a:rPr lang="en-US" sz="2800" b="1" dirty="0"/>
                <a:t> </a:t>
              </a:r>
              <a:r>
                <a:rPr lang="en-US" sz="2800" b="1" dirty="0" err="1"/>
                <a:t>này</a:t>
              </a:r>
              <a:r>
                <a:rPr lang="en-US" sz="2800" b="1" dirty="0"/>
                <a:t>, </a:t>
              </a:r>
              <a:r>
                <a:rPr lang="en-US" sz="2800" b="1" dirty="0" err="1"/>
                <a:t>mẹ</a:t>
              </a:r>
              <a:r>
                <a:rPr lang="en-US" sz="2800" b="1" dirty="0"/>
                <a:t> </a:t>
              </a:r>
              <a:r>
                <a:rPr lang="en-US" sz="2800" b="1" dirty="0" err="1"/>
                <a:t>sẽ</a:t>
              </a:r>
              <a:r>
                <a:rPr lang="en-US" sz="2800" b="1" dirty="0"/>
                <a:t> </a:t>
              </a:r>
              <a:r>
                <a:rPr lang="en-US" sz="2800" b="1" dirty="0" err="1"/>
                <a:t>mắng</a:t>
              </a:r>
              <a:r>
                <a:rPr lang="en-US" sz="2800" b="1" dirty="0"/>
                <a:t> </a:t>
              </a:r>
              <a:r>
                <a:rPr lang="en-US" sz="2800" b="1" dirty="0" err="1"/>
                <a:t>mất</a:t>
              </a:r>
              <a:r>
                <a:rPr lang="en-US" sz="2800" b="1" dirty="0"/>
                <a:t>!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86500" y="2374837"/>
            <a:ext cx="3608294" cy="1725332"/>
            <a:chOff x="4598895" y="165240"/>
            <a:chExt cx="3608294" cy="1725332"/>
          </a:xfrm>
        </p:grpSpPr>
        <p:sp>
          <p:nvSpPr>
            <p:cNvPr id="16" name="Cloud Callout 15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01454" y="411430"/>
              <a:ext cx="3305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bạn</a:t>
              </a:r>
              <a:r>
                <a:rPr lang="en-US" sz="2800" b="1" dirty="0"/>
                <a:t> </a:t>
              </a:r>
              <a:r>
                <a:rPr lang="en-US" sz="2800" b="1" dirty="0" err="1"/>
                <a:t>ơi</a:t>
              </a:r>
              <a:r>
                <a:rPr lang="en-US" sz="2800" b="1" dirty="0"/>
                <a:t>, </a:t>
              </a:r>
            </a:p>
            <a:p>
              <a:pPr algn="ctr"/>
              <a:r>
                <a:rPr lang="en-US" sz="2800" b="1" dirty="0"/>
                <a:t> </a:t>
              </a:r>
              <a:r>
                <a:rPr lang="en-US" sz="2800" b="1" dirty="0" err="1"/>
                <a:t>giúp</a:t>
              </a:r>
              <a:r>
                <a:rPr lang="en-US" sz="2800" b="1" dirty="0"/>
                <a:t> </a:t>
              </a:r>
              <a:r>
                <a:rPr lang="en-US" sz="2800" b="1" dirty="0" err="1"/>
                <a:t>mình</a:t>
              </a:r>
              <a:r>
                <a:rPr lang="en-US" sz="2800" b="1" dirty="0"/>
                <a:t> </a:t>
              </a:r>
              <a:r>
                <a:rPr lang="en-US" sz="2800" b="1" dirty="0" err="1"/>
                <a:t>với</a:t>
              </a:r>
              <a:r>
                <a:rPr lang="en-US" sz="28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25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249041" y="6118879"/>
            <a:ext cx="1721684" cy="8593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2960" y="94130"/>
            <a:ext cx="12896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</a:rPr>
              <a:t>Trò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chơi</a:t>
            </a:r>
            <a:r>
              <a:rPr lang="en-US" sz="3200" b="1" dirty="0">
                <a:solidFill>
                  <a:srgbClr val="0000CC"/>
                </a:solidFill>
              </a:rPr>
              <a:t>:</a:t>
            </a:r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Dọn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dẹp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nhà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cửa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FF00"/>
              </a:solidFill>
              <a:latin typeface="SVN-Hole Hearted" panose="020B0A06020104020203" pitchFamily="34" charset="0"/>
            </a:endParaRPr>
          </a:p>
        </p:txBody>
      </p:sp>
      <p:pic>
        <p:nvPicPr>
          <p:cNvPr id="11" name="Picture 2" descr="Bố Đầu Nhỏ Con Đầu To - Tập 30 | Phim Hoạt Hình Vui Nhộn 2018 - YouTub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100000" l="32969" r="93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8" r="16216"/>
          <a:stretch/>
        </p:blipFill>
        <p:spPr bwMode="auto">
          <a:xfrm>
            <a:off x="8761506" y="3149853"/>
            <a:ext cx="3216706" cy="359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hac nen tro ch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0" end="1042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46783" y="-873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906916"/>
            <a:ext cx="8987245" cy="47362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chemeClr val="tx1"/>
                </a:solidFill>
              </a:rPr>
              <a:t>Luật</a:t>
            </a:r>
            <a:r>
              <a:rPr lang="en-US" sz="2800" b="1" u="sng" dirty="0">
                <a:solidFill>
                  <a:schemeClr val="tx1"/>
                </a:solidFill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</a:rPr>
              <a:t>chơi</a:t>
            </a:r>
            <a:r>
              <a:rPr lang="en-US" sz="2800" b="1" u="sng" dirty="0">
                <a:solidFill>
                  <a:schemeClr val="tx1"/>
                </a:solidFill>
              </a:rPr>
              <a:t>: </a:t>
            </a:r>
            <a:r>
              <a:rPr lang="en-US" sz="2800" dirty="0" err="1">
                <a:solidFill>
                  <a:schemeClr val="tx1"/>
                </a:solidFill>
              </a:rPr>
              <a:t>Mỗi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câu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đúng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sẽ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giúp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tớ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dọn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dẹp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món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đồ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dùng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câu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hỏi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bức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tranh</a:t>
            </a:r>
            <a:r>
              <a:rPr lang="en-US" sz="2800" dirty="0">
                <a:solidFill>
                  <a:schemeClr val="tx1"/>
                </a:solidFill>
              </a:rPr>
              <a:t> 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nhỏ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Nếu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đồng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hãy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chọn</a:t>
            </a:r>
            <a:r>
              <a:rPr lang="en-US" sz="2800" dirty="0">
                <a:solidFill>
                  <a:schemeClr val="tx1"/>
                </a:solidFill>
              </a:rPr>
              <a:t>               ; </a:t>
            </a:r>
            <a:r>
              <a:rPr lang="en-US" sz="2800" dirty="0" err="1">
                <a:solidFill>
                  <a:schemeClr val="tx1"/>
                </a:solidFill>
              </a:rPr>
              <a:t>nếu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không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đồng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hãy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chọn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86" y="3430004"/>
            <a:ext cx="1174875" cy="1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7890661" y="4179299"/>
            <a:ext cx="914403" cy="9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636" t="4606" r="3647"/>
          <a:stretch/>
        </p:blipFill>
        <p:spPr>
          <a:xfrm>
            <a:off x="4829990" y="309282"/>
            <a:ext cx="5257800" cy="4146837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7027" y="4605501"/>
            <a:ext cx="4910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Lan </a:t>
            </a:r>
            <a:r>
              <a:rPr lang="en-US" sz="2800" i="1" dirty="0" err="1"/>
              <a:t>bọc</a:t>
            </a:r>
            <a:r>
              <a:rPr lang="en-US" sz="2800" i="1" dirty="0"/>
              <a:t> </a:t>
            </a:r>
            <a:r>
              <a:rPr lang="en-US" sz="2800" i="1" dirty="0" err="1"/>
              <a:t>sách</a:t>
            </a:r>
            <a:r>
              <a:rPr lang="en-US" sz="2800" i="1" dirty="0"/>
              <a:t>, </a:t>
            </a:r>
            <a:r>
              <a:rPr lang="en-US" sz="2800" i="1" dirty="0" err="1"/>
              <a:t>vở</a:t>
            </a:r>
            <a:r>
              <a:rPr lang="en-US" sz="2800" i="1" dirty="0"/>
              <a:t> </a:t>
            </a:r>
            <a:r>
              <a:rPr lang="en-US" sz="2800" i="1" dirty="0" err="1"/>
              <a:t>cẩn</a:t>
            </a:r>
            <a:r>
              <a:rPr lang="en-US" sz="2800" i="1" dirty="0"/>
              <a:t> </a:t>
            </a:r>
            <a:r>
              <a:rPr lang="en-US" sz="2800" i="1" dirty="0" err="1"/>
              <a:t>thận</a:t>
            </a:r>
            <a:r>
              <a:rPr lang="en-US" sz="2800" i="1" dirty="0"/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5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311776" y="5803158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5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4375 -0.236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4754" y="4108798"/>
            <a:ext cx="6005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Để</a:t>
            </a:r>
            <a:r>
              <a:rPr lang="en-US" sz="2800" i="1" dirty="0"/>
              <a:t> </a:t>
            </a:r>
            <a:r>
              <a:rPr lang="en-US" sz="2800" i="1" dirty="0" err="1"/>
              <a:t>kịp</a:t>
            </a:r>
            <a:r>
              <a:rPr lang="en-US" sz="2800" i="1" dirty="0"/>
              <a:t> </a:t>
            </a:r>
            <a:r>
              <a:rPr lang="en-US" sz="2800" i="1" dirty="0" err="1"/>
              <a:t>đá</a:t>
            </a:r>
            <a:r>
              <a:rPr lang="en-US" sz="2800" i="1" dirty="0"/>
              <a:t> </a:t>
            </a:r>
            <a:r>
              <a:rPr lang="en-US" sz="2800" i="1" dirty="0" err="1"/>
              <a:t>bóng</a:t>
            </a:r>
            <a:r>
              <a:rPr lang="en-US" sz="2800" i="1" dirty="0"/>
              <a:t> </a:t>
            </a:r>
            <a:r>
              <a:rPr lang="en-US" sz="2800" i="1" dirty="0" err="1"/>
              <a:t>cùng</a:t>
            </a:r>
            <a:r>
              <a:rPr lang="en-US" sz="2800" i="1" dirty="0"/>
              <a:t> </a:t>
            </a:r>
            <a:r>
              <a:rPr lang="en-US" sz="2800" i="1" dirty="0" err="1"/>
              <a:t>các</a:t>
            </a:r>
            <a:r>
              <a:rPr lang="en-US" sz="2800" i="1" dirty="0"/>
              <a:t> </a:t>
            </a:r>
            <a:r>
              <a:rPr lang="en-US" sz="2800" i="1" dirty="0" err="1"/>
              <a:t>bạn</a:t>
            </a:r>
            <a:r>
              <a:rPr lang="en-US" sz="2800" i="1" dirty="0"/>
              <a:t>, </a:t>
            </a:r>
            <a:r>
              <a:rPr lang="en-US" sz="2800" i="1" dirty="0" err="1"/>
              <a:t>Bình</a:t>
            </a:r>
            <a:r>
              <a:rPr lang="en-US" sz="2800" i="1" dirty="0"/>
              <a:t> </a:t>
            </a:r>
            <a:r>
              <a:rPr lang="en-US" sz="2800" i="1" dirty="0" err="1"/>
              <a:t>vội</a:t>
            </a:r>
            <a:r>
              <a:rPr lang="en-US" sz="2800" i="1" dirty="0"/>
              <a:t> </a:t>
            </a:r>
            <a:r>
              <a:rPr lang="en-US" sz="2800" i="1" dirty="0" err="1"/>
              <a:t>quẳng</a:t>
            </a:r>
            <a:r>
              <a:rPr lang="en-US" sz="2800" i="1" dirty="0"/>
              <a:t> </a:t>
            </a:r>
            <a:r>
              <a:rPr lang="en-US" sz="2800" i="1" dirty="0" err="1"/>
              <a:t>ngay</a:t>
            </a:r>
            <a:r>
              <a:rPr lang="en-US" sz="2800" i="1" dirty="0"/>
              <a:t> </a:t>
            </a:r>
            <a:r>
              <a:rPr lang="en-US" sz="2800" i="1" dirty="0" err="1"/>
              <a:t>cặp</a:t>
            </a:r>
            <a:r>
              <a:rPr lang="en-US" sz="2800" i="1" dirty="0"/>
              <a:t> </a:t>
            </a:r>
            <a:r>
              <a:rPr lang="en-US" sz="2800" i="1" dirty="0" err="1"/>
              <a:t>sách</a:t>
            </a:r>
            <a:r>
              <a:rPr lang="en-US" sz="2800" i="1" dirty="0"/>
              <a:t> </a:t>
            </a:r>
            <a:r>
              <a:rPr lang="en-US" sz="2800" i="1" dirty="0" err="1"/>
              <a:t>dưới</a:t>
            </a:r>
            <a:r>
              <a:rPr lang="en-US" sz="2800" i="1" dirty="0"/>
              <a:t> </a:t>
            </a:r>
            <a:r>
              <a:rPr lang="en-US" sz="2800" i="1" dirty="0" err="1"/>
              <a:t>sân</a:t>
            </a:r>
            <a:r>
              <a:rPr lang="en-US" sz="2800" i="1" dirty="0"/>
              <a:t> </a:t>
            </a:r>
            <a:r>
              <a:rPr lang="en-US" sz="2800" i="1" dirty="0" err="1"/>
              <a:t>trường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4398" y="544634"/>
            <a:ext cx="5438775" cy="36004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360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506</Words>
  <Application>Microsoft Office PowerPoint</Application>
  <PresentationFormat>Custom</PresentationFormat>
  <Paragraphs>53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Office Theme</vt:lpstr>
      <vt:lpstr>1_Office 主题​​</vt:lpstr>
      <vt:lpstr>2_Office 主题</vt:lpstr>
      <vt:lpstr>Chủ đề Office</vt:lpstr>
      <vt:lpstr>2_Chủ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101</cp:revision>
  <dcterms:created xsi:type="dcterms:W3CDTF">2021-06-14T04:01:58Z</dcterms:created>
  <dcterms:modified xsi:type="dcterms:W3CDTF">2025-12-23T02:41:45Z</dcterms:modified>
</cp:coreProperties>
</file>