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89" r:id="rId2"/>
    <p:sldId id="390" r:id="rId3"/>
    <p:sldId id="391" r:id="rId4"/>
    <p:sldId id="392" r:id="rId5"/>
    <p:sldId id="393" r:id="rId6"/>
    <p:sldId id="394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C43"/>
    <a:srgbClr val="000000"/>
    <a:srgbClr val="F7446B"/>
    <a:srgbClr val="FC7D77"/>
    <a:srgbClr val="BEE7FB"/>
    <a:srgbClr val="B7D574"/>
    <a:srgbClr val="7EA131"/>
    <a:srgbClr val="8AB036"/>
    <a:srgbClr val="F95D51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7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delSld modSld">
      <pc:chgData name="Linhtu75@gmail.com" userId="d5e45f71a37cd62f" providerId="LiveId" clId="{A0B9B50A-D845-45F9-BF19-9BFF9CE25122}" dt="2025-12-22T22:55:00.680" v="17" actId="47"/>
      <pc:docMkLst>
        <pc:docMk/>
      </pc:docMkLst>
      <pc:sldChg chg="modSp mod">
        <pc:chgData name="Linhtu75@gmail.com" userId="d5e45f71a37cd62f" providerId="LiveId" clId="{A0B9B50A-D845-45F9-BF19-9BFF9CE25122}" dt="2025-12-22T22:54:38.189" v="1" actId="20577"/>
        <pc:sldMkLst>
          <pc:docMk/>
          <pc:sldMk cId="3519627301" sldId="390"/>
        </pc:sldMkLst>
        <pc:spChg chg="mod">
          <ac:chgData name="Linhtu75@gmail.com" userId="d5e45f71a37cd62f" providerId="LiveId" clId="{A0B9B50A-D845-45F9-BF19-9BFF9CE25122}" dt="2025-12-22T22:54:38.189" v="1" actId="20577"/>
          <ac:spMkLst>
            <pc:docMk/>
            <pc:sldMk cId="3519627301" sldId="390"/>
            <ac:spMk id="9" creationId="{C7CE439D-833B-4F05-A321-AEE8496F575C}"/>
          </ac:spMkLst>
        </pc:spChg>
      </pc:sldChg>
      <pc:sldChg chg="del">
        <pc:chgData name="Linhtu75@gmail.com" userId="d5e45f71a37cd62f" providerId="LiveId" clId="{A0B9B50A-D845-45F9-BF19-9BFF9CE25122}" dt="2025-12-22T22:55:00.680" v="17" actId="47"/>
        <pc:sldMkLst>
          <pc:docMk/>
          <pc:sldMk cId="316205024" sldId="395"/>
        </pc:sldMkLst>
      </pc:sldChg>
      <pc:sldChg chg="del">
        <pc:chgData name="Linhtu75@gmail.com" userId="d5e45f71a37cd62f" providerId="LiveId" clId="{A0B9B50A-D845-45F9-BF19-9BFF9CE25122}" dt="2025-12-22T22:54:47.797" v="2" actId="47"/>
        <pc:sldMkLst>
          <pc:docMk/>
          <pc:sldMk cId="3932152415" sldId="396"/>
        </pc:sldMkLst>
      </pc:sldChg>
      <pc:sldChg chg="del">
        <pc:chgData name="Linhtu75@gmail.com" userId="d5e45f71a37cd62f" providerId="LiveId" clId="{A0B9B50A-D845-45F9-BF19-9BFF9CE25122}" dt="2025-12-22T22:54:48.011" v="3" actId="47"/>
        <pc:sldMkLst>
          <pc:docMk/>
          <pc:sldMk cId="2265796981" sldId="397"/>
        </pc:sldMkLst>
      </pc:sldChg>
      <pc:sldChg chg="del">
        <pc:chgData name="Linhtu75@gmail.com" userId="d5e45f71a37cd62f" providerId="LiveId" clId="{A0B9B50A-D845-45F9-BF19-9BFF9CE25122}" dt="2025-12-22T22:54:48.227" v="4" actId="47"/>
        <pc:sldMkLst>
          <pc:docMk/>
          <pc:sldMk cId="3611225928" sldId="398"/>
        </pc:sldMkLst>
      </pc:sldChg>
      <pc:sldChg chg="del">
        <pc:chgData name="Linhtu75@gmail.com" userId="d5e45f71a37cd62f" providerId="LiveId" clId="{A0B9B50A-D845-45F9-BF19-9BFF9CE25122}" dt="2025-12-22T22:54:48.369" v="5" actId="47"/>
        <pc:sldMkLst>
          <pc:docMk/>
          <pc:sldMk cId="2189504969" sldId="399"/>
        </pc:sldMkLst>
      </pc:sldChg>
      <pc:sldChg chg="del">
        <pc:chgData name="Linhtu75@gmail.com" userId="d5e45f71a37cd62f" providerId="LiveId" clId="{A0B9B50A-D845-45F9-BF19-9BFF9CE25122}" dt="2025-12-22T22:54:49.005" v="6" actId="47"/>
        <pc:sldMkLst>
          <pc:docMk/>
          <pc:sldMk cId="912596813" sldId="401"/>
        </pc:sldMkLst>
      </pc:sldChg>
      <pc:sldChg chg="del">
        <pc:chgData name="Linhtu75@gmail.com" userId="d5e45f71a37cd62f" providerId="LiveId" clId="{A0B9B50A-D845-45F9-BF19-9BFF9CE25122}" dt="2025-12-22T22:54:49.199" v="7" actId="47"/>
        <pc:sldMkLst>
          <pc:docMk/>
          <pc:sldMk cId="2617637032" sldId="402"/>
        </pc:sldMkLst>
      </pc:sldChg>
      <pc:sldChg chg="del">
        <pc:chgData name="Linhtu75@gmail.com" userId="d5e45f71a37cd62f" providerId="LiveId" clId="{A0B9B50A-D845-45F9-BF19-9BFF9CE25122}" dt="2025-12-22T22:54:49.816" v="8" actId="47"/>
        <pc:sldMkLst>
          <pc:docMk/>
          <pc:sldMk cId="1150199259" sldId="403"/>
        </pc:sldMkLst>
      </pc:sldChg>
      <pc:sldChg chg="del">
        <pc:chgData name="Linhtu75@gmail.com" userId="d5e45f71a37cd62f" providerId="LiveId" clId="{A0B9B50A-D845-45F9-BF19-9BFF9CE25122}" dt="2025-12-22T22:54:50.364" v="9" actId="47"/>
        <pc:sldMkLst>
          <pc:docMk/>
          <pc:sldMk cId="880326842" sldId="404"/>
        </pc:sldMkLst>
      </pc:sldChg>
      <pc:sldChg chg="del">
        <pc:chgData name="Linhtu75@gmail.com" userId="d5e45f71a37cd62f" providerId="LiveId" clId="{A0B9B50A-D845-45F9-BF19-9BFF9CE25122}" dt="2025-12-22T22:54:50.756" v="10" actId="47"/>
        <pc:sldMkLst>
          <pc:docMk/>
          <pc:sldMk cId="3524599966" sldId="405"/>
        </pc:sldMkLst>
      </pc:sldChg>
      <pc:sldChg chg="del">
        <pc:chgData name="Linhtu75@gmail.com" userId="d5e45f71a37cd62f" providerId="LiveId" clId="{A0B9B50A-D845-45F9-BF19-9BFF9CE25122}" dt="2025-12-22T22:54:51.616" v="12" actId="47"/>
        <pc:sldMkLst>
          <pc:docMk/>
          <pc:sldMk cId="3575525477" sldId="406"/>
        </pc:sldMkLst>
      </pc:sldChg>
      <pc:sldChg chg="del">
        <pc:chgData name="Linhtu75@gmail.com" userId="d5e45f71a37cd62f" providerId="LiveId" clId="{A0B9B50A-D845-45F9-BF19-9BFF9CE25122}" dt="2025-12-22T22:54:52.031" v="13" actId="47"/>
        <pc:sldMkLst>
          <pc:docMk/>
          <pc:sldMk cId="280544846" sldId="407"/>
        </pc:sldMkLst>
      </pc:sldChg>
      <pc:sldChg chg="del">
        <pc:chgData name="Linhtu75@gmail.com" userId="d5e45f71a37cd62f" providerId="LiveId" clId="{A0B9B50A-D845-45F9-BF19-9BFF9CE25122}" dt="2025-12-22T22:54:52.536" v="14" actId="47"/>
        <pc:sldMkLst>
          <pc:docMk/>
          <pc:sldMk cId="1259731449" sldId="408"/>
        </pc:sldMkLst>
      </pc:sldChg>
      <pc:sldChg chg="del">
        <pc:chgData name="Linhtu75@gmail.com" userId="d5e45f71a37cd62f" providerId="LiveId" clId="{A0B9B50A-D845-45F9-BF19-9BFF9CE25122}" dt="2025-12-22T22:54:51.202" v="11" actId="47"/>
        <pc:sldMkLst>
          <pc:docMk/>
          <pc:sldMk cId="1984896222" sldId="409"/>
        </pc:sldMkLst>
      </pc:sldChg>
      <pc:sldChg chg="del">
        <pc:chgData name="Linhtu75@gmail.com" userId="d5e45f71a37cd62f" providerId="LiveId" clId="{A0B9B50A-D845-45F9-BF19-9BFF9CE25122}" dt="2025-12-22T22:54:53.036" v="15" actId="47"/>
        <pc:sldMkLst>
          <pc:docMk/>
          <pc:sldMk cId="1637603711" sldId="410"/>
        </pc:sldMkLst>
      </pc:sldChg>
      <pc:sldChg chg="del">
        <pc:chgData name="Linhtu75@gmail.com" userId="d5e45f71a37cd62f" providerId="LiveId" clId="{A0B9B50A-D845-45F9-BF19-9BFF9CE25122}" dt="2025-12-22T22:54:55.328" v="16" actId="47"/>
        <pc:sldMkLst>
          <pc:docMk/>
          <pc:sldMk cId="3582307061" sldId="4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06F9-DED4-4852-8716-E1B99E24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859" y="1658678"/>
            <a:ext cx="5399481" cy="31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0095" y="202025"/>
            <a:ext cx="424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CUỐI HỌC KÌ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861238" y="37973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457541" y="893634"/>
            <a:ext cx="1458138" cy="1370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4696752" y="893634"/>
            <a:ext cx="1458139" cy="1185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2699931" y="985962"/>
            <a:ext cx="1458138" cy="1185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462444" y="2306731"/>
            <a:ext cx="1762126" cy="1027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2547937" y="2343203"/>
            <a:ext cx="1762126" cy="1027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4780210" y="2337185"/>
            <a:ext cx="1762126" cy="1027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3886606" y="3578106"/>
            <a:ext cx="1627887" cy="1185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1727330" y="3578106"/>
            <a:ext cx="1365930" cy="1095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6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888225" y="24310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F1803-5AC3-4DBC-88E6-25DA20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5"/>
          <a:stretch/>
        </p:blipFill>
        <p:spPr>
          <a:xfrm>
            <a:off x="326976" y="708977"/>
            <a:ext cx="1255363" cy="1179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46D57-3530-44A4-9D7F-36DA393AA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4" t="16360" r="32571" b="-1831"/>
          <a:stretch/>
        </p:blipFill>
        <p:spPr>
          <a:xfrm>
            <a:off x="1593201" y="801305"/>
            <a:ext cx="1255363" cy="102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2721B-4978-48EA-B14A-7DECE9FA5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 r="1536" b="70073"/>
          <a:stretch/>
        </p:blipFill>
        <p:spPr>
          <a:xfrm>
            <a:off x="327106" y="1894635"/>
            <a:ext cx="1481639" cy="864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716A8-928D-48D0-BF20-2CCDE6B0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0" r="4621" b="38183"/>
          <a:stretch/>
        </p:blipFill>
        <p:spPr>
          <a:xfrm>
            <a:off x="1721581" y="1901838"/>
            <a:ext cx="1481639" cy="86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4C57-1C97-4AFE-AA47-9F78ED7DC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9" t="66338" r="1862" b="3735"/>
          <a:stretch/>
        </p:blipFill>
        <p:spPr>
          <a:xfrm>
            <a:off x="357278" y="2724286"/>
            <a:ext cx="1535286" cy="8953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626EB3-EB61-43E0-A118-3CC505647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91" t="-1996" r="48471" b="1996"/>
          <a:stretch/>
        </p:blipFill>
        <p:spPr>
          <a:xfrm>
            <a:off x="2013127" y="2756481"/>
            <a:ext cx="1190093" cy="95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0E82-31E3-4E2A-B183-1C29626F9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8"/>
          <a:stretch/>
        </p:blipFill>
        <p:spPr>
          <a:xfrm>
            <a:off x="707303" y="3652495"/>
            <a:ext cx="1418328" cy="1033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88DB-A633-4794-B69D-910B43B3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" t="5027" r="67243" b="8449"/>
          <a:stretch/>
        </p:blipFill>
        <p:spPr>
          <a:xfrm>
            <a:off x="2973307" y="708977"/>
            <a:ext cx="1255364" cy="1020775"/>
          </a:xfrm>
          <a:prstGeom prst="rect">
            <a:avLst/>
          </a:prstGeom>
        </p:spPr>
      </p:pic>
      <p:pic>
        <p:nvPicPr>
          <p:cNvPr id="5124" name="Picture 4" descr="Sticky Note Cartoon Illustration, Cartoon Illustration, Note Illustration,  Note PNG Transparent Clipart Image and PSD File for Free Download">
            <a:extLst>
              <a:ext uri="{FF2B5EF4-FFF2-40B4-BE49-F238E27FC236}">
                <a16:creationId xmlns:a16="http://schemas.microsoft.com/office/drawing/2014/main" id="{1F603A3A-E00E-44DB-938D-93C9463FD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AEE"/>
              </a:clrFrom>
              <a:clrTo>
                <a:srgbClr val="FCF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774" r="13512" b="5774"/>
          <a:stretch/>
        </p:blipFill>
        <p:spPr bwMode="auto">
          <a:xfrm>
            <a:off x="3197377" y="1547468"/>
            <a:ext cx="3205543" cy="32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7AEF4-02E4-4F5B-8704-88B8CC039235}"/>
              </a:ext>
            </a:extLst>
          </p:cNvPr>
          <p:cNvSpPr txBox="1"/>
          <p:nvPr/>
        </p:nvSpPr>
        <p:spPr>
          <a:xfrm>
            <a:off x="3587633" y="1848802"/>
            <a:ext cx="2872110" cy="245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Gọi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cậu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Chữ</a:t>
            </a:r>
            <a:r>
              <a:rPr lang="en-US" sz="1300" dirty="0">
                <a:latin typeface="UTM Avo" panose="02040603050506020204" pitchFamily="18" charset="0"/>
              </a:rPr>
              <a:t> A </a:t>
            </a:r>
            <a:r>
              <a:rPr lang="en-US" sz="1300" dirty="0" err="1">
                <a:latin typeface="UTM Avo" panose="02040603050506020204" pitchFamily="18" charset="0"/>
              </a:rPr>
              <a:t>và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những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người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Nhím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nâu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kết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bạn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Thả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diều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Sự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tích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hoa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tỉ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muội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Cảnh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cửa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nhớ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bà</a:t>
            </a:r>
            <a:endParaRPr lang="en-US" sz="13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300" dirty="0" err="1">
                <a:latin typeface="UTM Avo" panose="02040603050506020204" pitchFamily="18" charset="0"/>
              </a:rPr>
              <a:t>Thương</a:t>
            </a:r>
            <a:r>
              <a:rPr lang="en-US" sz="1300" dirty="0">
                <a:latin typeface="UTM Avo" panose="02040603050506020204" pitchFamily="18" charset="0"/>
              </a:rPr>
              <a:t> </a:t>
            </a:r>
            <a:r>
              <a:rPr lang="en-US" sz="1300" dirty="0" err="1">
                <a:latin typeface="UTM Avo" panose="02040603050506020204" pitchFamily="18" charset="0"/>
              </a:rPr>
              <a:t>ông</a:t>
            </a:r>
            <a:endParaRPr lang="en-US" sz="1300" dirty="0">
              <a:latin typeface="UTM Avo" panose="02040603050506020204" pitchFamily="18" charset="0"/>
            </a:endParaRPr>
          </a:p>
        </p:txBody>
      </p:sp>
      <p:pic>
        <p:nvPicPr>
          <p:cNvPr id="512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BE1721F-414F-4E22-92C9-5E899356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3" t="15257" r="3067" b="71107"/>
          <a:stretch/>
        </p:blipFill>
        <p:spPr bwMode="auto">
          <a:xfrm>
            <a:off x="3402615" y="1918189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709EA3C9-FC4E-49E6-A1D9-E20F7A93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14757" r="27427" b="71607"/>
          <a:stretch/>
        </p:blipFill>
        <p:spPr bwMode="auto">
          <a:xfrm>
            <a:off x="3428132" y="2223546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57F4AFF-4257-4AEE-BA67-C6C0AF287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8" t="29416" r="4092" b="56948"/>
          <a:stretch/>
        </p:blipFill>
        <p:spPr bwMode="auto">
          <a:xfrm>
            <a:off x="3405322" y="2540092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EFB5FA2C-FCDC-4473-97CB-088558C36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9288" r="76712" b="57076"/>
          <a:stretch/>
        </p:blipFill>
        <p:spPr bwMode="auto">
          <a:xfrm>
            <a:off x="3428132" y="3150108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05B23359-CAC2-4B50-8D14-5D736E30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7" t="28669" r="29203" b="57695"/>
          <a:stretch/>
        </p:blipFill>
        <p:spPr bwMode="auto">
          <a:xfrm>
            <a:off x="3399088" y="2851874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900D972-3305-48C7-A74D-E693F439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15129" r="53265" b="71235"/>
          <a:stretch/>
        </p:blipFill>
        <p:spPr bwMode="auto">
          <a:xfrm>
            <a:off x="3411505" y="3448342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F10F0826-9B12-4542-973D-0E0F68793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8885" r="52406" b="57479"/>
          <a:stretch/>
        </p:blipFill>
        <p:spPr bwMode="auto">
          <a:xfrm>
            <a:off x="3424731" y="3754167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Buy Colored Numbers 0-50 Cartoon Circles Decor Number Stickers &amp; Wall  Stickers - at Jolly Chic">
            <a:extLst>
              <a:ext uri="{FF2B5EF4-FFF2-40B4-BE49-F238E27FC236}">
                <a16:creationId xmlns:a16="http://schemas.microsoft.com/office/drawing/2014/main" id="{841DD7DA-FB8C-4F42-9EB9-D2D76CC4A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42810" r="77454" b="43554"/>
          <a:stretch/>
        </p:blipFill>
        <p:spPr bwMode="auto">
          <a:xfrm>
            <a:off x="3428026" y="4057330"/>
            <a:ext cx="252167" cy="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89F09-8FCE-4031-B755-2A441A41F9F9}"/>
              </a:ext>
            </a:extLst>
          </p:cNvPr>
          <p:cNvSpPr txBox="1"/>
          <p:nvPr/>
        </p:nvSpPr>
        <p:spPr>
          <a:xfrm>
            <a:off x="545325" y="40820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1,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D2553D6-5334-45F3-A5F7-D5944133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84555"/>
              </p:ext>
            </p:extLst>
          </p:nvPr>
        </p:nvGraphicFramePr>
        <p:xfrm>
          <a:off x="409575" y="1699895"/>
          <a:ext cx="6076950" cy="2012442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866468">
                  <a:extLst>
                    <a:ext uri="{9D8B030D-6E8A-4147-A177-3AD203B41FA5}">
                      <a16:colId xmlns:a16="http://schemas.microsoft.com/office/drawing/2014/main" val="4152422234"/>
                    </a:ext>
                  </a:extLst>
                </a:gridCol>
                <a:gridCol w="1743507">
                  <a:extLst>
                    <a:ext uri="{9D8B030D-6E8A-4147-A177-3AD203B41FA5}">
                      <a16:colId xmlns:a16="http://schemas.microsoft.com/office/drawing/2014/main" val="3458272474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7168624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người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Bà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Nết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837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UTM Avo" panose="02040603050506020204" pitchFamily="18" charset="0"/>
                        </a:rPr>
                        <a:t>vật</a:t>
                      </a:r>
                      <a:endParaRPr lang="en-US" sz="14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Nhím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nâu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cau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Cánh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cửa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Dòng</a:t>
                      </a:r>
                      <a:r>
                        <a:rPr lang="en-US" sz="1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UTM Avo" panose="02040603050506020204" pitchFamily="18" charset="0"/>
                        </a:rPr>
                        <a:t>suối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499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CFA33E2-D6BA-45AD-89D5-5C4BB357C6C5}"/>
              </a:ext>
            </a:extLst>
          </p:cNvPr>
          <p:cNvSpPr txBox="1"/>
          <p:nvPr/>
        </p:nvSpPr>
        <p:spPr>
          <a:xfrm>
            <a:off x="5324474" y="1699895"/>
            <a:ext cx="733425" cy="69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Chị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Việt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85D61-E59B-4C50-B388-C2A3EEBBC84F}"/>
              </a:ext>
            </a:extLst>
          </p:cNvPr>
          <p:cNvSpPr txBox="1"/>
          <p:nvPr/>
        </p:nvSpPr>
        <p:spPr>
          <a:xfrm>
            <a:off x="5324474" y="2392777"/>
            <a:ext cx="1193801" cy="1016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Bê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vàng</a:t>
            </a:r>
            <a:endParaRPr lang="en-US" sz="1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5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220D4-1501-4FFE-B08F-7EAE3EA1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" y="1851378"/>
            <a:ext cx="5903367" cy="2507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1A9EE-88C7-43A5-B0CA-352EC47952B1}"/>
              </a:ext>
            </a:extLst>
          </p:cNvPr>
          <p:cNvSpPr txBox="1"/>
          <p:nvPr/>
        </p:nvSpPr>
        <p:spPr>
          <a:xfrm>
            <a:off x="294508" y="588473"/>
            <a:ext cx="6246406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ảnh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187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153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UTM Avo</vt:lpstr>
      <vt:lpstr>Montserrat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234</cp:revision>
  <dcterms:modified xsi:type="dcterms:W3CDTF">2025-12-22T22:55:05Z</dcterms:modified>
</cp:coreProperties>
</file>