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89" r:id="rId2"/>
    <p:sldId id="395" r:id="rId3"/>
    <p:sldId id="396" r:id="rId4"/>
    <p:sldId id="397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">
      <pc:chgData name="Linhtu75@gmail.com" userId="d5e45f71a37cd62f" providerId="LiveId" clId="{A0B9B50A-D845-45F9-BF19-9BFF9CE25122}" dt="2025-12-22T22:56:20.526" v="17" actId="47"/>
      <pc:docMkLst>
        <pc:docMk/>
      </pc:docMkLst>
      <pc:sldChg chg="del">
        <pc:chgData name="Linhtu75@gmail.com" userId="d5e45f71a37cd62f" providerId="LiveId" clId="{A0B9B50A-D845-45F9-BF19-9BFF9CE25122}" dt="2025-12-22T22:56:09.101" v="0" actId="47"/>
        <pc:sldMkLst>
          <pc:docMk/>
          <pc:sldMk cId="3519627301" sldId="390"/>
        </pc:sldMkLst>
      </pc:sldChg>
      <pc:sldChg chg="del">
        <pc:chgData name="Linhtu75@gmail.com" userId="d5e45f71a37cd62f" providerId="LiveId" clId="{A0B9B50A-D845-45F9-BF19-9BFF9CE25122}" dt="2025-12-22T22:56:09.425" v="1" actId="47"/>
        <pc:sldMkLst>
          <pc:docMk/>
          <pc:sldMk cId="48866225" sldId="391"/>
        </pc:sldMkLst>
      </pc:sldChg>
      <pc:sldChg chg="del">
        <pc:chgData name="Linhtu75@gmail.com" userId="d5e45f71a37cd62f" providerId="LiveId" clId="{A0B9B50A-D845-45F9-BF19-9BFF9CE25122}" dt="2025-12-22T22:56:09.606" v="2" actId="47"/>
        <pc:sldMkLst>
          <pc:docMk/>
          <pc:sldMk cId="862155575" sldId="392"/>
        </pc:sldMkLst>
      </pc:sldChg>
      <pc:sldChg chg="del">
        <pc:chgData name="Linhtu75@gmail.com" userId="d5e45f71a37cd62f" providerId="LiveId" clId="{A0B9B50A-D845-45F9-BF19-9BFF9CE25122}" dt="2025-12-22T22:56:09.764" v="3" actId="47"/>
        <pc:sldMkLst>
          <pc:docMk/>
          <pc:sldMk cId="3418565336" sldId="393"/>
        </pc:sldMkLst>
      </pc:sldChg>
      <pc:sldChg chg="del">
        <pc:chgData name="Linhtu75@gmail.com" userId="d5e45f71a37cd62f" providerId="LiveId" clId="{A0B9B50A-D845-45F9-BF19-9BFF9CE25122}" dt="2025-12-22T22:56:09.943" v="4" actId="47"/>
        <pc:sldMkLst>
          <pc:docMk/>
          <pc:sldMk cId="874187735" sldId="394"/>
        </pc:sldMkLst>
      </pc:sldChg>
      <pc:sldChg chg="del">
        <pc:chgData name="Linhtu75@gmail.com" userId="d5e45f71a37cd62f" providerId="LiveId" clId="{A0B9B50A-D845-45F9-BF19-9BFF9CE25122}" dt="2025-12-22T22:56:20.526" v="17" actId="47"/>
        <pc:sldMkLst>
          <pc:docMk/>
          <pc:sldMk cId="3611225928" sldId="398"/>
        </pc:sldMkLst>
      </pc:sldChg>
      <pc:sldChg chg="del">
        <pc:chgData name="Linhtu75@gmail.com" userId="d5e45f71a37cd62f" providerId="LiveId" clId="{A0B9B50A-D845-45F9-BF19-9BFF9CE25122}" dt="2025-12-22T22:56:13.661" v="5" actId="47"/>
        <pc:sldMkLst>
          <pc:docMk/>
          <pc:sldMk cId="2189504969" sldId="399"/>
        </pc:sldMkLst>
      </pc:sldChg>
      <pc:sldChg chg="del">
        <pc:chgData name="Linhtu75@gmail.com" userId="d5e45f71a37cd62f" providerId="LiveId" clId="{A0B9B50A-D845-45F9-BF19-9BFF9CE25122}" dt="2025-12-22T22:56:13.881" v="6" actId="47"/>
        <pc:sldMkLst>
          <pc:docMk/>
          <pc:sldMk cId="912596813" sldId="401"/>
        </pc:sldMkLst>
      </pc:sldChg>
      <pc:sldChg chg="del">
        <pc:chgData name="Linhtu75@gmail.com" userId="d5e45f71a37cd62f" providerId="LiveId" clId="{A0B9B50A-D845-45F9-BF19-9BFF9CE25122}" dt="2025-12-22T22:56:14.200" v="7" actId="47"/>
        <pc:sldMkLst>
          <pc:docMk/>
          <pc:sldMk cId="2617637032" sldId="402"/>
        </pc:sldMkLst>
      </pc:sldChg>
      <pc:sldChg chg="del">
        <pc:chgData name="Linhtu75@gmail.com" userId="d5e45f71a37cd62f" providerId="LiveId" clId="{A0B9B50A-D845-45F9-BF19-9BFF9CE25122}" dt="2025-12-22T22:56:14.661" v="8" actId="47"/>
        <pc:sldMkLst>
          <pc:docMk/>
          <pc:sldMk cId="1150199259" sldId="403"/>
        </pc:sldMkLst>
      </pc:sldChg>
      <pc:sldChg chg="del">
        <pc:chgData name="Linhtu75@gmail.com" userId="d5e45f71a37cd62f" providerId="LiveId" clId="{A0B9B50A-D845-45F9-BF19-9BFF9CE25122}" dt="2025-12-22T22:56:15.093" v="9" actId="47"/>
        <pc:sldMkLst>
          <pc:docMk/>
          <pc:sldMk cId="880326842" sldId="404"/>
        </pc:sldMkLst>
      </pc:sldChg>
      <pc:sldChg chg="del">
        <pc:chgData name="Linhtu75@gmail.com" userId="d5e45f71a37cd62f" providerId="LiveId" clId="{A0B9B50A-D845-45F9-BF19-9BFF9CE25122}" dt="2025-12-22T22:56:15.397" v="10" actId="47"/>
        <pc:sldMkLst>
          <pc:docMk/>
          <pc:sldMk cId="3524599966" sldId="405"/>
        </pc:sldMkLst>
      </pc:sldChg>
      <pc:sldChg chg="del">
        <pc:chgData name="Linhtu75@gmail.com" userId="d5e45f71a37cd62f" providerId="LiveId" clId="{A0B9B50A-D845-45F9-BF19-9BFF9CE25122}" dt="2025-12-22T22:56:16.235" v="12" actId="47"/>
        <pc:sldMkLst>
          <pc:docMk/>
          <pc:sldMk cId="3575525477" sldId="406"/>
        </pc:sldMkLst>
      </pc:sldChg>
      <pc:sldChg chg="del">
        <pc:chgData name="Linhtu75@gmail.com" userId="d5e45f71a37cd62f" providerId="LiveId" clId="{A0B9B50A-D845-45F9-BF19-9BFF9CE25122}" dt="2025-12-22T22:56:16.564" v="13" actId="47"/>
        <pc:sldMkLst>
          <pc:docMk/>
          <pc:sldMk cId="280544846" sldId="407"/>
        </pc:sldMkLst>
      </pc:sldChg>
      <pc:sldChg chg="del">
        <pc:chgData name="Linhtu75@gmail.com" userId="d5e45f71a37cd62f" providerId="LiveId" clId="{A0B9B50A-D845-45F9-BF19-9BFF9CE25122}" dt="2025-12-22T22:56:17.199" v="14" actId="47"/>
        <pc:sldMkLst>
          <pc:docMk/>
          <pc:sldMk cId="1259731449" sldId="408"/>
        </pc:sldMkLst>
      </pc:sldChg>
      <pc:sldChg chg="del">
        <pc:chgData name="Linhtu75@gmail.com" userId="d5e45f71a37cd62f" providerId="LiveId" clId="{A0B9B50A-D845-45F9-BF19-9BFF9CE25122}" dt="2025-12-22T22:56:15.599" v="11" actId="47"/>
        <pc:sldMkLst>
          <pc:docMk/>
          <pc:sldMk cId="1984896222" sldId="409"/>
        </pc:sldMkLst>
      </pc:sldChg>
      <pc:sldChg chg="del">
        <pc:chgData name="Linhtu75@gmail.com" userId="d5e45f71a37cd62f" providerId="LiveId" clId="{A0B9B50A-D845-45F9-BF19-9BFF9CE25122}" dt="2025-12-22T22:56:17.427" v="15" actId="47"/>
        <pc:sldMkLst>
          <pc:docMk/>
          <pc:sldMk cId="1637603711" sldId="410"/>
        </pc:sldMkLst>
      </pc:sldChg>
      <pc:sldChg chg="del">
        <pc:chgData name="Linhtu75@gmail.com" userId="d5e45f71a37cd62f" providerId="LiveId" clId="{A0B9B50A-D845-45F9-BF19-9BFF9CE25122}" dt="2025-12-22T22:56:18.182" v="16" actId="47"/>
        <pc:sldMkLst>
          <pc:docMk/>
          <pc:sldMk cId="3582307061" sldId="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 – 4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62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3BE1A-504A-46AF-A154-A0C8548F4C78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4FA0-B565-4971-A2D6-65C8D096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644" y="1009402"/>
            <a:ext cx="6084711" cy="1925709"/>
          </a:xfrm>
          <a:prstGeom prst="rect">
            <a:avLst/>
          </a:prstGeom>
        </p:spPr>
      </p:pic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56268E51-35D8-4BDF-8AE7-408904FA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16113" y="2918776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AF367-7D79-4E1A-BF31-93DD4FA1CFDF}"/>
              </a:ext>
            </a:extLst>
          </p:cNvPr>
          <p:cNvSpPr txBox="1"/>
          <p:nvPr/>
        </p:nvSpPr>
        <p:spPr>
          <a:xfrm>
            <a:off x="1356413" y="2833510"/>
            <a:ext cx="511494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ai,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huống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40BD1-3D30-43AF-A340-B8CA01FD4FB4}"/>
              </a:ext>
            </a:extLst>
          </p:cNvPr>
          <p:cNvSpPr txBox="1"/>
          <p:nvPr/>
        </p:nvSpPr>
        <p:spPr>
          <a:xfrm>
            <a:off x="1356413" y="4292144"/>
            <a:ext cx="511494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âu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D557-4ED7-438C-AC17-F6295FE184E8}"/>
              </a:ext>
            </a:extLst>
          </p:cNvPr>
          <p:cNvSpPr txBox="1"/>
          <p:nvPr/>
        </p:nvSpPr>
        <p:spPr>
          <a:xfrm>
            <a:off x="1037240" y="3534605"/>
            <a:ext cx="54341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…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1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D62A0-C582-46B8-BC0D-84ACDF6EDE70}"/>
              </a:ext>
            </a:extLst>
          </p:cNvPr>
          <p:cNvSpPr txBox="1"/>
          <p:nvPr/>
        </p:nvSpPr>
        <p:spPr>
          <a:xfrm>
            <a:off x="611594" y="430429"/>
            <a:ext cx="624640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5.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4343E-12FA-4C58-A489-A0EC155778EA}"/>
              </a:ext>
            </a:extLst>
          </p:cNvPr>
          <p:cNvSpPr txBox="1"/>
          <p:nvPr/>
        </p:nvSpPr>
        <p:spPr>
          <a:xfrm>
            <a:off x="566438" y="869239"/>
            <a:ext cx="5905915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mới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0B1D0-2360-4EB3-877D-85DCA33CD6ED}"/>
              </a:ext>
            </a:extLst>
          </p:cNvPr>
          <p:cNvSpPr txBox="1"/>
          <p:nvPr/>
        </p:nvSpPr>
        <p:spPr>
          <a:xfrm>
            <a:off x="566438" y="2199213"/>
            <a:ext cx="590591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huống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2: </a:t>
            </a:r>
            <a:r>
              <a:rPr lang="en-US" sz="1500" dirty="0" err="1">
                <a:latin typeface="UTM Avo" panose="02040603050506020204" pitchFamily="18" charset="0"/>
              </a:rPr>
              <a:t>Lớp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thiện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732BC-B19F-4B09-A5EB-B52260CB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295" y="3023659"/>
            <a:ext cx="4648200" cy="1801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7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158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</vt:lpstr>
      <vt:lpstr>Arial</vt:lpstr>
      <vt:lpstr>Kalam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234</cp:revision>
  <dcterms:modified xsi:type="dcterms:W3CDTF">2025-12-22T22:56:28Z</dcterms:modified>
</cp:coreProperties>
</file>