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11" r:id="rId3"/>
    <p:sldMasterId id="2147483713" r:id="rId4"/>
    <p:sldMasterId id="2147483725" r:id="rId5"/>
    <p:sldMasterId id="2147483749" r:id="rId6"/>
    <p:sldMasterId id="2147483774" r:id="rId7"/>
    <p:sldMasterId id="2147483786" r:id="rId8"/>
  </p:sldMasterIdLst>
  <p:notesMasterIdLst>
    <p:notesMasterId r:id="rId25"/>
  </p:notesMasterIdLst>
  <p:sldIdLst>
    <p:sldId id="257" r:id="rId9"/>
    <p:sldId id="300" r:id="rId10"/>
    <p:sldId id="301" r:id="rId11"/>
    <p:sldId id="509" r:id="rId12"/>
    <p:sldId id="302" r:id="rId13"/>
    <p:sldId id="266" r:id="rId14"/>
    <p:sldId id="288" r:id="rId15"/>
    <p:sldId id="517" r:id="rId16"/>
    <p:sldId id="513" r:id="rId17"/>
    <p:sldId id="518" r:id="rId18"/>
    <p:sldId id="515" r:id="rId19"/>
    <p:sldId id="519" r:id="rId20"/>
    <p:sldId id="290" r:id="rId21"/>
    <p:sldId id="520" r:id="rId22"/>
    <p:sldId id="305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delSld modSld delMainMaster">
      <pc:chgData name="Linhtu75@gmail.com" userId="d5e45f71a37cd62f" providerId="LiveId" clId="{A0B9B50A-D845-45F9-BF19-9BFF9CE25122}" dt="2025-12-22T22:51:58.748" v="34" actId="47"/>
      <pc:docMkLst>
        <pc:docMk/>
      </pc:docMkLst>
      <pc:sldChg chg="del">
        <pc:chgData name="Linhtu75@gmail.com" userId="d5e45f71a37cd62f" providerId="LiveId" clId="{A0B9B50A-D845-45F9-BF19-9BFF9CE25122}" dt="2025-12-22T22:51:49.441" v="22" actId="47"/>
        <pc:sldMkLst>
          <pc:docMk/>
          <pc:sldMk cId="2075836292" sldId="256"/>
        </pc:sldMkLst>
      </pc:sldChg>
      <pc:sldChg chg="del">
        <pc:chgData name="Linhtu75@gmail.com" userId="d5e45f71a37cd62f" providerId="LiveId" clId="{A0B9B50A-D845-45F9-BF19-9BFF9CE25122}" dt="2025-12-22T22:51:56.629" v="31" actId="47"/>
        <pc:sldMkLst>
          <pc:docMk/>
          <pc:sldMk cId="0" sldId="271"/>
        </pc:sldMkLst>
      </pc:sldChg>
      <pc:sldChg chg="del">
        <pc:chgData name="Linhtu75@gmail.com" userId="d5e45f71a37cd62f" providerId="LiveId" clId="{A0B9B50A-D845-45F9-BF19-9BFF9CE25122}" dt="2025-12-22T22:51:53.553" v="27" actId="47"/>
        <pc:sldMkLst>
          <pc:docMk/>
          <pc:sldMk cId="0" sldId="272"/>
        </pc:sldMkLst>
      </pc:sldChg>
      <pc:sldChg chg="del">
        <pc:chgData name="Linhtu75@gmail.com" userId="d5e45f71a37cd62f" providerId="LiveId" clId="{A0B9B50A-D845-45F9-BF19-9BFF9CE25122}" dt="2025-12-22T22:51:46.638" v="12" actId="47"/>
        <pc:sldMkLst>
          <pc:docMk/>
          <pc:sldMk cId="0" sldId="273"/>
        </pc:sldMkLst>
      </pc:sldChg>
      <pc:sldChg chg="del">
        <pc:chgData name="Linhtu75@gmail.com" userId="d5e45f71a37cd62f" providerId="LiveId" clId="{A0B9B50A-D845-45F9-BF19-9BFF9CE25122}" dt="2025-12-22T22:51:47.295" v="16" actId="47"/>
        <pc:sldMkLst>
          <pc:docMk/>
          <pc:sldMk cId="0" sldId="278"/>
        </pc:sldMkLst>
      </pc:sldChg>
      <pc:sldChg chg="del">
        <pc:chgData name="Linhtu75@gmail.com" userId="d5e45f71a37cd62f" providerId="LiveId" clId="{A0B9B50A-D845-45F9-BF19-9BFF9CE25122}" dt="2025-12-22T22:51:46.847" v="13" actId="47"/>
        <pc:sldMkLst>
          <pc:docMk/>
          <pc:sldMk cId="0" sldId="293"/>
        </pc:sldMkLst>
      </pc:sldChg>
      <pc:sldChg chg="del">
        <pc:chgData name="Linhtu75@gmail.com" userId="d5e45f71a37cd62f" providerId="LiveId" clId="{A0B9B50A-D845-45F9-BF19-9BFF9CE25122}" dt="2025-12-22T22:51:47.281" v="15" actId="47"/>
        <pc:sldMkLst>
          <pc:docMk/>
          <pc:sldMk cId="0" sldId="294"/>
        </pc:sldMkLst>
      </pc:sldChg>
      <pc:sldChg chg="del">
        <pc:chgData name="Linhtu75@gmail.com" userId="d5e45f71a37cd62f" providerId="LiveId" clId="{A0B9B50A-D845-45F9-BF19-9BFF9CE25122}" dt="2025-12-22T22:51:47.434" v="17" actId="47"/>
        <pc:sldMkLst>
          <pc:docMk/>
          <pc:sldMk cId="0" sldId="295"/>
        </pc:sldMkLst>
      </pc:sldChg>
      <pc:sldChg chg="modSp mod">
        <pc:chgData name="Linhtu75@gmail.com" userId="d5e45f71a37cd62f" providerId="LiveId" clId="{A0B9B50A-D845-45F9-BF19-9BFF9CE25122}" dt="2025-12-22T22:51:37.222" v="10" actId="20577"/>
        <pc:sldMkLst>
          <pc:docMk/>
          <pc:sldMk cId="0" sldId="301"/>
        </pc:sldMkLst>
        <pc:spChg chg="mod">
          <ac:chgData name="Linhtu75@gmail.com" userId="d5e45f71a37cd62f" providerId="LiveId" clId="{A0B9B50A-D845-45F9-BF19-9BFF9CE25122}" dt="2025-12-22T22:51:37.222" v="10" actId="20577"/>
          <ac:spMkLst>
            <pc:docMk/>
            <pc:sldMk cId="0" sldId="301"/>
            <ac:spMk id="19" creationId="{00000000-0000-0000-0000-000000000000}"/>
          </ac:spMkLst>
        </pc:spChg>
      </pc:sldChg>
      <pc:sldChg chg="del">
        <pc:chgData name="Linhtu75@gmail.com" userId="d5e45f71a37cd62f" providerId="LiveId" clId="{A0B9B50A-D845-45F9-BF19-9BFF9CE25122}" dt="2025-12-22T22:51:58.748" v="34" actId="47"/>
        <pc:sldMkLst>
          <pc:docMk/>
          <pc:sldMk cId="0" sldId="306"/>
        </pc:sldMkLst>
      </pc:sldChg>
      <pc:sldChg chg="del">
        <pc:chgData name="Linhtu75@gmail.com" userId="d5e45f71a37cd62f" providerId="LiveId" clId="{A0B9B50A-D845-45F9-BF19-9BFF9CE25122}" dt="2025-12-22T22:51:58.011" v="33" actId="47"/>
        <pc:sldMkLst>
          <pc:docMk/>
          <pc:sldMk cId="188397576" sldId="307"/>
        </pc:sldMkLst>
      </pc:sldChg>
      <pc:sldChg chg="del">
        <pc:chgData name="Linhtu75@gmail.com" userId="d5e45f71a37cd62f" providerId="LiveId" clId="{A0B9B50A-D845-45F9-BF19-9BFF9CE25122}" dt="2025-12-22T22:51:57.298" v="32" actId="47"/>
        <pc:sldMkLst>
          <pc:docMk/>
          <pc:sldMk cId="2092204970" sldId="308"/>
        </pc:sldMkLst>
      </pc:sldChg>
      <pc:sldChg chg="del">
        <pc:chgData name="Linhtu75@gmail.com" userId="d5e45f71a37cd62f" providerId="LiveId" clId="{A0B9B50A-D845-45F9-BF19-9BFF9CE25122}" dt="2025-12-22T22:51:55.916" v="30" actId="47"/>
        <pc:sldMkLst>
          <pc:docMk/>
          <pc:sldMk cId="2307194892" sldId="309"/>
        </pc:sldMkLst>
      </pc:sldChg>
      <pc:sldChg chg="del">
        <pc:chgData name="Linhtu75@gmail.com" userId="d5e45f71a37cd62f" providerId="LiveId" clId="{A0B9B50A-D845-45F9-BF19-9BFF9CE25122}" dt="2025-12-22T22:51:55.214" v="29" actId="47"/>
        <pc:sldMkLst>
          <pc:docMk/>
          <pc:sldMk cId="0" sldId="310"/>
        </pc:sldMkLst>
      </pc:sldChg>
      <pc:sldChg chg="del">
        <pc:chgData name="Linhtu75@gmail.com" userId="d5e45f71a37cd62f" providerId="LiveId" clId="{A0B9B50A-D845-45F9-BF19-9BFF9CE25122}" dt="2025-12-22T22:51:54.388" v="28" actId="47"/>
        <pc:sldMkLst>
          <pc:docMk/>
          <pc:sldMk cId="3131525422" sldId="495"/>
        </pc:sldMkLst>
      </pc:sldChg>
      <pc:sldChg chg="del">
        <pc:chgData name="Linhtu75@gmail.com" userId="d5e45f71a37cd62f" providerId="LiveId" clId="{A0B9B50A-D845-45F9-BF19-9BFF9CE25122}" dt="2025-12-22T22:51:46.980" v="14" actId="47"/>
        <pc:sldMkLst>
          <pc:docMk/>
          <pc:sldMk cId="2353254645" sldId="496"/>
        </pc:sldMkLst>
      </pc:sldChg>
      <pc:sldChg chg="del">
        <pc:chgData name="Linhtu75@gmail.com" userId="d5e45f71a37cd62f" providerId="LiveId" clId="{A0B9B50A-D845-45F9-BF19-9BFF9CE25122}" dt="2025-12-22T22:51:47.825" v="18" actId="47"/>
        <pc:sldMkLst>
          <pc:docMk/>
          <pc:sldMk cId="2141621487" sldId="497"/>
        </pc:sldMkLst>
      </pc:sldChg>
      <pc:sldChg chg="del">
        <pc:chgData name="Linhtu75@gmail.com" userId="d5e45f71a37cd62f" providerId="LiveId" clId="{A0B9B50A-D845-45F9-BF19-9BFF9CE25122}" dt="2025-12-22T22:51:48.906" v="20" actId="47"/>
        <pc:sldMkLst>
          <pc:docMk/>
          <pc:sldMk cId="2602552914" sldId="500"/>
        </pc:sldMkLst>
      </pc:sldChg>
      <pc:sldChg chg="del">
        <pc:chgData name="Linhtu75@gmail.com" userId="d5e45f71a37cd62f" providerId="LiveId" clId="{A0B9B50A-D845-45F9-BF19-9BFF9CE25122}" dt="2025-12-22T22:51:49.151" v="21" actId="47"/>
        <pc:sldMkLst>
          <pc:docMk/>
          <pc:sldMk cId="557731554" sldId="501"/>
        </pc:sldMkLst>
      </pc:sldChg>
      <pc:sldChg chg="del">
        <pc:chgData name="Linhtu75@gmail.com" userId="d5e45f71a37cd62f" providerId="LiveId" clId="{A0B9B50A-D845-45F9-BF19-9BFF9CE25122}" dt="2025-12-22T22:51:49.798" v="23" actId="47"/>
        <pc:sldMkLst>
          <pc:docMk/>
          <pc:sldMk cId="3659559649" sldId="502"/>
        </pc:sldMkLst>
      </pc:sldChg>
      <pc:sldChg chg="del">
        <pc:chgData name="Linhtu75@gmail.com" userId="d5e45f71a37cd62f" providerId="LiveId" clId="{A0B9B50A-D845-45F9-BF19-9BFF9CE25122}" dt="2025-12-22T22:51:50.263" v="24" actId="47"/>
        <pc:sldMkLst>
          <pc:docMk/>
          <pc:sldMk cId="1923080657" sldId="503"/>
        </pc:sldMkLst>
      </pc:sldChg>
      <pc:sldChg chg="del">
        <pc:chgData name="Linhtu75@gmail.com" userId="d5e45f71a37cd62f" providerId="LiveId" clId="{A0B9B50A-D845-45F9-BF19-9BFF9CE25122}" dt="2025-12-22T22:51:50.649" v="25" actId="47"/>
        <pc:sldMkLst>
          <pc:docMk/>
          <pc:sldMk cId="3977577822" sldId="504"/>
        </pc:sldMkLst>
      </pc:sldChg>
      <pc:sldChg chg="del">
        <pc:chgData name="Linhtu75@gmail.com" userId="d5e45f71a37cd62f" providerId="LiveId" clId="{A0B9B50A-D845-45F9-BF19-9BFF9CE25122}" dt="2025-12-22T22:51:48.378" v="19" actId="47"/>
        <pc:sldMkLst>
          <pc:docMk/>
          <pc:sldMk cId="1196616099" sldId="505"/>
        </pc:sldMkLst>
      </pc:sldChg>
      <pc:sldChg chg="del">
        <pc:chgData name="Linhtu75@gmail.com" userId="d5e45f71a37cd62f" providerId="LiveId" clId="{A0B9B50A-D845-45F9-BF19-9BFF9CE25122}" dt="2025-12-22T22:51:51.067" v="26" actId="47"/>
        <pc:sldMkLst>
          <pc:docMk/>
          <pc:sldMk cId="3064316933" sldId="506"/>
        </pc:sldMkLst>
      </pc:sldChg>
      <pc:sldChg chg="del">
        <pc:chgData name="Linhtu75@gmail.com" userId="d5e45f71a37cd62f" providerId="LiveId" clId="{A0B9B50A-D845-45F9-BF19-9BFF9CE25122}" dt="2025-12-22T22:51:39.702" v="11" actId="47"/>
        <pc:sldMkLst>
          <pc:docMk/>
          <pc:sldMk cId="550385729" sldId="511"/>
        </pc:sldMkLst>
      </pc:sldChg>
      <pc:sldMasterChg chg="del delSldLayout">
        <pc:chgData name="Linhtu75@gmail.com" userId="d5e45f71a37cd62f" providerId="LiveId" clId="{A0B9B50A-D845-45F9-BF19-9BFF9CE25122}" dt="2025-12-22T22:51:58.748" v="34" actId="47"/>
        <pc:sldMasterMkLst>
          <pc:docMk/>
          <pc:sldMasterMk cId="2291303974" sldId="2147483798"/>
        </pc:sldMasterMkLst>
        <pc:sldLayoutChg chg="del">
          <pc:chgData name="Linhtu75@gmail.com" userId="d5e45f71a37cd62f" providerId="LiveId" clId="{A0B9B50A-D845-45F9-BF19-9BFF9CE25122}" dt="2025-12-22T22:51:58.748" v="34" actId="47"/>
          <pc:sldLayoutMkLst>
            <pc:docMk/>
            <pc:sldMasterMk cId="2291303974" sldId="2147483798"/>
            <pc:sldLayoutMk cId="788532929" sldId="2147483799"/>
          </pc:sldLayoutMkLst>
        </pc:sldLayoutChg>
        <pc:sldLayoutChg chg="del">
          <pc:chgData name="Linhtu75@gmail.com" userId="d5e45f71a37cd62f" providerId="LiveId" clId="{A0B9B50A-D845-45F9-BF19-9BFF9CE25122}" dt="2025-12-22T22:51:58.748" v="34" actId="47"/>
          <pc:sldLayoutMkLst>
            <pc:docMk/>
            <pc:sldMasterMk cId="2291303974" sldId="2147483798"/>
            <pc:sldLayoutMk cId="2087461590" sldId="2147483800"/>
          </pc:sldLayoutMkLst>
        </pc:sldLayoutChg>
        <pc:sldLayoutChg chg="del">
          <pc:chgData name="Linhtu75@gmail.com" userId="d5e45f71a37cd62f" providerId="LiveId" clId="{A0B9B50A-D845-45F9-BF19-9BFF9CE25122}" dt="2025-12-22T22:51:58.748" v="34" actId="47"/>
          <pc:sldLayoutMkLst>
            <pc:docMk/>
            <pc:sldMasterMk cId="2291303974" sldId="2147483798"/>
            <pc:sldLayoutMk cId="2450347141" sldId="2147483801"/>
          </pc:sldLayoutMkLst>
        </pc:sldLayoutChg>
        <pc:sldLayoutChg chg="del">
          <pc:chgData name="Linhtu75@gmail.com" userId="d5e45f71a37cd62f" providerId="LiveId" clId="{A0B9B50A-D845-45F9-BF19-9BFF9CE25122}" dt="2025-12-22T22:51:58.748" v="34" actId="47"/>
          <pc:sldLayoutMkLst>
            <pc:docMk/>
            <pc:sldMasterMk cId="2291303974" sldId="2147483798"/>
            <pc:sldLayoutMk cId="3614388618" sldId="2147483802"/>
          </pc:sldLayoutMkLst>
        </pc:sldLayoutChg>
        <pc:sldLayoutChg chg="del">
          <pc:chgData name="Linhtu75@gmail.com" userId="d5e45f71a37cd62f" providerId="LiveId" clId="{A0B9B50A-D845-45F9-BF19-9BFF9CE25122}" dt="2025-12-22T22:51:58.748" v="34" actId="47"/>
          <pc:sldLayoutMkLst>
            <pc:docMk/>
            <pc:sldMasterMk cId="2291303974" sldId="2147483798"/>
            <pc:sldLayoutMk cId="2801812774" sldId="2147483803"/>
          </pc:sldLayoutMkLst>
        </pc:sldLayoutChg>
        <pc:sldLayoutChg chg="del">
          <pc:chgData name="Linhtu75@gmail.com" userId="d5e45f71a37cd62f" providerId="LiveId" clId="{A0B9B50A-D845-45F9-BF19-9BFF9CE25122}" dt="2025-12-22T22:51:58.748" v="34" actId="47"/>
          <pc:sldLayoutMkLst>
            <pc:docMk/>
            <pc:sldMasterMk cId="2291303974" sldId="2147483798"/>
            <pc:sldLayoutMk cId="2979478065" sldId="2147483804"/>
          </pc:sldLayoutMkLst>
        </pc:sldLayoutChg>
        <pc:sldLayoutChg chg="del">
          <pc:chgData name="Linhtu75@gmail.com" userId="d5e45f71a37cd62f" providerId="LiveId" clId="{A0B9B50A-D845-45F9-BF19-9BFF9CE25122}" dt="2025-12-22T22:51:58.748" v="34" actId="47"/>
          <pc:sldLayoutMkLst>
            <pc:docMk/>
            <pc:sldMasterMk cId="2291303974" sldId="2147483798"/>
            <pc:sldLayoutMk cId="1636509581" sldId="2147483805"/>
          </pc:sldLayoutMkLst>
        </pc:sldLayoutChg>
        <pc:sldLayoutChg chg="del">
          <pc:chgData name="Linhtu75@gmail.com" userId="d5e45f71a37cd62f" providerId="LiveId" clId="{A0B9B50A-D845-45F9-BF19-9BFF9CE25122}" dt="2025-12-22T22:51:58.748" v="34" actId="47"/>
          <pc:sldLayoutMkLst>
            <pc:docMk/>
            <pc:sldMasterMk cId="2291303974" sldId="2147483798"/>
            <pc:sldLayoutMk cId="1377636174" sldId="2147483806"/>
          </pc:sldLayoutMkLst>
        </pc:sldLayoutChg>
        <pc:sldLayoutChg chg="del">
          <pc:chgData name="Linhtu75@gmail.com" userId="d5e45f71a37cd62f" providerId="LiveId" clId="{A0B9B50A-D845-45F9-BF19-9BFF9CE25122}" dt="2025-12-22T22:51:58.748" v="34" actId="47"/>
          <pc:sldLayoutMkLst>
            <pc:docMk/>
            <pc:sldMasterMk cId="2291303974" sldId="2147483798"/>
            <pc:sldLayoutMk cId="2389086700" sldId="2147483807"/>
          </pc:sldLayoutMkLst>
        </pc:sldLayoutChg>
        <pc:sldLayoutChg chg="del">
          <pc:chgData name="Linhtu75@gmail.com" userId="d5e45f71a37cd62f" providerId="LiveId" clId="{A0B9B50A-D845-45F9-BF19-9BFF9CE25122}" dt="2025-12-22T22:51:58.748" v="34" actId="47"/>
          <pc:sldLayoutMkLst>
            <pc:docMk/>
            <pc:sldMasterMk cId="2291303974" sldId="2147483798"/>
            <pc:sldLayoutMk cId="2358042399" sldId="2147483808"/>
          </pc:sldLayoutMkLst>
        </pc:sldLayoutChg>
        <pc:sldLayoutChg chg="del">
          <pc:chgData name="Linhtu75@gmail.com" userId="d5e45f71a37cd62f" providerId="LiveId" clId="{A0B9B50A-D845-45F9-BF19-9BFF9CE25122}" dt="2025-12-22T22:51:58.748" v="34" actId="47"/>
          <pc:sldLayoutMkLst>
            <pc:docMk/>
            <pc:sldMasterMk cId="2291303974" sldId="2147483798"/>
            <pc:sldLayoutMk cId="2876589480" sldId="2147483809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22:51:51.067" v="26" actId="47"/>
        <pc:sldMasterMkLst>
          <pc:docMk/>
          <pc:sldMasterMk cId="527679583" sldId="2147483810"/>
        </pc:sldMasterMkLst>
        <pc:sldLayoutChg chg="del">
          <pc:chgData name="Linhtu75@gmail.com" userId="d5e45f71a37cd62f" providerId="LiveId" clId="{A0B9B50A-D845-45F9-BF19-9BFF9CE25122}" dt="2025-12-22T22:51:51.067" v="26" actId="47"/>
          <pc:sldLayoutMkLst>
            <pc:docMk/>
            <pc:sldMasterMk cId="527679583" sldId="2147483810"/>
            <pc:sldLayoutMk cId="3915307392" sldId="2147483811"/>
          </pc:sldLayoutMkLst>
        </pc:sldLayoutChg>
        <pc:sldLayoutChg chg="del">
          <pc:chgData name="Linhtu75@gmail.com" userId="d5e45f71a37cd62f" providerId="LiveId" clId="{A0B9B50A-D845-45F9-BF19-9BFF9CE25122}" dt="2025-12-22T22:51:51.067" v="26" actId="47"/>
          <pc:sldLayoutMkLst>
            <pc:docMk/>
            <pc:sldMasterMk cId="527679583" sldId="2147483810"/>
            <pc:sldLayoutMk cId="592846595" sldId="2147483812"/>
          </pc:sldLayoutMkLst>
        </pc:sldLayoutChg>
        <pc:sldLayoutChg chg="del">
          <pc:chgData name="Linhtu75@gmail.com" userId="d5e45f71a37cd62f" providerId="LiveId" clId="{A0B9B50A-D845-45F9-BF19-9BFF9CE25122}" dt="2025-12-22T22:51:51.067" v="26" actId="47"/>
          <pc:sldLayoutMkLst>
            <pc:docMk/>
            <pc:sldMasterMk cId="527679583" sldId="2147483810"/>
            <pc:sldLayoutMk cId="506492072" sldId="2147483813"/>
          </pc:sldLayoutMkLst>
        </pc:sldLayoutChg>
        <pc:sldLayoutChg chg="del">
          <pc:chgData name="Linhtu75@gmail.com" userId="d5e45f71a37cd62f" providerId="LiveId" clId="{A0B9B50A-D845-45F9-BF19-9BFF9CE25122}" dt="2025-12-22T22:51:51.067" v="26" actId="47"/>
          <pc:sldLayoutMkLst>
            <pc:docMk/>
            <pc:sldMasterMk cId="527679583" sldId="2147483810"/>
            <pc:sldLayoutMk cId="3812019361" sldId="2147483814"/>
          </pc:sldLayoutMkLst>
        </pc:sldLayoutChg>
        <pc:sldLayoutChg chg="del">
          <pc:chgData name="Linhtu75@gmail.com" userId="d5e45f71a37cd62f" providerId="LiveId" clId="{A0B9B50A-D845-45F9-BF19-9BFF9CE25122}" dt="2025-12-22T22:51:51.067" v="26" actId="47"/>
          <pc:sldLayoutMkLst>
            <pc:docMk/>
            <pc:sldMasterMk cId="527679583" sldId="2147483810"/>
            <pc:sldLayoutMk cId="919156109" sldId="2147483815"/>
          </pc:sldLayoutMkLst>
        </pc:sldLayoutChg>
        <pc:sldLayoutChg chg="del">
          <pc:chgData name="Linhtu75@gmail.com" userId="d5e45f71a37cd62f" providerId="LiveId" clId="{A0B9B50A-D845-45F9-BF19-9BFF9CE25122}" dt="2025-12-22T22:51:51.067" v="26" actId="47"/>
          <pc:sldLayoutMkLst>
            <pc:docMk/>
            <pc:sldMasterMk cId="527679583" sldId="2147483810"/>
            <pc:sldLayoutMk cId="3380615730" sldId="2147483816"/>
          </pc:sldLayoutMkLst>
        </pc:sldLayoutChg>
        <pc:sldLayoutChg chg="del">
          <pc:chgData name="Linhtu75@gmail.com" userId="d5e45f71a37cd62f" providerId="LiveId" clId="{A0B9B50A-D845-45F9-BF19-9BFF9CE25122}" dt="2025-12-22T22:51:51.067" v="26" actId="47"/>
          <pc:sldLayoutMkLst>
            <pc:docMk/>
            <pc:sldMasterMk cId="527679583" sldId="2147483810"/>
            <pc:sldLayoutMk cId="2094205286" sldId="2147483817"/>
          </pc:sldLayoutMkLst>
        </pc:sldLayoutChg>
        <pc:sldLayoutChg chg="del">
          <pc:chgData name="Linhtu75@gmail.com" userId="d5e45f71a37cd62f" providerId="LiveId" clId="{A0B9B50A-D845-45F9-BF19-9BFF9CE25122}" dt="2025-12-22T22:51:51.067" v="26" actId="47"/>
          <pc:sldLayoutMkLst>
            <pc:docMk/>
            <pc:sldMasterMk cId="527679583" sldId="2147483810"/>
            <pc:sldLayoutMk cId="3242673871" sldId="2147483818"/>
          </pc:sldLayoutMkLst>
        </pc:sldLayoutChg>
        <pc:sldLayoutChg chg="del">
          <pc:chgData name="Linhtu75@gmail.com" userId="d5e45f71a37cd62f" providerId="LiveId" clId="{A0B9B50A-D845-45F9-BF19-9BFF9CE25122}" dt="2025-12-22T22:51:51.067" v="26" actId="47"/>
          <pc:sldLayoutMkLst>
            <pc:docMk/>
            <pc:sldMasterMk cId="527679583" sldId="2147483810"/>
            <pc:sldLayoutMk cId="66452220" sldId="2147483819"/>
          </pc:sldLayoutMkLst>
        </pc:sldLayoutChg>
        <pc:sldLayoutChg chg="del">
          <pc:chgData name="Linhtu75@gmail.com" userId="d5e45f71a37cd62f" providerId="LiveId" clId="{A0B9B50A-D845-45F9-BF19-9BFF9CE25122}" dt="2025-12-22T22:51:51.067" v="26" actId="47"/>
          <pc:sldLayoutMkLst>
            <pc:docMk/>
            <pc:sldMasterMk cId="527679583" sldId="2147483810"/>
            <pc:sldLayoutMk cId="2721359993" sldId="2147483820"/>
          </pc:sldLayoutMkLst>
        </pc:sldLayoutChg>
        <pc:sldLayoutChg chg="del">
          <pc:chgData name="Linhtu75@gmail.com" userId="d5e45f71a37cd62f" providerId="LiveId" clId="{A0B9B50A-D845-45F9-BF19-9BFF9CE25122}" dt="2025-12-22T22:51:51.067" v="26" actId="47"/>
          <pc:sldLayoutMkLst>
            <pc:docMk/>
            <pc:sldMasterMk cId="527679583" sldId="2147483810"/>
            <pc:sldLayoutMk cId="2477926940" sldId="214748382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86A53-92A7-409F-A328-1BBA73FA611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8AFA-A508-47A7-94F7-250F6BEEB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3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13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44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623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13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100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8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5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6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8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93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1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1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07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2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99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8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9447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67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803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95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879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229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00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0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68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91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51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63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1742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1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92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3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61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0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7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5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49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9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45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1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5617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97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34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5644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5476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96815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583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8582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31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96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7971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5481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7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1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40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36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01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58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714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0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4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8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614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04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98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620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814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754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540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454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1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422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69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772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696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0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8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8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1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5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3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8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2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56380" y="324126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450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6543431" y="1252855"/>
            <a:ext cx="4647814" cy="2283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 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lang="en-US" sz="3200" dirty="0">
              <a:solidFill>
                <a:schemeClr val="accent2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3536299"/>
            <a:ext cx="3058477" cy="298134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1188187" y="5809615"/>
            <a:ext cx="4110888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đoạn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L2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1DDC7FF-CF60-4B39-AF13-CEE84ACC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7" y="66294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45B376E-E867-4B57-A685-8B0EC6C7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98069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8F1285F-3E0C-443C-8EA4-BC1B5286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2940"/>
            <a:ext cx="527050" cy="258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304CC48-2659-45FE-B6B5-E09090C77260}"/>
              </a:ext>
            </a:extLst>
          </p:cNvPr>
          <p:cNvSpPr/>
          <p:nvPr/>
        </p:nvSpPr>
        <p:spPr>
          <a:xfrm>
            <a:off x="58550" y="1714238"/>
            <a:ext cx="622608" cy="645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FA78C-1DD4-48E9-A12B-46F8836E5CE1}"/>
              </a:ext>
            </a:extLst>
          </p:cNvPr>
          <p:cNvSpPr/>
          <p:nvPr/>
        </p:nvSpPr>
        <p:spPr>
          <a:xfrm>
            <a:off x="145310" y="3922396"/>
            <a:ext cx="622608" cy="645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96F87A-1303-4FD7-8DDA-87025649F9E7}"/>
              </a:ext>
            </a:extLst>
          </p:cNvPr>
          <p:cNvSpPr/>
          <p:nvPr/>
        </p:nvSpPr>
        <p:spPr>
          <a:xfrm>
            <a:off x="5596101" y="1649917"/>
            <a:ext cx="622608" cy="645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EECC5-F016-4C1C-A8F3-C127E7A8E259}"/>
              </a:ext>
            </a:extLst>
          </p:cNvPr>
          <p:cNvSpPr txBox="1"/>
          <p:nvPr/>
        </p:nvSpPr>
        <p:spPr>
          <a:xfrm>
            <a:off x="4577717" y="5348625"/>
            <a:ext cx="379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48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  <p:bldP spid="2" grpId="1" build="p"/>
      <p:bldP spid="2" grpId="2" build="p"/>
      <p:bldP spid="5" grpId="0"/>
      <p:bldP spid="5" grpId="1"/>
      <p:bldP spid="9" grpId="0" animBg="1"/>
      <p:bldP spid="3" grpId="0" animBg="1"/>
      <p:bldP spid="11" grpId="0" animBg="1"/>
      <p:bldP spid="1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3371850" y="2736502"/>
            <a:ext cx="6200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cắm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EC508D-9BF8-4872-8922-9924CDB895CF}"/>
              </a:ext>
            </a:extLst>
          </p:cNvPr>
          <p:cNvCxnSpPr/>
          <p:nvPr/>
        </p:nvCxnSpPr>
        <p:spPr>
          <a:xfrm flipH="1">
            <a:off x="6200775" y="27960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54EDD4-E54F-4096-A9CD-CEF3BBC3DCF8}"/>
              </a:ext>
            </a:extLst>
          </p:cNvPr>
          <p:cNvCxnSpPr/>
          <p:nvPr/>
        </p:nvCxnSpPr>
        <p:spPr>
          <a:xfrm flipH="1">
            <a:off x="8181975" y="27960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5F92FA-096A-4EBD-B373-F7FD82466BFB}"/>
              </a:ext>
            </a:extLst>
          </p:cNvPr>
          <p:cNvCxnSpPr/>
          <p:nvPr/>
        </p:nvCxnSpPr>
        <p:spPr>
          <a:xfrm flipH="1">
            <a:off x="6819900" y="32456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4E5103-8AA2-495C-9A95-E2F3CDED490A}"/>
              </a:ext>
            </a:extLst>
          </p:cNvPr>
          <p:cNvCxnSpPr/>
          <p:nvPr/>
        </p:nvCxnSpPr>
        <p:spPr>
          <a:xfrm flipH="1">
            <a:off x="8181975" y="325593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6B19B8-10E2-4DEF-BC86-D6D678041265}"/>
              </a:ext>
            </a:extLst>
          </p:cNvPr>
          <p:cNvCxnSpPr/>
          <p:nvPr/>
        </p:nvCxnSpPr>
        <p:spPr>
          <a:xfrm flipH="1">
            <a:off x="8277151" y="32361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7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56380" y="324126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450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6543431" y="1252855"/>
            <a:ext cx="4647814" cy="2283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 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lang="en-US" sz="3200" dirty="0">
              <a:solidFill>
                <a:schemeClr val="accent2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3536299"/>
            <a:ext cx="3058477" cy="298134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1607922" y="5895340"/>
            <a:ext cx="4110888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theo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nhón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1DDC7FF-CF60-4B39-AF13-CEE84ACC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7" y="66294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45B376E-E867-4B57-A685-8B0EC6C7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98069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8F1285F-3E0C-443C-8EA4-BC1B5286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2940"/>
            <a:ext cx="527050" cy="258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304CC48-2659-45FE-B6B5-E09090C77260}"/>
              </a:ext>
            </a:extLst>
          </p:cNvPr>
          <p:cNvSpPr/>
          <p:nvPr/>
        </p:nvSpPr>
        <p:spPr>
          <a:xfrm>
            <a:off x="58550" y="1714238"/>
            <a:ext cx="622608" cy="645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FA78C-1DD4-48E9-A12B-46F8836E5CE1}"/>
              </a:ext>
            </a:extLst>
          </p:cNvPr>
          <p:cNvSpPr/>
          <p:nvPr/>
        </p:nvSpPr>
        <p:spPr>
          <a:xfrm>
            <a:off x="145310" y="3922396"/>
            <a:ext cx="622608" cy="645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96F87A-1303-4FD7-8DDA-87025649F9E7}"/>
              </a:ext>
            </a:extLst>
          </p:cNvPr>
          <p:cNvSpPr/>
          <p:nvPr/>
        </p:nvSpPr>
        <p:spPr>
          <a:xfrm>
            <a:off x="5596101" y="1649917"/>
            <a:ext cx="622608" cy="645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EECC5-F016-4C1C-A8F3-C127E7A8E259}"/>
              </a:ext>
            </a:extLst>
          </p:cNvPr>
          <p:cNvSpPr txBox="1"/>
          <p:nvPr/>
        </p:nvSpPr>
        <p:spPr>
          <a:xfrm>
            <a:off x="4727575" y="5342900"/>
            <a:ext cx="379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89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  <p:bldP spid="2" grpId="1" build="p"/>
      <p:bldP spid="2" grpId="2" build="p"/>
      <p:bldP spid="5" grpId="0"/>
      <p:bldP spid="5" grpId="1"/>
      <p:bldP spid="9" grpId="0" animBg="1"/>
      <p:bldP spid="3" grpId="0" animBg="1"/>
      <p:bldP spid="11" grpId="0" animBg="1"/>
      <p:bldP spid="1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09669" y="1962785"/>
            <a:ext cx="7196455" cy="2315210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83479" y="2360693"/>
                <a:ext cx="1505047" cy="137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Then  (c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ửa</a:t>
                </a:r>
                <a:r>
                  <a:rPr lang="en-US" sz="3600" dirty="0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):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Vật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bằng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tre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,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gỗ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hoặc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sắt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,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dùng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để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cài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cửa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56380" y="324126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450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6543431" y="1252855"/>
            <a:ext cx="4647814" cy="2283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 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lang="en-US" sz="3200" dirty="0">
              <a:solidFill>
                <a:schemeClr val="accent2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3536299"/>
            <a:ext cx="3058477" cy="298134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1607922" y="5895340"/>
            <a:ext cx="4110888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theo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tổ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1DDC7FF-CF60-4B39-AF13-CEE84ACC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7" y="66294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45B376E-E867-4B57-A685-8B0EC6C7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98069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8F1285F-3E0C-443C-8EA4-BC1B5286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2940"/>
            <a:ext cx="527050" cy="258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304CC48-2659-45FE-B6B5-E09090C77260}"/>
              </a:ext>
            </a:extLst>
          </p:cNvPr>
          <p:cNvSpPr/>
          <p:nvPr/>
        </p:nvSpPr>
        <p:spPr>
          <a:xfrm>
            <a:off x="58550" y="1714238"/>
            <a:ext cx="622608" cy="645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FA78C-1DD4-48E9-A12B-46F8836E5CE1}"/>
              </a:ext>
            </a:extLst>
          </p:cNvPr>
          <p:cNvSpPr/>
          <p:nvPr/>
        </p:nvSpPr>
        <p:spPr>
          <a:xfrm>
            <a:off x="145310" y="3922396"/>
            <a:ext cx="622608" cy="645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96F87A-1303-4FD7-8DDA-87025649F9E7}"/>
              </a:ext>
            </a:extLst>
          </p:cNvPr>
          <p:cNvSpPr/>
          <p:nvPr/>
        </p:nvSpPr>
        <p:spPr>
          <a:xfrm>
            <a:off x="5596101" y="1649917"/>
            <a:ext cx="622608" cy="645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EECC5-F016-4C1C-A8F3-C127E7A8E259}"/>
              </a:ext>
            </a:extLst>
          </p:cNvPr>
          <p:cNvSpPr txBox="1"/>
          <p:nvPr/>
        </p:nvSpPr>
        <p:spPr>
          <a:xfrm>
            <a:off x="4577717" y="5348625"/>
            <a:ext cx="379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76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  <p:bldP spid="2" grpId="1" build="p"/>
      <p:bldP spid="2" grpId="2" build="p"/>
      <p:bldP spid="5" grpId="0"/>
      <p:bldP spid="5" grpId="1"/>
      <p:bldP spid="9" grpId="0" animBg="1"/>
      <p:bldP spid="3" grpId="0" animBg="1"/>
      <p:bldP spid="11" grpId="0" animBg="1"/>
      <p:bldP spid="1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775132" y="412266"/>
            <a:ext cx="5514975" cy="6451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0611" y="1405255"/>
            <a:ext cx="4785360" cy="435165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779135" y="1253490"/>
            <a:ext cx="4374516" cy="24235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37" y="3677089"/>
            <a:ext cx="3267452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1208147" y="5955561"/>
            <a:ext cx="352935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toàn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EDB87-B20F-4196-954A-6EAB80CB6F90}"/>
              </a:ext>
            </a:extLst>
          </p:cNvPr>
          <p:cNvSpPr txBox="1"/>
          <p:nvPr/>
        </p:nvSpPr>
        <p:spPr>
          <a:xfrm>
            <a:off x="4586113" y="5495300"/>
            <a:ext cx="379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14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lowchart: Document 17"/>
          <p:cNvSpPr/>
          <p:nvPr/>
        </p:nvSpPr>
        <p:spPr>
          <a:xfrm>
            <a:off x="-76199" y="-14642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   </a:t>
              </a: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gallery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1DEAD7B-21D9-4DA2-AF36-F2E8B0BCB66C}"/>
              </a:ext>
            </a:extLst>
          </p:cNvPr>
          <p:cNvSpPr/>
          <p:nvPr/>
        </p:nvSpPr>
        <p:spPr>
          <a:xfrm>
            <a:off x="2860158" y="1499191"/>
            <a:ext cx="5830688" cy="16586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915603" y="292296"/>
            <a:ext cx="5514975" cy="645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22923" y="1038225"/>
            <a:ext cx="4785360" cy="483362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  <a:r>
              <a:rPr lang="en-US" sz="12800" dirty="0">
                <a:latin typeface="Arial-Rounded" panose="020B0500000000000000" charset="0"/>
                <a:cs typeface="Arial-Rounded" panose="020B0500000000000000" charset="0"/>
              </a:rPr>
              <a:t>…</a:t>
            </a:r>
          </a:p>
          <a:p>
            <a:pPr marL="0" indent="0">
              <a:buNone/>
            </a:pPr>
            <a:endParaRPr lang="en-US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6305550" y="1210310"/>
            <a:ext cx="4600575" cy="2356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Nay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cháu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mới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Bao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- ô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trời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đẩy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nhớ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khôn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nguôi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601" y="3677089"/>
            <a:ext cx="3292476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5387586" y="5871845"/>
            <a:ext cx="2909712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bản</a:t>
            </a:r>
            <a:endParaRPr lang="en-US" sz="2400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/>
      <p:bldP spid="2" grpId="1" build="p"/>
      <p:bldP spid="2" grpId="2" build="p" animBg="1"/>
      <p:bldP spid="5" grpId="0"/>
      <p:bldP spid="5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56380" y="324126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450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B050"/>
                </a:solidFill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6543431" y="1252855"/>
            <a:ext cx="4647814" cy="2283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 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lang="en-US" sz="3200" dirty="0">
              <a:solidFill>
                <a:schemeClr val="accent2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3536299"/>
            <a:ext cx="3058477" cy="298134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1188187" y="5809615"/>
            <a:ext cx="4110888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đoạn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L1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1DDC7FF-CF60-4B39-AF13-CEE84ACC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7" y="66294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45B376E-E867-4B57-A685-8B0EC6C7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98069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8F1285F-3E0C-443C-8EA4-BC1B5286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2940"/>
            <a:ext cx="527050" cy="258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304CC48-2659-45FE-B6B5-E09090C77260}"/>
              </a:ext>
            </a:extLst>
          </p:cNvPr>
          <p:cNvSpPr/>
          <p:nvPr/>
        </p:nvSpPr>
        <p:spPr>
          <a:xfrm>
            <a:off x="58550" y="1714238"/>
            <a:ext cx="622608" cy="645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FA78C-1DD4-48E9-A12B-46F8836E5CE1}"/>
              </a:ext>
            </a:extLst>
          </p:cNvPr>
          <p:cNvSpPr/>
          <p:nvPr/>
        </p:nvSpPr>
        <p:spPr>
          <a:xfrm>
            <a:off x="145310" y="3922396"/>
            <a:ext cx="622608" cy="645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96F87A-1303-4FD7-8DDA-87025649F9E7}"/>
              </a:ext>
            </a:extLst>
          </p:cNvPr>
          <p:cNvSpPr/>
          <p:nvPr/>
        </p:nvSpPr>
        <p:spPr>
          <a:xfrm>
            <a:off x="5596101" y="1649917"/>
            <a:ext cx="622608" cy="645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EECC5-F016-4C1C-A8F3-C127E7A8E259}"/>
              </a:ext>
            </a:extLst>
          </p:cNvPr>
          <p:cNvSpPr txBox="1"/>
          <p:nvPr/>
        </p:nvSpPr>
        <p:spPr>
          <a:xfrm>
            <a:off x="4577717" y="5348625"/>
            <a:ext cx="379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14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  <p:bldP spid="2" grpId="1" build="p"/>
      <p:bldP spid="2" grpId="2" build="p"/>
      <p:bldP spid="5" grpId="0"/>
      <p:bldP spid="5" grpId="1"/>
      <p:bldP spid="9" grpId="0" animBg="1"/>
      <p:bldP spid="3" grpId="0" animBg="1"/>
      <p:bldP spid="11" grpId="0" animBg="1"/>
      <p:bldP spid="1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5309111" y="2138879"/>
            <a:ext cx="250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E846C-5E00-47FA-9452-AE65F248E0D2}"/>
              </a:ext>
            </a:extLst>
          </p:cNvPr>
          <p:cNvSpPr txBox="1"/>
          <p:nvPr/>
        </p:nvSpPr>
        <p:spPr>
          <a:xfrm>
            <a:off x="5309111" y="2965502"/>
            <a:ext cx="326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46C85-BBD0-4D7F-A452-003E5714EF59}"/>
              </a:ext>
            </a:extLst>
          </p:cNvPr>
          <p:cNvSpPr txBox="1"/>
          <p:nvPr/>
        </p:nvSpPr>
        <p:spPr>
          <a:xfrm>
            <a:off x="4962481" y="3924988"/>
            <a:ext cx="319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699</Words>
  <Application>Microsoft Office PowerPoint</Application>
  <PresentationFormat>Widescreen</PresentationFormat>
  <Paragraphs>145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等线</vt:lpstr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6_Office Theme</vt:lpstr>
      <vt:lpstr>4_Office Theme</vt:lpstr>
      <vt:lpstr>2_Office 主题​​</vt:lpstr>
      <vt:lpstr>2_Office Theme</vt:lpstr>
      <vt:lpstr>7_Office Theme</vt:lpstr>
      <vt:lpstr>5_Office Theme</vt:lpstr>
      <vt:lpstr>8_Office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Linhtu75@gmail.com</cp:lastModifiedBy>
  <cp:revision>41</cp:revision>
  <dcterms:created xsi:type="dcterms:W3CDTF">2021-05-27T09:05:16Z</dcterms:created>
  <dcterms:modified xsi:type="dcterms:W3CDTF">2025-12-22T22:52:00Z</dcterms:modified>
</cp:coreProperties>
</file>