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13" r:id="rId3"/>
    <p:sldMasterId id="2147483725" r:id="rId4"/>
    <p:sldMasterId id="2147483749" r:id="rId5"/>
    <p:sldMasterId id="2147483774" r:id="rId6"/>
    <p:sldMasterId id="2147483798" r:id="rId7"/>
  </p:sldMasterIdLst>
  <p:notesMasterIdLst>
    <p:notesMasterId r:id="rId19"/>
  </p:notesMasterIdLst>
  <p:sldIdLst>
    <p:sldId id="257" r:id="rId8"/>
    <p:sldId id="300" r:id="rId9"/>
    <p:sldId id="301" r:id="rId10"/>
    <p:sldId id="306" r:id="rId11"/>
    <p:sldId id="307" r:id="rId12"/>
    <p:sldId id="308" r:id="rId13"/>
    <p:sldId id="271" r:id="rId14"/>
    <p:sldId id="309" r:id="rId15"/>
    <p:sldId id="310" r:id="rId16"/>
    <p:sldId id="495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undo custSel addSld delSld modSld addMainMaster delMainMaster">
      <pc:chgData name="Linhtu75@gmail.com" userId="d5e45f71a37cd62f" providerId="LiveId" clId="{A0B9B50A-D845-45F9-BF19-9BFF9CE25122}" dt="2025-12-22T22:52:58.004" v="35" actId="47"/>
      <pc:docMkLst>
        <pc:docMk/>
      </pc:docMkLst>
      <pc:sldChg chg="del">
        <pc:chgData name="Linhtu75@gmail.com" userId="d5e45f71a37cd62f" providerId="LiveId" clId="{A0B9B50A-D845-45F9-BF19-9BFF9CE25122}" dt="2025-12-22T22:52:50.514" v="28" actId="47"/>
        <pc:sldMkLst>
          <pc:docMk/>
          <pc:sldMk cId="2075836292" sldId="256"/>
        </pc:sldMkLst>
      </pc:sldChg>
      <pc:sldChg chg="del">
        <pc:chgData name="Linhtu75@gmail.com" userId="d5e45f71a37cd62f" providerId="LiveId" clId="{A0B9B50A-D845-45F9-BF19-9BFF9CE25122}" dt="2025-12-22T22:52:35.881" v="8" actId="47"/>
        <pc:sldMkLst>
          <pc:docMk/>
          <pc:sldMk cId="0" sldId="266"/>
        </pc:sldMkLst>
      </pc:sldChg>
      <pc:sldChg chg="del">
        <pc:chgData name="Linhtu75@gmail.com" userId="d5e45f71a37cd62f" providerId="LiveId" clId="{A0B9B50A-D845-45F9-BF19-9BFF9CE25122}" dt="2025-12-22T22:52:58.004" v="35" actId="47"/>
        <pc:sldMkLst>
          <pc:docMk/>
          <pc:sldMk cId="0" sldId="272"/>
        </pc:sldMkLst>
      </pc:sldChg>
      <pc:sldChg chg="del">
        <pc:chgData name="Linhtu75@gmail.com" userId="d5e45f71a37cd62f" providerId="LiveId" clId="{A0B9B50A-D845-45F9-BF19-9BFF9CE25122}" dt="2025-12-22T22:52:45.311" v="18" actId="47"/>
        <pc:sldMkLst>
          <pc:docMk/>
          <pc:sldMk cId="0" sldId="273"/>
        </pc:sldMkLst>
      </pc:sldChg>
      <pc:sldChg chg="del">
        <pc:chgData name="Linhtu75@gmail.com" userId="d5e45f71a37cd62f" providerId="LiveId" clId="{A0B9B50A-D845-45F9-BF19-9BFF9CE25122}" dt="2025-12-22T22:52:46.475" v="22" actId="47"/>
        <pc:sldMkLst>
          <pc:docMk/>
          <pc:sldMk cId="0" sldId="278"/>
        </pc:sldMkLst>
      </pc:sldChg>
      <pc:sldChg chg="add del">
        <pc:chgData name="Linhtu75@gmail.com" userId="d5e45f71a37cd62f" providerId="LiveId" clId="{A0B9B50A-D845-45F9-BF19-9BFF9CE25122}" dt="2025-12-22T22:52:56.759" v="34" actId="47"/>
        <pc:sldMkLst>
          <pc:docMk/>
          <pc:sldMk cId="0" sldId="285"/>
        </pc:sldMkLst>
      </pc:sldChg>
      <pc:sldChg chg="del">
        <pc:chgData name="Linhtu75@gmail.com" userId="d5e45f71a37cd62f" providerId="LiveId" clId="{A0B9B50A-D845-45F9-BF19-9BFF9CE25122}" dt="2025-12-22T22:52:36.477" v="9" actId="47"/>
        <pc:sldMkLst>
          <pc:docMk/>
          <pc:sldMk cId="0" sldId="288"/>
        </pc:sldMkLst>
      </pc:sldChg>
      <pc:sldChg chg="del">
        <pc:chgData name="Linhtu75@gmail.com" userId="d5e45f71a37cd62f" providerId="LiveId" clId="{A0B9B50A-D845-45F9-BF19-9BFF9CE25122}" dt="2025-12-22T22:52:40.181" v="15" actId="47"/>
        <pc:sldMkLst>
          <pc:docMk/>
          <pc:sldMk cId="0" sldId="290"/>
        </pc:sldMkLst>
      </pc:sldChg>
      <pc:sldChg chg="del">
        <pc:chgData name="Linhtu75@gmail.com" userId="d5e45f71a37cd62f" providerId="LiveId" clId="{A0B9B50A-D845-45F9-BF19-9BFF9CE25122}" dt="2025-12-22T22:52:45.566" v="19" actId="47"/>
        <pc:sldMkLst>
          <pc:docMk/>
          <pc:sldMk cId="0" sldId="293"/>
        </pc:sldMkLst>
      </pc:sldChg>
      <pc:sldChg chg="del">
        <pc:chgData name="Linhtu75@gmail.com" userId="d5e45f71a37cd62f" providerId="LiveId" clId="{A0B9B50A-D845-45F9-BF19-9BFF9CE25122}" dt="2025-12-22T22:52:46.225" v="21" actId="47"/>
        <pc:sldMkLst>
          <pc:docMk/>
          <pc:sldMk cId="0" sldId="294"/>
        </pc:sldMkLst>
      </pc:sldChg>
      <pc:sldChg chg="del">
        <pc:chgData name="Linhtu75@gmail.com" userId="d5e45f71a37cd62f" providerId="LiveId" clId="{A0B9B50A-D845-45F9-BF19-9BFF9CE25122}" dt="2025-12-22T22:52:47.415" v="23" actId="47"/>
        <pc:sldMkLst>
          <pc:docMk/>
          <pc:sldMk cId="0" sldId="295"/>
        </pc:sldMkLst>
      </pc:sldChg>
      <pc:sldChg chg="modSp mod">
        <pc:chgData name="Linhtu75@gmail.com" userId="d5e45f71a37cd62f" providerId="LiveId" clId="{A0B9B50A-D845-45F9-BF19-9BFF9CE25122}" dt="2025-12-22T22:52:31.642" v="4" actId="20577"/>
        <pc:sldMkLst>
          <pc:docMk/>
          <pc:sldMk cId="0" sldId="301"/>
        </pc:sldMkLst>
        <pc:spChg chg="mod">
          <ac:chgData name="Linhtu75@gmail.com" userId="d5e45f71a37cd62f" providerId="LiveId" clId="{A0B9B50A-D845-45F9-BF19-9BFF9CE25122}" dt="2025-12-22T22:52:31.642" v="4" actId="20577"/>
          <ac:spMkLst>
            <pc:docMk/>
            <pc:sldMk cId="0" sldId="301"/>
            <ac:spMk id="19" creationId="{00000000-0000-0000-0000-000000000000}"/>
          </ac:spMkLst>
        </pc:spChg>
      </pc:sldChg>
      <pc:sldChg chg="del">
        <pc:chgData name="Linhtu75@gmail.com" userId="d5e45f71a37cd62f" providerId="LiveId" clId="{A0B9B50A-D845-45F9-BF19-9BFF9CE25122}" dt="2025-12-22T22:52:35.341" v="7" actId="47"/>
        <pc:sldMkLst>
          <pc:docMk/>
          <pc:sldMk cId="174616200" sldId="302"/>
        </pc:sldMkLst>
      </pc:sldChg>
      <pc:sldChg chg="del">
        <pc:chgData name="Linhtu75@gmail.com" userId="d5e45f71a37cd62f" providerId="LiveId" clId="{A0B9B50A-D845-45F9-BF19-9BFF9CE25122}" dt="2025-12-22T22:52:41.987" v="17" actId="47"/>
        <pc:sldMkLst>
          <pc:docMk/>
          <pc:sldMk cId="2691451992" sldId="305"/>
        </pc:sldMkLst>
      </pc:sldChg>
      <pc:sldChg chg="del">
        <pc:chgData name="Linhtu75@gmail.com" userId="d5e45f71a37cd62f" providerId="LiveId" clId="{A0B9B50A-D845-45F9-BF19-9BFF9CE25122}" dt="2025-12-22T22:52:45.888" v="20" actId="47"/>
        <pc:sldMkLst>
          <pc:docMk/>
          <pc:sldMk cId="2353254645" sldId="496"/>
        </pc:sldMkLst>
      </pc:sldChg>
      <pc:sldChg chg="del">
        <pc:chgData name="Linhtu75@gmail.com" userId="d5e45f71a37cd62f" providerId="LiveId" clId="{A0B9B50A-D845-45F9-BF19-9BFF9CE25122}" dt="2025-12-22T22:52:48.063" v="24" actId="47"/>
        <pc:sldMkLst>
          <pc:docMk/>
          <pc:sldMk cId="2141621487" sldId="497"/>
        </pc:sldMkLst>
      </pc:sldChg>
      <pc:sldChg chg="del">
        <pc:chgData name="Linhtu75@gmail.com" userId="d5e45f71a37cd62f" providerId="LiveId" clId="{A0B9B50A-D845-45F9-BF19-9BFF9CE25122}" dt="2025-12-22T22:52:49.475" v="26" actId="47"/>
        <pc:sldMkLst>
          <pc:docMk/>
          <pc:sldMk cId="2602552914" sldId="500"/>
        </pc:sldMkLst>
      </pc:sldChg>
      <pc:sldChg chg="del">
        <pc:chgData name="Linhtu75@gmail.com" userId="d5e45f71a37cd62f" providerId="LiveId" clId="{A0B9B50A-D845-45F9-BF19-9BFF9CE25122}" dt="2025-12-22T22:52:49.707" v="27" actId="47"/>
        <pc:sldMkLst>
          <pc:docMk/>
          <pc:sldMk cId="557731554" sldId="501"/>
        </pc:sldMkLst>
      </pc:sldChg>
      <pc:sldChg chg="del">
        <pc:chgData name="Linhtu75@gmail.com" userId="d5e45f71a37cd62f" providerId="LiveId" clId="{A0B9B50A-D845-45F9-BF19-9BFF9CE25122}" dt="2025-12-22T22:52:50.922" v="29" actId="47"/>
        <pc:sldMkLst>
          <pc:docMk/>
          <pc:sldMk cId="3659559649" sldId="502"/>
        </pc:sldMkLst>
      </pc:sldChg>
      <pc:sldChg chg="del">
        <pc:chgData name="Linhtu75@gmail.com" userId="d5e45f71a37cd62f" providerId="LiveId" clId="{A0B9B50A-D845-45F9-BF19-9BFF9CE25122}" dt="2025-12-22T22:52:51.435" v="30" actId="47"/>
        <pc:sldMkLst>
          <pc:docMk/>
          <pc:sldMk cId="1923080657" sldId="503"/>
        </pc:sldMkLst>
      </pc:sldChg>
      <pc:sldChg chg="del">
        <pc:chgData name="Linhtu75@gmail.com" userId="d5e45f71a37cd62f" providerId="LiveId" clId="{A0B9B50A-D845-45F9-BF19-9BFF9CE25122}" dt="2025-12-22T22:52:52.072" v="31" actId="47"/>
        <pc:sldMkLst>
          <pc:docMk/>
          <pc:sldMk cId="3977577822" sldId="504"/>
        </pc:sldMkLst>
      </pc:sldChg>
      <pc:sldChg chg="del">
        <pc:chgData name="Linhtu75@gmail.com" userId="d5e45f71a37cd62f" providerId="LiveId" clId="{A0B9B50A-D845-45F9-BF19-9BFF9CE25122}" dt="2025-12-22T22:52:48.548" v="25" actId="47"/>
        <pc:sldMkLst>
          <pc:docMk/>
          <pc:sldMk cId="1196616099" sldId="505"/>
        </pc:sldMkLst>
      </pc:sldChg>
      <pc:sldChg chg="del">
        <pc:chgData name="Linhtu75@gmail.com" userId="d5e45f71a37cd62f" providerId="LiveId" clId="{A0B9B50A-D845-45F9-BF19-9BFF9CE25122}" dt="2025-12-22T22:52:52.674" v="32" actId="47"/>
        <pc:sldMkLst>
          <pc:docMk/>
          <pc:sldMk cId="3064316933" sldId="506"/>
        </pc:sldMkLst>
      </pc:sldChg>
      <pc:sldChg chg="del">
        <pc:chgData name="Linhtu75@gmail.com" userId="d5e45f71a37cd62f" providerId="LiveId" clId="{A0B9B50A-D845-45F9-BF19-9BFF9CE25122}" dt="2025-12-22T22:52:33.961" v="5" actId="47"/>
        <pc:sldMkLst>
          <pc:docMk/>
          <pc:sldMk cId="3996705478" sldId="509"/>
        </pc:sldMkLst>
      </pc:sldChg>
      <pc:sldChg chg="del">
        <pc:chgData name="Linhtu75@gmail.com" userId="d5e45f71a37cd62f" providerId="LiveId" clId="{A0B9B50A-D845-45F9-BF19-9BFF9CE25122}" dt="2025-12-22T22:52:34.841" v="6" actId="47"/>
        <pc:sldMkLst>
          <pc:docMk/>
          <pc:sldMk cId="550385729" sldId="511"/>
        </pc:sldMkLst>
      </pc:sldChg>
      <pc:sldChg chg="del">
        <pc:chgData name="Linhtu75@gmail.com" userId="d5e45f71a37cd62f" providerId="LiveId" clId="{A0B9B50A-D845-45F9-BF19-9BFF9CE25122}" dt="2025-12-22T22:52:37.856" v="11" actId="47"/>
        <pc:sldMkLst>
          <pc:docMk/>
          <pc:sldMk cId="2400836752" sldId="513"/>
        </pc:sldMkLst>
      </pc:sldChg>
      <pc:sldChg chg="del">
        <pc:chgData name="Linhtu75@gmail.com" userId="d5e45f71a37cd62f" providerId="LiveId" clId="{A0B9B50A-D845-45F9-BF19-9BFF9CE25122}" dt="2025-12-22T22:52:39.021" v="13" actId="47"/>
        <pc:sldMkLst>
          <pc:docMk/>
          <pc:sldMk cId="2841714144" sldId="515"/>
        </pc:sldMkLst>
      </pc:sldChg>
      <pc:sldChg chg="del">
        <pc:chgData name="Linhtu75@gmail.com" userId="d5e45f71a37cd62f" providerId="LiveId" clId="{A0B9B50A-D845-45F9-BF19-9BFF9CE25122}" dt="2025-12-22T22:52:37.268" v="10" actId="47"/>
        <pc:sldMkLst>
          <pc:docMk/>
          <pc:sldMk cId="3011465689" sldId="517"/>
        </pc:sldMkLst>
      </pc:sldChg>
      <pc:sldChg chg="del">
        <pc:chgData name="Linhtu75@gmail.com" userId="d5e45f71a37cd62f" providerId="LiveId" clId="{A0B9B50A-D845-45F9-BF19-9BFF9CE25122}" dt="2025-12-22T22:52:38.380" v="12" actId="47"/>
        <pc:sldMkLst>
          <pc:docMk/>
          <pc:sldMk cId="884829789" sldId="518"/>
        </pc:sldMkLst>
      </pc:sldChg>
      <pc:sldChg chg="del">
        <pc:chgData name="Linhtu75@gmail.com" userId="d5e45f71a37cd62f" providerId="LiveId" clId="{A0B9B50A-D845-45F9-BF19-9BFF9CE25122}" dt="2025-12-22T22:52:39.674" v="14" actId="47"/>
        <pc:sldMkLst>
          <pc:docMk/>
          <pc:sldMk cId="3738923866" sldId="519"/>
        </pc:sldMkLst>
      </pc:sldChg>
      <pc:sldChg chg="del">
        <pc:chgData name="Linhtu75@gmail.com" userId="d5e45f71a37cd62f" providerId="LiveId" clId="{A0B9B50A-D845-45F9-BF19-9BFF9CE25122}" dt="2025-12-22T22:52:41.247" v="16" actId="47"/>
        <pc:sldMkLst>
          <pc:docMk/>
          <pc:sldMk cId="3267694136" sldId="520"/>
        </pc:sldMkLst>
      </pc:sldChg>
      <pc:sldMasterChg chg="delSldLayout">
        <pc:chgData name="Linhtu75@gmail.com" userId="d5e45f71a37cd62f" providerId="LiveId" clId="{A0B9B50A-D845-45F9-BF19-9BFF9CE25122}" dt="2025-12-22T22:52:39.021" v="13" actId="47"/>
        <pc:sldMasterMkLst>
          <pc:docMk/>
          <pc:sldMasterMk cId="3556171463" sldId="2147483660"/>
        </pc:sldMasterMkLst>
        <pc:sldLayoutChg chg="del">
          <pc:chgData name="Linhtu75@gmail.com" userId="d5e45f71a37cd62f" providerId="LiveId" clId="{A0B9B50A-D845-45F9-BF19-9BFF9CE25122}" dt="2025-12-22T22:52:39.021" v="13" actId="47"/>
          <pc:sldLayoutMkLst>
            <pc:docMk/>
            <pc:sldMasterMk cId="3556171463" sldId="2147483660"/>
            <pc:sldLayoutMk cId="64352792" sldId="2147483823"/>
          </pc:sldLayoutMkLst>
        </pc:sldLayoutChg>
      </pc:sldMasterChg>
      <pc:sldMasterChg chg="delSldLayout">
        <pc:chgData name="Linhtu75@gmail.com" userId="d5e45f71a37cd62f" providerId="LiveId" clId="{A0B9B50A-D845-45F9-BF19-9BFF9CE25122}" dt="2025-12-22T22:52:33.961" v="5" actId="47"/>
        <pc:sldMasterMkLst>
          <pc:docMk/>
          <pc:sldMasterMk cId="2998957207" sldId="2147483697"/>
        </pc:sldMasterMkLst>
        <pc:sldLayoutChg chg="del">
          <pc:chgData name="Linhtu75@gmail.com" userId="d5e45f71a37cd62f" providerId="LiveId" clId="{A0B9B50A-D845-45F9-BF19-9BFF9CE25122}" dt="2025-12-22T22:52:33.961" v="5" actId="47"/>
          <pc:sldLayoutMkLst>
            <pc:docMk/>
            <pc:sldMasterMk cId="2998957207" sldId="2147483697"/>
            <pc:sldLayoutMk cId="2667867675" sldId="2147483822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22:52:47.415" v="23" actId="47"/>
        <pc:sldMasterMkLst>
          <pc:docMk/>
          <pc:sldMasterMk cId="3975118858" sldId="2147483711"/>
        </pc:sldMasterMkLst>
        <pc:sldLayoutChg chg="del">
          <pc:chgData name="Linhtu75@gmail.com" userId="d5e45f71a37cd62f" providerId="LiveId" clId="{A0B9B50A-D845-45F9-BF19-9BFF9CE25122}" dt="2025-12-22T22:52:47.415" v="23" actId="47"/>
          <pc:sldLayoutMkLst>
            <pc:docMk/>
            <pc:sldMasterMk cId="3975118858" sldId="2147483711"/>
            <pc:sldLayoutMk cId="748391720" sldId="2147483712"/>
          </pc:sldLayoutMkLst>
        </pc:sldLayoutChg>
      </pc:sldMasterChg>
      <pc:sldMasterChg chg="add del addSldLayout delSldLayout">
        <pc:chgData name="Linhtu75@gmail.com" userId="d5e45f71a37cd62f" providerId="LiveId" clId="{A0B9B50A-D845-45F9-BF19-9BFF9CE25122}" dt="2025-12-22T22:52:56.759" v="34" actId="47"/>
        <pc:sldMasterMkLst>
          <pc:docMk/>
          <pc:sldMasterMk cId="3566830748" sldId="2147483725"/>
        </pc:sldMasterMkLst>
        <pc:sldLayoutChg chg="add del">
          <pc:chgData name="Linhtu75@gmail.com" userId="d5e45f71a37cd62f" providerId="LiveId" clId="{A0B9B50A-D845-45F9-BF19-9BFF9CE25122}" dt="2025-12-22T22:52:56.759" v="34" actId="47"/>
          <pc:sldLayoutMkLst>
            <pc:docMk/>
            <pc:sldMasterMk cId="3566830748" sldId="2147483725"/>
            <pc:sldLayoutMk cId="3906296925" sldId="2147483726"/>
          </pc:sldLayoutMkLst>
        </pc:sldLayoutChg>
        <pc:sldLayoutChg chg="add del">
          <pc:chgData name="Linhtu75@gmail.com" userId="d5e45f71a37cd62f" providerId="LiveId" clId="{A0B9B50A-D845-45F9-BF19-9BFF9CE25122}" dt="2025-12-22T22:52:56.759" v="34" actId="47"/>
          <pc:sldLayoutMkLst>
            <pc:docMk/>
            <pc:sldMasterMk cId="3566830748" sldId="2147483725"/>
            <pc:sldLayoutMk cId="1162192781" sldId="2147483727"/>
          </pc:sldLayoutMkLst>
        </pc:sldLayoutChg>
        <pc:sldLayoutChg chg="add del">
          <pc:chgData name="Linhtu75@gmail.com" userId="d5e45f71a37cd62f" providerId="LiveId" clId="{A0B9B50A-D845-45F9-BF19-9BFF9CE25122}" dt="2025-12-22T22:52:56.759" v="34" actId="47"/>
          <pc:sldLayoutMkLst>
            <pc:docMk/>
            <pc:sldMasterMk cId="3566830748" sldId="2147483725"/>
            <pc:sldLayoutMk cId="3291183549" sldId="2147483728"/>
          </pc:sldLayoutMkLst>
        </pc:sldLayoutChg>
        <pc:sldLayoutChg chg="add del">
          <pc:chgData name="Linhtu75@gmail.com" userId="d5e45f71a37cd62f" providerId="LiveId" clId="{A0B9B50A-D845-45F9-BF19-9BFF9CE25122}" dt="2025-12-22T22:52:56.759" v="34" actId="47"/>
          <pc:sldLayoutMkLst>
            <pc:docMk/>
            <pc:sldMasterMk cId="3566830748" sldId="2147483725"/>
            <pc:sldLayoutMk cId="3222861168" sldId="2147483729"/>
          </pc:sldLayoutMkLst>
        </pc:sldLayoutChg>
        <pc:sldLayoutChg chg="add del">
          <pc:chgData name="Linhtu75@gmail.com" userId="d5e45f71a37cd62f" providerId="LiveId" clId="{A0B9B50A-D845-45F9-BF19-9BFF9CE25122}" dt="2025-12-22T22:52:56.759" v="34" actId="47"/>
          <pc:sldLayoutMkLst>
            <pc:docMk/>
            <pc:sldMasterMk cId="3566830748" sldId="2147483725"/>
            <pc:sldLayoutMk cId="457560555" sldId="2147483730"/>
          </pc:sldLayoutMkLst>
        </pc:sldLayoutChg>
        <pc:sldLayoutChg chg="add del">
          <pc:chgData name="Linhtu75@gmail.com" userId="d5e45f71a37cd62f" providerId="LiveId" clId="{A0B9B50A-D845-45F9-BF19-9BFF9CE25122}" dt="2025-12-22T22:52:56.759" v="34" actId="47"/>
          <pc:sldLayoutMkLst>
            <pc:docMk/>
            <pc:sldMasterMk cId="3566830748" sldId="2147483725"/>
            <pc:sldLayoutMk cId="269274361" sldId="2147483731"/>
          </pc:sldLayoutMkLst>
        </pc:sldLayoutChg>
        <pc:sldLayoutChg chg="add del">
          <pc:chgData name="Linhtu75@gmail.com" userId="d5e45f71a37cd62f" providerId="LiveId" clId="{A0B9B50A-D845-45F9-BF19-9BFF9CE25122}" dt="2025-12-22T22:52:56.759" v="34" actId="47"/>
          <pc:sldLayoutMkLst>
            <pc:docMk/>
            <pc:sldMasterMk cId="3566830748" sldId="2147483725"/>
            <pc:sldLayoutMk cId="921177860" sldId="2147483732"/>
          </pc:sldLayoutMkLst>
        </pc:sldLayoutChg>
        <pc:sldLayoutChg chg="add del">
          <pc:chgData name="Linhtu75@gmail.com" userId="d5e45f71a37cd62f" providerId="LiveId" clId="{A0B9B50A-D845-45F9-BF19-9BFF9CE25122}" dt="2025-12-22T22:52:56.759" v="34" actId="47"/>
          <pc:sldLayoutMkLst>
            <pc:docMk/>
            <pc:sldMasterMk cId="3566830748" sldId="2147483725"/>
            <pc:sldLayoutMk cId="3531555597" sldId="2147483733"/>
          </pc:sldLayoutMkLst>
        </pc:sldLayoutChg>
        <pc:sldLayoutChg chg="add del">
          <pc:chgData name="Linhtu75@gmail.com" userId="d5e45f71a37cd62f" providerId="LiveId" clId="{A0B9B50A-D845-45F9-BF19-9BFF9CE25122}" dt="2025-12-22T22:52:56.759" v="34" actId="47"/>
          <pc:sldLayoutMkLst>
            <pc:docMk/>
            <pc:sldMasterMk cId="3566830748" sldId="2147483725"/>
            <pc:sldLayoutMk cId="1857149691" sldId="2147483734"/>
          </pc:sldLayoutMkLst>
        </pc:sldLayoutChg>
        <pc:sldLayoutChg chg="add del">
          <pc:chgData name="Linhtu75@gmail.com" userId="d5e45f71a37cd62f" providerId="LiveId" clId="{A0B9B50A-D845-45F9-BF19-9BFF9CE25122}" dt="2025-12-22T22:52:56.759" v="34" actId="47"/>
          <pc:sldLayoutMkLst>
            <pc:docMk/>
            <pc:sldMasterMk cId="3566830748" sldId="2147483725"/>
            <pc:sldLayoutMk cId="1996899072" sldId="2147483735"/>
          </pc:sldLayoutMkLst>
        </pc:sldLayoutChg>
        <pc:sldLayoutChg chg="add del">
          <pc:chgData name="Linhtu75@gmail.com" userId="d5e45f71a37cd62f" providerId="LiveId" clId="{A0B9B50A-D845-45F9-BF19-9BFF9CE25122}" dt="2025-12-22T22:52:56.759" v="34" actId="47"/>
          <pc:sldLayoutMkLst>
            <pc:docMk/>
            <pc:sldMasterMk cId="3566830748" sldId="2147483725"/>
            <pc:sldLayoutMk cId="2385551312" sldId="2147483736"/>
          </pc:sldLayoutMkLst>
        </pc:sldLayoutChg>
        <pc:sldLayoutChg chg="del">
          <pc:chgData name="Linhtu75@gmail.com" userId="d5e45f71a37cd62f" providerId="LiveId" clId="{A0B9B50A-D845-45F9-BF19-9BFF9CE25122}" dt="2025-12-22T22:52:41.247" v="16" actId="47"/>
          <pc:sldLayoutMkLst>
            <pc:docMk/>
            <pc:sldMasterMk cId="3566830748" sldId="2147483725"/>
            <pc:sldLayoutMk cId="3713431927" sldId="2147483824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22:52:35.341" v="7" actId="47"/>
        <pc:sldMasterMkLst>
          <pc:docMk/>
          <pc:sldMasterMk cId="1265382122" sldId="2147483786"/>
        </pc:sldMasterMkLst>
        <pc:sldLayoutChg chg="del">
          <pc:chgData name="Linhtu75@gmail.com" userId="d5e45f71a37cd62f" providerId="LiveId" clId="{A0B9B50A-D845-45F9-BF19-9BFF9CE25122}" dt="2025-12-22T22:52:35.341" v="7" actId="47"/>
          <pc:sldLayoutMkLst>
            <pc:docMk/>
            <pc:sldMasterMk cId="1265382122" sldId="2147483786"/>
            <pc:sldLayoutMk cId="3244798436" sldId="2147483787"/>
          </pc:sldLayoutMkLst>
        </pc:sldLayoutChg>
        <pc:sldLayoutChg chg="del">
          <pc:chgData name="Linhtu75@gmail.com" userId="d5e45f71a37cd62f" providerId="LiveId" clId="{A0B9B50A-D845-45F9-BF19-9BFF9CE25122}" dt="2025-12-22T22:52:35.341" v="7" actId="47"/>
          <pc:sldLayoutMkLst>
            <pc:docMk/>
            <pc:sldMasterMk cId="1265382122" sldId="2147483786"/>
            <pc:sldLayoutMk cId="2718262047" sldId="2147483788"/>
          </pc:sldLayoutMkLst>
        </pc:sldLayoutChg>
        <pc:sldLayoutChg chg="del">
          <pc:chgData name="Linhtu75@gmail.com" userId="d5e45f71a37cd62f" providerId="LiveId" clId="{A0B9B50A-D845-45F9-BF19-9BFF9CE25122}" dt="2025-12-22T22:52:35.341" v="7" actId="47"/>
          <pc:sldLayoutMkLst>
            <pc:docMk/>
            <pc:sldMasterMk cId="1265382122" sldId="2147483786"/>
            <pc:sldLayoutMk cId="3252981476" sldId="2147483789"/>
          </pc:sldLayoutMkLst>
        </pc:sldLayoutChg>
        <pc:sldLayoutChg chg="del">
          <pc:chgData name="Linhtu75@gmail.com" userId="d5e45f71a37cd62f" providerId="LiveId" clId="{A0B9B50A-D845-45F9-BF19-9BFF9CE25122}" dt="2025-12-22T22:52:35.341" v="7" actId="47"/>
          <pc:sldLayoutMkLst>
            <pc:docMk/>
            <pc:sldMasterMk cId="1265382122" sldId="2147483786"/>
            <pc:sldLayoutMk cId="885175422" sldId="2147483790"/>
          </pc:sldLayoutMkLst>
        </pc:sldLayoutChg>
        <pc:sldLayoutChg chg="del">
          <pc:chgData name="Linhtu75@gmail.com" userId="d5e45f71a37cd62f" providerId="LiveId" clId="{A0B9B50A-D845-45F9-BF19-9BFF9CE25122}" dt="2025-12-22T22:52:35.341" v="7" actId="47"/>
          <pc:sldLayoutMkLst>
            <pc:docMk/>
            <pc:sldMasterMk cId="1265382122" sldId="2147483786"/>
            <pc:sldLayoutMk cId="3231154062" sldId="2147483791"/>
          </pc:sldLayoutMkLst>
        </pc:sldLayoutChg>
        <pc:sldLayoutChg chg="del">
          <pc:chgData name="Linhtu75@gmail.com" userId="d5e45f71a37cd62f" providerId="LiveId" clId="{A0B9B50A-D845-45F9-BF19-9BFF9CE25122}" dt="2025-12-22T22:52:35.341" v="7" actId="47"/>
          <pc:sldLayoutMkLst>
            <pc:docMk/>
            <pc:sldMasterMk cId="1265382122" sldId="2147483786"/>
            <pc:sldLayoutMk cId="512445445" sldId="2147483792"/>
          </pc:sldLayoutMkLst>
        </pc:sldLayoutChg>
        <pc:sldLayoutChg chg="del">
          <pc:chgData name="Linhtu75@gmail.com" userId="d5e45f71a37cd62f" providerId="LiveId" clId="{A0B9B50A-D845-45F9-BF19-9BFF9CE25122}" dt="2025-12-22T22:52:35.341" v="7" actId="47"/>
          <pc:sldLayoutMkLst>
            <pc:docMk/>
            <pc:sldMasterMk cId="1265382122" sldId="2147483786"/>
            <pc:sldLayoutMk cId="1803119551" sldId="2147483793"/>
          </pc:sldLayoutMkLst>
        </pc:sldLayoutChg>
        <pc:sldLayoutChg chg="del">
          <pc:chgData name="Linhtu75@gmail.com" userId="d5e45f71a37cd62f" providerId="LiveId" clId="{A0B9B50A-D845-45F9-BF19-9BFF9CE25122}" dt="2025-12-22T22:52:35.341" v="7" actId="47"/>
          <pc:sldLayoutMkLst>
            <pc:docMk/>
            <pc:sldMasterMk cId="1265382122" sldId="2147483786"/>
            <pc:sldLayoutMk cId="3073336902" sldId="2147483794"/>
          </pc:sldLayoutMkLst>
        </pc:sldLayoutChg>
        <pc:sldLayoutChg chg="del">
          <pc:chgData name="Linhtu75@gmail.com" userId="d5e45f71a37cd62f" providerId="LiveId" clId="{A0B9B50A-D845-45F9-BF19-9BFF9CE25122}" dt="2025-12-22T22:52:35.341" v="7" actId="47"/>
          <pc:sldLayoutMkLst>
            <pc:docMk/>
            <pc:sldMasterMk cId="1265382122" sldId="2147483786"/>
            <pc:sldLayoutMk cId="2302077266" sldId="2147483795"/>
          </pc:sldLayoutMkLst>
        </pc:sldLayoutChg>
        <pc:sldLayoutChg chg="del">
          <pc:chgData name="Linhtu75@gmail.com" userId="d5e45f71a37cd62f" providerId="LiveId" clId="{A0B9B50A-D845-45F9-BF19-9BFF9CE25122}" dt="2025-12-22T22:52:35.341" v="7" actId="47"/>
          <pc:sldLayoutMkLst>
            <pc:docMk/>
            <pc:sldMasterMk cId="1265382122" sldId="2147483786"/>
            <pc:sldLayoutMk cId="1861869672" sldId="2147483796"/>
          </pc:sldLayoutMkLst>
        </pc:sldLayoutChg>
        <pc:sldLayoutChg chg="del">
          <pc:chgData name="Linhtu75@gmail.com" userId="d5e45f71a37cd62f" providerId="LiveId" clId="{A0B9B50A-D845-45F9-BF19-9BFF9CE25122}" dt="2025-12-22T22:52:35.341" v="7" actId="47"/>
          <pc:sldLayoutMkLst>
            <pc:docMk/>
            <pc:sldMasterMk cId="1265382122" sldId="2147483786"/>
            <pc:sldLayoutMk cId="3072808719" sldId="2147483797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22:52:52.674" v="32" actId="47"/>
        <pc:sldMasterMkLst>
          <pc:docMk/>
          <pc:sldMasterMk cId="527679583" sldId="2147483810"/>
        </pc:sldMasterMkLst>
        <pc:sldLayoutChg chg="del">
          <pc:chgData name="Linhtu75@gmail.com" userId="d5e45f71a37cd62f" providerId="LiveId" clId="{A0B9B50A-D845-45F9-BF19-9BFF9CE25122}" dt="2025-12-22T22:52:52.674" v="32" actId="47"/>
          <pc:sldLayoutMkLst>
            <pc:docMk/>
            <pc:sldMasterMk cId="527679583" sldId="2147483810"/>
            <pc:sldLayoutMk cId="3915307392" sldId="2147483811"/>
          </pc:sldLayoutMkLst>
        </pc:sldLayoutChg>
        <pc:sldLayoutChg chg="del">
          <pc:chgData name="Linhtu75@gmail.com" userId="d5e45f71a37cd62f" providerId="LiveId" clId="{A0B9B50A-D845-45F9-BF19-9BFF9CE25122}" dt="2025-12-22T22:52:52.674" v="32" actId="47"/>
          <pc:sldLayoutMkLst>
            <pc:docMk/>
            <pc:sldMasterMk cId="527679583" sldId="2147483810"/>
            <pc:sldLayoutMk cId="592846595" sldId="2147483812"/>
          </pc:sldLayoutMkLst>
        </pc:sldLayoutChg>
        <pc:sldLayoutChg chg="del">
          <pc:chgData name="Linhtu75@gmail.com" userId="d5e45f71a37cd62f" providerId="LiveId" clId="{A0B9B50A-D845-45F9-BF19-9BFF9CE25122}" dt="2025-12-22T22:52:52.674" v="32" actId="47"/>
          <pc:sldLayoutMkLst>
            <pc:docMk/>
            <pc:sldMasterMk cId="527679583" sldId="2147483810"/>
            <pc:sldLayoutMk cId="506492072" sldId="2147483813"/>
          </pc:sldLayoutMkLst>
        </pc:sldLayoutChg>
        <pc:sldLayoutChg chg="del">
          <pc:chgData name="Linhtu75@gmail.com" userId="d5e45f71a37cd62f" providerId="LiveId" clId="{A0B9B50A-D845-45F9-BF19-9BFF9CE25122}" dt="2025-12-22T22:52:52.674" v="32" actId="47"/>
          <pc:sldLayoutMkLst>
            <pc:docMk/>
            <pc:sldMasterMk cId="527679583" sldId="2147483810"/>
            <pc:sldLayoutMk cId="3812019361" sldId="2147483814"/>
          </pc:sldLayoutMkLst>
        </pc:sldLayoutChg>
        <pc:sldLayoutChg chg="del">
          <pc:chgData name="Linhtu75@gmail.com" userId="d5e45f71a37cd62f" providerId="LiveId" clId="{A0B9B50A-D845-45F9-BF19-9BFF9CE25122}" dt="2025-12-22T22:52:52.674" v="32" actId="47"/>
          <pc:sldLayoutMkLst>
            <pc:docMk/>
            <pc:sldMasterMk cId="527679583" sldId="2147483810"/>
            <pc:sldLayoutMk cId="919156109" sldId="2147483815"/>
          </pc:sldLayoutMkLst>
        </pc:sldLayoutChg>
        <pc:sldLayoutChg chg="del">
          <pc:chgData name="Linhtu75@gmail.com" userId="d5e45f71a37cd62f" providerId="LiveId" clId="{A0B9B50A-D845-45F9-BF19-9BFF9CE25122}" dt="2025-12-22T22:52:52.674" v="32" actId="47"/>
          <pc:sldLayoutMkLst>
            <pc:docMk/>
            <pc:sldMasterMk cId="527679583" sldId="2147483810"/>
            <pc:sldLayoutMk cId="3380615730" sldId="2147483816"/>
          </pc:sldLayoutMkLst>
        </pc:sldLayoutChg>
        <pc:sldLayoutChg chg="del">
          <pc:chgData name="Linhtu75@gmail.com" userId="d5e45f71a37cd62f" providerId="LiveId" clId="{A0B9B50A-D845-45F9-BF19-9BFF9CE25122}" dt="2025-12-22T22:52:52.674" v="32" actId="47"/>
          <pc:sldLayoutMkLst>
            <pc:docMk/>
            <pc:sldMasterMk cId="527679583" sldId="2147483810"/>
            <pc:sldLayoutMk cId="2094205286" sldId="2147483817"/>
          </pc:sldLayoutMkLst>
        </pc:sldLayoutChg>
        <pc:sldLayoutChg chg="del">
          <pc:chgData name="Linhtu75@gmail.com" userId="d5e45f71a37cd62f" providerId="LiveId" clId="{A0B9B50A-D845-45F9-BF19-9BFF9CE25122}" dt="2025-12-22T22:52:52.674" v="32" actId="47"/>
          <pc:sldLayoutMkLst>
            <pc:docMk/>
            <pc:sldMasterMk cId="527679583" sldId="2147483810"/>
            <pc:sldLayoutMk cId="3242673871" sldId="2147483818"/>
          </pc:sldLayoutMkLst>
        </pc:sldLayoutChg>
        <pc:sldLayoutChg chg="del">
          <pc:chgData name="Linhtu75@gmail.com" userId="d5e45f71a37cd62f" providerId="LiveId" clId="{A0B9B50A-D845-45F9-BF19-9BFF9CE25122}" dt="2025-12-22T22:52:52.674" v="32" actId="47"/>
          <pc:sldLayoutMkLst>
            <pc:docMk/>
            <pc:sldMasterMk cId="527679583" sldId="2147483810"/>
            <pc:sldLayoutMk cId="66452220" sldId="2147483819"/>
          </pc:sldLayoutMkLst>
        </pc:sldLayoutChg>
        <pc:sldLayoutChg chg="del">
          <pc:chgData name="Linhtu75@gmail.com" userId="d5e45f71a37cd62f" providerId="LiveId" clId="{A0B9B50A-D845-45F9-BF19-9BFF9CE25122}" dt="2025-12-22T22:52:52.674" v="32" actId="47"/>
          <pc:sldLayoutMkLst>
            <pc:docMk/>
            <pc:sldMasterMk cId="527679583" sldId="2147483810"/>
            <pc:sldLayoutMk cId="2721359993" sldId="2147483820"/>
          </pc:sldLayoutMkLst>
        </pc:sldLayoutChg>
        <pc:sldLayoutChg chg="del">
          <pc:chgData name="Linhtu75@gmail.com" userId="d5e45f71a37cd62f" providerId="LiveId" clId="{A0B9B50A-D845-45F9-BF19-9BFF9CE25122}" dt="2025-12-22T22:52:52.674" v="32" actId="47"/>
          <pc:sldLayoutMkLst>
            <pc:docMk/>
            <pc:sldMasterMk cId="527679583" sldId="2147483810"/>
            <pc:sldLayoutMk cId="2477926940" sldId="214748382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86A53-92A7-409F-A328-1BBA73FA611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98AFA-A508-47A7-94F7-250F6BEEB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33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2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68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55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3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8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50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3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3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85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93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12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0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1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7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2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99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8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9447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803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9590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879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229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0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0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68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91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51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63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174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6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92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3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6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1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60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78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55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49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90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51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561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97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3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45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564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5476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9681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5838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8582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3122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7971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5481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72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96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740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36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01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58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714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003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8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614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047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4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15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471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886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127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780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095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361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8670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423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4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8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5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3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2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0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88D84-5A2D-4911-8DD1-ADF122CF9761}"/>
              </a:ext>
            </a:extLst>
          </p:cNvPr>
          <p:cNvSpPr txBox="1"/>
          <p:nvPr/>
        </p:nvSpPr>
        <p:spPr>
          <a:xfrm>
            <a:off x="1275907" y="761252"/>
            <a:ext cx="894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từ ngữ nào dưới đây chỉ hoạt động: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98307-166C-44A3-AB95-187C9C31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475" y="2038350"/>
            <a:ext cx="8324850" cy="2171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6160A6D-4D5B-4DE9-8DEC-CC20B2F760F7}"/>
              </a:ext>
            </a:extLst>
          </p:cNvPr>
          <p:cNvSpPr/>
          <p:nvPr/>
        </p:nvSpPr>
        <p:spPr>
          <a:xfrm>
            <a:off x="5138057" y="1948543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6E35D5-EC61-4D99-8A91-618D1077D435}"/>
              </a:ext>
            </a:extLst>
          </p:cNvPr>
          <p:cNvSpPr/>
          <p:nvPr/>
        </p:nvSpPr>
        <p:spPr>
          <a:xfrm>
            <a:off x="2090057" y="3165022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329EE9-9726-4078-B9A2-E392AD7CE549}"/>
              </a:ext>
            </a:extLst>
          </p:cNvPr>
          <p:cNvSpPr/>
          <p:nvPr/>
        </p:nvSpPr>
        <p:spPr>
          <a:xfrm>
            <a:off x="6270172" y="3165022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49671-76E7-4332-BFFC-30606FD73573}"/>
              </a:ext>
            </a:extLst>
          </p:cNvPr>
          <p:cNvSpPr txBox="1"/>
          <p:nvPr/>
        </p:nvSpPr>
        <p:spPr>
          <a:xfrm>
            <a:off x="1221478" y="4828977"/>
            <a:ext cx="1019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Tìm từ những chỉ hoạt động có thể kết hợp với từ "cửa".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FB4C92-B5FC-4F64-9A9E-D2B5A8E39438}"/>
              </a:ext>
            </a:extLst>
          </p:cNvPr>
          <p:cNvSpPr/>
          <p:nvPr/>
        </p:nvSpPr>
        <p:spPr>
          <a:xfrm>
            <a:off x="1828799" y="5540829"/>
            <a:ext cx="8143875" cy="892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,..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lowchart: Document 17"/>
          <p:cNvSpPr/>
          <p:nvPr/>
        </p:nvSpPr>
        <p:spPr>
          <a:xfrm>
            <a:off x="-76199" y="-14642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   </a:t>
              </a: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gallery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1.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Ngày cháu còn nhỏ, ai thường cài then trên của cánh cửa?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/>
          <p:nvPr/>
        </p:nvCxnSpPr>
        <p:spPr>
          <a:xfrm>
            <a:off x="1698171" y="3026229"/>
            <a:ext cx="25037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921" y="3581400"/>
            <a:ext cx="3449002" cy="2936240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21128" y="5476514"/>
            <a:ext cx="7003597" cy="1168488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2.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Vì sao khi cháu lớn, bà lại là người cài then dưới của cánh cửa?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>
            <a:cxnSpLocks/>
          </p:cNvCxnSpPr>
          <p:nvPr/>
        </p:nvCxnSpPr>
        <p:spPr>
          <a:xfrm>
            <a:off x="849086" y="4430486"/>
            <a:ext cx="23404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2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76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vi-VN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Sắp xếp các bức tranh sau theo thứ tự 3 khổ thơ trong bài.</a:t>
            </a:r>
            <a:endParaRPr lang="en-US" b="1" dirty="0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BADA901-3A04-4BFD-A9B6-6A30E49CB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523" y="1729332"/>
            <a:ext cx="9153525" cy="4191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B7113C3-C588-41C0-A4BA-7611CE7BA7A1}"/>
              </a:ext>
            </a:extLst>
          </p:cNvPr>
          <p:cNvSpPr/>
          <p:nvPr/>
        </p:nvSpPr>
        <p:spPr>
          <a:xfrm>
            <a:off x="7489371" y="1729332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75DA2B-62FD-4015-902D-D93806C8C2AC}"/>
              </a:ext>
            </a:extLst>
          </p:cNvPr>
          <p:cNvSpPr/>
          <p:nvPr/>
        </p:nvSpPr>
        <p:spPr>
          <a:xfrm>
            <a:off x="1205048" y="1642247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8FEEEF-E9E8-4BD9-8A61-18055B7C5A66}"/>
              </a:ext>
            </a:extLst>
          </p:cNvPr>
          <p:cNvSpPr/>
          <p:nvPr/>
        </p:nvSpPr>
        <p:spPr>
          <a:xfrm>
            <a:off x="4298903" y="1642246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35500" y="5524094"/>
            <a:ext cx="7051222" cy="1168488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4.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 thơ nào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nói lên tình cảm của cháu đối với bà khi về nhà mới?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>
            <a:cxnSpLocks/>
          </p:cNvCxnSpPr>
          <p:nvPr/>
        </p:nvCxnSpPr>
        <p:spPr>
          <a:xfrm>
            <a:off x="5671457" y="2884714"/>
            <a:ext cx="3318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882D05-3C7E-49BF-8BDC-1C75F1D84A46}"/>
              </a:ext>
            </a:extLst>
          </p:cNvPr>
          <p:cNvCxnSpPr>
            <a:cxnSpLocks/>
          </p:cNvCxnSpPr>
          <p:nvPr/>
        </p:nvCxnSpPr>
        <p:spPr>
          <a:xfrm>
            <a:off x="5671457" y="3429000"/>
            <a:ext cx="3690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7475" y="1963420"/>
            <a:ext cx="6553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theo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văn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bản</a:t>
            </a:r>
            <a:r>
              <a:rPr kumimoji="0" lang="en-US" altLang="zh-CN" sz="5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đọc</a:t>
            </a:r>
            <a:r>
              <a:rPr kumimoji="0" lang="en-US" altLang="zh-CN" sz="5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456</Words>
  <Application>Microsoft Office PowerPoint</Application>
  <PresentationFormat>Widescreen</PresentationFormat>
  <Paragraphs>74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Microsoft YaHei</vt:lpstr>
      <vt:lpstr>Arial</vt:lpstr>
      <vt:lpstr>Arial Rounded MT Bold</vt:lpstr>
      <vt:lpstr>Arial-Rounded</vt:lpstr>
      <vt:lpstr>Calibri</vt:lpstr>
      <vt:lpstr>Calibri Light</vt:lpstr>
      <vt:lpstr>Verdana</vt:lpstr>
      <vt:lpstr>1_Office Theme</vt:lpstr>
      <vt:lpstr>6_Office Theme</vt:lpstr>
      <vt:lpstr>2_Office 主题​​</vt:lpstr>
      <vt:lpstr>2_Office Theme</vt:lpstr>
      <vt:lpstr>7_Office Theme</vt:lpstr>
      <vt:lpstr>5_Office Theme</vt:lpstr>
      <vt:lpstr>9_Office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Sắp xếp các bức tranh sau theo thứ tự 3 khổ thơ trong bài.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Linhtu75@gmail.com</cp:lastModifiedBy>
  <cp:revision>41</cp:revision>
  <dcterms:created xsi:type="dcterms:W3CDTF">2021-05-27T09:05:16Z</dcterms:created>
  <dcterms:modified xsi:type="dcterms:W3CDTF">2025-12-22T22:53:00Z</dcterms:modified>
</cp:coreProperties>
</file>