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1" r:id="rId3"/>
    <p:sldMasterId id="2147483713" r:id="rId4"/>
    <p:sldMasterId id="2147483725" r:id="rId5"/>
    <p:sldMasterId id="2147483749" r:id="rId6"/>
    <p:sldMasterId id="2147483774" r:id="rId7"/>
  </p:sldMasterIdLst>
  <p:notesMasterIdLst>
    <p:notesMasterId r:id="rId16"/>
  </p:notesMasterIdLst>
  <p:sldIdLst>
    <p:sldId id="257" r:id="rId8"/>
    <p:sldId id="300" r:id="rId9"/>
    <p:sldId id="272" r:id="rId10"/>
    <p:sldId id="273" r:id="rId11"/>
    <p:sldId id="293" r:id="rId12"/>
    <p:sldId id="496" r:id="rId13"/>
    <p:sldId id="294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delSld delMainMaster">
      <pc:chgData name="Linhtu75@gmail.com" userId="d5e45f71a37cd62f" providerId="LiveId" clId="{A0B9B50A-D845-45F9-BF19-9BFF9CE25122}" dt="2025-12-22T22:53:48.391" v="31" actId="47"/>
      <pc:docMkLst>
        <pc:docMk/>
      </pc:docMkLst>
      <pc:sldChg chg="del">
        <pc:chgData name="Linhtu75@gmail.com" userId="d5e45f71a37cd62f" providerId="LiveId" clId="{A0B9B50A-D845-45F9-BF19-9BFF9CE25122}" dt="2025-12-22T22:53:45.300" v="26" actId="47"/>
        <pc:sldMkLst>
          <pc:docMk/>
          <pc:sldMk cId="2075836292" sldId="256"/>
        </pc:sldMkLst>
      </pc:sldChg>
      <pc:sldChg chg="del">
        <pc:chgData name="Linhtu75@gmail.com" userId="d5e45f71a37cd62f" providerId="LiveId" clId="{A0B9B50A-D845-45F9-BF19-9BFF9CE25122}" dt="2025-12-22T22:53:36.907" v="4" actId="47"/>
        <pc:sldMkLst>
          <pc:docMk/>
          <pc:sldMk cId="0" sldId="266"/>
        </pc:sldMkLst>
      </pc:sldChg>
      <pc:sldChg chg="del">
        <pc:chgData name="Linhtu75@gmail.com" userId="d5e45f71a37cd62f" providerId="LiveId" clId="{A0B9B50A-D845-45F9-BF19-9BFF9CE25122}" dt="2025-12-22T22:53:39.713" v="17" actId="47"/>
        <pc:sldMkLst>
          <pc:docMk/>
          <pc:sldMk cId="0" sldId="271"/>
        </pc:sldMkLst>
      </pc:sldChg>
      <pc:sldChg chg="del">
        <pc:chgData name="Linhtu75@gmail.com" userId="d5e45f71a37cd62f" providerId="LiveId" clId="{A0B9B50A-D845-45F9-BF19-9BFF9CE25122}" dt="2025-12-22T22:53:48.391" v="31" actId="47"/>
        <pc:sldMkLst>
          <pc:docMk/>
          <pc:sldMk cId="0" sldId="278"/>
        </pc:sldMkLst>
      </pc:sldChg>
      <pc:sldChg chg="del">
        <pc:chgData name="Linhtu75@gmail.com" userId="d5e45f71a37cd62f" providerId="LiveId" clId="{A0B9B50A-D845-45F9-BF19-9BFF9CE25122}" dt="2025-12-22T22:53:37.048" v="5" actId="47"/>
        <pc:sldMkLst>
          <pc:docMk/>
          <pc:sldMk cId="0" sldId="288"/>
        </pc:sldMkLst>
      </pc:sldChg>
      <pc:sldChg chg="del">
        <pc:chgData name="Linhtu75@gmail.com" userId="d5e45f71a37cd62f" providerId="LiveId" clId="{A0B9B50A-D845-45F9-BF19-9BFF9CE25122}" dt="2025-12-22T22:53:38.496" v="11" actId="47"/>
        <pc:sldMkLst>
          <pc:docMk/>
          <pc:sldMk cId="0" sldId="290"/>
        </pc:sldMkLst>
      </pc:sldChg>
      <pc:sldChg chg="del">
        <pc:chgData name="Linhtu75@gmail.com" userId="d5e45f71a37cd62f" providerId="LiveId" clId="{A0B9B50A-D845-45F9-BF19-9BFF9CE25122}" dt="2025-12-22T22:53:43.801" v="21" actId="47"/>
        <pc:sldMkLst>
          <pc:docMk/>
          <pc:sldMk cId="0" sldId="295"/>
        </pc:sldMkLst>
      </pc:sldChg>
      <pc:sldChg chg="del">
        <pc:chgData name="Linhtu75@gmail.com" userId="d5e45f71a37cd62f" providerId="LiveId" clId="{A0B9B50A-D845-45F9-BF19-9BFF9CE25122}" dt="2025-12-22T22:53:35.938" v="0" actId="47"/>
        <pc:sldMkLst>
          <pc:docMk/>
          <pc:sldMk cId="0" sldId="301"/>
        </pc:sldMkLst>
      </pc:sldChg>
      <pc:sldChg chg="del">
        <pc:chgData name="Linhtu75@gmail.com" userId="d5e45f71a37cd62f" providerId="LiveId" clId="{A0B9B50A-D845-45F9-BF19-9BFF9CE25122}" dt="2025-12-22T22:53:36.708" v="3" actId="47"/>
        <pc:sldMkLst>
          <pc:docMk/>
          <pc:sldMk cId="174616200" sldId="302"/>
        </pc:sldMkLst>
      </pc:sldChg>
      <pc:sldChg chg="del">
        <pc:chgData name="Linhtu75@gmail.com" userId="d5e45f71a37cd62f" providerId="LiveId" clId="{A0B9B50A-D845-45F9-BF19-9BFF9CE25122}" dt="2025-12-22T22:53:38.817" v="13" actId="47"/>
        <pc:sldMkLst>
          <pc:docMk/>
          <pc:sldMk cId="2691451992" sldId="305"/>
        </pc:sldMkLst>
      </pc:sldChg>
      <pc:sldChg chg="del">
        <pc:chgData name="Linhtu75@gmail.com" userId="d5e45f71a37cd62f" providerId="LiveId" clId="{A0B9B50A-D845-45F9-BF19-9BFF9CE25122}" dt="2025-12-22T22:53:39.213" v="14" actId="47"/>
        <pc:sldMkLst>
          <pc:docMk/>
          <pc:sldMk cId="0" sldId="306"/>
        </pc:sldMkLst>
      </pc:sldChg>
      <pc:sldChg chg="del">
        <pc:chgData name="Linhtu75@gmail.com" userId="d5e45f71a37cd62f" providerId="LiveId" clId="{A0B9B50A-D845-45F9-BF19-9BFF9CE25122}" dt="2025-12-22T22:53:39.396" v="15" actId="47"/>
        <pc:sldMkLst>
          <pc:docMk/>
          <pc:sldMk cId="188397576" sldId="307"/>
        </pc:sldMkLst>
      </pc:sldChg>
      <pc:sldChg chg="del">
        <pc:chgData name="Linhtu75@gmail.com" userId="d5e45f71a37cd62f" providerId="LiveId" clId="{A0B9B50A-D845-45F9-BF19-9BFF9CE25122}" dt="2025-12-22T22:53:39.578" v="16" actId="47"/>
        <pc:sldMkLst>
          <pc:docMk/>
          <pc:sldMk cId="2092204970" sldId="308"/>
        </pc:sldMkLst>
      </pc:sldChg>
      <pc:sldChg chg="del">
        <pc:chgData name="Linhtu75@gmail.com" userId="d5e45f71a37cd62f" providerId="LiveId" clId="{A0B9B50A-D845-45F9-BF19-9BFF9CE25122}" dt="2025-12-22T22:53:40.171" v="18" actId="47"/>
        <pc:sldMkLst>
          <pc:docMk/>
          <pc:sldMk cId="2307194892" sldId="309"/>
        </pc:sldMkLst>
      </pc:sldChg>
      <pc:sldChg chg="del">
        <pc:chgData name="Linhtu75@gmail.com" userId="d5e45f71a37cd62f" providerId="LiveId" clId="{A0B9B50A-D845-45F9-BF19-9BFF9CE25122}" dt="2025-12-22T22:53:40.637" v="19" actId="47"/>
        <pc:sldMkLst>
          <pc:docMk/>
          <pc:sldMk cId="0" sldId="310"/>
        </pc:sldMkLst>
      </pc:sldChg>
      <pc:sldChg chg="del">
        <pc:chgData name="Linhtu75@gmail.com" userId="d5e45f71a37cd62f" providerId="LiveId" clId="{A0B9B50A-D845-45F9-BF19-9BFF9CE25122}" dt="2025-12-22T22:53:41.387" v="20" actId="47"/>
        <pc:sldMkLst>
          <pc:docMk/>
          <pc:sldMk cId="3131525422" sldId="495"/>
        </pc:sldMkLst>
      </pc:sldChg>
      <pc:sldChg chg="del">
        <pc:chgData name="Linhtu75@gmail.com" userId="d5e45f71a37cd62f" providerId="LiveId" clId="{A0B9B50A-D845-45F9-BF19-9BFF9CE25122}" dt="2025-12-22T22:53:44.050" v="22" actId="47"/>
        <pc:sldMkLst>
          <pc:docMk/>
          <pc:sldMk cId="2141621487" sldId="497"/>
        </pc:sldMkLst>
      </pc:sldChg>
      <pc:sldChg chg="del">
        <pc:chgData name="Linhtu75@gmail.com" userId="d5e45f71a37cd62f" providerId="LiveId" clId="{A0B9B50A-D845-45F9-BF19-9BFF9CE25122}" dt="2025-12-22T22:53:44.653" v="24" actId="47"/>
        <pc:sldMkLst>
          <pc:docMk/>
          <pc:sldMk cId="2602552914" sldId="500"/>
        </pc:sldMkLst>
      </pc:sldChg>
      <pc:sldChg chg="del">
        <pc:chgData name="Linhtu75@gmail.com" userId="d5e45f71a37cd62f" providerId="LiveId" clId="{A0B9B50A-D845-45F9-BF19-9BFF9CE25122}" dt="2025-12-22T22:53:44.941" v="25" actId="47"/>
        <pc:sldMkLst>
          <pc:docMk/>
          <pc:sldMk cId="557731554" sldId="501"/>
        </pc:sldMkLst>
      </pc:sldChg>
      <pc:sldChg chg="del">
        <pc:chgData name="Linhtu75@gmail.com" userId="d5e45f71a37cd62f" providerId="LiveId" clId="{A0B9B50A-D845-45F9-BF19-9BFF9CE25122}" dt="2025-12-22T22:53:45.800" v="27" actId="47"/>
        <pc:sldMkLst>
          <pc:docMk/>
          <pc:sldMk cId="3659559649" sldId="502"/>
        </pc:sldMkLst>
      </pc:sldChg>
      <pc:sldChg chg="del">
        <pc:chgData name="Linhtu75@gmail.com" userId="d5e45f71a37cd62f" providerId="LiveId" clId="{A0B9B50A-D845-45F9-BF19-9BFF9CE25122}" dt="2025-12-22T22:53:45.981" v="28" actId="47"/>
        <pc:sldMkLst>
          <pc:docMk/>
          <pc:sldMk cId="1923080657" sldId="503"/>
        </pc:sldMkLst>
      </pc:sldChg>
      <pc:sldChg chg="del">
        <pc:chgData name="Linhtu75@gmail.com" userId="d5e45f71a37cd62f" providerId="LiveId" clId="{A0B9B50A-D845-45F9-BF19-9BFF9CE25122}" dt="2025-12-22T22:53:46.497" v="29" actId="47"/>
        <pc:sldMkLst>
          <pc:docMk/>
          <pc:sldMk cId="3977577822" sldId="504"/>
        </pc:sldMkLst>
      </pc:sldChg>
      <pc:sldChg chg="del">
        <pc:chgData name="Linhtu75@gmail.com" userId="d5e45f71a37cd62f" providerId="LiveId" clId="{A0B9B50A-D845-45F9-BF19-9BFF9CE25122}" dt="2025-12-22T22:53:44.204" v="23" actId="47"/>
        <pc:sldMkLst>
          <pc:docMk/>
          <pc:sldMk cId="1196616099" sldId="505"/>
        </pc:sldMkLst>
      </pc:sldChg>
      <pc:sldChg chg="del">
        <pc:chgData name="Linhtu75@gmail.com" userId="d5e45f71a37cd62f" providerId="LiveId" clId="{A0B9B50A-D845-45F9-BF19-9BFF9CE25122}" dt="2025-12-22T22:53:47.062" v="30" actId="47"/>
        <pc:sldMkLst>
          <pc:docMk/>
          <pc:sldMk cId="3064316933" sldId="506"/>
        </pc:sldMkLst>
      </pc:sldChg>
      <pc:sldChg chg="del">
        <pc:chgData name="Linhtu75@gmail.com" userId="d5e45f71a37cd62f" providerId="LiveId" clId="{A0B9B50A-D845-45F9-BF19-9BFF9CE25122}" dt="2025-12-22T22:53:36.129" v="1" actId="47"/>
        <pc:sldMkLst>
          <pc:docMk/>
          <pc:sldMk cId="3996705478" sldId="509"/>
        </pc:sldMkLst>
      </pc:sldChg>
      <pc:sldChg chg="del">
        <pc:chgData name="Linhtu75@gmail.com" userId="d5e45f71a37cd62f" providerId="LiveId" clId="{A0B9B50A-D845-45F9-BF19-9BFF9CE25122}" dt="2025-12-22T22:53:36.251" v="2" actId="47"/>
        <pc:sldMkLst>
          <pc:docMk/>
          <pc:sldMk cId="550385729" sldId="511"/>
        </pc:sldMkLst>
      </pc:sldChg>
      <pc:sldChg chg="del">
        <pc:chgData name="Linhtu75@gmail.com" userId="d5e45f71a37cd62f" providerId="LiveId" clId="{A0B9B50A-D845-45F9-BF19-9BFF9CE25122}" dt="2025-12-22T22:53:37.662" v="7" actId="47"/>
        <pc:sldMkLst>
          <pc:docMk/>
          <pc:sldMk cId="2400836752" sldId="513"/>
        </pc:sldMkLst>
      </pc:sldChg>
      <pc:sldChg chg="del">
        <pc:chgData name="Linhtu75@gmail.com" userId="d5e45f71a37cd62f" providerId="LiveId" clId="{A0B9B50A-D845-45F9-BF19-9BFF9CE25122}" dt="2025-12-22T22:53:37.945" v="9" actId="47"/>
        <pc:sldMkLst>
          <pc:docMk/>
          <pc:sldMk cId="2841714144" sldId="515"/>
        </pc:sldMkLst>
      </pc:sldChg>
      <pc:sldChg chg="del">
        <pc:chgData name="Linhtu75@gmail.com" userId="d5e45f71a37cd62f" providerId="LiveId" clId="{A0B9B50A-D845-45F9-BF19-9BFF9CE25122}" dt="2025-12-22T22:53:37.216" v="6" actId="47"/>
        <pc:sldMkLst>
          <pc:docMk/>
          <pc:sldMk cId="3011465689" sldId="517"/>
        </pc:sldMkLst>
      </pc:sldChg>
      <pc:sldChg chg="del">
        <pc:chgData name="Linhtu75@gmail.com" userId="d5e45f71a37cd62f" providerId="LiveId" clId="{A0B9B50A-D845-45F9-BF19-9BFF9CE25122}" dt="2025-12-22T22:53:37.807" v="8" actId="47"/>
        <pc:sldMkLst>
          <pc:docMk/>
          <pc:sldMk cId="884829789" sldId="518"/>
        </pc:sldMkLst>
      </pc:sldChg>
      <pc:sldChg chg="del">
        <pc:chgData name="Linhtu75@gmail.com" userId="d5e45f71a37cd62f" providerId="LiveId" clId="{A0B9B50A-D845-45F9-BF19-9BFF9CE25122}" dt="2025-12-22T22:53:38.191" v="10" actId="47"/>
        <pc:sldMkLst>
          <pc:docMk/>
          <pc:sldMk cId="3738923866" sldId="519"/>
        </pc:sldMkLst>
      </pc:sldChg>
      <pc:sldChg chg="del">
        <pc:chgData name="Linhtu75@gmail.com" userId="d5e45f71a37cd62f" providerId="LiveId" clId="{A0B9B50A-D845-45F9-BF19-9BFF9CE25122}" dt="2025-12-22T22:53:38.717" v="12" actId="47"/>
        <pc:sldMkLst>
          <pc:docMk/>
          <pc:sldMk cId="3267694136" sldId="520"/>
        </pc:sldMkLst>
      </pc:sldChg>
      <pc:sldMasterChg chg="delSldLayout">
        <pc:chgData name="Linhtu75@gmail.com" userId="d5e45f71a37cd62f" providerId="LiveId" clId="{A0B9B50A-D845-45F9-BF19-9BFF9CE25122}" dt="2025-12-22T22:53:37.945" v="9" actId="47"/>
        <pc:sldMasterMkLst>
          <pc:docMk/>
          <pc:sldMasterMk cId="3556171463" sldId="2147483660"/>
        </pc:sldMasterMkLst>
        <pc:sldLayoutChg chg="del">
          <pc:chgData name="Linhtu75@gmail.com" userId="d5e45f71a37cd62f" providerId="LiveId" clId="{A0B9B50A-D845-45F9-BF19-9BFF9CE25122}" dt="2025-12-22T22:53:37.945" v="9" actId="47"/>
          <pc:sldLayoutMkLst>
            <pc:docMk/>
            <pc:sldMasterMk cId="3556171463" sldId="2147483660"/>
            <pc:sldLayoutMk cId="64352792" sldId="2147483823"/>
          </pc:sldLayoutMkLst>
        </pc:sldLayoutChg>
      </pc:sldMasterChg>
      <pc:sldMasterChg chg="delSldLayout">
        <pc:chgData name="Linhtu75@gmail.com" userId="d5e45f71a37cd62f" providerId="LiveId" clId="{A0B9B50A-D845-45F9-BF19-9BFF9CE25122}" dt="2025-12-22T22:53:36.129" v="1" actId="47"/>
        <pc:sldMasterMkLst>
          <pc:docMk/>
          <pc:sldMasterMk cId="2998957207" sldId="2147483697"/>
        </pc:sldMasterMkLst>
        <pc:sldLayoutChg chg="del">
          <pc:chgData name="Linhtu75@gmail.com" userId="d5e45f71a37cd62f" providerId="LiveId" clId="{A0B9B50A-D845-45F9-BF19-9BFF9CE25122}" dt="2025-12-22T22:53:36.129" v="1" actId="47"/>
          <pc:sldLayoutMkLst>
            <pc:docMk/>
            <pc:sldMasterMk cId="2998957207" sldId="2147483697"/>
            <pc:sldLayoutMk cId="2667867675" sldId="2147483822"/>
          </pc:sldLayoutMkLst>
        </pc:sldLayoutChg>
      </pc:sldMasterChg>
      <pc:sldMasterChg chg="delSldLayout">
        <pc:chgData name="Linhtu75@gmail.com" userId="d5e45f71a37cd62f" providerId="LiveId" clId="{A0B9B50A-D845-45F9-BF19-9BFF9CE25122}" dt="2025-12-22T22:53:38.717" v="12" actId="47"/>
        <pc:sldMasterMkLst>
          <pc:docMk/>
          <pc:sldMasterMk cId="3566830748" sldId="2147483725"/>
        </pc:sldMasterMkLst>
        <pc:sldLayoutChg chg="del">
          <pc:chgData name="Linhtu75@gmail.com" userId="d5e45f71a37cd62f" providerId="LiveId" clId="{A0B9B50A-D845-45F9-BF19-9BFF9CE25122}" dt="2025-12-22T22:53:38.717" v="12" actId="47"/>
          <pc:sldLayoutMkLst>
            <pc:docMk/>
            <pc:sldMasterMk cId="3566830748" sldId="2147483725"/>
            <pc:sldLayoutMk cId="3713431927" sldId="2147483824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22:53:36.708" v="3" actId="47"/>
        <pc:sldMasterMkLst>
          <pc:docMk/>
          <pc:sldMasterMk cId="1265382122" sldId="2147483786"/>
        </pc:sldMasterMkLst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3244798436" sldId="2147483787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2718262047" sldId="2147483788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3252981476" sldId="2147483789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885175422" sldId="2147483790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3231154062" sldId="2147483791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512445445" sldId="2147483792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1803119551" sldId="2147483793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3073336902" sldId="2147483794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2302077266" sldId="2147483795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1861869672" sldId="2147483796"/>
          </pc:sldLayoutMkLst>
        </pc:sldLayoutChg>
        <pc:sldLayoutChg chg="del">
          <pc:chgData name="Linhtu75@gmail.com" userId="d5e45f71a37cd62f" providerId="LiveId" clId="{A0B9B50A-D845-45F9-BF19-9BFF9CE25122}" dt="2025-12-22T22:53:36.708" v="3" actId="47"/>
          <pc:sldLayoutMkLst>
            <pc:docMk/>
            <pc:sldMasterMk cId="1265382122" sldId="2147483786"/>
            <pc:sldLayoutMk cId="3072808719" sldId="2147483797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22:53:40.637" v="19" actId="47"/>
        <pc:sldMasterMkLst>
          <pc:docMk/>
          <pc:sldMasterMk cId="2291303974" sldId="2147483798"/>
        </pc:sldMasterMkLst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788532929" sldId="2147483799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2087461590" sldId="2147483800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2450347141" sldId="2147483801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3614388618" sldId="2147483802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2801812774" sldId="2147483803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2979478065" sldId="2147483804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1636509581" sldId="2147483805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1377636174" sldId="2147483806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2389086700" sldId="2147483807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2358042399" sldId="2147483808"/>
          </pc:sldLayoutMkLst>
        </pc:sldLayoutChg>
        <pc:sldLayoutChg chg="del">
          <pc:chgData name="Linhtu75@gmail.com" userId="d5e45f71a37cd62f" providerId="LiveId" clId="{A0B9B50A-D845-45F9-BF19-9BFF9CE25122}" dt="2025-12-22T22:53:40.637" v="19" actId="47"/>
          <pc:sldLayoutMkLst>
            <pc:docMk/>
            <pc:sldMasterMk cId="2291303974" sldId="2147483798"/>
            <pc:sldLayoutMk cId="2876589480" sldId="2147483809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22:53:47.062" v="30" actId="47"/>
        <pc:sldMasterMkLst>
          <pc:docMk/>
          <pc:sldMasterMk cId="527679583" sldId="2147483810"/>
        </pc:sldMasterMkLst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3915307392" sldId="2147483811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592846595" sldId="2147483812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506492072" sldId="2147483813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3812019361" sldId="2147483814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919156109" sldId="2147483815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3380615730" sldId="2147483816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2094205286" sldId="2147483817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3242673871" sldId="2147483818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66452220" sldId="2147483819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2721359993" sldId="2147483820"/>
          </pc:sldLayoutMkLst>
        </pc:sldLayoutChg>
        <pc:sldLayoutChg chg="del">
          <pc:chgData name="Linhtu75@gmail.com" userId="d5e45f71a37cd62f" providerId="LiveId" clId="{A0B9B50A-D845-45F9-BF19-9BFF9CE25122}" dt="2025-12-22T22:53:47.062" v="30" actId="47"/>
          <pc:sldLayoutMkLst>
            <pc:docMk/>
            <pc:sldMasterMk cId="527679583" sldId="2147483810"/>
            <pc:sldLayoutMk cId="2477926940" sldId="214748382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1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80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959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879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2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500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368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91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05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3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174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6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2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8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1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1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0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7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55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96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9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1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5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9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4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53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701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65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714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003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614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0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4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657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1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OO">
            <a:hlinkClick r:id="" action="ppaction://media"/>
            <a:extLst>
              <a:ext uri="{FF2B5EF4-FFF2-40B4-BE49-F238E27FC236}">
                <a16:creationId xmlns:a16="http://schemas.microsoft.com/office/drawing/2014/main" id="{E5F3C22C-FCB3-4402-A387-783998B7D2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228601"/>
            <a:ext cx="6117771" cy="5391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OW">
            <a:hlinkClick r:id="" action="ppaction://media"/>
            <a:extLst>
              <a:ext uri="{FF2B5EF4-FFF2-40B4-BE49-F238E27FC236}">
                <a16:creationId xmlns:a16="http://schemas.microsoft.com/office/drawing/2014/main" id="{41977FDA-55CA-46C7-B6A8-F8C95236CD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0658" y="365125"/>
            <a:ext cx="6259286" cy="5811838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49020" y="291528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81</Words>
  <Application>Microsoft Office PowerPoint</Application>
  <PresentationFormat>Widescreen</PresentationFormat>
  <Paragraphs>15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Verdana</vt:lpstr>
      <vt:lpstr>1_Office Theme</vt:lpstr>
      <vt:lpstr>6_Office Theme</vt:lpstr>
      <vt:lpstr>4_Office Theme</vt:lpstr>
      <vt:lpstr>2_Office 主题​​</vt:lpstr>
      <vt:lpstr>2_Office Theme</vt:lpstr>
      <vt:lpstr>7_Office Theme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Linhtu75@gmail.com</cp:lastModifiedBy>
  <cp:revision>41</cp:revision>
  <dcterms:created xsi:type="dcterms:W3CDTF">2021-05-27T09:05:16Z</dcterms:created>
  <dcterms:modified xsi:type="dcterms:W3CDTF">2025-12-22T22:53:50Z</dcterms:modified>
</cp:coreProperties>
</file>