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25" r:id="rId4"/>
    <p:sldMasterId id="2147483749" r:id="rId5"/>
    <p:sldMasterId id="2147483774" r:id="rId6"/>
    <p:sldMasterId id="2147483810" r:id="rId7"/>
  </p:sldMasterIdLst>
  <p:notesMasterIdLst>
    <p:notesMasterId r:id="rId22"/>
  </p:notesMasterIdLst>
  <p:sldIdLst>
    <p:sldId id="257" r:id="rId8"/>
    <p:sldId id="300" r:id="rId9"/>
    <p:sldId id="278" r:id="rId10"/>
    <p:sldId id="295" r:id="rId11"/>
    <p:sldId id="497" r:id="rId12"/>
    <p:sldId id="505" r:id="rId13"/>
    <p:sldId id="500" r:id="rId14"/>
    <p:sldId id="501" r:id="rId15"/>
    <p:sldId id="256" r:id="rId16"/>
    <p:sldId id="502" r:id="rId17"/>
    <p:sldId id="503" r:id="rId18"/>
    <p:sldId id="504" r:id="rId19"/>
    <p:sldId id="506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tu75@gmail.com" userId="d5e45f71a37cd62f" providerId="LiveId" clId="{A0B9B50A-D845-45F9-BF19-9BFF9CE25122}"/>
    <pc:docChg chg="delSld delMainMaster">
      <pc:chgData name="Linhtu75@gmail.com" userId="d5e45f71a37cd62f" providerId="LiveId" clId="{A0B9B50A-D845-45F9-BF19-9BFF9CE25122}" dt="2025-12-22T22:53:23.768" v="25" actId="47"/>
      <pc:docMkLst>
        <pc:docMk/>
      </pc:docMkLst>
      <pc:sldChg chg="del">
        <pc:chgData name="Linhtu75@gmail.com" userId="d5e45f71a37cd62f" providerId="LiveId" clId="{A0B9B50A-D845-45F9-BF19-9BFF9CE25122}" dt="2025-12-22T22:53:16.360" v="4" actId="47"/>
        <pc:sldMkLst>
          <pc:docMk/>
          <pc:sldMk cId="0" sldId="266"/>
        </pc:sldMkLst>
      </pc:sldChg>
      <pc:sldChg chg="del">
        <pc:chgData name="Linhtu75@gmail.com" userId="d5e45f71a37cd62f" providerId="LiveId" clId="{A0B9B50A-D845-45F9-BF19-9BFF9CE25122}" dt="2025-12-22T22:53:19.251" v="17" actId="47"/>
        <pc:sldMkLst>
          <pc:docMk/>
          <pc:sldMk cId="0" sldId="271"/>
        </pc:sldMkLst>
      </pc:sldChg>
      <pc:sldChg chg="del">
        <pc:chgData name="Linhtu75@gmail.com" userId="d5e45f71a37cd62f" providerId="LiveId" clId="{A0B9B50A-D845-45F9-BF19-9BFF9CE25122}" dt="2025-12-22T22:53:22.244" v="21" actId="47"/>
        <pc:sldMkLst>
          <pc:docMk/>
          <pc:sldMk cId="0" sldId="272"/>
        </pc:sldMkLst>
      </pc:sldChg>
      <pc:sldChg chg="del">
        <pc:chgData name="Linhtu75@gmail.com" userId="d5e45f71a37cd62f" providerId="LiveId" clId="{A0B9B50A-D845-45F9-BF19-9BFF9CE25122}" dt="2025-12-22T22:53:22.367" v="22" actId="47"/>
        <pc:sldMkLst>
          <pc:docMk/>
          <pc:sldMk cId="0" sldId="273"/>
        </pc:sldMkLst>
      </pc:sldChg>
      <pc:sldChg chg="del">
        <pc:chgData name="Linhtu75@gmail.com" userId="d5e45f71a37cd62f" providerId="LiveId" clId="{A0B9B50A-D845-45F9-BF19-9BFF9CE25122}" dt="2025-12-22T22:53:16.488" v="5" actId="47"/>
        <pc:sldMkLst>
          <pc:docMk/>
          <pc:sldMk cId="0" sldId="288"/>
        </pc:sldMkLst>
      </pc:sldChg>
      <pc:sldChg chg="del">
        <pc:chgData name="Linhtu75@gmail.com" userId="d5e45f71a37cd62f" providerId="LiveId" clId="{A0B9B50A-D845-45F9-BF19-9BFF9CE25122}" dt="2025-12-22T22:53:17.710" v="11" actId="47"/>
        <pc:sldMkLst>
          <pc:docMk/>
          <pc:sldMk cId="0" sldId="290"/>
        </pc:sldMkLst>
      </pc:sldChg>
      <pc:sldChg chg="del">
        <pc:chgData name="Linhtu75@gmail.com" userId="d5e45f71a37cd62f" providerId="LiveId" clId="{A0B9B50A-D845-45F9-BF19-9BFF9CE25122}" dt="2025-12-22T22:53:22.902" v="23" actId="47"/>
        <pc:sldMkLst>
          <pc:docMk/>
          <pc:sldMk cId="0" sldId="293"/>
        </pc:sldMkLst>
      </pc:sldChg>
      <pc:sldChg chg="del">
        <pc:chgData name="Linhtu75@gmail.com" userId="d5e45f71a37cd62f" providerId="LiveId" clId="{A0B9B50A-D845-45F9-BF19-9BFF9CE25122}" dt="2025-12-22T22:53:23.768" v="25" actId="47"/>
        <pc:sldMkLst>
          <pc:docMk/>
          <pc:sldMk cId="0" sldId="294"/>
        </pc:sldMkLst>
      </pc:sldChg>
      <pc:sldChg chg="del">
        <pc:chgData name="Linhtu75@gmail.com" userId="d5e45f71a37cd62f" providerId="LiveId" clId="{A0B9B50A-D845-45F9-BF19-9BFF9CE25122}" dt="2025-12-22T22:53:15.651" v="0" actId="47"/>
        <pc:sldMkLst>
          <pc:docMk/>
          <pc:sldMk cId="0" sldId="301"/>
        </pc:sldMkLst>
      </pc:sldChg>
      <pc:sldChg chg="del">
        <pc:chgData name="Linhtu75@gmail.com" userId="d5e45f71a37cd62f" providerId="LiveId" clId="{A0B9B50A-D845-45F9-BF19-9BFF9CE25122}" dt="2025-12-22T22:53:16.159" v="3" actId="47"/>
        <pc:sldMkLst>
          <pc:docMk/>
          <pc:sldMk cId="174616200" sldId="302"/>
        </pc:sldMkLst>
      </pc:sldChg>
      <pc:sldChg chg="del">
        <pc:chgData name="Linhtu75@gmail.com" userId="d5e45f71a37cd62f" providerId="LiveId" clId="{A0B9B50A-D845-45F9-BF19-9BFF9CE25122}" dt="2025-12-22T22:53:18.051" v="13" actId="47"/>
        <pc:sldMkLst>
          <pc:docMk/>
          <pc:sldMk cId="2691451992" sldId="305"/>
        </pc:sldMkLst>
      </pc:sldChg>
      <pc:sldChg chg="del">
        <pc:chgData name="Linhtu75@gmail.com" userId="d5e45f71a37cd62f" providerId="LiveId" clId="{A0B9B50A-D845-45F9-BF19-9BFF9CE25122}" dt="2025-12-22T22:53:18.686" v="14" actId="47"/>
        <pc:sldMkLst>
          <pc:docMk/>
          <pc:sldMk cId="0" sldId="306"/>
        </pc:sldMkLst>
      </pc:sldChg>
      <pc:sldChg chg="del">
        <pc:chgData name="Linhtu75@gmail.com" userId="d5e45f71a37cd62f" providerId="LiveId" clId="{A0B9B50A-D845-45F9-BF19-9BFF9CE25122}" dt="2025-12-22T22:53:18.932" v="15" actId="47"/>
        <pc:sldMkLst>
          <pc:docMk/>
          <pc:sldMk cId="188397576" sldId="307"/>
        </pc:sldMkLst>
      </pc:sldChg>
      <pc:sldChg chg="del">
        <pc:chgData name="Linhtu75@gmail.com" userId="d5e45f71a37cd62f" providerId="LiveId" clId="{A0B9B50A-D845-45F9-BF19-9BFF9CE25122}" dt="2025-12-22T22:53:19.086" v="16" actId="47"/>
        <pc:sldMkLst>
          <pc:docMk/>
          <pc:sldMk cId="2092204970" sldId="308"/>
        </pc:sldMkLst>
      </pc:sldChg>
      <pc:sldChg chg="del">
        <pc:chgData name="Linhtu75@gmail.com" userId="d5e45f71a37cd62f" providerId="LiveId" clId="{A0B9B50A-D845-45F9-BF19-9BFF9CE25122}" dt="2025-12-22T22:53:19.815" v="18" actId="47"/>
        <pc:sldMkLst>
          <pc:docMk/>
          <pc:sldMk cId="2307194892" sldId="309"/>
        </pc:sldMkLst>
      </pc:sldChg>
      <pc:sldChg chg="del">
        <pc:chgData name="Linhtu75@gmail.com" userId="d5e45f71a37cd62f" providerId="LiveId" clId="{A0B9B50A-D845-45F9-BF19-9BFF9CE25122}" dt="2025-12-22T22:53:20.307" v="19" actId="47"/>
        <pc:sldMkLst>
          <pc:docMk/>
          <pc:sldMk cId="0" sldId="310"/>
        </pc:sldMkLst>
      </pc:sldChg>
      <pc:sldChg chg="del">
        <pc:chgData name="Linhtu75@gmail.com" userId="d5e45f71a37cd62f" providerId="LiveId" clId="{A0B9B50A-D845-45F9-BF19-9BFF9CE25122}" dt="2025-12-22T22:53:22.065" v="20" actId="47"/>
        <pc:sldMkLst>
          <pc:docMk/>
          <pc:sldMk cId="3131525422" sldId="495"/>
        </pc:sldMkLst>
      </pc:sldChg>
      <pc:sldChg chg="del">
        <pc:chgData name="Linhtu75@gmail.com" userId="d5e45f71a37cd62f" providerId="LiveId" clId="{A0B9B50A-D845-45F9-BF19-9BFF9CE25122}" dt="2025-12-22T22:53:23.426" v="24" actId="47"/>
        <pc:sldMkLst>
          <pc:docMk/>
          <pc:sldMk cId="2353254645" sldId="496"/>
        </pc:sldMkLst>
      </pc:sldChg>
      <pc:sldChg chg="del">
        <pc:chgData name="Linhtu75@gmail.com" userId="d5e45f71a37cd62f" providerId="LiveId" clId="{A0B9B50A-D845-45F9-BF19-9BFF9CE25122}" dt="2025-12-22T22:53:15.825" v="1" actId="47"/>
        <pc:sldMkLst>
          <pc:docMk/>
          <pc:sldMk cId="3996705478" sldId="509"/>
        </pc:sldMkLst>
      </pc:sldChg>
      <pc:sldChg chg="del">
        <pc:chgData name="Linhtu75@gmail.com" userId="d5e45f71a37cd62f" providerId="LiveId" clId="{A0B9B50A-D845-45F9-BF19-9BFF9CE25122}" dt="2025-12-22T22:53:15.941" v="2" actId="47"/>
        <pc:sldMkLst>
          <pc:docMk/>
          <pc:sldMk cId="550385729" sldId="511"/>
        </pc:sldMkLst>
      </pc:sldChg>
      <pc:sldChg chg="del">
        <pc:chgData name="Linhtu75@gmail.com" userId="d5e45f71a37cd62f" providerId="LiveId" clId="{A0B9B50A-D845-45F9-BF19-9BFF9CE25122}" dt="2025-12-22T22:53:16.792" v="7" actId="47"/>
        <pc:sldMkLst>
          <pc:docMk/>
          <pc:sldMk cId="2400836752" sldId="513"/>
        </pc:sldMkLst>
      </pc:sldChg>
      <pc:sldChg chg="del">
        <pc:chgData name="Linhtu75@gmail.com" userId="d5e45f71a37cd62f" providerId="LiveId" clId="{A0B9B50A-D845-45F9-BF19-9BFF9CE25122}" dt="2025-12-22T22:53:17.393" v="9" actId="47"/>
        <pc:sldMkLst>
          <pc:docMk/>
          <pc:sldMk cId="2841714144" sldId="515"/>
        </pc:sldMkLst>
      </pc:sldChg>
      <pc:sldChg chg="del">
        <pc:chgData name="Linhtu75@gmail.com" userId="d5e45f71a37cd62f" providerId="LiveId" clId="{A0B9B50A-D845-45F9-BF19-9BFF9CE25122}" dt="2025-12-22T22:53:16.649" v="6" actId="47"/>
        <pc:sldMkLst>
          <pc:docMk/>
          <pc:sldMk cId="3011465689" sldId="517"/>
        </pc:sldMkLst>
      </pc:sldChg>
      <pc:sldChg chg="del">
        <pc:chgData name="Linhtu75@gmail.com" userId="d5e45f71a37cd62f" providerId="LiveId" clId="{A0B9B50A-D845-45F9-BF19-9BFF9CE25122}" dt="2025-12-22T22:53:16.943" v="8" actId="47"/>
        <pc:sldMkLst>
          <pc:docMk/>
          <pc:sldMk cId="884829789" sldId="518"/>
        </pc:sldMkLst>
      </pc:sldChg>
      <pc:sldChg chg="del">
        <pc:chgData name="Linhtu75@gmail.com" userId="d5e45f71a37cd62f" providerId="LiveId" clId="{A0B9B50A-D845-45F9-BF19-9BFF9CE25122}" dt="2025-12-22T22:53:17.590" v="10" actId="47"/>
        <pc:sldMkLst>
          <pc:docMk/>
          <pc:sldMk cId="3738923866" sldId="519"/>
        </pc:sldMkLst>
      </pc:sldChg>
      <pc:sldChg chg="del">
        <pc:chgData name="Linhtu75@gmail.com" userId="d5e45f71a37cd62f" providerId="LiveId" clId="{A0B9B50A-D845-45F9-BF19-9BFF9CE25122}" dt="2025-12-22T22:53:17.902" v="12" actId="47"/>
        <pc:sldMkLst>
          <pc:docMk/>
          <pc:sldMk cId="3267694136" sldId="520"/>
        </pc:sldMkLst>
      </pc:sldChg>
      <pc:sldMasterChg chg="delSldLayout">
        <pc:chgData name="Linhtu75@gmail.com" userId="d5e45f71a37cd62f" providerId="LiveId" clId="{A0B9B50A-D845-45F9-BF19-9BFF9CE25122}" dt="2025-12-22T22:53:17.393" v="9" actId="47"/>
        <pc:sldMasterMkLst>
          <pc:docMk/>
          <pc:sldMasterMk cId="3556171463" sldId="2147483660"/>
        </pc:sldMasterMkLst>
        <pc:sldLayoutChg chg="del">
          <pc:chgData name="Linhtu75@gmail.com" userId="d5e45f71a37cd62f" providerId="LiveId" clId="{A0B9B50A-D845-45F9-BF19-9BFF9CE25122}" dt="2025-12-22T22:53:17.393" v="9" actId="47"/>
          <pc:sldLayoutMkLst>
            <pc:docMk/>
            <pc:sldMasterMk cId="3556171463" sldId="2147483660"/>
            <pc:sldLayoutMk cId="64352792" sldId="2147483823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22:53:15.825" v="1" actId="47"/>
        <pc:sldMasterMkLst>
          <pc:docMk/>
          <pc:sldMasterMk cId="2998957207" sldId="2147483697"/>
        </pc:sldMasterMkLst>
        <pc:sldLayoutChg chg="del">
          <pc:chgData name="Linhtu75@gmail.com" userId="d5e45f71a37cd62f" providerId="LiveId" clId="{A0B9B50A-D845-45F9-BF19-9BFF9CE25122}" dt="2025-12-22T22:53:15.825" v="1" actId="47"/>
          <pc:sldLayoutMkLst>
            <pc:docMk/>
            <pc:sldMasterMk cId="2998957207" sldId="2147483697"/>
            <pc:sldLayoutMk cId="2667867675" sldId="2147483822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53:23.426" v="24" actId="47"/>
        <pc:sldMasterMkLst>
          <pc:docMk/>
          <pc:sldMasterMk cId="1096573609" sldId="2147483713"/>
        </pc:sldMasterMkLst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730803244" sldId="2147483714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855959001" sldId="2147483715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4013879504" sldId="2147483716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1650229724" sldId="2147483717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4274500043" sldId="2147483718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19940410" sldId="2147483719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674368439" sldId="2147483720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3289291505" sldId="2147483721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777051357" sldId="2147483722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361763782" sldId="2147483723"/>
          </pc:sldLayoutMkLst>
        </pc:sldLayoutChg>
        <pc:sldLayoutChg chg="del">
          <pc:chgData name="Linhtu75@gmail.com" userId="d5e45f71a37cd62f" providerId="LiveId" clId="{A0B9B50A-D845-45F9-BF19-9BFF9CE25122}" dt="2025-12-22T22:53:23.426" v="24" actId="47"/>
          <pc:sldLayoutMkLst>
            <pc:docMk/>
            <pc:sldMasterMk cId="1096573609" sldId="2147483713"/>
            <pc:sldLayoutMk cId="2934174219" sldId="2147483724"/>
          </pc:sldLayoutMkLst>
        </pc:sldLayoutChg>
      </pc:sldMasterChg>
      <pc:sldMasterChg chg="delSldLayout">
        <pc:chgData name="Linhtu75@gmail.com" userId="d5e45f71a37cd62f" providerId="LiveId" clId="{A0B9B50A-D845-45F9-BF19-9BFF9CE25122}" dt="2025-12-22T22:53:17.902" v="12" actId="47"/>
        <pc:sldMasterMkLst>
          <pc:docMk/>
          <pc:sldMasterMk cId="3566830748" sldId="2147483725"/>
        </pc:sldMasterMkLst>
        <pc:sldLayoutChg chg="del">
          <pc:chgData name="Linhtu75@gmail.com" userId="d5e45f71a37cd62f" providerId="LiveId" clId="{A0B9B50A-D845-45F9-BF19-9BFF9CE25122}" dt="2025-12-22T22:53:17.902" v="12" actId="47"/>
          <pc:sldLayoutMkLst>
            <pc:docMk/>
            <pc:sldMasterMk cId="3566830748" sldId="2147483725"/>
            <pc:sldLayoutMk cId="3713431927" sldId="2147483824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53:16.159" v="3" actId="47"/>
        <pc:sldMasterMkLst>
          <pc:docMk/>
          <pc:sldMasterMk cId="1265382122" sldId="2147483786"/>
        </pc:sldMasterMkLst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3244798436" sldId="2147483787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2718262047" sldId="2147483788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3252981476" sldId="2147483789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885175422" sldId="2147483790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3231154062" sldId="2147483791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512445445" sldId="2147483792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1803119551" sldId="2147483793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3073336902" sldId="2147483794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2302077266" sldId="2147483795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1861869672" sldId="2147483796"/>
          </pc:sldLayoutMkLst>
        </pc:sldLayoutChg>
        <pc:sldLayoutChg chg="del">
          <pc:chgData name="Linhtu75@gmail.com" userId="d5e45f71a37cd62f" providerId="LiveId" clId="{A0B9B50A-D845-45F9-BF19-9BFF9CE25122}" dt="2025-12-22T22:53:16.159" v="3" actId="47"/>
          <pc:sldLayoutMkLst>
            <pc:docMk/>
            <pc:sldMasterMk cId="1265382122" sldId="2147483786"/>
            <pc:sldLayoutMk cId="3072808719" sldId="2147483797"/>
          </pc:sldLayoutMkLst>
        </pc:sldLayoutChg>
      </pc:sldMasterChg>
      <pc:sldMasterChg chg="del delSldLayout">
        <pc:chgData name="Linhtu75@gmail.com" userId="d5e45f71a37cd62f" providerId="LiveId" clId="{A0B9B50A-D845-45F9-BF19-9BFF9CE25122}" dt="2025-12-22T22:53:20.307" v="19" actId="47"/>
        <pc:sldMasterMkLst>
          <pc:docMk/>
          <pc:sldMasterMk cId="2291303974" sldId="2147483798"/>
        </pc:sldMasterMkLst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788532929" sldId="2147483799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087461590" sldId="2147483800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450347141" sldId="2147483801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3614388618" sldId="2147483802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801812774" sldId="2147483803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979478065" sldId="2147483804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1636509581" sldId="2147483805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1377636174" sldId="2147483806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389086700" sldId="2147483807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358042399" sldId="2147483808"/>
          </pc:sldLayoutMkLst>
        </pc:sldLayoutChg>
        <pc:sldLayoutChg chg="del">
          <pc:chgData name="Linhtu75@gmail.com" userId="d5e45f71a37cd62f" providerId="LiveId" clId="{A0B9B50A-D845-45F9-BF19-9BFF9CE25122}" dt="2025-12-22T22:53:20.307" v="19" actId="47"/>
          <pc:sldLayoutMkLst>
            <pc:docMk/>
            <pc:sldMasterMk cId="2291303974" sldId="2147483798"/>
            <pc:sldLayoutMk cId="2876589480" sldId="21474838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6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2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3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55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9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9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1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1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7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5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4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3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0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5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1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0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61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047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0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9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6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920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61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5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05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738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59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8.xml"/><Relationship Id="rId1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8.xml"/><Relationship Id="rId1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8.xml"/><Relationship Id="rId1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2.xml"/><Relationship Id="rId3" Type="http://schemas.openxmlformats.org/officeDocument/2006/relationships/image" Target="../media/image21.jpeg"/><Relationship Id="rId7" Type="http://schemas.openxmlformats.org/officeDocument/2006/relationships/slide" Target="slide10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8.xml"/><Relationship Id="rId1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3E3AB-8963-49D5-A156-EE85E161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88322-CE79-4D49-B4CF-FDF31D01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F4FF12-F419-4727-B5A4-D766840C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9" y="2819566"/>
            <a:ext cx="11164824" cy="1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B8C1-C28D-4CBD-9AFF-4655D37C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-30">
            <a:hlinkClick r:id="" action="ppaction://media"/>
            <a:extLst>
              <a:ext uri="{FF2B5EF4-FFF2-40B4-BE49-F238E27FC236}">
                <a16:creationId xmlns:a16="http://schemas.microsoft.com/office/drawing/2014/main" id="{0A67E008-92B0-40AC-A87B-EF84E413AA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video-30">
            <a:hlinkClick r:id="" action="ppaction://media"/>
            <a:extLst>
              <a:ext uri="{FF2B5EF4-FFF2-40B4-BE49-F238E27FC236}">
                <a16:creationId xmlns:a16="http://schemas.microsoft.com/office/drawing/2014/main" id="{9EBC1CE2-EE7A-4F48-BBF9-BF24CB172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788" y="0"/>
            <a:ext cx="11305062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117"/>
            <a:ext cx="11610975" cy="62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205</Words>
  <Application>Microsoft Office PowerPoint</Application>
  <PresentationFormat>Widescreen</PresentationFormat>
  <Paragraphs>32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1_Office Theme</vt:lpstr>
      <vt:lpstr>6_Office Theme</vt:lpstr>
      <vt:lpstr>4_Office Theme</vt:lpstr>
      <vt:lpstr>2_Office Theme</vt:lpstr>
      <vt:lpstr>7_Office Theme</vt:lpstr>
      <vt:lpstr>5_Office Theme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Linhtu75@gmail.com</cp:lastModifiedBy>
  <cp:revision>41</cp:revision>
  <dcterms:created xsi:type="dcterms:W3CDTF">2021-05-27T09:05:16Z</dcterms:created>
  <dcterms:modified xsi:type="dcterms:W3CDTF">2025-12-22T22:53:25Z</dcterms:modified>
</cp:coreProperties>
</file>