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1"/>
  </p:notesMasterIdLst>
  <p:sldIdLst>
    <p:sldId id="519" r:id="rId3"/>
    <p:sldId id="263" r:id="rId4"/>
    <p:sldId id="522" r:id="rId5"/>
    <p:sldId id="277" r:id="rId6"/>
    <p:sldId id="265" r:id="rId7"/>
    <p:sldId id="288" r:id="rId8"/>
    <p:sldId id="260" r:id="rId9"/>
    <p:sldId id="2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undo custSel addSld delSld modSld delMainMaster">
      <pc:chgData name="Linhtu75@gmail.com" userId="d5e45f71a37cd62f" providerId="LiveId" clId="{A0B9B50A-D845-45F9-BF19-9BFF9CE25122}" dt="2025-12-22T22:46:02.590" v="29" actId="47"/>
      <pc:docMkLst>
        <pc:docMk/>
      </pc:docMkLst>
      <pc:sldChg chg="add del">
        <pc:chgData name="Linhtu75@gmail.com" userId="d5e45f71a37cd62f" providerId="LiveId" clId="{A0B9B50A-D845-45F9-BF19-9BFF9CE25122}" dt="2025-12-22T22:45:54.184" v="26" actId="47"/>
        <pc:sldMkLst>
          <pc:docMk/>
          <pc:sldMk cId="0" sldId="260"/>
        </pc:sldMkLst>
      </pc:sldChg>
      <pc:sldChg chg="add del">
        <pc:chgData name="Linhtu75@gmail.com" userId="d5e45f71a37cd62f" providerId="LiveId" clId="{A0B9B50A-D845-45F9-BF19-9BFF9CE25122}" dt="2025-12-22T22:45:52.505" v="24" actId="47"/>
        <pc:sldMkLst>
          <pc:docMk/>
          <pc:sldMk cId="589393704" sldId="265"/>
        </pc:sldMkLst>
      </pc:sldChg>
      <pc:sldChg chg="del">
        <pc:chgData name="Linhtu75@gmail.com" userId="d5e45f71a37cd62f" providerId="LiveId" clId="{A0B9B50A-D845-45F9-BF19-9BFF9CE25122}" dt="2025-12-22T22:45:46.166" v="13" actId="47"/>
        <pc:sldMkLst>
          <pc:docMk/>
          <pc:sldMk cId="0" sldId="267"/>
        </pc:sldMkLst>
      </pc:sldChg>
      <pc:sldChg chg="add del">
        <pc:chgData name="Linhtu75@gmail.com" userId="d5e45f71a37cd62f" providerId="LiveId" clId="{A0B9B50A-D845-45F9-BF19-9BFF9CE25122}" dt="2025-12-22T22:45:51.362" v="23" actId="47"/>
        <pc:sldMkLst>
          <pc:docMk/>
          <pc:sldMk cId="0" sldId="277"/>
        </pc:sldMkLst>
      </pc:sldChg>
      <pc:sldChg chg="add del">
        <pc:chgData name="Linhtu75@gmail.com" userId="d5e45f71a37cd62f" providerId="LiveId" clId="{A0B9B50A-D845-45F9-BF19-9BFF9CE25122}" dt="2025-12-22T22:45:53.137" v="25" actId="47"/>
        <pc:sldMkLst>
          <pc:docMk/>
          <pc:sldMk cId="3738140983" sldId="288"/>
        </pc:sldMkLst>
      </pc:sldChg>
      <pc:sldChg chg="add del">
        <pc:chgData name="Linhtu75@gmail.com" userId="d5e45f71a37cd62f" providerId="LiveId" clId="{A0B9B50A-D845-45F9-BF19-9BFF9CE25122}" dt="2025-12-22T22:45:57.363" v="27" actId="47"/>
        <pc:sldMkLst>
          <pc:docMk/>
          <pc:sldMk cId="309764872" sldId="292"/>
        </pc:sldMkLst>
      </pc:sldChg>
      <pc:sldChg chg="add del">
        <pc:chgData name="Linhtu75@gmail.com" userId="d5e45f71a37cd62f" providerId="LiveId" clId="{A0B9B50A-D845-45F9-BF19-9BFF9CE25122}" dt="2025-12-22T22:46:02.590" v="29" actId="47"/>
        <pc:sldMkLst>
          <pc:docMk/>
          <pc:sldMk cId="2928882334" sldId="294"/>
        </pc:sldMkLst>
      </pc:sldChg>
      <pc:sldChg chg="del">
        <pc:chgData name="Linhtu75@gmail.com" userId="d5e45f71a37cd62f" providerId="LiveId" clId="{A0B9B50A-D845-45F9-BF19-9BFF9CE25122}" dt="2025-12-22T22:45:44.372" v="2" actId="47"/>
        <pc:sldMkLst>
          <pc:docMk/>
          <pc:sldMk cId="0" sldId="296"/>
        </pc:sldMkLst>
      </pc:sldChg>
      <pc:sldChg chg="del">
        <pc:chgData name="Linhtu75@gmail.com" userId="d5e45f71a37cd62f" providerId="LiveId" clId="{A0B9B50A-D845-45F9-BF19-9BFF9CE25122}" dt="2025-12-22T22:45:44.878" v="3" actId="47"/>
        <pc:sldMkLst>
          <pc:docMk/>
          <pc:sldMk cId="615097004" sldId="298"/>
        </pc:sldMkLst>
      </pc:sldChg>
      <pc:sldChg chg="del">
        <pc:chgData name="Linhtu75@gmail.com" userId="d5e45f71a37cd62f" providerId="LiveId" clId="{A0B9B50A-D845-45F9-BF19-9BFF9CE25122}" dt="2025-12-22T22:45:44.996" v="6" actId="47"/>
        <pc:sldMkLst>
          <pc:docMk/>
          <pc:sldMk cId="1133619408" sldId="300"/>
        </pc:sldMkLst>
      </pc:sldChg>
      <pc:sldChg chg="del">
        <pc:chgData name="Linhtu75@gmail.com" userId="d5e45f71a37cd62f" providerId="LiveId" clId="{A0B9B50A-D845-45F9-BF19-9BFF9CE25122}" dt="2025-12-22T22:45:45.203" v="10" actId="47"/>
        <pc:sldMkLst>
          <pc:docMk/>
          <pc:sldMk cId="143461841" sldId="328"/>
        </pc:sldMkLst>
      </pc:sldChg>
      <pc:sldChg chg="del">
        <pc:chgData name="Linhtu75@gmail.com" userId="d5e45f71a37cd62f" providerId="LiveId" clId="{A0B9B50A-D845-45F9-BF19-9BFF9CE25122}" dt="2025-12-22T22:45:46.705" v="14" actId="47"/>
        <pc:sldMkLst>
          <pc:docMk/>
          <pc:sldMk cId="3696452130" sldId="476"/>
        </pc:sldMkLst>
      </pc:sldChg>
      <pc:sldChg chg="del">
        <pc:chgData name="Linhtu75@gmail.com" userId="d5e45f71a37cd62f" providerId="LiveId" clId="{A0B9B50A-D845-45F9-BF19-9BFF9CE25122}" dt="2025-12-22T22:45:45.239" v="12" actId="47"/>
        <pc:sldMkLst>
          <pc:docMk/>
          <pc:sldMk cId="482392828" sldId="483"/>
        </pc:sldMkLst>
      </pc:sldChg>
      <pc:sldChg chg="modSp mod">
        <pc:chgData name="Linhtu75@gmail.com" userId="d5e45f71a37cd62f" providerId="LiveId" clId="{A0B9B50A-D845-45F9-BF19-9BFF9CE25122}" dt="2025-12-22T22:45:30.017" v="0" actId="20577"/>
        <pc:sldMkLst>
          <pc:docMk/>
          <pc:sldMk cId="1763081531" sldId="519"/>
        </pc:sldMkLst>
        <pc:spChg chg="mod">
          <ac:chgData name="Linhtu75@gmail.com" userId="d5e45f71a37cd62f" providerId="LiveId" clId="{A0B9B50A-D845-45F9-BF19-9BFF9CE25122}" dt="2025-12-22T22:45:30.017" v="0" actId="20577"/>
          <ac:spMkLst>
            <pc:docMk/>
            <pc:sldMk cId="1763081531" sldId="519"/>
            <ac:spMk id="12" creationId="{CD266F93-4930-44EE-B40F-F068D42EC517}"/>
          </ac:spMkLst>
        </pc:spChg>
      </pc:sldChg>
      <pc:sldChg chg="del">
        <pc:chgData name="Linhtu75@gmail.com" userId="d5e45f71a37cd62f" providerId="LiveId" clId="{A0B9B50A-D845-45F9-BF19-9BFF9CE25122}" dt="2025-12-22T22:45:45.011" v="7" actId="47"/>
        <pc:sldMkLst>
          <pc:docMk/>
          <pc:sldMk cId="3258774528" sldId="520"/>
        </pc:sldMkLst>
      </pc:sldChg>
      <pc:sldChg chg="del">
        <pc:chgData name="Linhtu75@gmail.com" userId="d5e45f71a37cd62f" providerId="LiveId" clId="{A0B9B50A-D845-45F9-BF19-9BFF9CE25122}" dt="2025-12-22T22:45:45.227" v="11" actId="47"/>
        <pc:sldMkLst>
          <pc:docMk/>
          <pc:sldMk cId="2767403664" sldId="521"/>
        </pc:sldMkLst>
      </pc:sldChg>
      <pc:sldChg chg="add del">
        <pc:chgData name="Linhtu75@gmail.com" userId="d5e45f71a37cd62f" providerId="LiveId" clId="{A0B9B50A-D845-45F9-BF19-9BFF9CE25122}" dt="2025-12-22T22:45:51.038" v="22" actId="47"/>
        <pc:sldMkLst>
          <pc:docMk/>
          <pc:sldMk cId="1117104835" sldId="522"/>
        </pc:sldMkLst>
      </pc:sldChg>
      <pc:sldChg chg="del">
        <pc:chgData name="Linhtu75@gmail.com" userId="d5e45f71a37cd62f" providerId="LiveId" clId="{A0B9B50A-D845-45F9-BF19-9BFF9CE25122}" dt="2025-12-22T22:45:44.919" v="4" actId="47"/>
        <pc:sldMkLst>
          <pc:docMk/>
          <pc:sldMk cId="1578297623" sldId="523"/>
        </pc:sldMkLst>
      </pc:sldChg>
      <pc:sldChg chg="del">
        <pc:chgData name="Linhtu75@gmail.com" userId="d5e45f71a37cd62f" providerId="LiveId" clId="{A0B9B50A-D845-45F9-BF19-9BFF9CE25122}" dt="2025-12-22T22:45:44.940" v="5" actId="47"/>
        <pc:sldMkLst>
          <pc:docMk/>
          <pc:sldMk cId="3264444536" sldId="524"/>
        </pc:sldMkLst>
      </pc:sldChg>
      <pc:sldChg chg="del">
        <pc:chgData name="Linhtu75@gmail.com" userId="d5e45f71a37cd62f" providerId="LiveId" clId="{A0B9B50A-D845-45F9-BF19-9BFF9CE25122}" dt="2025-12-22T22:45:45.039" v="8" actId="47"/>
        <pc:sldMkLst>
          <pc:docMk/>
          <pc:sldMk cId="326296388" sldId="526"/>
        </pc:sldMkLst>
      </pc:sldChg>
      <pc:sldChg chg="del">
        <pc:chgData name="Linhtu75@gmail.com" userId="d5e45f71a37cd62f" providerId="LiveId" clId="{A0B9B50A-D845-45F9-BF19-9BFF9CE25122}" dt="2025-12-22T22:45:45.073" v="9" actId="47"/>
        <pc:sldMkLst>
          <pc:docMk/>
          <pc:sldMk cId="3852779422" sldId="527"/>
        </pc:sldMkLst>
      </pc:sldChg>
      <pc:sldChg chg="del">
        <pc:chgData name="Linhtu75@gmail.com" userId="d5e45f71a37cd62f" providerId="LiveId" clId="{A0B9B50A-D845-45F9-BF19-9BFF9CE25122}" dt="2025-12-22T22:45:34.456" v="1" actId="47"/>
        <pc:sldMkLst>
          <pc:docMk/>
          <pc:sldMk cId="758213483" sldId="528"/>
        </pc:sldMkLst>
      </pc:sldChg>
      <pc:sldMasterChg chg="addSldLayout delSldLayout">
        <pc:chgData name="Linhtu75@gmail.com" userId="d5e45f71a37cd62f" providerId="LiveId" clId="{A0B9B50A-D845-45F9-BF19-9BFF9CE25122}" dt="2025-12-22T22:45:54.184" v="26" actId="47"/>
        <pc:sldMasterMkLst>
          <pc:docMk/>
          <pc:sldMasterMk cId="459525486" sldId="2147483661"/>
        </pc:sldMasterMkLst>
        <pc:sldLayoutChg chg="del">
          <pc:chgData name="Linhtu75@gmail.com" userId="d5e45f71a37cd62f" providerId="LiveId" clId="{A0B9B50A-D845-45F9-BF19-9BFF9CE25122}" dt="2025-12-22T22:45:45.203" v="10" actId="47"/>
          <pc:sldLayoutMkLst>
            <pc:docMk/>
            <pc:sldMasterMk cId="459525486" sldId="2147483661"/>
            <pc:sldLayoutMk cId="1354730704" sldId="2147483662"/>
          </pc:sldLayoutMkLst>
        </pc:sldLayoutChg>
        <pc:sldLayoutChg chg="add del">
          <pc:chgData name="Linhtu75@gmail.com" userId="d5e45f71a37cd62f" providerId="LiveId" clId="{A0B9B50A-D845-45F9-BF19-9BFF9CE25122}" dt="2025-12-22T22:45:54.184" v="26" actId="47"/>
          <pc:sldLayoutMkLst>
            <pc:docMk/>
            <pc:sldMasterMk cId="459525486" sldId="2147483661"/>
            <pc:sldLayoutMk cId="692655462" sldId="2147483667"/>
          </pc:sldLayoutMkLst>
        </pc:sldLayoutChg>
        <pc:sldLayoutChg chg="del">
          <pc:chgData name="Linhtu75@gmail.com" userId="d5e45f71a37cd62f" providerId="LiveId" clId="{A0B9B50A-D845-45F9-BF19-9BFF9CE25122}" dt="2025-12-22T22:45:44.940" v="5" actId="47"/>
          <pc:sldLayoutMkLst>
            <pc:docMk/>
            <pc:sldMasterMk cId="459525486" sldId="2147483661"/>
            <pc:sldLayoutMk cId="4031635892" sldId="2147483675"/>
          </pc:sldLayoutMkLst>
        </pc:sldLayoutChg>
        <pc:sldLayoutChg chg="add del">
          <pc:chgData name="Linhtu75@gmail.com" userId="d5e45f71a37cd62f" providerId="LiveId" clId="{A0B9B50A-D845-45F9-BF19-9BFF9CE25122}" dt="2025-12-22T22:45:51.362" v="23" actId="47"/>
          <pc:sldLayoutMkLst>
            <pc:docMk/>
            <pc:sldMasterMk cId="459525486" sldId="2147483661"/>
            <pc:sldLayoutMk cId="932025203" sldId="2147483676"/>
          </pc:sldLayoutMkLst>
        </pc:sldLayoutChg>
        <pc:sldLayoutChg chg="del">
          <pc:chgData name="Linhtu75@gmail.com" userId="d5e45f71a37cd62f" providerId="LiveId" clId="{A0B9B50A-D845-45F9-BF19-9BFF9CE25122}" dt="2025-12-22T22:45:46.166" v="13" actId="47"/>
          <pc:sldLayoutMkLst>
            <pc:docMk/>
            <pc:sldMasterMk cId="459525486" sldId="2147483661"/>
            <pc:sldLayoutMk cId="2630356593" sldId="2147483684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22:45:46.705" v="14" actId="47"/>
        <pc:sldMasterMkLst>
          <pc:docMk/>
          <pc:sldMasterMk cId="195364003" sldId="2147483700"/>
        </pc:sldMasterMkLst>
        <pc:sldLayoutChg chg="del">
          <pc:chgData name="Linhtu75@gmail.com" userId="d5e45f71a37cd62f" providerId="LiveId" clId="{A0B9B50A-D845-45F9-BF19-9BFF9CE25122}" dt="2025-12-22T22:45:46.705" v="14" actId="47"/>
          <pc:sldLayoutMkLst>
            <pc:docMk/>
            <pc:sldMasterMk cId="195364003" sldId="2147483700"/>
            <pc:sldLayoutMk cId="1100254109" sldId="2147483701"/>
          </pc:sldLayoutMkLst>
        </pc:sldLayoutChg>
        <pc:sldLayoutChg chg="del">
          <pc:chgData name="Linhtu75@gmail.com" userId="d5e45f71a37cd62f" providerId="LiveId" clId="{A0B9B50A-D845-45F9-BF19-9BFF9CE25122}" dt="2025-12-22T22:45:46.705" v="14" actId="47"/>
          <pc:sldLayoutMkLst>
            <pc:docMk/>
            <pc:sldMasterMk cId="195364003" sldId="2147483700"/>
            <pc:sldLayoutMk cId="2744769136" sldId="2147483702"/>
          </pc:sldLayoutMkLst>
        </pc:sldLayoutChg>
        <pc:sldLayoutChg chg="del">
          <pc:chgData name="Linhtu75@gmail.com" userId="d5e45f71a37cd62f" providerId="LiveId" clId="{A0B9B50A-D845-45F9-BF19-9BFF9CE25122}" dt="2025-12-22T22:45:46.705" v="14" actId="47"/>
          <pc:sldLayoutMkLst>
            <pc:docMk/>
            <pc:sldMasterMk cId="195364003" sldId="2147483700"/>
            <pc:sldLayoutMk cId="429248336" sldId="2147483703"/>
          </pc:sldLayoutMkLst>
        </pc:sldLayoutChg>
        <pc:sldLayoutChg chg="del">
          <pc:chgData name="Linhtu75@gmail.com" userId="d5e45f71a37cd62f" providerId="LiveId" clId="{A0B9B50A-D845-45F9-BF19-9BFF9CE25122}" dt="2025-12-22T22:45:46.705" v="14" actId="47"/>
          <pc:sldLayoutMkLst>
            <pc:docMk/>
            <pc:sldMasterMk cId="195364003" sldId="2147483700"/>
            <pc:sldLayoutMk cId="255292813" sldId="2147483704"/>
          </pc:sldLayoutMkLst>
        </pc:sldLayoutChg>
        <pc:sldLayoutChg chg="del">
          <pc:chgData name="Linhtu75@gmail.com" userId="d5e45f71a37cd62f" providerId="LiveId" clId="{A0B9B50A-D845-45F9-BF19-9BFF9CE25122}" dt="2025-12-22T22:45:46.705" v="14" actId="47"/>
          <pc:sldLayoutMkLst>
            <pc:docMk/>
            <pc:sldMasterMk cId="195364003" sldId="2147483700"/>
            <pc:sldLayoutMk cId="2227096284" sldId="2147483705"/>
          </pc:sldLayoutMkLst>
        </pc:sldLayoutChg>
        <pc:sldLayoutChg chg="del">
          <pc:chgData name="Linhtu75@gmail.com" userId="d5e45f71a37cd62f" providerId="LiveId" clId="{A0B9B50A-D845-45F9-BF19-9BFF9CE25122}" dt="2025-12-22T22:45:46.705" v="14" actId="47"/>
          <pc:sldLayoutMkLst>
            <pc:docMk/>
            <pc:sldMasterMk cId="195364003" sldId="2147483700"/>
            <pc:sldLayoutMk cId="1903004448" sldId="2147483706"/>
          </pc:sldLayoutMkLst>
        </pc:sldLayoutChg>
        <pc:sldLayoutChg chg="del">
          <pc:chgData name="Linhtu75@gmail.com" userId="d5e45f71a37cd62f" providerId="LiveId" clId="{A0B9B50A-D845-45F9-BF19-9BFF9CE25122}" dt="2025-12-22T22:45:46.705" v="14" actId="47"/>
          <pc:sldLayoutMkLst>
            <pc:docMk/>
            <pc:sldMasterMk cId="195364003" sldId="2147483700"/>
            <pc:sldLayoutMk cId="2281556562" sldId="2147483707"/>
          </pc:sldLayoutMkLst>
        </pc:sldLayoutChg>
        <pc:sldLayoutChg chg="del">
          <pc:chgData name="Linhtu75@gmail.com" userId="d5e45f71a37cd62f" providerId="LiveId" clId="{A0B9B50A-D845-45F9-BF19-9BFF9CE25122}" dt="2025-12-22T22:45:46.705" v="14" actId="47"/>
          <pc:sldLayoutMkLst>
            <pc:docMk/>
            <pc:sldMasterMk cId="195364003" sldId="2147483700"/>
            <pc:sldLayoutMk cId="1673016251" sldId="2147483708"/>
          </pc:sldLayoutMkLst>
        </pc:sldLayoutChg>
        <pc:sldLayoutChg chg="del">
          <pc:chgData name="Linhtu75@gmail.com" userId="d5e45f71a37cd62f" providerId="LiveId" clId="{A0B9B50A-D845-45F9-BF19-9BFF9CE25122}" dt="2025-12-22T22:45:46.705" v="14" actId="47"/>
          <pc:sldLayoutMkLst>
            <pc:docMk/>
            <pc:sldMasterMk cId="195364003" sldId="2147483700"/>
            <pc:sldLayoutMk cId="4093730684" sldId="2147483709"/>
          </pc:sldLayoutMkLst>
        </pc:sldLayoutChg>
        <pc:sldLayoutChg chg="del">
          <pc:chgData name="Linhtu75@gmail.com" userId="d5e45f71a37cd62f" providerId="LiveId" clId="{A0B9B50A-D845-45F9-BF19-9BFF9CE25122}" dt="2025-12-22T22:45:46.705" v="14" actId="47"/>
          <pc:sldLayoutMkLst>
            <pc:docMk/>
            <pc:sldMasterMk cId="195364003" sldId="2147483700"/>
            <pc:sldLayoutMk cId="3546584367" sldId="2147483710"/>
          </pc:sldLayoutMkLst>
        </pc:sldLayoutChg>
        <pc:sldLayoutChg chg="del">
          <pc:chgData name="Linhtu75@gmail.com" userId="d5e45f71a37cd62f" providerId="LiveId" clId="{A0B9B50A-D845-45F9-BF19-9BFF9CE25122}" dt="2025-12-22T22:45:46.705" v="14" actId="47"/>
          <pc:sldLayoutMkLst>
            <pc:docMk/>
            <pc:sldMasterMk cId="195364003" sldId="2147483700"/>
            <pc:sldLayoutMk cId="1346417357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3" r:id="rId1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10127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2192" t="18298" r="22336" b="24657"/>
          <a:stretch/>
        </p:blipFill>
        <p:spPr>
          <a:xfrm>
            <a:off x="180303" y="1545465"/>
            <a:ext cx="11859297" cy="495693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/>
          <a:srcRect l="15475" t="19069" r="75641" b="67055"/>
          <a:stretch/>
        </p:blipFill>
        <p:spPr>
          <a:xfrm>
            <a:off x="180303" y="2081"/>
            <a:ext cx="1133341" cy="1209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1735" y="953036"/>
            <a:ext cx="3528811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1444261"/>
            <a:ext cx="52401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0675" t="14443" r="8252" b="30053"/>
          <a:stretch/>
        </p:blipFill>
        <p:spPr>
          <a:xfrm>
            <a:off x="5705342" y="811369"/>
            <a:ext cx="6091706" cy="56924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705342" y="811369"/>
            <a:ext cx="2936382" cy="1751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41477" t="53758" r="51806" b="28005"/>
          <a:stretch/>
        </p:blipFill>
        <p:spPr>
          <a:xfrm>
            <a:off x="7495503" y="811369"/>
            <a:ext cx="566672" cy="3181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7104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950799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5054741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602876" y="3180080"/>
            <a:ext cx="192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577118" y="4074160"/>
            <a:ext cx="32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600194" y="5020056"/>
            <a:ext cx="161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21983" y="0"/>
            <a:ext cx="1262130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1206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6096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619760" y="3081267"/>
            <a:ext cx="11206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60960" y="3063823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01E2BF-E8DB-4417-923F-5E585FB98C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6"/>
          <a:srcRect l="20675" t="14443" r="8252" b="30053"/>
          <a:stretch/>
        </p:blipFill>
        <p:spPr>
          <a:xfrm>
            <a:off x="5705342" y="811369"/>
            <a:ext cx="6091706" cy="569246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705342" y="811369"/>
            <a:ext cx="2936382" cy="1751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13"/>
          <p:cNvPicPr/>
          <p:nvPr/>
        </p:nvPicPr>
        <p:blipFill rotWithShape="1">
          <a:blip r:embed="rId6"/>
          <a:srcRect l="41477" t="53758" r="51806" b="28005"/>
          <a:stretch/>
        </p:blipFill>
        <p:spPr>
          <a:xfrm>
            <a:off x="7495503" y="811369"/>
            <a:ext cx="566672" cy="3181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50240" y="1933820"/>
            <a:ext cx="10982960" cy="36646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NHỊP THƠ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436030" y="213465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6306999" y="272297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153216" y="2708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097336" y="270497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FD3AA4-6C4A-40B8-AE76-9285942184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683134" y="324009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195239" y="3781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734183" y="372691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678303" y="372388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712498" y="438087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274049" y="501246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218169" y="500943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032148" y="480294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0" y="1519707"/>
            <a:ext cx="9322084" cy="429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6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612775" y="5900739"/>
            <a:ext cx="8969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oi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438963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 tròn: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giấc ngủ ngon ( ngủ say), không thức giấc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60" y="578296"/>
            <a:ext cx="274133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27" y="2836063"/>
            <a:ext cx="3303188" cy="255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9843" y="3636164"/>
            <a:ext cx="1086679" cy="379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299</Words>
  <Application>Microsoft Office PowerPoint</Application>
  <PresentationFormat>Widescreen</PresentationFormat>
  <Paragraphs>46</Paragraphs>
  <Slides>8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60</cp:revision>
  <dcterms:created xsi:type="dcterms:W3CDTF">2021-06-19T10:18:58Z</dcterms:created>
  <dcterms:modified xsi:type="dcterms:W3CDTF">2025-12-22T22:46:10Z</dcterms:modified>
</cp:coreProperties>
</file>