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</p:sldMasterIdLst>
  <p:notesMasterIdLst>
    <p:notesMasterId r:id="rId10"/>
  </p:notesMasterIdLst>
  <p:sldIdLst>
    <p:sldId id="519" r:id="rId3"/>
    <p:sldId id="294" r:id="rId4"/>
    <p:sldId id="296" r:id="rId5"/>
    <p:sldId id="298" r:id="rId6"/>
    <p:sldId id="523" r:id="rId7"/>
    <p:sldId id="524" r:id="rId8"/>
    <p:sldId id="3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tu75@gmail.com" userId="d5e45f71a37cd62f" providerId="LiveId" clId="{A0B9B50A-D845-45F9-BF19-9BFF9CE25122}"/>
    <pc:docChg chg="delSld modSld delMainMaster">
      <pc:chgData name="Linhtu75@gmail.com" userId="d5e45f71a37cd62f" providerId="LiveId" clId="{A0B9B50A-D845-45F9-BF19-9BFF9CE25122}" dt="2025-12-22T22:46:46.180" v="17" actId="20577"/>
      <pc:docMkLst>
        <pc:docMk/>
      </pc:docMkLst>
      <pc:sldChg chg="del">
        <pc:chgData name="Linhtu75@gmail.com" userId="d5e45f71a37cd62f" providerId="LiveId" clId="{A0B9B50A-D845-45F9-BF19-9BFF9CE25122}" dt="2025-12-22T22:46:30.546" v="6" actId="47"/>
        <pc:sldMkLst>
          <pc:docMk/>
          <pc:sldMk cId="0" sldId="260"/>
        </pc:sldMkLst>
      </pc:sldChg>
      <pc:sldChg chg="del">
        <pc:chgData name="Linhtu75@gmail.com" userId="d5e45f71a37cd62f" providerId="LiveId" clId="{A0B9B50A-D845-45F9-BF19-9BFF9CE25122}" dt="2025-12-22T22:46:26.141" v="1" actId="47"/>
        <pc:sldMkLst>
          <pc:docMk/>
          <pc:sldMk cId="38764714" sldId="263"/>
        </pc:sldMkLst>
      </pc:sldChg>
      <pc:sldChg chg="del">
        <pc:chgData name="Linhtu75@gmail.com" userId="d5e45f71a37cd62f" providerId="LiveId" clId="{A0B9B50A-D845-45F9-BF19-9BFF9CE25122}" dt="2025-12-22T22:46:28.522" v="4" actId="47"/>
        <pc:sldMkLst>
          <pc:docMk/>
          <pc:sldMk cId="589393704" sldId="265"/>
        </pc:sldMkLst>
      </pc:sldChg>
      <pc:sldChg chg="del">
        <pc:chgData name="Linhtu75@gmail.com" userId="d5e45f71a37cd62f" providerId="LiveId" clId="{A0B9B50A-D845-45F9-BF19-9BFF9CE25122}" dt="2025-12-22T22:46:37.860" v="13" actId="47"/>
        <pc:sldMkLst>
          <pc:docMk/>
          <pc:sldMk cId="0" sldId="267"/>
        </pc:sldMkLst>
      </pc:sldChg>
      <pc:sldChg chg="del">
        <pc:chgData name="Linhtu75@gmail.com" userId="d5e45f71a37cd62f" providerId="LiveId" clId="{A0B9B50A-D845-45F9-BF19-9BFF9CE25122}" dt="2025-12-22T22:46:27.754" v="3" actId="47"/>
        <pc:sldMkLst>
          <pc:docMk/>
          <pc:sldMk cId="0" sldId="277"/>
        </pc:sldMkLst>
      </pc:sldChg>
      <pc:sldChg chg="del">
        <pc:chgData name="Linhtu75@gmail.com" userId="d5e45f71a37cd62f" providerId="LiveId" clId="{A0B9B50A-D845-45F9-BF19-9BFF9CE25122}" dt="2025-12-22T22:46:29.304" v="5" actId="47"/>
        <pc:sldMkLst>
          <pc:docMk/>
          <pc:sldMk cId="3738140983" sldId="288"/>
        </pc:sldMkLst>
      </pc:sldChg>
      <pc:sldChg chg="del">
        <pc:chgData name="Linhtu75@gmail.com" userId="d5e45f71a37cd62f" providerId="LiveId" clId="{A0B9B50A-D845-45F9-BF19-9BFF9CE25122}" dt="2025-12-22T22:46:31.768" v="7" actId="47"/>
        <pc:sldMkLst>
          <pc:docMk/>
          <pc:sldMk cId="309764872" sldId="292"/>
        </pc:sldMkLst>
      </pc:sldChg>
      <pc:sldChg chg="del">
        <pc:chgData name="Linhtu75@gmail.com" userId="d5e45f71a37cd62f" providerId="LiveId" clId="{A0B9B50A-D845-45F9-BF19-9BFF9CE25122}" dt="2025-12-22T22:46:36.246" v="10" actId="47"/>
        <pc:sldMkLst>
          <pc:docMk/>
          <pc:sldMk cId="143461841" sldId="328"/>
        </pc:sldMkLst>
      </pc:sldChg>
      <pc:sldChg chg="del">
        <pc:chgData name="Linhtu75@gmail.com" userId="d5e45f71a37cd62f" providerId="LiveId" clId="{A0B9B50A-D845-45F9-BF19-9BFF9CE25122}" dt="2025-12-22T22:46:38.373" v="14" actId="47"/>
        <pc:sldMkLst>
          <pc:docMk/>
          <pc:sldMk cId="3696452130" sldId="476"/>
        </pc:sldMkLst>
      </pc:sldChg>
      <pc:sldChg chg="del">
        <pc:chgData name="Linhtu75@gmail.com" userId="d5e45f71a37cd62f" providerId="LiveId" clId="{A0B9B50A-D845-45F9-BF19-9BFF9CE25122}" dt="2025-12-22T22:46:37.388" v="12" actId="47"/>
        <pc:sldMkLst>
          <pc:docMk/>
          <pc:sldMk cId="482392828" sldId="483"/>
        </pc:sldMkLst>
      </pc:sldChg>
      <pc:sldChg chg="modSp mod">
        <pc:chgData name="Linhtu75@gmail.com" userId="d5e45f71a37cd62f" providerId="LiveId" clId="{A0B9B50A-D845-45F9-BF19-9BFF9CE25122}" dt="2025-12-22T22:46:46.180" v="17" actId="20577"/>
        <pc:sldMkLst>
          <pc:docMk/>
          <pc:sldMk cId="1763081531" sldId="519"/>
        </pc:sldMkLst>
        <pc:spChg chg="mod">
          <ac:chgData name="Linhtu75@gmail.com" userId="d5e45f71a37cd62f" providerId="LiveId" clId="{A0B9B50A-D845-45F9-BF19-9BFF9CE25122}" dt="2025-12-22T22:46:46.180" v="17" actId="20577"/>
          <ac:spMkLst>
            <pc:docMk/>
            <pc:sldMk cId="1763081531" sldId="519"/>
            <ac:spMk id="12" creationId="{CD266F93-4930-44EE-B40F-F068D42EC517}"/>
          </ac:spMkLst>
        </pc:spChg>
      </pc:sldChg>
      <pc:sldChg chg="del">
        <pc:chgData name="Linhtu75@gmail.com" userId="d5e45f71a37cd62f" providerId="LiveId" clId="{A0B9B50A-D845-45F9-BF19-9BFF9CE25122}" dt="2025-12-22T22:46:40.854" v="15" actId="47"/>
        <pc:sldMkLst>
          <pc:docMk/>
          <pc:sldMk cId="3258774528" sldId="520"/>
        </pc:sldMkLst>
      </pc:sldChg>
      <pc:sldChg chg="del">
        <pc:chgData name="Linhtu75@gmail.com" userId="d5e45f71a37cd62f" providerId="LiveId" clId="{A0B9B50A-D845-45F9-BF19-9BFF9CE25122}" dt="2025-12-22T22:46:36.740" v="11" actId="47"/>
        <pc:sldMkLst>
          <pc:docMk/>
          <pc:sldMk cId="2767403664" sldId="521"/>
        </pc:sldMkLst>
      </pc:sldChg>
      <pc:sldChg chg="del">
        <pc:chgData name="Linhtu75@gmail.com" userId="d5e45f71a37cd62f" providerId="LiveId" clId="{A0B9B50A-D845-45F9-BF19-9BFF9CE25122}" dt="2025-12-22T22:46:26.932" v="2" actId="47"/>
        <pc:sldMkLst>
          <pc:docMk/>
          <pc:sldMk cId="1117104835" sldId="522"/>
        </pc:sldMkLst>
      </pc:sldChg>
      <pc:sldChg chg="del">
        <pc:chgData name="Linhtu75@gmail.com" userId="d5e45f71a37cd62f" providerId="LiveId" clId="{A0B9B50A-D845-45F9-BF19-9BFF9CE25122}" dt="2025-12-22T22:46:34.847" v="8" actId="47"/>
        <pc:sldMkLst>
          <pc:docMk/>
          <pc:sldMk cId="326296388" sldId="526"/>
        </pc:sldMkLst>
      </pc:sldChg>
      <pc:sldChg chg="del">
        <pc:chgData name="Linhtu75@gmail.com" userId="d5e45f71a37cd62f" providerId="LiveId" clId="{A0B9B50A-D845-45F9-BF19-9BFF9CE25122}" dt="2025-12-22T22:46:35.728" v="9" actId="47"/>
        <pc:sldMkLst>
          <pc:docMk/>
          <pc:sldMk cId="3852779422" sldId="527"/>
        </pc:sldMkLst>
      </pc:sldChg>
      <pc:sldChg chg="del">
        <pc:chgData name="Linhtu75@gmail.com" userId="d5e45f71a37cd62f" providerId="LiveId" clId="{A0B9B50A-D845-45F9-BF19-9BFF9CE25122}" dt="2025-12-22T22:46:25.157" v="0" actId="47"/>
        <pc:sldMkLst>
          <pc:docMk/>
          <pc:sldMk cId="758213483" sldId="528"/>
        </pc:sldMkLst>
      </pc:sldChg>
      <pc:sldMasterChg chg="delSldLayout">
        <pc:chgData name="Linhtu75@gmail.com" userId="d5e45f71a37cd62f" providerId="LiveId" clId="{A0B9B50A-D845-45F9-BF19-9BFF9CE25122}" dt="2025-12-22T22:46:37.860" v="13" actId="47"/>
        <pc:sldMasterMkLst>
          <pc:docMk/>
          <pc:sldMasterMk cId="459525486" sldId="2147483661"/>
        </pc:sldMasterMkLst>
        <pc:sldLayoutChg chg="del">
          <pc:chgData name="Linhtu75@gmail.com" userId="d5e45f71a37cd62f" providerId="LiveId" clId="{A0B9B50A-D845-45F9-BF19-9BFF9CE25122}" dt="2025-12-22T22:46:36.246" v="10" actId="47"/>
          <pc:sldLayoutMkLst>
            <pc:docMk/>
            <pc:sldMasterMk cId="459525486" sldId="2147483661"/>
            <pc:sldLayoutMk cId="1354730704" sldId="2147483662"/>
          </pc:sldLayoutMkLst>
        </pc:sldLayoutChg>
        <pc:sldLayoutChg chg="del">
          <pc:chgData name="Linhtu75@gmail.com" userId="d5e45f71a37cd62f" providerId="LiveId" clId="{A0B9B50A-D845-45F9-BF19-9BFF9CE25122}" dt="2025-12-22T22:46:31.768" v="7" actId="47"/>
          <pc:sldLayoutMkLst>
            <pc:docMk/>
            <pc:sldMasterMk cId="459525486" sldId="2147483661"/>
            <pc:sldLayoutMk cId="692655462" sldId="2147483667"/>
          </pc:sldLayoutMkLst>
        </pc:sldLayoutChg>
        <pc:sldLayoutChg chg="del">
          <pc:chgData name="Linhtu75@gmail.com" userId="d5e45f71a37cd62f" providerId="LiveId" clId="{A0B9B50A-D845-45F9-BF19-9BFF9CE25122}" dt="2025-12-22T22:46:28.522" v="4" actId="47"/>
          <pc:sldLayoutMkLst>
            <pc:docMk/>
            <pc:sldMasterMk cId="459525486" sldId="2147483661"/>
            <pc:sldLayoutMk cId="1720675203" sldId="2147483677"/>
          </pc:sldLayoutMkLst>
        </pc:sldLayoutChg>
        <pc:sldLayoutChg chg="del">
          <pc:chgData name="Linhtu75@gmail.com" userId="d5e45f71a37cd62f" providerId="LiveId" clId="{A0B9B50A-D845-45F9-BF19-9BFF9CE25122}" dt="2025-12-22T22:46:37.860" v="13" actId="47"/>
          <pc:sldLayoutMkLst>
            <pc:docMk/>
            <pc:sldMasterMk cId="459525486" sldId="2147483661"/>
            <pc:sldLayoutMk cId="2630356593" sldId="2147483684"/>
          </pc:sldLayoutMkLst>
        </pc:sldLayoutChg>
      </pc:sldMasterChg>
      <pc:sldMasterChg chg="del delSldLayout">
        <pc:chgData name="Linhtu75@gmail.com" userId="d5e45f71a37cd62f" providerId="LiveId" clId="{A0B9B50A-D845-45F9-BF19-9BFF9CE25122}" dt="2025-12-22T22:46:38.373" v="14" actId="47"/>
        <pc:sldMasterMkLst>
          <pc:docMk/>
          <pc:sldMasterMk cId="195364003" sldId="2147483700"/>
        </pc:sldMasterMkLst>
        <pc:sldLayoutChg chg="del">
          <pc:chgData name="Linhtu75@gmail.com" userId="d5e45f71a37cd62f" providerId="LiveId" clId="{A0B9B50A-D845-45F9-BF19-9BFF9CE25122}" dt="2025-12-22T22:46:38.373" v="14" actId="47"/>
          <pc:sldLayoutMkLst>
            <pc:docMk/>
            <pc:sldMasterMk cId="195364003" sldId="2147483700"/>
            <pc:sldLayoutMk cId="1100254109" sldId="2147483701"/>
          </pc:sldLayoutMkLst>
        </pc:sldLayoutChg>
        <pc:sldLayoutChg chg="del">
          <pc:chgData name="Linhtu75@gmail.com" userId="d5e45f71a37cd62f" providerId="LiveId" clId="{A0B9B50A-D845-45F9-BF19-9BFF9CE25122}" dt="2025-12-22T22:46:38.373" v="14" actId="47"/>
          <pc:sldLayoutMkLst>
            <pc:docMk/>
            <pc:sldMasterMk cId="195364003" sldId="2147483700"/>
            <pc:sldLayoutMk cId="2744769136" sldId="2147483702"/>
          </pc:sldLayoutMkLst>
        </pc:sldLayoutChg>
        <pc:sldLayoutChg chg="del">
          <pc:chgData name="Linhtu75@gmail.com" userId="d5e45f71a37cd62f" providerId="LiveId" clId="{A0B9B50A-D845-45F9-BF19-9BFF9CE25122}" dt="2025-12-22T22:46:38.373" v="14" actId="47"/>
          <pc:sldLayoutMkLst>
            <pc:docMk/>
            <pc:sldMasterMk cId="195364003" sldId="2147483700"/>
            <pc:sldLayoutMk cId="429248336" sldId="2147483703"/>
          </pc:sldLayoutMkLst>
        </pc:sldLayoutChg>
        <pc:sldLayoutChg chg="del">
          <pc:chgData name="Linhtu75@gmail.com" userId="d5e45f71a37cd62f" providerId="LiveId" clId="{A0B9B50A-D845-45F9-BF19-9BFF9CE25122}" dt="2025-12-22T22:46:38.373" v="14" actId="47"/>
          <pc:sldLayoutMkLst>
            <pc:docMk/>
            <pc:sldMasterMk cId="195364003" sldId="2147483700"/>
            <pc:sldLayoutMk cId="255292813" sldId="2147483704"/>
          </pc:sldLayoutMkLst>
        </pc:sldLayoutChg>
        <pc:sldLayoutChg chg="del">
          <pc:chgData name="Linhtu75@gmail.com" userId="d5e45f71a37cd62f" providerId="LiveId" clId="{A0B9B50A-D845-45F9-BF19-9BFF9CE25122}" dt="2025-12-22T22:46:38.373" v="14" actId="47"/>
          <pc:sldLayoutMkLst>
            <pc:docMk/>
            <pc:sldMasterMk cId="195364003" sldId="2147483700"/>
            <pc:sldLayoutMk cId="2227096284" sldId="2147483705"/>
          </pc:sldLayoutMkLst>
        </pc:sldLayoutChg>
        <pc:sldLayoutChg chg="del">
          <pc:chgData name="Linhtu75@gmail.com" userId="d5e45f71a37cd62f" providerId="LiveId" clId="{A0B9B50A-D845-45F9-BF19-9BFF9CE25122}" dt="2025-12-22T22:46:38.373" v="14" actId="47"/>
          <pc:sldLayoutMkLst>
            <pc:docMk/>
            <pc:sldMasterMk cId="195364003" sldId="2147483700"/>
            <pc:sldLayoutMk cId="1903004448" sldId="2147483706"/>
          </pc:sldLayoutMkLst>
        </pc:sldLayoutChg>
        <pc:sldLayoutChg chg="del">
          <pc:chgData name="Linhtu75@gmail.com" userId="d5e45f71a37cd62f" providerId="LiveId" clId="{A0B9B50A-D845-45F9-BF19-9BFF9CE25122}" dt="2025-12-22T22:46:38.373" v="14" actId="47"/>
          <pc:sldLayoutMkLst>
            <pc:docMk/>
            <pc:sldMasterMk cId="195364003" sldId="2147483700"/>
            <pc:sldLayoutMk cId="2281556562" sldId="2147483707"/>
          </pc:sldLayoutMkLst>
        </pc:sldLayoutChg>
        <pc:sldLayoutChg chg="del">
          <pc:chgData name="Linhtu75@gmail.com" userId="d5e45f71a37cd62f" providerId="LiveId" clId="{A0B9B50A-D845-45F9-BF19-9BFF9CE25122}" dt="2025-12-22T22:46:38.373" v="14" actId="47"/>
          <pc:sldLayoutMkLst>
            <pc:docMk/>
            <pc:sldMasterMk cId="195364003" sldId="2147483700"/>
            <pc:sldLayoutMk cId="1673016251" sldId="2147483708"/>
          </pc:sldLayoutMkLst>
        </pc:sldLayoutChg>
        <pc:sldLayoutChg chg="del">
          <pc:chgData name="Linhtu75@gmail.com" userId="d5e45f71a37cd62f" providerId="LiveId" clId="{A0B9B50A-D845-45F9-BF19-9BFF9CE25122}" dt="2025-12-22T22:46:38.373" v="14" actId="47"/>
          <pc:sldLayoutMkLst>
            <pc:docMk/>
            <pc:sldMasterMk cId="195364003" sldId="2147483700"/>
            <pc:sldLayoutMk cId="4093730684" sldId="2147483709"/>
          </pc:sldLayoutMkLst>
        </pc:sldLayoutChg>
        <pc:sldLayoutChg chg="del">
          <pc:chgData name="Linhtu75@gmail.com" userId="d5e45f71a37cd62f" providerId="LiveId" clId="{A0B9B50A-D845-45F9-BF19-9BFF9CE25122}" dt="2025-12-22T22:46:38.373" v="14" actId="47"/>
          <pc:sldLayoutMkLst>
            <pc:docMk/>
            <pc:sldMasterMk cId="195364003" sldId="2147483700"/>
            <pc:sldLayoutMk cId="3546584367" sldId="2147483710"/>
          </pc:sldLayoutMkLst>
        </pc:sldLayoutChg>
        <pc:sldLayoutChg chg="del">
          <pc:chgData name="Linhtu75@gmail.com" userId="d5e45f71a37cd62f" providerId="LiveId" clId="{A0B9B50A-D845-45F9-BF19-9BFF9CE25122}" dt="2025-12-22T22:46:38.373" v="14" actId="47"/>
          <pc:sldLayoutMkLst>
            <pc:docMk/>
            <pc:sldMasterMk cId="195364003" sldId="2147483700"/>
            <pc:sldLayoutMk cId="1346417357" sldId="214748371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48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710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79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63589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8" r:id="rId14"/>
    <p:sldLayoutId id="2147483679" r:id="rId15"/>
    <p:sldLayoutId id="2147483680" r:id="rId16"/>
    <p:sldLayoutId id="2147483681" r:id="rId17"/>
    <p:sldLayoutId id="2147483683" r:id="rId18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23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27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grpSp>
        <p:nvGrpSpPr>
          <p:cNvPr id="19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20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2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504660" y="2699286"/>
            <a:ext cx="8189910" cy="76134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đêm hè oi bức, mẹ đã làm gì để con ngủ ngon?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25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814" y="230458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27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4168540"/>
            <a:ext cx="10048874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đêm hè oi bức, mẹ đã ngồi đưa võng, hát ru và quạt cho con để con ngủ ngon.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82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149014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2708368" y="2792050"/>
            <a:ext cx="7202809" cy="111579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Những dòng thơ nào cho thấy mẹ đã thức rất nhiều vì con?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29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FE3B93-F3DA-46AD-B1C4-F9600F526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1071563" y="3925332"/>
            <a:ext cx="10048874" cy="203814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dòng thơ nào cho thấy mẹ đã thức rất nhiều vì con: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algn="ctr"/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235903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2532033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1721133" y="2553698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937266" y="4322790"/>
            <a:ext cx="8767762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5097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>
            <a:extLst>
              <a:ext uri="{FF2B5EF4-FFF2-40B4-BE49-F238E27FC236}">
                <a16:creationId xmlns:a16="http://schemas.microsoft.com/office/drawing/2014/main" id="{0A3637DC-20C3-4DBD-ABDF-09F85C5C6B36}"/>
              </a:ext>
            </a:extLst>
          </p:cNvPr>
          <p:cNvGrpSpPr/>
          <p:nvPr/>
        </p:nvGrpSpPr>
        <p:grpSpPr>
          <a:xfrm rot="-10790834">
            <a:off x="967271" y="1789194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>
              <a:extLst>
                <a:ext uri="{FF2B5EF4-FFF2-40B4-BE49-F238E27FC236}">
                  <a16:creationId xmlns:a16="http://schemas.microsoft.com/office/drawing/2014/main" id="{3E2DBEE4-D92A-479D-B225-30054F541A14}"/>
                </a:ext>
              </a:extLst>
            </p:cNvPr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>
              <a:extLst>
                <a:ext uri="{FF2B5EF4-FFF2-40B4-BE49-F238E27FC236}">
                  <a16:creationId xmlns:a16="http://schemas.microsoft.com/office/drawing/2014/main" id="{B9BC6C29-178E-4034-8D34-785219045928}"/>
                </a:ext>
              </a:extLst>
            </p:cNvPr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3A93A9-D6E1-4BA5-8C2D-C5CB3A1DD42D}"/>
              </a:ext>
            </a:extLst>
          </p:cNvPr>
          <p:cNvGrpSpPr/>
          <p:nvPr/>
        </p:nvGrpSpPr>
        <p:grpSpPr>
          <a:xfrm>
            <a:off x="1095593" y="1962197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>
              <a:extLst>
                <a:ext uri="{FF2B5EF4-FFF2-40B4-BE49-F238E27FC236}">
                  <a16:creationId xmlns:a16="http://schemas.microsoft.com/office/drawing/2014/main" id="{FBEBB4D7-8F9B-4DBF-8822-1D9351E248A8}"/>
                </a:ext>
              </a:extLst>
            </p:cNvPr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8211F7-716E-488B-8F65-B70AD182DB82}"/>
                </a:ext>
              </a:extLst>
            </p:cNvPr>
            <p:cNvSpPr txBox="1"/>
            <p:nvPr/>
          </p:nvSpPr>
          <p:spPr>
            <a:xfrm>
              <a:off x="1355738" y="4049899"/>
              <a:ext cx="7086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32" name="Google Shape;792;p36">
            <a:extLst>
              <a:ext uri="{FF2B5EF4-FFF2-40B4-BE49-F238E27FC236}">
                <a16:creationId xmlns:a16="http://schemas.microsoft.com/office/drawing/2014/main" id="{23E25605-BBC2-4F8F-B438-0BA18FF77D19}"/>
              </a:ext>
            </a:extLst>
          </p:cNvPr>
          <p:cNvSpPr txBox="1">
            <a:spLocks/>
          </p:cNvSpPr>
          <p:nvPr/>
        </p:nvSpPr>
        <p:spPr>
          <a:xfrm>
            <a:off x="1959668" y="2129634"/>
            <a:ext cx="8983895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430263" y="5185456"/>
            <a:ext cx="8767762" cy="63352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Con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2192" y="5844195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6"/>
          <a:srcRect l="22352" t="24161" r="20346" b="27691"/>
          <a:stretch/>
        </p:blipFill>
        <p:spPr>
          <a:xfrm>
            <a:off x="2994990" y="3139766"/>
            <a:ext cx="5671931" cy="20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97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378;p32">
            <a:extLst>
              <a:ext uri="{FF2B5EF4-FFF2-40B4-BE49-F238E27FC236}">
                <a16:creationId xmlns:a16="http://schemas.microsoft.com/office/drawing/2014/main" id="{DA049C9A-F19D-43CE-AF74-3A482201BF81}"/>
              </a:ext>
            </a:extLst>
          </p:cNvPr>
          <p:cNvGrpSpPr/>
          <p:nvPr/>
        </p:nvGrpSpPr>
        <p:grpSpPr>
          <a:xfrm>
            <a:off x="2121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>
              <a:extLst>
                <a:ext uri="{FF2B5EF4-FFF2-40B4-BE49-F238E27FC236}">
                  <a16:creationId xmlns:a16="http://schemas.microsoft.com/office/drawing/2014/main" id="{E537C66F-D893-499F-8190-79DAAA5A1F4A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80;p32">
              <a:extLst>
                <a:ext uri="{FF2B5EF4-FFF2-40B4-BE49-F238E27FC236}">
                  <a16:creationId xmlns:a16="http://schemas.microsoft.com/office/drawing/2014/main" id="{D5C45C3C-F8F1-4CBB-95CE-6F1F3EDCFDF9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81;p32">
              <a:extLst>
                <a:ext uri="{FF2B5EF4-FFF2-40B4-BE49-F238E27FC236}">
                  <a16:creationId xmlns:a16="http://schemas.microsoft.com/office/drawing/2014/main" id="{DEB3D54D-E277-4768-882D-35EE8194F1E2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86;p32">
            <a:extLst>
              <a:ext uri="{FF2B5EF4-FFF2-40B4-BE49-F238E27FC236}">
                <a16:creationId xmlns:a16="http://schemas.microsoft.com/office/drawing/2014/main" id="{2CC09E55-5AED-4A44-9726-CAEF6CEB8EA3}"/>
              </a:ext>
            </a:extLst>
          </p:cNvPr>
          <p:cNvSpPr txBox="1">
            <a:spLocks/>
          </p:cNvSpPr>
          <p:nvPr/>
        </p:nvSpPr>
        <p:spPr>
          <a:xfrm>
            <a:off x="2030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LÒNG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151E929-9D66-4579-BA0F-2C41F8F1BE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012A4EC-E688-4FF0-8204-E2994F048523}"/>
              </a:ext>
            </a:extLst>
          </p:cNvPr>
          <p:cNvSpPr/>
          <p:nvPr/>
        </p:nvSpPr>
        <p:spPr>
          <a:xfrm>
            <a:off x="1486692" y="2401225"/>
            <a:ext cx="8767762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HỌC THUỘC LÒNG 6 DÒNG THƠ CUỐI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44445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DF6392C-8C30-4BF2-B957-929426074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6"/>
          <a:srcRect l="13656" t="16388" r="33278" b="72507"/>
          <a:stretch/>
        </p:blipFill>
        <p:spPr>
          <a:xfrm>
            <a:off x="636105" y="1630017"/>
            <a:ext cx="9887224" cy="104692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22087" y="2782943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6"/>
          <a:srcRect l="20792" t="27492" r="42196" b="64576"/>
          <a:stretch/>
        </p:blipFill>
        <p:spPr>
          <a:xfrm>
            <a:off x="2054086" y="3525080"/>
            <a:ext cx="6838124" cy="702365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722087" y="4187689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22086" y="4996071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22085" y="5795619"/>
            <a:ext cx="8735833" cy="636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vi-VN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19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250</Words>
  <Application>Microsoft Office PowerPoint</Application>
  <PresentationFormat>Widescreen</PresentationFormat>
  <Paragraphs>29</Paragraphs>
  <Slides>7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Microsoft YaHei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Linhtu75@gmail.com</cp:lastModifiedBy>
  <cp:revision>60</cp:revision>
  <dcterms:created xsi:type="dcterms:W3CDTF">2021-06-19T10:18:58Z</dcterms:created>
  <dcterms:modified xsi:type="dcterms:W3CDTF">2025-12-22T22:46:49Z</dcterms:modified>
</cp:coreProperties>
</file>