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7"/>
  </p:notesMasterIdLst>
  <p:sldIdLst>
    <p:sldId id="520" r:id="rId3"/>
    <p:sldId id="526" r:id="rId4"/>
    <p:sldId id="527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delMainMaster">
      <pc:chgData name="Linhtu75@gmail.com" userId="d5e45f71a37cd62f" providerId="LiveId" clId="{A0B9B50A-D845-45F9-BF19-9BFF9CE25122}" dt="2025-12-22T22:47:14.681" v="20" actId="47"/>
      <pc:docMkLst>
        <pc:docMk/>
      </pc:docMkLst>
      <pc:sldChg chg="del">
        <pc:chgData name="Linhtu75@gmail.com" userId="d5e45f71a37cd62f" providerId="LiveId" clId="{A0B9B50A-D845-45F9-BF19-9BFF9CE25122}" dt="2025-12-22T22:47:04.091" v="7" actId="47"/>
        <pc:sldMkLst>
          <pc:docMk/>
          <pc:sldMk cId="0" sldId="260"/>
        </pc:sldMkLst>
      </pc:sldChg>
      <pc:sldChg chg="del">
        <pc:chgData name="Linhtu75@gmail.com" userId="d5e45f71a37cd62f" providerId="LiveId" clId="{A0B9B50A-D845-45F9-BF19-9BFF9CE25122}" dt="2025-12-22T22:47:01.722" v="2" actId="47"/>
        <pc:sldMkLst>
          <pc:docMk/>
          <pc:sldMk cId="38764714" sldId="263"/>
        </pc:sldMkLst>
      </pc:sldChg>
      <pc:sldChg chg="del">
        <pc:chgData name="Linhtu75@gmail.com" userId="d5e45f71a37cd62f" providerId="LiveId" clId="{A0B9B50A-D845-45F9-BF19-9BFF9CE25122}" dt="2025-12-22T22:47:03.001" v="5" actId="47"/>
        <pc:sldMkLst>
          <pc:docMk/>
          <pc:sldMk cId="589393704" sldId="265"/>
        </pc:sldMkLst>
      </pc:sldChg>
      <pc:sldChg chg="del">
        <pc:chgData name="Linhtu75@gmail.com" userId="d5e45f71a37cd62f" providerId="LiveId" clId="{A0B9B50A-D845-45F9-BF19-9BFF9CE25122}" dt="2025-12-22T22:47:10.768" v="16" actId="47"/>
        <pc:sldMkLst>
          <pc:docMk/>
          <pc:sldMk cId="0" sldId="267"/>
        </pc:sldMkLst>
      </pc:sldChg>
      <pc:sldChg chg="del">
        <pc:chgData name="Linhtu75@gmail.com" userId="d5e45f71a37cd62f" providerId="LiveId" clId="{A0B9B50A-D845-45F9-BF19-9BFF9CE25122}" dt="2025-12-22T22:47:02.488" v="4" actId="47"/>
        <pc:sldMkLst>
          <pc:docMk/>
          <pc:sldMk cId="0" sldId="277"/>
        </pc:sldMkLst>
      </pc:sldChg>
      <pc:sldChg chg="del">
        <pc:chgData name="Linhtu75@gmail.com" userId="d5e45f71a37cd62f" providerId="LiveId" clId="{A0B9B50A-D845-45F9-BF19-9BFF9CE25122}" dt="2025-12-22T22:47:03.439" v="6" actId="47"/>
        <pc:sldMkLst>
          <pc:docMk/>
          <pc:sldMk cId="3738140983" sldId="288"/>
        </pc:sldMkLst>
      </pc:sldChg>
      <pc:sldChg chg="del">
        <pc:chgData name="Linhtu75@gmail.com" userId="d5e45f71a37cd62f" providerId="LiveId" clId="{A0B9B50A-D845-45F9-BF19-9BFF9CE25122}" dt="2025-12-22T22:47:04.562" v="8" actId="47"/>
        <pc:sldMkLst>
          <pc:docMk/>
          <pc:sldMk cId="309764872" sldId="292"/>
        </pc:sldMkLst>
      </pc:sldChg>
      <pc:sldChg chg="del">
        <pc:chgData name="Linhtu75@gmail.com" userId="d5e45f71a37cd62f" providerId="LiveId" clId="{A0B9B50A-D845-45F9-BF19-9BFF9CE25122}" dt="2025-12-22T22:47:05.263" v="9" actId="47"/>
        <pc:sldMkLst>
          <pc:docMk/>
          <pc:sldMk cId="2928882334" sldId="294"/>
        </pc:sldMkLst>
      </pc:sldChg>
      <pc:sldChg chg="del">
        <pc:chgData name="Linhtu75@gmail.com" userId="d5e45f71a37cd62f" providerId="LiveId" clId="{A0B9B50A-D845-45F9-BF19-9BFF9CE25122}" dt="2025-12-22T22:47:05.767" v="10" actId="47"/>
        <pc:sldMkLst>
          <pc:docMk/>
          <pc:sldMk cId="0" sldId="296"/>
        </pc:sldMkLst>
      </pc:sldChg>
      <pc:sldChg chg="del">
        <pc:chgData name="Linhtu75@gmail.com" userId="d5e45f71a37cd62f" providerId="LiveId" clId="{A0B9B50A-D845-45F9-BF19-9BFF9CE25122}" dt="2025-12-22T22:47:06.163" v="11" actId="47"/>
        <pc:sldMkLst>
          <pc:docMk/>
          <pc:sldMk cId="615097004" sldId="298"/>
        </pc:sldMkLst>
      </pc:sldChg>
      <pc:sldChg chg="del">
        <pc:chgData name="Linhtu75@gmail.com" userId="d5e45f71a37cd62f" providerId="LiveId" clId="{A0B9B50A-D845-45F9-BF19-9BFF9CE25122}" dt="2025-12-22T22:47:07.451" v="14" actId="47"/>
        <pc:sldMkLst>
          <pc:docMk/>
          <pc:sldMk cId="1133619408" sldId="300"/>
        </pc:sldMkLst>
      </pc:sldChg>
      <pc:sldChg chg="del">
        <pc:chgData name="Linhtu75@gmail.com" userId="d5e45f71a37cd62f" providerId="LiveId" clId="{A0B9B50A-D845-45F9-BF19-9BFF9CE25122}" dt="2025-12-22T22:47:11.150" v="17" actId="47"/>
        <pc:sldMkLst>
          <pc:docMk/>
          <pc:sldMk cId="3696452130" sldId="476"/>
        </pc:sldMkLst>
      </pc:sldChg>
      <pc:sldChg chg="del">
        <pc:chgData name="Linhtu75@gmail.com" userId="d5e45f71a37cd62f" providerId="LiveId" clId="{A0B9B50A-D845-45F9-BF19-9BFF9CE25122}" dt="2025-12-22T22:47:10.459" v="15" actId="47"/>
        <pc:sldMkLst>
          <pc:docMk/>
          <pc:sldMk cId="482392828" sldId="483"/>
        </pc:sldMkLst>
      </pc:sldChg>
      <pc:sldChg chg="del">
        <pc:chgData name="Linhtu75@gmail.com" userId="d5e45f71a37cd62f" providerId="LiveId" clId="{A0B9B50A-D845-45F9-BF19-9BFF9CE25122}" dt="2025-12-22T22:47:00.770" v="0" actId="47"/>
        <pc:sldMkLst>
          <pc:docMk/>
          <pc:sldMk cId="1763081531" sldId="519"/>
        </pc:sldMkLst>
      </pc:sldChg>
      <pc:sldChg chg="add del">
        <pc:chgData name="Linhtu75@gmail.com" userId="d5e45f71a37cd62f" providerId="LiveId" clId="{A0B9B50A-D845-45F9-BF19-9BFF9CE25122}" dt="2025-12-22T22:47:14.681" v="20" actId="47"/>
        <pc:sldMkLst>
          <pc:docMk/>
          <pc:sldMk cId="2767403664" sldId="521"/>
        </pc:sldMkLst>
      </pc:sldChg>
      <pc:sldChg chg="del">
        <pc:chgData name="Linhtu75@gmail.com" userId="d5e45f71a37cd62f" providerId="LiveId" clId="{A0B9B50A-D845-45F9-BF19-9BFF9CE25122}" dt="2025-12-22T22:47:02.068" v="3" actId="47"/>
        <pc:sldMkLst>
          <pc:docMk/>
          <pc:sldMk cId="1117104835" sldId="522"/>
        </pc:sldMkLst>
      </pc:sldChg>
      <pc:sldChg chg="del">
        <pc:chgData name="Linhtu75@gmail.com" userId="d5e45f71a37cd62f" providerId="LiveId" clId="{A0B9B50A-D845-45F9-BF19-9BFF9CE25122}" dt="2025-12-22T22:47:06.517" v="12" actId="47"/>
        <pc:sldMkLst>
          <pc:docMk/>
          <pc:sldMk cId="1578297623" sldId="523"/>
        </pc:sldMkLst>
      </pc:sldChg>
      <pc:sldChg chg="del">
        <pc:chgData name="Linhtu75@gmail.com" userId="d5e45f71a37cd62f" providerId="LiveId" clId="{A0B9B50A-D845-45F9-BF19-9BFF9CE25122}" dt="2025-12-22T22:47:06.875" v="13" actId="47"/>
        <pc:sldMkLst>
          <pc:docMk/>
          <pc:sldMk cId="3264444536" sldId="524"/>
        </pc:sldMkLst>
      </pc:sldChg>
      <pc:sldChg chg="del">
        <pc:chgData name="Linhtu75@gmail.com" userId="d5e45f71a37cd62f" providerId="LiveId" clId="{A0B9B50A-D845-45F9-BF19-9BFF9CE25122}" dt="2025-12-22T22:47:01.251" v="1" actId="47"/>
        <pc:sldMkLst>
          <pc:docMk/>
          <pc:sldMk cId="758213483" sldId="528"/>
        </pc:sldMkLst>
      </pc:sldChg>
      <pc:sldMasterChg chg="delSldLayout">
        <pc:chgData name="Linhtu75@gmail.com" userId="d5e45f71a37cd62f" providerId="LiveId" clId="{A0B9B50A-D845-45F9-BF19-9BFF9CE25122}" dt="2025-12-22T22:47:10.768" v="16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22:47:04.562" v="8" actId="47"/>
          <pc:sldLayoutMkLst>
            <pc:docMk/>
            <pc:sldMasterMk cId="459525486" sldId="2147483661"/>
            <pc:sldLayoutMk cId="692655462" sldId="2147483667"/>
          </pc:sldLayoutMkLst>
        </pc:sldLayoutChg>
        <pc:sldLayoutChg chg="del">
          <pc:chgData name="Linhtu75@gmail.com" userId="d5e45f71a37cd62f" providerId="LiveId" clId="{A0B9B50A-D845-45F9-BF19-9BFF9CE25122}" dt="2025-12-22T22:47:06.875" v="13" actId="47"/>
          <pc:sldLayoutMkLst>
            <pc:docMk/>
            <pc:sldMasterMk cId="459525486" sldId="2147483661"/>
            <pc:sldLayoutMk cId="4031635892" sldId="2147483675"/>
          </pc:sldLayoutMkLst>
        </pc:sldLayoutChg>
        <pc:sldLayoutChg chg="del">
          <pc:chgData name="Linhtu75@gmail.com" userId="d5e45f71a37cd62f" providerId="LiveId" clId="{A0B9B50A-D845-45F9-BF19-9BFF9CE25122}" dt="2025-12-22T22:47:07.451" v="14" actId="47"/>
          <pc:sldLayoutMkLst>
            <pc:docMk/>
            <pc:sldMasterMk cId="459525486" sldId="2147483661"/>
            <pc:sldLayoutMk cId="932025203" sldId="2147483676"/>
          </pc:sldLayoutMkLst>
        </pc:sldLayoutChg>
        <pc:sldLayoutChg chg="del">
          <pc:chgData name="Linhtu75@gmail.com" userId="d5e45f71a37cd62f" providerId="LiveId" clId="{A0B9B50A-D845-45F9-BF19-9BFF9CE25122}" dt="2025-12-22T22:47:03.001" v="5" actId="47"/>
          <pc:sldLayoutMkLst>
            <pc:docMk/>
            <pc:sldMasterMk cId="459525486" sldId="2147483661"/>
            <pc:sldLayoutMk cId="1720675203" sldId="2147483677"/>
          </pc:sldLayoutMkLst>
        </pc:sldLayoutChg>
        <pc:sldLayoutChg chg="del">
          <pc:chgData name="Linhtu75@gmail.com" userId="d5e45f71a37cd62f" providerId="LiveId" clId="{A0B9B50A-D845-45F9-BF19-9BFF9CE25122}" dt="2025-12-22T22:47:10.768" v="16" actId="47"/>
          <pc:sldLayoutMkLst>
            <pc:docMk/>
            <pc:sldMasterMk cId="459525486" sldId="2147483661"/>
            <pc:sldLayoutMk cId="2630356593" sldId="2147483684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47:11.150" v="17" actId="47"/>
        <pc:sldMasterMkLst>
          <pc:docMk/>
          <pc:sldMasterMk cId="195364003" sldId="2147483700"/>
        </pc:sldMasterMkLst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del">
          <pc:chgData name="Linhtu75@gmail.com" userId="d5e45f71a37cd62f" providerId="LiveId" clId="{A0B9B50A-D845-45F9-BF19-9BFF9CE25122}" dt="2025-12-22T22:47:11.150" v="17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569504" y="1412875"/>
            <a:ext cx="4997124" cy="2016125"/>
            <a:chOff x="2118480" y="1316166"/>
            <a:chExt cx="1677239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417393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7" t="26268" r="28001" b="18750"/>
          <a:stretch/>
        </p:blipFill>
        <p:spPr bwMode="auto">
          <a:xfrm>
            <a:off x="7023652" y="3829877"/>
            <a:ext cx="1855305" cy="22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ideo-16259007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5798" t="16155" r="36687" b="14485"/>
          <a:stretch/>
        </p:blipFill>
        <p:spPr>
          <a:xfrm>
            <a:off x="2392016" y="1666458"/>
            <a:ext cx="3591339" cy="4538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496194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259007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5798" t="16155" r="36687" b="14485"/>
          <a:stretch/>
        </p:blipFill>
        <p:spPr>
          <a:xfrm>
            <a:off x="1669751" y="1815548"/>
            <a:ext cx="3120908" cy="4538870"/>
          </a:xfrm>
          <a:prstGeom prst="rect">
            <a:avLst/>
          </a:prstGeom>
        </p:spPr>
      </p:pic>
      <p:pic>
        <p:nvPicPr>
          <p:cNvPr id="8" name="video-16259007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5798" t="16155" r="36687" b="14485"/>
          <a:stretch/>
        </p:blipFill>
        <p:spPr>
          <a:xfrm>
            <a:off x="6526676" y="1815548"/>
            <a:ext cx="3120908" cy="4538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496194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79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773501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22442" y="4503038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5098730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644954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2028825" y="1498431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72157" y="2102144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chăm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mật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  <p:bldP spid="12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51</Words>
  <Application>Microsoft Office PowerPoint</Application>
  <PresentationFormat>Widescreen</PresentationFormat>
  <Paragraphs>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HP001 4 hàng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60</cp:revision>
  <dcterms:created xsi:type="dcterms:W3CDTF">2021-06-19T10:18:58Z</dcterms:created>
  <dcterms:modified xsi:type="dcterms:W3CDTF">2025-12-22T22:47:17Z</dcterms:modified>
</cp:coreProperties>
</file>