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8"/>
  </p:notesMasterIdLst>
  <p:sldIdLst>
    <p:sldId id="521" r:id="rId4"/>
    <p:sldId id="483" r:id="rId5"/>
    <p:sldId id="267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">
      <pc:chgData name="Linhtu75@gmail.com" userId="d5e45f71a37cd62f" providerId="LiveId" clId="{A0B9B50A-D845-45F9-BF19-9BFF9CE25122}" dt="2025-12-22T22:47:42.278" v="18" actId="47"/>
      <pc:docMkLst>
        <pc:docMk/>
      </pc:docMkLst>
      <pc:sldChg chg="del">
        <pc:chgData name="Linhtu75@gmail.com" userId="d5e45f71a37cd62f" providerId="LiveId" clId="{A0B9B50A-D845-45F9-BF19-9BFF9CE25122}" dt="2025-12-22T22:47:38.802" v="7" actId="47"/>
        <pc:sldMkLst>
          <pc:docMk/>
          <pc:sldMk cId="0" sldId="260"/>
        </pc:sldMkLst>
      </pc:sldChg>
      <pc:sldChg chg="del">
        <pc:chgData name="Linhtu75@gmail.com" userId="d5e45f71a37cd62f" providerId="LiveId" clId="{A0B9B50A-D845-45F9-BF19-9BFF9CE25122}" dt="2025-12-22T22:47:37.979" v="2" actId="47"/>
        <pc:sldMkLst>
          <pc:docMk/>
          <pc:sldMk cId="38764714" sldId="263"/>
        </pc:sldMkLst>
      </pc:sldChg>
      <pc:sldChg chg="del">
        <pc:chgData name="Linhtu75@gmail.com" userId="d5e45f71a37cd62f" providerId="LiveId" clId="{A0B9B50A-D845-45F9-BF19-9BFF9CE25122}" dt="2025-12-22T22:47:38.499" v="5" actId="47"/>
        <pc:sldMkLst>
          <pc:docMk/>
          <pc:sldMk cId="589393704" sldId="265"/>
        </pc:sldMkLst>
      </pc:sldChg>
      <pc:sldChg chg="del">
        <pc:chgData name="Linhtu75@gmail.com" userId="d5e45f71a37cd62f" providerId="LiveId" clId="{A0B9B50A-D845-45F9-BF19-9BFF9CE25122}" dt="2025-12-22T22:47:38.362" v="4" actId="47"/>
        <pc:sldMkLst>
          <pc:docMk/>
          <pc:sldMk cId="0" sldId="277"/>
        </pc:sldMkLst>
      </pc:sldChg>
      <pc:sldChg chg="del">
        <pc:chgData name="Linhtu75@gmail.com" userId="d5e45f71a37cd62f" providerId="LiveId" clId="{A0B9B50A-D845-45F9-BF19-9BFF9CE25122}" dt="2025-12-22T22:47:38.653" v="6" actId="47"/>
        <pc:sldMkLst>
          <pc:docMk/>
          <pc:sldMk cId="3738140983" sldId="288"/>
        </pc:sldMkLst>
      </pc:sldChg>
      <pc:sldChg chg="del">
        <pc:chgData name="Linhtu75@gmail.com" userId="d5e45f71a37cd62f" providerId="LiveId" clId="{A0B9B50A-D845-45F9-BF19-9BFF9CE25122}" dt="2025-12-22T22:47:38.965" v="8" actId="47"/>
        <pc:sldMkLst>
          <pc:docMk/>
          <pc:sldMk cId="309764872" sldId="292"/>
        </pc:sldMkLst>
      </pc:sldChg>
      <pc:sldChg chg="del">
        <pc:chgData name="Linhtu75@gmail.com" userId="d5e45f71a37cd62f" providerId="LiveId" clId="{A0B9B50A-D845-45F9-BF19-9BFF9CE25122}" dt="2025-12-22T22:47:39.119" v="9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22:47:39.273" v="10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22:47:39.443" v="11" actId="47"/>
        <pc:sldMkLst>
          <pc:docMk/>
          <pc:sldMk cId="615097004" sldId="298"/>
        </pc:sldMkLst>
      </pc:sldChg>
      <pc:sldChg chg="del">
        <pc:chgData name="Linhtu75@gmail.com" userId="d5e45f71a37cd62f" providerId="LiveId" clId="{A0B9B50A-D845-45F9-BF19-9BFF9CE25122}" dt="2025-12-22T22:47:40.354" v="14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22:47:42.278" v="18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22:47:36.631" v="0" actId="47"/>
        <pc:sldMkLst>
          <pc:docMk/>
          <pc:sldMk cId="1763081531" sldId="519"/>
        </pc:sldMkLst>
      </pc:sldChg>
      <pc:sldChg chg="del">
        <pc:chgData name="Linhtu75@gmail.com" userId="d5e45f71a37cd62f" providerId="LiveId" clId="{A0B9B50A-D845-45F9-BF19-9BFF9CE25122}" dt="2025-12-22T22:47:40.511" v="15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22:47:38.144" v="3" actId="47"/>
        <pc:sldMkLst>
          <pc:docMk/>
          <pc:sldMk cId="1117104835" sldId="522"/>
        </pc:sldMkLst>
      </pc:sldChg>
      <pc:sldChg chg="del">
        <pc:chgData name="Linhtu75@gmail.com" userId="d5e45f71a37cd62f" providerId="LiveId" clId="{A0B9B50A-D845-45F9-BF19-9BFF9CE25122}" dt="2025-12-22T22:47:39.587" v="12" actId="47"/>
        <pc:sldMkLst>
          <pc:docMk/>
          <pc:sldMk cId="1578297623" sldId="523"/>
        </pc:sldMkLst>
      </pc:sldChg>
      <pc:sldChg chg="del">
        <pc:chgData name="Linhtu75@gmail.com" userId="d5e45f71a37cd62f" providerId="LiveId" clId="{A0B9B50A-D845-45F9-BF19-9BFF9CE25122}" dt="2025-12-22T22:47:40.197" v="13" actId="47"/>
        <pc:sldMkLst>
          <pc:docMk/>
          <pc:sldMk cId="3264444536" sldId="524"/>
        </pc:sldMkLst>
      </pc:sldChg>
      <pc:sldChg chg="del">
        <pc:chgData name="Linhtu75@gmail.com" userId="d5e45f71a37cd62f" providerId="LiveId" clId="{A0B9B50A-D845-45F9-BF19-9BFF9CE25122}" dt="2025-12-22T22:47:40.647" v="16" actId="47"/>
        <pc:sldMkLst>
          <pc:docMk/>
          <pc:sldMk cId="326296388" sldId="526"/>
        </pc:sldMkLst>
      </pc:sldChg>
      <pc:sldChg chg="del">
        <pc:chgData name="Linhtu75@gmail.com" userId="d5e45f71a37cd62f" providerId="LiveId" clId="{A0B9B50A-D845-45F9-BF19-9BFF9CE25122}" dt="2025-12-22T22:47:41.250" v="17" actId="47"/>
        <pc:sldMkLst>
          <pc:docMk/>
          <pc:sldMk cId="3852779422" sldId="527"/>
        </pc:sldMkLst>
      </pc:sldChg>
      <pc:sldChg chg="del">
        <pc:chgData name="Linhtu75@gmail.com" userId="d5e45f71a37cd62f" providerId="LiveId" clId="{A0B9B50A-D845-45F9-BF19-9BFF9CE25122}" dt="2025-12-22T22:47:37.589" v="1" actId="47"/>
        <pc:sldMkLst>
          <pc:docMk/>
          <pc:sldMk cId="758213483" sldId="528"/>
        </pc:sldMkLst>
      </pc:sldChg>
      <pc:sldMasterChg chg="delSldLayout">
        <pc:chgData name="Linhtu75@gmail.com" userId="d5e45f71a37cd62f" providerId="LiveId" clId="{A0B9B50A-D845-45F9-BF19-9BFF9CE25122}" dt="2025-12-22T22:47:42.278" v="18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22:47:42.278" v="18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22:47:38.965" v="8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del">
          <pc:chgData name="Linhtu75@gmail.com" userId="d5e45f71a37cd62f" providerId="LiveId" clId="{A0B9B50A-D845-45F9-BF19-9BFF9CE25122}" dt="2025-12-22T22:47:40.197" v="13" actId="47"/>
          <pc:sldLayoutMkLst>
            <pc:docMk/>
            <pc:sldMasterMk cId="459525486" sldId="2147483661"/>
            <pc:sldLayoutMk cId="4031635892" sldId="2147483675"/>
          </pc:sldLayoutMkLst>
        </pc:sldLayoutChg>
        <pc:sldLayoutChg chg="del">
          <pc:chgData name="Linhtu75@gmail.com" userId="d5e45f71a37cd62f" providerId="LiveId" clId="{A0B9B50A-D845-45F9-BF19-9BFF9CE25122}" dt="2025-12-22T22:47:40.354" v="14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22:47:38.499" v="5" actId="47"/>
          <pc:sldLayoutMkLst>
            <pc:docMk/>
            <pc:sldMasterMk cId="459525486" sldId="2147483661"/>
            <pc:sldLayoutMk cId="1720675203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838100" cy="2016125"/>
            <a:chOff x="2118480" y="1316166"/>
            <a:chExt cx="1623863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36401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ý,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7670" t="14801" r="15663" b="25129"/>
          <a:stretch/>
        </p:blipFill>
        <p:spPr>
          <a:xfrm>
            <a:off x="3172436" y="959315"/>
            <a:ext cx="5825790" cy="29500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909390"/>
            <a:ext cx="5724939" cy="279620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04775" y="941147"/>
            <a:ext cx="2797914" cy="2072721"/>
          </a:xfrm>
          <a:prstGeom prst="cloudCallout">
            <a:avLst>
              <a:gd name="adj1" fmla="val 63884"/>
              <a:gd name="adj2" fmla="val 415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8" y="257103"/>
            <a:ext cx="3067661" cy="2445489"/>
          </a:xfrm>
          <a:prstGeom prst="cloudCallout">
            <a:avLst>
              <a:gd name="adj1" fmla="val -55676"/>
              <a:gd name="adj2" fmla="val 51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lóc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04775" y="3186977"/>
            <a:ext cx="3067661" cy="2796362"/>
          </a:xfrm>
          <a:prstGeom prst="cloudCallout">
            <a:avLst>
              <a:gd name="adj1" fmla="val 52539"/>
              <a:gd name="adj2" fmla="val 324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9" y="2909240"/>
            <a:ext cx="3067661" cy="2796362"/>
          </a:xfrm>
          <a:prstGeom prst="cloudCallout">
            <a:avLst>
              <a:gd name="adj1" fmla="val -55501"/>
              <a:gd name="adj2" fmla="val 33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024" t="28916" r="15663" b="25129"/>
          <a:stretch/>
        </p:blipFill>
        <p:spPr>
          <a:xfrm>
            <a:off x="3288226" y="1096903"/>
            <a:ext cx="4861861" cy="26137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710609"/>
            <a:ext cx="4876801" cy="27564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92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1. Dựa vào câu hỏi gợi ý, đoán nội dung của từng tranh: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60</cp:revision>
  <dcterms:created xsi:type="dcterms:W3CDTF">2021-06-19T10:18:58Z</dcterms:created>
  <dcterms:modified xsi:type="dcterms:W3CDTF">2025-12-22T22:47:44Z</dcterms:modified>
</cp:coreProperties>
</file>