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6" r:id="rId3"/>
    <p:sldMasterId id="2147483748" r:id="rId4"/>
    <p:sldMasterId id="2147483774" r:id="rId5"/>
  </p:sldMasterIdLst>
  <p:notesMasterIdLst>
    <p:notesMasterId r:id="rId14"/>
  </p:notesMasterIdLst>
  <p:sldIdLst>
    <p:sldId id="257" r:id="rId6"/>
    <p:sldId id="474" r:id="rId7"/>
    <p:sldId id="267" r:id="rId8"/>
    <p:sldId id="275" r:id="rId9"/>
    <p:sldId id="268" r:id="rId10"/>
    <p:sldId id="476" r:id="rId11"/>
    <p:sldId id="262" r:id="rId12"/>
    <p:sldId id="4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delMainMaster">
      <pc:chgData name="Linhtu75@gmail.com" userId="d5e45f71a37cd62f" providerId="LiveId" clId="{A0B9B50A-D845-45F9-BF19-9BFF9CE25122}" dt="2025-12-22T22:48:26.286" v="17" actId="47"/>
      <pc:docMkLst>
        <pc:docMk/>
      </pc:docMkLst>
      <pc:sldChg chg="del">
        <pc:chgData name="Linhtu75@gmail.com" userId="d5e45f71a37cd62f" providerId="LiveId" clId="{A0B9B50A-D845-45F9-BF19-9BFF9CE25122}" dt="2025-12-22T22:48:24.396" v="16" actId="47"/>
        <pc:sldMkLst>
          <pc:docMk/>
          <pc:sldMk cId="408333428" sldId="260"/>
        </pc:sldMkLst>
      </pc:sldChg>
      <pc:sldChg chg="del">
        <pc:chgData name="Linhtu75@gmail.com" userId="d5e45f71a37cd62f" providerId="LiveId" clId="{A0B9B50A-D845-45F9-BF19-9BFF9CE25122}" dt="2025-12-22T22:48:17.887" v="5" actId="47"/>
        <pc:sldMkLst>
          <pc:docMk/>
          <pc:sldMk cId="0" sldId="274"/>
        </pc:sldMkLst>
      </pc:sldChg>
      <pc:sldChg chg="modSp mod">
        <pc:chgData name="Linhtu75@gmail.com" userId="d5e45f71a37cd62f" providerId="LiveId" clId="{A0B9B50A-D845-45F9-BF19-9BFF9CE25122}" dt="2025-12-22T22:48:11.099" v="1" actId="20577"/>
        <pc:sldMkLst>
          <pc:docMk/>
          <pc:sldMk cId="0" sldId="275"/>
        </pc:sldMkLst>
        <pc:spChg chg="mod">
          <ac:chgData name="Linhtu75@gmail.com" userId="d5e45f71a37cd62f" providerId="LiveId" clId="{A0B9B50A-D845-45F9-BF19-9BFF9CE25122}" dt="2025-12-22T22:48:11.099" v="1" actId="20577"/>
          <ac:spMkLst>
            <pc:docMk/>
            <pc:sldMk cId="0" sldId="275"/>
            <ac:spMk id="19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22:48:18.577" v="6" actId="47"/>
        <pc:sldMkLst>
          <pc:docMk/>
          <pc:sldMk cId="0" sldId="276"/>
        </pc:sldMkLst>
      </pc:sldChg>
      <pc:sldChg chg="del">
        <pc:chgData name="Linhtu75@gmail.com" userId="d5e45f71a37cd62f" providerId="LiveId" clId="{A0B9B50A-D845-45F9-BF19-9BFF9CE25122}" dt="2025-12-22T22:48:18.947" v="7" actId="47"/>
        <pc:sldMkLst>
          <pc:docMk/>
          <pc:sldMk cId="0" sldId="280"/>
        </pc:sldMkLst>
      </pc:sldChg>
      <pc:sldChg chg="del">
        <pc:chgData name="Linhtu75@gmail.com" userId="d5e45f71a37cd62f" providerId="LiveId" clId="{A0B9B50A-D845-45F9-BF19-9BFF9CE25122}" dt="2025-12-22T22:48:22.227" v="12" actId="47"/>
        <pc:sldMkLst>
          <pc:docMk/>
          <pc:sldMk cId="0" sldId="288"/>
        </pc:sldMkLst>
      </pc:sldChg>
      <pc:sldChg chg="del">
        <pc:chgData name="Linhtu75@gmail.com" userId="d5e45f71a37cd62f" providerId="LiveId" clId="{A0B9B50A-D845-45F9-BF19-9BFF9CE25122}" dt="2025-12-22T22:48:20.104" v="9" actId="47"/>
        <pc:sldMkLst>
          <pc:docMk/>
          <pc:sldMk cId="0" sldId="294"/>
        </pc:sldMkLst>
      </pc:sldChg>
      <pc:sldChg chg="del">
        <pc:chgData name="Linhtu75@gmail.com" userId="d5e45f71a37cd62f" providerId="LiveId" clId="{A0B9B50A-D845-45F9-BF19-9BFF9CE25122}" dt="2025-12-22T22:48:26.286" v="17" actId="47"/>
        <pc:sldMkLst>
          <pc:docMk/>
          <pc:sldMk cId="0" sldId="306"/>
        </pc:sldMkLst>
      </pc:sldChg>
      <pc:sldChg chg="del">
        <pc:chgData name="Linhtu75@gmail.com" userId="d5e45f71a37cd62f" providerId="LiveId" clId="{A0B9B50A-D845-45F9-BF19-9BFF9CE25122}" dt="2025-12-22T22:48:16.941" v="3" actId="47"/>
        <pc:sldMkLst>
          <pc:docMk/>
          <pc:sldMk cId="1062433818" sldId="310"/>
        </pc:sldMkLst>
      </pc:sldChg>
      <pc:sldChg chg="del">
        <pc:chgData name="Linhtu75@gmail.com" userId="d5e45f71a37cd62f" providerId="LiveId" clId="{A0B9B50A-D845-45F9-BF19-9BFF9CE25122}" dt="2025-12-22T22:48:21.476" v="11" actId="47"/>
        <pc:sldMkLst>
          <pc:docMk/>
          <pc:sldMk cId="9953744" sldId="312"/>
        </pc:sldMkLst>
      </pc:sldChg>
      <pc:sldChg chg="del">
        <pc:chgData name="Linhtu75@gmail.com" userId="d5e45f71a37cd62f" providerId="LiveId" clId="{A0B9B50A-D845-45F9-BF19-9BFF9CE25122}" dt="2025-12-22T22:48:20.793" v="10" actId="47"/>
        <pc:sldMkLst>
          <pc:docMk/>
          <pc:sldMk cId="3484183105" sldId="313"/>
        </pc:sldMkLst>
      </pc:sldChg>
      <pc:sldChg chg="del">
        <pc:chgData name="Linhtu75@gmail.com" userId="d5e45f71a37cd62f" providerId="LiveId" clId="{A0B9B50A-D845-45F9-BF19-9BFF9CE25122}" dt="2025-12-22T22:48:23.498" v="14" actId="47"/>
        <pc:sldMkLst>
          <pc:docMk/>
          <pc:sldMk cId="3597374709" sldId="318"/>
        </pc:sldMkLst>
      </pc:sldChg>
      <pc:sldChg chg="del">
        <pc:chgData name="Linhtu75@gmail.com" userId="d5e45f71a37cd62f" providerId="LiveId" clId="{A0B9B50A-D845-45F9-BF19-9BFF9CE25122}" dt="2025-12-22T22:48:03.047" v="0" actId="47"/>
        <pc:sldMkLst>
          <pc:docMk/>
          <pc:sldMk cId="4292321458" sldId="475"/>
        </pc:sldMkLst>
      </pc:sldChg>
      <pc:sldChg chg="del">
        <pc:chgData name="Linhtu75@gmail.com" userId="d5e45f71a37cd62f" providerId="LiveId" clId="{A0B9B50A-D845-45F9-BF19-9BFF9CE25122}" dt="2025-12-22T22:48:19.654" v="8" actId="47"/>
        <pc:sldMkLst>
          <pc:docMk/>
          <pc:sldMk cId="2353254645" sldId="496"/>
        </pc:sldMkLst>
      </pc:sldChg>
      <pc:sldChg chg="del">
        <pc:chgData name="Linhtu75@gmail.com" userId="d5e45f71a37cd62f" providerId="LiveId" clId="{A0B9B50A-D845-45F9-BF19-9BFF9CE25122}" dt="2025-12-22T22:48:22.854" v="13" actId="47"/>
        <pc:sldMkLst>
          <pc:docMk/>
          <pc:sldMk cId="733094657" sldId="497"/>
        </pc:sldMkLst>
      </pc:sldChg>
      <pc:sldChg chg="del">
        <pc:chgData name="Linhtu75@gmail.com" userId="d5e45f71a37cd62f" providerId="LiveId" clId="{A0B9B50A-D845-45F9-BF19-9BFF9CE25122}" dt="2025-12-22T22:48:17.515" v="4" actId="47"/>
        <pc:sldMkLst>
          <pc:docMk/>
          <pc:sldMk cId="550483516" sldId="498"/>
        </pc:sldMkLst>
      </pc:sldChg>
      <pc:sldChg chg="del">
        <pc:chgData name="Linhtu75@gmail.com" userId="d5e45f71a37cd62f" providerId="LiveId" clId="{A0B9B50A-D845-45F9-BF19-9BFF9CE25122}" dt="2025-12-22T22:48:24.017" v="15" actId="47"/>
        <pc:sldMkLst>
          <pc:docMk/>
          <pc:sldMk cId="1044366639" sldId="499"/>
        </pc:sldMkLst>
      </pc:sldChg>
      <pc:sldChg chg="del">
        <pc:chgData name="Linhtu75@gmail.com" userId="d5e45f71a37cd62f" providerId="LiveId" clId="{A0B9B50A-D845-45F9-BF19-9BFF9CE25122}" dt="2025-12-22T22:48:16.466" v="2" actId="47"/>
        <pc:sldMkLst>
          <pc:docMk/>
          <pc:sldMk cId="3782269108" sldId="500"/>
        </pc:sldMkLst>
      </pc:sldChg>
      <pc:sldMasterChg chg="del delSldLayout">
        <pc:chgData name="Linhtu75@gmail.com" userId="d5e45f71a37cd62f" providerId="LiveId" clId="{A0B9B50A-D845-45F9-BF19-9BFF9CE25122}" dt="2025-12-22T22:48:26.286" v="17" actId="47"/>
        <pc:sldMasterMkLst>
          <pc:docMk/>
          <pc:sldMasterMk cId="3264343673" sldId="2147483710"/>
        </pc:sldMasterMkLst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79463190" sldId="2147483711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1073085418" sldId="2147483712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2241299632" sldId="2147483713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1447275529" sldId="2147483714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2682108281" sldId="2147483715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3738932810" sldId="2147483716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1473248178" sldId="2147483717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3697534584" sldId="2147483718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981524797" sldId="2147483719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1876348006" sldId="2147483720"/>
          </pc:sldLayoutMkLst>
        </pc:sldLayoutChg>
        <pc:sldLayoutChg chg="del">
          <pc:chgData name="Linhtu75@gmail.com" userId="d5e45f71a37cd62f" providerId="LiveId" clId="{A0B9B50A-D845-45F9-BF19-9BFF9CE25122}" dt="2025-12-22T22:48:26.286" v="17" actId="47"/>
          <pc:sldLayoutMkLst>
            <pc:docMk/>
            <pc:sldMasterMk cId="3264343673" sldId="2147483710"/>
            <pc:sldLayoutMk cId="4131189558" sldId="2147483721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48:18.947" v="7" actId="47"/>
        <pc:sldMasterMkLst>
          <pc:docMk/>
          <pc:sldMasterMk cId="1700898693" sldId="2147483722"/>
        </pc:sldMasterMkLst>
        <pc:sldLayoutChg chg="del">
          <pc:chgData name="Linhtu75@gmail.com" userId="d5e45f71a37cd62f" providerId="LiveId" clId="{A0B9B50A-D845-45F9-BF19-9BFF9CE25122}" dt="2025-12-22T22:48:18.947" v="7" actId="47"/>
          <pc:sldLayoutMkLst>
            <pc:docMk/>
            <pc:sldMasterMk cId="1700898693" sldId="2147483722"/>
            <pc:sldLayoutMk cId="268875243" sldId="2147483723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48:19.654" v="8" actId="47"/>
        <pc:sldMasterMkLst>
          <pc:docMk/>
          <pc:sldMasterMk cId="319303038" sldId="2147483762"/>
        </pc:sldMasterMkLst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2913424986" sldId="2147483763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642164164" sldId="2147483764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3399309128" sldId="2147483765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119381657" sldId="2147483766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3904599823" sldId="2147483767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694671672" sldId="2147483768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3796978340" sldId="2147483769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1759558796" sldId="2147483770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3735241369" sldId="2147483771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1373607562" sldId="2147483772"/>
          </pc:sldLayoutMkLst>
        </pc:sldLayoutChg>
        <pc:sldLayoutChg chg="del">
          <pc:chgData name="Linhtu75@gmail.com" userId="d5e45f71a37cd62f" providerId="LiveId" clId="{A0B9B50A-D845-45F9-BF19-9BFF9CE25122}" dt="2025-12-22T22:48:19.654" v="8" actId="47"/>
          <pc:sldLayoutMkLst>
            <pc:docMk/>
            <pc:sldMasterMk cId="319303038" sldId="2147483762"/>
            <pc:sldLayoutMk cId="2402111878" sldId="21474837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0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1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2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22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37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93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1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1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9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9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93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77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0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15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8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76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4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49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1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0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4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6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5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864394" y="895347"/>
            <a:ext cx="86773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20143" y="45504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59916" y="504288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4079" y="757818"/>
            <a:ext cx="7176770" cy="86172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5000" b="1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4247503"/>
            <a:ext cx="12282473" cy="2608263"/>
            <a:chOff x="-53293" y="3185627"/>
            <a:chExt cx="9211855" cy="1956197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1496769"/>
            <a:ext cx="10972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8623" y="742650"/>
            <a:ext cx="38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8623" y="1602799"/>
            <a:ext cx="38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8623" y="3427399"/>
            <a:ext cx="38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3277" y="5342949"/>
            <a:ext cx="38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502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7768C3-2AC3-492F-B068-1C4178DDECD8}"/>
              </a:ext>
            </a:extLst>
          </p:cNvPr>
          <p:cNvGrpSpPr/>
          <p:nvPr/>
        </p:nvGrpSpPr>
        <p:grpSpPr>
          <a:xfrm>
            <a:off x="961627" y="2223900"/>
            <a:ext cx="2109019" cy="2109019"/>
            <a:chOff x="156834" y="1993081"/>
            <a:chExt cx="2109019" cy="210901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BD055C-65B1-4D02-9BBF-9D28E87F2253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F4AC98-C1DA-45CE-8E65-21D4B1B8910D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5" name="2">
            <a:extLst>
              <a:ext uri="{FF2B5EF4-FFF2-40B4-BE49-F238E27FC236}">
                <a16:creationId xmlns:a16="http://schemas.microsoft.com/office/drawing/2014/main" id="{E7DC2548-7CA0-4568-AD60-94B841861AD6}"/>
              </a:ext>
            </a:extLst>
          </p:cNvPr>
          <p:cNvSpPr/>
          <p:nvPr/>
        </p:nvSpPr>
        <p:spPr>
          <a:xfrm>
            <a:off x="3267831" y="942416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D6158E-627D-4EB3-9B92-B62714C82346}"/>
              </a:ext>
            </a:extLst>
          </p:cNvPr>
          <p:cNvGrpSpPr/>
          <p:nvPr/>
        </p:nvGrpSpPr>
        <p:grpSpPr>
          <a:xfrm>
            <a:off x="3760470" y="1023989"/>
            <a:ext cx="6916420" cy="1508105"/>
            <a:chOff x="172324" y="1136919"/>
            <a:chExt cx="2109019" cy="1443072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669A337-4822-4A41-BFDF-168DB683B725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41EE32-7BCE-480E-B513-61074144C0DD}"/>
                </a:ext>
              </a:extLst>
            </p:cNvPr>
            <p:cNvSpPr txBox="1"/>
            <p:nvPr/>
          </p:nvSpPr>
          <p:spPr>
            <a:xfrm>
              <a:off x="285836" y="1136919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1225E8-441D-46A9-A032-CA4DF1AF070F}"/>
              </a:ext>
            </a:extLst>
          </p:cNvPr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9FB7AC2D-AC0B-4374-B65F-A030D19B1E41}"/>
                </a:ext>
              </a:extLst>
            </p:cNvPr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4714396F-8EA4-42B0-AD21-CB3BA3A9BCBB}"/>
                </a:ext>
              </a:extLst>
            </p:cNvPr>
            <p:cNvSpPr txBox="1"/>
            <p:nvPr/>
          </p:nvSpPr>
          <p:spPr>
            <a:xfrm>
              <a:off x="288974" y="1369884"/>
              <a:ext cx="1988596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FCC10D-8B77-4CD6-BB2C-08F98539315A}"/>
              </a:ext>
            </a:extLst>
          </p:cNvPr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7A903A6-B30D-4F9F-890E-B82F6D8BAE50}"/>
                </a:ext>
              </a:extLst>
            </p:cNvPr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9D856D4-B469-4F00-9E0C-6330119A96A0}"/>
                </a:ext>
              </a:extLst>
            </p:cNvPr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4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206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122</Words>
  <Application>Microsoft Office PowerPoint</Application>
  <PresentationFormat>Widescreen</PresentationFormat>
  <Paragraphs>28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Tahoma</vt:lpstr>
      <vt:lpstr>2_Office Theme</vt:lpstr>
      <vt:lpstr>4_Office Theme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 Nếu người thân bị mệt, em có thể làm gì để giúp đỡ,  động viên?</vt:lpstr>
      <vt:lpstr>Ánh sáng của yêu thương</vt:lpstr>
      <vt:lpstr>PowerPoint Presentation</vt:lpstr>
      <vt:lpstr>Ánh sáng của yêu thương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9</cp:revision>
  <dcterms:created xsi:type="dcterms:W3CDTF">2021-05-27T10:18:55Z</dcterms:created>
  <dcterms:modified xsi:type="dcterms:W3CDTF">2025-12-22T22:48:29Z</dcterms:modified>
</cp:coreProperties>
</file>