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10" r:id="rId3"/>
    <p:sldMasterId id="2147483736" r:id="rId4"/>
    <p:sldMasterId id="2147483748" r:id="rId5"/>
    <p:sldMasterId id="2147483774" r:id="rId6"/>
  </p:sldMasterIdLst>
  <p:notesMasterIdLst>
    <p:notesMasterId r:id="rId16"/>
  </p:notesMasterIdLst>
  <p:sldIdLst>
    <p:sldId id="257" r:id="rId7"/>
    <p:sldId id="474" r:id="rId8"/>
    <p:sldId id="267" r:id="rId9"/>
    <p:sldId id="275" r:id="rId10"/>
    <p:sldId id="306" r:id="rId11"/>
    <p:sldId id="500" r:id="rId12"/>
    <p:sldId id="310" r:id="rId13"/>
    <p:sldId id="498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delSld modSld delMainMaster">
      <pc:chgData name="Linhtu75@gmail.com" userId="d5e45f71a37cd62f" providerId="LiveId" clId="{A0B9B50A-D845-45F9-BF19-9BFF9CE25122}" dt="2025-12-22T22:49:13.874" v="16" actId="47"/>
      <pc:docMkLst>
        <pc:docMk/>
      </pc:docMkLst>
      <pc:sldChg chg="del">
        <pc:chgData name="Linhtu75@gmail.com" userId="d5e45f71a37cd62f" providerId="LiveId" clId="{A0B9B50A-D845-45F9-BF19-9BFF9CE25122}" dt="2025-12-22T22:49:12.737" v="15" actId="47"/>
        <pc:sldMkLst>
          <pc:docMk/>
          <pc:sldMk cId="408333428" sldId="260"/>
        </pc:sldMkLst>
      </pc:sldChg>
      <pc:sldChg chg="del">
        <pc:chgData name="Linhtu75@gmail.com" userId="d5e45f71a37cd62f" providerId="LiveId" clId="{A0B9B50A-D845-45F9-BF19-9BFF9CE25122}" dt="2025-12-22T22:48:58.960" v="4" actId="47"/>
        <pc:sldMkLst>
          <pc:docMk/>
          <pc:sldMk cId="1996426540" sldId="262"/>
        </pc:sldMkLst>
      </pc:sldChg>
      <pc:sldChg chg="del">
        <pc:chgData name="Linhtu75@gmail.com" userId="d5e45f71a37cd62f" providerId="LiveId" clId="{A0B9B50A-D845-45F9-BF19-9BFF9CE25122}" dt="2025-12-22T22:48:56.435" v="2" actId="47"/>
        <pc:sldMkLst>
          <pc:docMk/>
          <pc:sldMk cId="0" sldId="268"/>
        </pc:sldMkLst>
      </pc:sldChg>
      <pc:sldChg chg="modSp mod">
        <pc:chgData name="Linhtu75@gmail.com" userId="d5e45f71a37cd62f" providerId="LiveId" clId="{A0B9B50A-D845-45F9-BF19-9BFF9CE25122}" dt="2025-12-22T22:48:50.243" v="1" actId="20577"/>
        <pc:sldMkLst>
          <pc:docMk/>
          <pc:sldMk cId="0" sldId="275"/>
        </pc:sldMkLst>
        <pc:spChg chg="mod">
          <ac:chgData name="Linhtu75@gmail.com" userId="d5e45f71a37cd62f" providerId="LiveId" clId="{A0B9B50A-D845-45F9-BF19-9BFF9CE25122}" dt="2025-12-22T22:48:50.243" v="1" actId="20577"/>
          <ac:spMkLst>
            <pc:docMk/>
            <pc:sldMk cId="0" sldId="275"/>
            <ac:spMk id="19" creationId="{00000000-0000-0000-0000-000000000000}"/>
          </ac:spMkLst>
        </pc:spChg>
      </pc:sldChg>
      <pc:sldChg chg="del">
        <pc:chgData name="Linhtu75@gmail.com" userId="d5e45f71a37cd62f" providerId="LiveId" clId="{A0B9B50A-D845-45F9-BF19-9BFF9CE25122}" dt="2025-12-22T22:49:13.874" v="16" actId="47"/>
        <pc:sldMkLst>
          <pc:docMk/>
          <pc:sldMk cId="0" sldId="276"/>
        </pc:sldMkLst>
      </pc:sldChg>
      <pc:sldChg chg="del">
        <pc:chgData name="Linhtu75@gmail.com" userId="d5e45f71a37cd62f" providerId="LiveId" clId="{A0B9B50A-D845-45F9-BF19-9BFF9CE25122}" dt="2025-12-22T22:49:06.080" v="6" actId="47"/>
        <pc:sldMkLst>
          <pc:docMk/>
          <pc:sldMk cId="0" sldId="280"/>
        </pc:sldMkLst>
      </pc:sldChg>
      <pc:sldChg chg="del">
        <pc:chgData name="Linhtu75@gmail.com" userId="d5e45f71a37cd62f" providerId="LiveId" clId="{A0B9B50A-D845-45F9-BF19-9BFF9CE25122}" dt="2025-12-22T22:49:10.281" v="11" actId="47"/>
        <pc:sldMkLst>
          <pc:docMk/>
          <pc:sldMk cId="0" sldId="288"/>
        </pc:sldMkLst>
      </pc:sldChg>
      <pc:sldChg chg="del">
        <pc:chgData name="Linhtu75@gmail.com" userId="d5e45f71a37cd62f" providerId="LiveId" clId="{A0B9B50A-D845-45F9-BF19-9BFF9CE25122}" dt="2025-12-22T22:49:08.935" v="8" actId="47"/>
        <pc:sldMkLst>
          <pc:docMk/>
          <pc:sldMk cId="0" sldId="294"/>
        </pc:sldMkLst>
      </pc:sldChg>
      <pc:sldChg chg="del">
        <pc:chgData name="Linhtu75@gmail.com" userId="d5e45f71a37cd62f" providerId="LiveId" clId="{A0B9B50A-D845-45F9-BF19-9BFF9CE25122}" dt="2025-12-22T22:49:09.858" v="10" actId="47"/>
        <pc:sldMkLst>
          <pc:docMk/>
          <pc:sldMk cId="9953744" sldId="312"/>
        </pc:sldMkLst>
      </pc:sldChg>
      <pc:sldChg chg="del">
        <pc:chgData name="Linhtu75@gmail.com" userId="d5e45f71a37cd62f" providerId="LiveId" clId="{A0B9B50A-D845-45F9-BF19-9BFF9CE25122}" dt="2025-12-22T22:49:09.433" v="9" actId="47"/>
        <pc:sldMkLst>
          <pc:docMk/>
          <pc:sldMk cId="3484183105" sldId="313"/>
        </pc:sldMkLst>
      </pc:sldChg>
      <pc:sldChg chg="del">
        <pc:chgData name="Linhtu75@gmail.com" userId="d5e45f71a37cd62f" providerId="LiveId" clId="{A0B9B50A-D845-45F9-BF19-9BFF9CE25122}" dt="2025-12-22T22:49:11.478" v="13" actId="47"/>
        <pc:sldMkLst>
          <pc:docMk/>
          <pc:sldMk cId="3597374709" sldId="318"/>
        </pc:sldMkLst>
      </pc:sldChg>
      <pc:sldChg chg="del">
        <pc:chgData name="Linhtu75@gmail.com" userId="d5e45f71a37cd62f" providerId="LiveId" clId="{A0B9B50A-D845-45F9-BF19-9BFF9CE25122}" dt="2025-12-22T22:48:45.313" v="0" actId="47"/>
        <pc:sldMkLst>
          <pc:docMk/>
          <pc:sldMk cId="4292321458" sldId="475"/>
        </pc:sldMkLst>
      </pc:sldChg>
      <pc:sldChg chg="del">
        <pc:chgData name="Linhtu75@gmail.com" userId="d5e45f71a37cd62f" providerId="LiveId" clId="{A0B9B50A-D845-45F9-BF19-9BFF9CE25122}" dt="2025-12-22T22:48:57.982" v="3" actId="47"/>
        <pc:sldMkLst>
          <pc:docMk/>
          <pc:sldMk cId="3851242855" sldId="476"/>
        </pc:sldMkLst>
      </pc:sldChg>
      <pc:sldChg chg="del">
        <pc:chgData name="Linhtu75@gmail.com" userId="d5e45f71a37cd62f" providerId="LiveId" clId="{A0B9B50A-D845-45F9-BF19-9BFF9CE25122}" dt="2025-12-22T22:49:00.126" v="5" actId="47"/>
        <pc:sldMkLst>
          <pc:docMk/>
          <pc:sldMk cId="4075920691" sldId="478"/>
        </pc:sldMkLst>
      </pc:sldChg>
      <pc:sldChg chg="del">
        <pc:chgData name="Linhtu75@gmail.com" userId="d5e45f71a37cd62f" providerId="LiveId" clId="{A0B9B50A-D845-45F9-BF19-9BFF9CE25122}" dt="2025-12-22T22:49:06.708" v="7" actId="47"/>
        <pc:sldMkLst>
          <pc:docMk/>
          <pc:sldMk cId="2353254645" sldId="496"/>
        </pc:sldMkLst>
      </pc:sldChg>
      <pc:sldChg chg="del">
        <pc:chgData name="Linhtu75@gmail.com" userId="d5e45f71a37cd62f" providerId="LiveId" clId="{A0B9B50A-D845-45F9-BF19-9BFF9CE25122}" dt="2025-12-22T22:49:10.883" v="12" actId="47"/>
        <pc:sldMkLst>
          <pc:docMk/>
          <pc:sldMk cId="733094657" sldId="497"/>
        </pc:sldMkLst>
      </pc:sldChg>
      <pc:sldChg chg="del">
        <pc:chgData name="Linhtu75@gmail.com" userId="d5e45f71a37cd62f" providerId="LiveId" clId="{A0B9B50A-D845-45F9-BF19-9BFF9CE25122}" dt="2025-12-22T22:49:12.001" v="14" actId="47"/>
        <pc:sldMkLst>
          <pc:docMk/>
          <pc:sldMk cId="1044366639" sldId="499"/>
        </pc:sldMkLst>
      </pc:sldChg>
      <pc:sldMasterChg chg="del delSldLayout">
        <pc:chgData name="Linhtu75@gmail.com" userId="d5e45f71a37cd62f" providerId="LiveId" clId="{A0B9B50A-D845-45F9-BF19-9BFF9CE25122}" dt="2025-12-22T22:49:06.080" v="6" actId="47"/>
        <pc:sldMasterMkLst>
          <pc:docMk/>
          <pc:sldMasterMk cId="1700898693" sldId="2147483722"/>
        </pc:sldMasterMkLst>
        <pc:sldLayoutChg chg="del">
          <pc:chgData name="Linhtu75@gmail.com" userId="d5e45f71a37cd62f" providerId="LiveId" clId="{A0B9B50A-D845-45F9-BF19-9BFF9CE25122}" dt="2025-12-22T22:49:06.080" v="6" actId="47"/>
          <pc:sldLayoutMkLst>
            <pc:docMk/>
            <pc:sldMasterMk cId="1700898693" sldId="2147483722"/>
            <pc:sldLayoutMk cId="268875243" sldId="2147483723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22:49:06.708" v="7" actId="47"/>
        <pc:sldMasterMkLst>
          <pc:docMk/>
          <pc:sldMasterMk cId="319303038" sldId="2147483762"/>
        </pc:sldMasterMkLst>
        <pc:sldLayoutChg chg="del">
          <pc:chgData name="Linhtu75@gmail.com" userId="d5e45f71a37cd62f" providerId="LiveId" clId="{A0B9B50A-D845-45F9-BF19-9BFF9CE25122}" dt="2025-12-22T22:49:06.708" v="7" actId="47"/>
          <pc:sldLayoutMkLst>
            <pc:docMk/>
            <pc:sldMasterMk cId="319303038" sldId="2147483762"/>
            <pc:sldLayoutMk cId="2913424986" sldId="2147483763"/>
          </pc:sldLayoutMkLst>
        </pc:sldLayoutChg>
        <pc:sldLayoutChg chg="del">
          <pc:chgData name="Linhtu75@gmail.com" userId="d5e45f71a37cd62f" providerId="LiveId" clId="{A0B9B50A-D845-45F9-BF19-9BFF9CE25122}" dt="2025-12-22T22:49:06.708" v="7" actId="47"/>
          <pc:sldLayoutMkLst>
            <pc:docMk/>
            <pc:sldMasterMk cId="319303038" sldId="2147483762"/>
            <pc:sldLayoutMk cId="642164164" sldId="2147483764"/>
          </pc:sldLayoutMkLst>
        </pc:sldLayoutChg>
        <pc:sldLayoutChg chg="del">
          <pc:chgData name="Linhtu75@gmail.com" userId="d5e45f71a37cd62f" providerId="LiveId" clId="{A0B9B50A-D845-45F9-BF19-9BFF9CE25122}" dt="2025-12-22T22:49:06.708" v="7" actId="47"/>
          <pc:sldLayoutMkLst>
            <pc:docMk/>
            <pc:sldMasterMk cId="319303038" sldId="2147483762"/>
            <pc:sldLayoutMk cId="3399309128" sldId="2147483765"/>
          </pc:sldLayoutMkLst>
        </pc:sldLayoutChg>
        <pc:sldLayoutChg chg="del">
          <pc:chgData name="Linhtu75@gmail.com" userId="d5e45f71a37cd62f" providerId="LiveId" clId="{A0B9B50A-D845-45F9-BF19-9BFF9CE25122}" dt="2025-12-22T22:49:06.708" v="7" actId="47"/>
          <pc:sldLayoutMkLst>
            <pc:docMk/>
            <pc:sldMasterMk cId="319303038" sldId="2147483762"/>
            <pc:sldLayoutMk cId="119381657" sldId="2147483766"/>
          </pc:sldLayoutMkLst>
        </pc:sldLayoutChg>
        <pc:sldLayoutChg chg="del">
          <pc:chgData name="Linhtu75@gmail.com" userId="d5e45f71a37cd62f" providerId="LiveId" clId="{A0B9B50A-D845-45F9-BF19-9BFF9CE25122}" dt="2025-12-22T22:49:06.708" v="7" actId="47"/>
          <pc:sldLayoutMkLst>
            <pc:docMk/>
            <pc:sldMasterMk cId="319303038" sldId="2147483762"/>
            <pc:sldLayoutMk cId="3904599823" sldId="2147483767"/>
          </pc:sldLayoutMkLst>
        </pc:sldLayoutChg>
        <pc:sldLayoutChg chg="del">
          <pc:chgData name="Linhtu75@gmail.com" userId="d5e45f71a37cd62f" providerId="LiveId" clId="{A0B9B50A-D845-45F9-BF19-9BFF9CE25122}" dt="2025-12-22T22:49:06.708" v="7" actId="47"/>
          <pc:sldLayoutMkLst>
            <pc:docMk/>
            <pc:sldMasterMk cId="319303038" sldId="2147483762"/>
            <pc:sldLayoutMk cId="694671672" sldId="2147483768"/>
          </pc:sldLayoutMkLst>
        </pc:sldLayoutChg>
        <pc:sldLayoutChg chg="del">
          <pc:chgData name="Linhtu75@gmail.com" userId="d5e45f71a37cd62f" providerId="LiveId" clId="{A0B9B50A-D845-45F9-BF19-9BFF9CE25122}" dt="2025-12-22T22:49:06.708" v="7" actId="47"/>
          <pc:sldLayoutMkLst>
            <pc:docMk/>
            <pc:sldMasterMk cId="319303038" sldId="2147483762"/>
            <pc:sldLayoutMk cId="3796978340" sldId="2147483769"/>
          </pc:sldLayoutMkLst>
        </pc:sldLayoutChg>
        <pc:sldLayoutChg chg="del">
          <pc:chgData name="Linhtu75@gmail.com" userId="d5e45f71a37cd62f" providerId="LiveId" clId="{A0B9B50A-D845-45F9-BF19-9BFF9CE25122}" dt="2025-12-22T22:49:06.708" v="7" actId="47"/>
          <pc:sldLayoutMkLst>
            <pc:docMk/>
            <pc:sldMasterMk cId="319303038" sldId="2147483762"/>
            <pc:sldLayoutMk cId="1759558796" sldId="2147483770"/>
          </pc:sldLayoutMkLst>
        </pc:sldLayoutChg>
        <pc:sldLayoutChg chg="del">
          <pc:chgData name="Linhtu75@gmail.com" userId="d5e45f71a37cd62f" providerId="LiveId" clId="{A0B9B50A-D845-45F9-BF19-9BFF9CE25122}" dt="2025-12-22T22:49:06.708" v="7" actId="47"/>
          <pc:sldLayoutMkLst>
            <pc:docMk/>
            <pc:sldMasterMk cId="319303038" sldId="2147483762"/>
            <pc:sldLayoutMk cId="3735241369" sldId="2147483771"/>
          </pc:sldLayoutMkLst>
        </pc:sldLayoutChg>
        <pc:sldLayoutChg chg="del">
          <pc:chgData name="Linhtu75@gmail.com" userId="d5e45f71a37cd62f" providerId="LiveId" clId="{A0B9B50A-D845-45F9-BF19-9BFF9CE25122}" dt="2025-12-22T22:49:06.708" v="7" actId="47"/>
          <pc:sldLayoutMkLst>
            <pc:docMk/>
            <pc:sldMasterMk cId="319303038" sldId="2147483762"/>
            <pc:sldLayoutMk cId="1373607562" sldId="2147483772"/>
          </pc:sldLayoutMkLst>
        </pc:sldLayoutChg>
        <pc:sldLayoutChg chg="del">
          <pc:chgData name="Linhtu75@gmail.com" userId="d5e45f71a37cd62f" providerId="LiveId" clId="{A0B9B50A-D845-45F9-BF19-9BFF9CE25122}" dt="2025-12-22T22:49:06.708" v="7" actId="47"/>
          <pc:sldLayoutMkLst>
            <pc:docMk/>
            <pc:sldMasterMk cId="319303038" sldId="2147483762"/>
            <pc:sldLayoutMk cId="2402111878" sldId="21474837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38CE-1F42-4D44-8E18-86FB23FF9DA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8E3D-1759-47B0-92C3-BD171F6A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59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3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9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1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2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4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2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0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9225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5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9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75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09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2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8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24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8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9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8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37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93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5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2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9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86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9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93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77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00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15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8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7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2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1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16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4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49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1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03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965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342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569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6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8868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2799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5710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230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9539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2633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405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6359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078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49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5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32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9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8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1864394" y="895347"/>
            <a:ext cx="86773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9567" y="263830"/>
            <a:ext cx="9753600" cy="11976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Thứ.....ngày....tháng......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420143" y="455048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59916" y="504288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74079" y="757818"/>
            <a:ext cx="7176770" cy="86172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5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5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5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5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advClick="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4247503"/>
            <a:ext cx="12282473" cy="2608263"/>
            <a:chOff x="-53293" y="3185627"/>
            <a:chExt cx="9211855" cy="1956197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6910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33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B4BEECA-4F27-4FAE-B36A-4E915A2C1A4E}"/>
              </a:ext>
            </a:extLst>
          </p:cNvPr>
          <p:cNvSpPr/>
          <p:nvPr/>
        </p:nvSpPr>
        <p:spPr>
          <a:xfrm>
            <a:off x="782516" y="2377009"/>
            <a:ext cx="11131061" cy="57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“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77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8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01F8AE-F2DB-4666-9968-D37A3D83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5EB6EC-67D8-4B48-9B88-5CE07140C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5DE149-191D-45F7-A703-AC34E2E73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017" y="297207"/>
            <a:ext cx="8491965" cy="46132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4BEECA-4F27-4FAE-B36A-4E915A2C1A4E}"/>
              </a:ext>
            </a:extLst>
          </p:cNvPr>
          <p:cNvSpPr/>
          <p:nvPr/>
        </p:nvSpPr>
        <p:spPr>
          <a:xfrm>
            <a:off x="1127644" y="5170081"/>
            <a:ext cx="9214338" cy="696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"Thương mẹ, Ê-đi-xơn ôm đầu suy nghĩ: Làm sao để cứu mẹ bây giờ?"</a:t>
            </a:r>
            <a:endParaRPr lang="en-US" sz="2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82</Words>
  <Application>Microsoft Office PowerPoint</Application>
  <PresentationFormat>Widescreen</PresentationFormat>
  <Paragraphs>17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Microsoft YaHei</vt:lpstr>
      <vt:lpstr>Arial</vt:lpstr>
      <vt:lpstr>Arial Rounded MT Bold</vt:lpstr>
      <vt:lpstr>Arial-Rounded</vt:lpstr>
      <vt:lpstr>Calibri</vt:lpstr>
      <vt:lpstr>Calibri Light</vt:lpstr>
      <vt:lpstr>Tahoma</vt:lpstr>
      <vt:lpstr>Verdana</vt:lpstr>
      <vt:lpstr>2_Office Theme</vt:lpstr>
      <vt:lpstr>4_Office Theme</vt:lpstr>
      <vt:lpstr>9_Office Theme</vt:lpstr>
      <vt:lpstr>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Ánh sáng của yêu thương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Linhtu75@gmail.com</cp:lastModifiedBy>
  <cp:revision>9</cp:revision>
  <dcterms:created xsi:type="dcterms:W3CDTF">2021-05-27T10:18:55Z</dcterms:created>
  <dcterms:modified xsi:type="dcterms:W3CDTF">2025-12-22T22:49:15Z</dcterms:modified>
</cp:coreProperties>
</file>