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22" r:id="rId2"/>
    <p:sldMasterId id="2147483736" r:id="rId3"/>
    <p:sldMasterId id="2147483762" r:id="rId4"/>
    <p:sldMasterId id="2147483774" r:id="rId5"/>
  </p:sldMasterIdLst>
  <p:notesMasterIdLst>
    <p:notesMasterId r:id="rId11"/>
  </p:notesMasterIdLst>
  <p:sldIdLst>
    <p:sldId id="257" r:id="rId6"/>
    <p:sldId id="276" r:id="rId7"/>
    <p:sldId id="280" r:id="rId8"/>
    <p:sldId id="496" r:id="rId9"/>
    <p:sldId id="29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tu75@gmail.com" userId="d5e45f71a37cd62f" providerId="LiveId" clId="{A0B9B50A-D845-45F9-BF19-9BFF9CE25122}"/>
    <pc:docChg chg="custSel delSld modSld delMainMaster">
      <pc:chgData name="Linhtu75@gmail.com" userId="d5e45f71a37cd62f" providerId="LiveId" clId="{A0B9B50A-D845-45F9-BF19-9BFF9CE25122}" dt="2025-12-22T22:50:26.350" v="28" actId="1076"/>
      <pc:docMkLst>
        <pc:docMk/>
      </pc:docMkLst>
      <pc:sldChg chg="del">
        <pc:chgData name="Linhtu75@gmail.com" userId="d5e45f71a37cd62f" providerId="LiveId" clId="{A0B9B50A-D845-45F9-BF19-9BFF9CE25122}" dt="2025-12-22T22:49:42.448" v="18" actId="47"/>
        <pc:sldMkLst>
          <pc:docMk/>
          <pc:sldMk cId="408333428" sldId="260"/>
        </pc:sldMkLst>
      </pc:sldChg>
      <pc:sldChg chg="del">
        <pc:chgData name="Linhtu75@gmail.com" userId="d5e45f71a37cd62f" providerId="LiveId" clId="{A0B9B50A-D845-45F9-BF19-9BFF9CE25122}" dt="2025-12-22T22:49:33.626" v="6" actId="47"/>
        <pc:sldMkLst>
          <pc:docMk/>
          <pc:sldMk cId="1996426540" sldId="262"/>
        </pc:sldMkLst>
      </pc:sldChg>
      <pc:sldChg chg="del">
        <pc:chgData name="Linhtu75@gmail.com" userId="d5e45f71a37cd62f" providerId="LiveId" clId="{A0B9B50A-D845-45F9-BF19-9BFF9CE25122}" dt="2025-12-22T22:49:32.529" v="2" actId="47"/>
        <pc:sldMkLst>
          <pc:docMk/>
          <pc:sldMk cId="0" sldId="267"/>
        </pc:sldMkLst>
      </pc:sldChg>
      <pc:sldChg chg="del">
        <pc:chgData name="Linhtu75@gmail.com" userId="d5e45f71a37cd62f" providerId="LiveId" clId="{A0B9B50A-D845-45F9-BF19-9BFF9CE25122}" dt="2025-12-22T22:49:33.096" v="4" actId="47"/>
        <pc:sldMkLst>
          <pc:docMk/>
          <pc:sldMk cId="0" sldId="268"/>
        </pc:sldMkLst>
      </pc:sldChg>
      <pc:sldChg chg="del">
        <pc:chgData name="Linhtu75@gmail.com" userId="d5e45f71a37cd62f" providerId="LiveId" clId="{A0B9B50A-D845-45F9-BF19-9BFF9CE25122}" dt="2025-12-22T22:49:35.847" v="12" actId="47"/>
        <pc:sldMkLst>
          <pc:docMk/>
          <pc:sldMk cId="0" sldId="274"/>
        </pc:sldMkLst>
      </pc:sldChg>
      <pc:sldChg chg="del">
        <pc:chgData name="Linhtu75@gmail.com" userId="d5e45f71a37cd62f" providerId="LiveId" clId="{A0B9B50A-D845-45F9-BF19-9BFF9CE25122}" dt="2025-12-22T22:49:32.761" v="3" actId="47"/>
        <pc:sldMkLst>
          <pc:docMk/>
          <pc:sldMk cId="0" sldId="275"/>
        </pc:sldMkLst>
      </pc:sldChg>
      <pc:sldChg chg="del">
        <pc:chgData name="Linhtu75@gmail.com" userId="d5e45f71a37cd62f" providerId="LiveId" clId="{A0B9B50A-D845-45F9-BF19-9BFF9CE25122}" dt="2025-12-22T22:49:38.780" v="14" actId="47"/>
        <pc:sldMkLst>
          <pc:docMk/>
          <pc:sldMk cId="0" sldId="288"/>
        </pc:sldMkLst>
      </pc:sldChg>
      <pc:sldChg chg="addSp delSp modSp mod delAnim">
        <pc:chgData name="Linhtu75@gmail.com" userId="d5e45f71a37cd62f" providerId="LiveId" clId="{A0B9B50A-D845-45F9-BF19-9BFF9CE25122}" dt="2025-12-22T22:50:26.350" v="28" actId="1076"/>
        <pc:sldMkLst>
          <pc:docMk/>
          <pc:sldMk cId="0" sldId="294"/>
        </pc:sldMkLst>
        <pc:spChg chg="del mod">
          <ac:chgData name="Linhtu75@gmail.com" userId="d5e45f71a37cd62f" providerId="LiveId" clId="{A0B9B50A-D845-45F9-BF19-9BFF9CE25122}" dt="2025-12-22T22:50:19.788" v="26" actId="478"/>
          <ac:spMkLst>
            <pc:docMk/>
            <pc:sldMk cId="0" sldId="294"/>
            <ac:spMk id="19462" creationId="{00000000-0000-0000-0000-000000000000}"/>
          </ac:spMkLst>
        </pc:spChg>
        <pc:picChg chg="add mod">
          <ac:chgData name="Linhtu75@gmail.com" userId="d5e45f71a37cd62f" providerId="LiveId" clId="{A0B9B50A-D845-45F9-BF19-9BFF9CE25122}" dt="2025-12-22T22:50:26.350" v="28" actId="1076"/>
          <ac:picMkLst>
            <pc:docMk/>
            <pc:sldMk cId="0" sldId="294"/>
            <ac:picMk id="4" creationId="{5F9931CF-E079-7356-41D6-849CEE54C84B}"/>
          </ac:picMkLst>
        </pc:picChg>
        <pc:picChg chg="del">
          <ac:chgData name="Linhtu75@gmail.com" userId="d5e45f71a37cd62f" providerId="LiveId" clId="{A0B9B50A-D845-45F9-BF19-9BFF9CE25122}" dt="2025-12-22T22:50:17.527" v="25" actId="478"/>
          <ac:picMkLst>
            <pc:docMk/>
            <pc:sldMk cId="0" sldId="294"/>
            <ac:picMk id="8" creationId="{00000000-0000-0000-0000-000000000000}"/>
          </ac:picMkLst>
        </pc:picChg>
      </pc:sldChg>
      <pc:sldChg chg="del">
        <pc:chgData name="Linhtu75@gmail.com" userId="d5e45f71a37cd62f" providerId="LiveId" clId="{A0B9B50A-D845-45F9-BF19-9BFF9CE25122}" dt="2025-12-22T22:49:34.053" v="8" actId="47"/>
        <pc:sldMkLst>
          <pc:docMk/>
          <pc:sldMk cId="0" sldId="306"/>
        </pc:sldMkLst>
      </pc:sldChg>
      <pc:sldChg chg="del">
        <pc:chgData name="Linhtu75@gmail.com" userId="d5e45f71a37cd62f" providerId="LiveId" clId="{A0B9B50A-D845-45F9-BF19-9BFF9CE25122}" dt="2025-12-22T22:49:34.418" v="10" actId="47"/>
        <pc:sldMkLst>
          <pc:docMk/>
          <pc:sldMk cId="1062433818" sldId="310"/>
        </pc:sldMkLst>
      </pc:sldChg>
      <pc:sldChg chg="del">
        <pc:chgData name="Linhtu75@gmail.com" userId="d5e45f71a37cd62f" providerId="LiveId" clId="{A0B9B50A-D845-45F9-BF19-9BFF9CE25122}" dt="2025-12-22T22:49:38.579" v="13" actId="47"/>
        <pc:sldMkLst>
          <pc:docMk/>
          <pc:sldMk cId="9953744" sldId="312"/>
        </pc:sldMkLst>
      </pc:sldChg>
      <pc:sldChg chg="del">
        <pc:chgData name="Linhtu75@gmail.com" userId="d5e45f71a37cd62f" providerId="LiveId" clId="{A0B9B50A-D845-45F9-BF19-9BFF9CE25122}" dt="2025-12-22T22:49:43.611" v="19" actId="47"/>
        <pc:sldMkLst>
          <pc:docMk/>
          <pc:sldMk cId="3484183105" sldId="313"/>
        </pc:sldMkLst>
      </pc:sldChg>
      <pc:sldChg chg="del">
        <pc:chgData name="Linhtu75@gmail.com" userId="d5e45f71a37cd62f" providerId="LiveId" clId="{A0B9B50A-D845-45F9-BF19-9BFF9CE25122}" dt="2025-12-22T22:49:39.822" v="16" actId="47"/>
        <pc:sldMkLst>
          <pc:docMk/>
          <pc:sldMk cId="3597374709" sldId="318"/>
        </pc:sldMkLst>
      </pc:sldChg>
      <pc:sldChg chg="del">
        <pc:chgData name="Linhtu75@gmail.com" userId="d5e45f71a37cd62f" providerId="LiveId" clId="{A0B9B50A-D845-45F9-BF19-9BFF9CE25122}" dt="2025-12-22T22:49:31.948" v="0" actId="47"/>
        <pc:sldMkLst>
          <pc:docMk/>
          <pc:sldMk cId="0" sldId="474"/>
        </pc:sldMkLst>
      </pc:sldChg>
      <pc:sldChg chg="del">
        <pc:chgData name="Linhtu75@gmail.com" userId="d5e45f71a37cd62f" providerId="LiveId" clId="{A0B9B50A-D845-45F9-BF19-9BFF9CE25122}" dt="2025-12-22T22:49:32.187" v="1" actId="47"/>
        <pc:sldMkLst>
          <pc:docMk/>
          <pc:sldMk cId="4292321458" sldId="475"/>
        </pc:sldMkLst>
      </pc:sldChg>
      <pc:sldChg chg="del">
        <pc:chgData name="Linhtu75@gmail.com" userId="d5e45f71a37cd62f" providerId="LiveId" clId="{A0B9B50A-D845-45F9-BF19-9BFF9CE25122}" dt="2025-12-22T22:49:33.415" v="5" actId="47"/>
        <pc:sldMkLst>
          <pc:docMk/>
          <pc:sldMk cId="3851242855" sldId="476"/>
        </pc:sldMkLst>
      </pc:sldChg>
      <pc:sldChg chg="del">
        <pc:chgData name="Linhtu75@gmail.com" userId="d5e45f71a37cd62f" providerId="LiveId" clId="{A0B9B50A-D845-45F9-BF19-9BFF9CE25122}" dt="2025-12-22T22:49:33.845" v="7" actId="47"/>
        <pc:sldMkLst>
          <pc:docMk/>
          <pc:sldMk cId="4075920691" sldId="478"/>
        </pc:sldMkLst>
      </pc:sldChg>
      <pc:sldChg chg="del">
        <pc:chgData name="Linhtu75@gmail.com" userId="d5e45f71a37cd62f" providerId="LiveId" clId="{A0B9B50A-D845-45F9-BF19-9BFF9CE25122}" dt="2025-12-22T22:49:38.950" v="15" actId="47"/>
        <pc:sldMkLst>
          <pc:docMk/>
          <pc:sldMk cId="733094657" sldId="497"/>
        </pc:sldMkLst>
      </pc:sldChg>
      <pc:sldChg chg="del">
        <pc:chgData name="Linhtu75@gmail.com" userId="d5e45f71a37cd62f" providerId="LiveId" clId="{A0B9B50A-D845-45F9-BF19-9BFF9CE25122}" dt="2025-12-22T22:49:35.022" v="11" actId="47"/>
        <pc:sldMkLst>
          <pc:docMk/>
          <pc:sldMk cId="550483516" sldId="498"/>
        </pc:sldMkLst>
      </pc:sldChg>
      <pc:sldChg chg="del">
        <pc:chgData name="Linhtu75@gmail.com" userId="d5e45f71a37cd62f" providerId="LiveId" clId="{A0B9B50A-D845-45F9-BF19-9BFF9CE25122}" dt="2025-12-22T22:49:42.095" v="17" actId="47"/>
        <pc:sldMkLst>
          <pc:docMk/>
          <pc:sldMk cId="1044366639" sldId="499"/>
        </pc:sldMkLst>
      </pc:sldChg>
      <pc:sldChg chg="del">
        <pc:chgData name="Linhtu75@gmail.com" userId="d5e45f71a37cd62f" providerId="LiveId" clId="{A0B9B50A-D845-45F9-BF19-9BFF9CE25122}" dt="2025-12-22T22:49:34.234" v="9" actId="47"/>
        <pc:sldMkLst>
          <pc:docMk/>
          <pc:sldMk cId="3782269108" sldId="500"/>
        </pc:sldMkLst>
      </pc:sldChg>
      <pc:sldMasterChg chg="del delSldLayout">
        <pc:chgData name="Linhtu75@gmail.com" userId="d5e45f71a37cd62f" providerId="LiveId" clId="{A0B9B50A-D845-45F9-BF19-9BFF9CE25122}" dt="2025-12-22T22:49:35.847" v="12" actId="47"/>
        <pc:sldMasterMkLst>
          <pc:docMk/>
          <pc:sldMasterMk cId="2221509082" sldId="2147483672"/>
        </pc:sldMasterMkLst>
        <pc:sldLayoutChg chg="del">
          <pc:chgData name="Linhtu75@gmail.com" userId="d5e45f71a37cd62f" providerId="LiveId" clId="{A0B9B50A-D845-45F9-BF19-9BFF9CE25122}" dt="2025-12-22T22:49:35.847" v="12" actId="47"/>
          <pc:sldLayoutMkLst>
            <pc:docMk/>
            <pc:sldMasterMk cId="2221509082" sldId="2147483672"/>
            <pc:sldLayoutMk cId="1780868723" sldId="2147483673"/>
          </pc:sldLayoutMkLst>
        </pc:sldLayoutChg>
        <pc:sldLayoutChg chg="del">
          <pc:chgData name="Linhtu75@gmail.com" userId="d5e45f71a37cd62f" providerId="LiveId" clId="{A0B9B50A-D845-45F9-BF19-9BFF9CE25122}" dt="2025-12-22T22:49:35.847" v="12" actId="47"/>
          <pc:sldLayoutMkLst>
            <pc:docMk/>
            <pc:sldMasterMk cId="2221509082" sldId="2147483672"/>
            <pc:sldLayoutMk cId="2232719159" sldId="2147483674"/>
          </pc:sldLayoutMkLst>
        </pc:sldLayoutChg>
        <pc:sldLayoutChg chg="del">
          <pc:chgData name="Linhtu75@gmail.com" userId="d5e45f71a37cd62f" providerId="LiveId" clId="{A0B9B50A-D845-45F9-BF19-9BFF9CE25122}" dt="2025-12-22T22:49:35.847" v="12" actId="47"/>
          <pc:sldLayoutMkLst>
            <pc:docMk/>
            <pc:sldMasterMk cId="2221509082" sldId="2147483672"/>
            <pc:sldLayoutMk cId="577409250" sldId="2147483675"/>
          </pc:sldLayoutMkLst>
        </pc:sldLayoutChg>
        <pc:sldLayoutChg chg="del">
          <pc:chgData name="Linhtu75@gmail.com" userId="d5e45f71a37cd62f" providerId="LiveId" clId="{A0B9B50A-D845-45F9-BF19-9BFF9CE25122}" dt="2025-12-22T22:49:35.847" v="12" actId="47"/>
          <pc:sldLayoutMkLst>
            <pc:docMk/>
            <pc:sldMasterMk cId="2221509082" sldId="2147483672"/>
            <pc:sldLayoutMk cId="866715604" sldId="2147483676"/>
          </pc:sldLayoutMkLst>
        </pc:sldLayoutChg>
        <pc:sldLayoutChg chg="del">
          <pc:chgData name="Linhtu75@gmail.com" userId="d5e45f71a37cd62f" providerId="LiveId" clId="{A0B9B50A-D845-45F9-BF19-9BFF9CE25122}" dt="2025-12-22T22:49:35.847" v="12" actId="47"/>
          <pc:sldLayoutMkLst>
            <pc:docMk/>
            <pc:sldMasterMk cId="2221509082" sldId="2147483672"/>
            <pc:sldLayoutMk cId="254132028" sldId="2147483677"/>
          </pc:sldLayoutMkLst>
        </pc:sldLayoutChg>
        <pc:sldLayoutChg chg="del">
          <pc:chgData name="Linhtu75@gmail.com" userId="d5e45f71a37cd62f" providerId="LiveId" clId="{A0B9B50A-D845-45F9-BF19-9BFF9CE25122}" dt="2025-12-22T22:49:35.847" v="12" actId="47"/>
          <pc:sldLayoutMkLst>
            <pc:docMk/>
            <pc:sldMasterMk cId="2221509082" sldId="2147483672"/>
            <pc:sldLayoutMk cId="3254326951" sldId="2147483678"/>
          </pc:sldLayoutMkLst>
        </pc:sldLayoutChg>
        <pc:sldLayoutChg chg="del">
          <pc:chgData name="Linhtu75@gmail.com" userId="d5e45f71a37cd62f" providerId="LiveId" clId="{A0B9B50A-D845-45F9-BF19-9BFF9CE25122}" dt="2025-12-22T22:49:35.847" v="12" actId="47"/>
          <pc:sldLayoutMkLst>
            <pc:docMk/>
            <pc:sldMasterMk cId="2221509082" sldId="2147483672"/>
            <pc:sldLayoutMk cId="115686564" sldId="2147483679"/>
          </pc:sldLayoutMkLst>
        </pc:sldLayoutChg>
        <pc:sldLayoutChg chg="del">
          <pc:chgData name="Linhtu75@gmail.com" userId="d5e45f71a37cd62f" providerId="LiveId" clId="{A0B9B50A-D845-45F9-BF19-9BFF9CE25122}" dt="2025-12-22T22:49:35.847" v="12" actId="47"/>
          <pc:sldLayoutMkLst>
            <pc:docMk/>
            <pc:sldMasterMk cId="2221509082" sldId="2147483672"/>
            <pc:sldLayoutMk cId="133207041" sldId="2147483680"/>
          </pc:sldLayoutMkLst>
        </pc:sldLayoutChg>
        <pc:sldLayoutChg chg="del">
          <pc:chgData name="Linhtu75@gmail.com" userId="d5e45f71a37cd62f" providerId="LiveId" clId="{A0B9B50A-D845-45F9-BF19-9BFF9CE25122}" dt="2025-12-22T22:49:35.847" v="12" actId="47"/>
          <pc:sldLayoutMkLst>
            <pc:docMk/>
            <pc:sldMasterMk cId="2221509082" sldId="2147483672"/>
            <pc:sldLayoutMk cId="695227470" sldId="2147483681"/>
          </pc:sldLayoutMkLst>
        </pc:sldLayoutChg>
        <pc:sldLayoutChg chg="del">
          <pc:chgData name="Linhtu75@gmail.com" userId="d5e45f71a37cd62f" providerId="LiveId" clId="{A0B9B50A-D845-45F9-BF19-9BFF9CE25122}" dt="2025-12-22T22:49:35.847" v="12" actId="47"/>
          <pc:sldLayoutMkLst>
            <pc:docMk/>
            <pc:sldMasterMk cId="2221509082" sldId="2147483672"/>
            <pc:sldLayoutMk cId="467975507" sldId="2147483682"/>
          </pc:sldLayoutMkLst>
        </pc:sldLayoutChg>
        <pc:sldLayoutChg chg="del">
          <pc:chgData name="Linhtu75@gmail.com" userId="d5e45f71a37cd62f" providerId="LiveId" clId="{A0B9B50A-D845-45F9-BF19-9BFF9CE25122}" dt="2025-12-22T22:49:35.847" v="12" actId="47"/>
          <pc:sldLayoutMkLst>
            <pc:docMk/>
            <pc:sldMasterMk cId="2221509082" sldId="2147483672"/>
            <pc:sldLayoutMk cId="4129630958" sldId="2147483683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22:49:42.448" v="18" actId="47"/>
        <pc:sldMasterMkLst>
          <pc:docMk/>
          <pc:sldMasterMk cId="3264343673" sldId="2147483710"/>
        </pc:sldMasterMkLst>
        <pc:sldLayoutChg chg="del">
          <pc:chgData name="Linhtu75@gmail.com" userId="d5e45f71a37cd62f" providerId="LiveId" clId="{A0B9B50A-D845-45F9-BF19-9BFF9CE25122}" dt="2025-12-22T22:49:42.448" v="18" actId="47"/>
          <pc:sldLayoutMkLst>
            <pc:docMk/>
            <pc:sldMasterMk cId="3264343673" sldId="2147483710"/>
            <pc:sldLayoutMk cId="79463190" sldId="2147483711"/>
          </pc:sldLayoutMkLst>
        </pc:sldLayoutChg>
        <pc:sldLayoutChg chg="del">
          <pc:chgData name="Linhtu75@gmail.com" userId="d5e45f71a37cd62f" providerId="LiveId" clId="{A0B9B50A-D845-45F9-BF19-9BFF9CE25122}" dt="2025-12-22T22:49:42.448" v="18" actId="47"/>
          <pc:sldLayoutMkLst>
            <pc:docMk/>
            <pc:sldMasterMk cId="3264343673" sldId="2147483710"/>
            <pc:sldLayoutMk cId="1073085418" sldId="2147483712"/>
          </pc:sldLayoutMkLst>
        </pc:sldLayoutChg>
        <pc:sldLayoutChg chg="del">
          <pc:chgData name="Linhtu75@gmail.com" userId="d5e45f71a37cd62f" providerId="LiveId" clId="{A0B9B50A-D845-45F9-BF19-9BFF9CE25122}" dt="2025-12-22T22:49:42.448" v="18" actId="47"/>
          <pc:sldLayoutMkLst>
            <pc:docMk/>
            <pc:sldMasterMk cId="3264343673" sldId="2147483710"/>
            <pc:sldLayoutMk cId="2241299632" sldId="2147483713"/>
          </pc:sldLayoutMkLst>
        </pc:sldLayoutChg>
        <pc:sldLayoutChg chg="del">
          <pc:chgData name="Linhtu75@gmail.com" userId="d5e45f71a37cd62f" providerId="LiveId" clId="{A0B9B50A-D845-45F9-BF19-9BFF9CE25122}" dt="2025-12-22T22:49:42.448" v="18" actId="47"/>
          <pc:sldLayoutMkLst>
            <pc:docMk/>
            <pc:sldMasterMk cId="3264343673" sldId="2147483710"/>
            <pc:sldLayoutMk cId="1447275529" sldId="2147483714"/>
          </pc:sldLayoutMkLst>
        </pc:sldLayoutChg>
        <pc:sldLayoutChg chg="del">
          <pc:chgData name="Linhtu75@gmail.com" userId="d5e45f71a37cd62f" providerId="LiveId" clId="{A0B9B50A-D845-45F9-BF19-9BFF9CE25122}" dt="2025-12-22T22:49:42.448" v="18" actId="47"/>
          <pc:sldLayoutMkLst>
            <pc:docMk/>
            <pc:sldMasterMk cId="3264343673" sldId="2147483710"/>
            <pc:sldLayoutMk cId="2682108281" sldId="2147483715"/>
          </pc:sldLayoutMkLst>
        </pc:sldLayoutChg>
        <pc:sldLayoutChg chg="del">
          <pc:chgData name="Linhtu75@gmail.com" userId="d5e45f71a37cd62f" providerId="LiveId" clId="{A0B9B50A-D845-45F9-BF19-9BFF9CE25122}" dt="2025-12-22T22:49:42.448" v="18" actId="47"/>
          <pc:sldLayoutMkLst>
            <pc:docMk/>
            <pc:sldMasterMk cId="3264343673" sldId="2147483710"/>
            <pc:sldLayoutMk cId="3738932810" sldId="2147483716"/>
          </pc:sldLayoutMkLst>
        </pc:sldLayoutChg>
        <pc:sldLayoutChg chg="del">
          <pc:chgData name="Linhtu75@gmail.com" userId="d5e45f71a37cd62f" providerId="LiveId" clId="{A0B9B50A-D845-45F9-BF19-9BFF9CE25122}" dt="2025-12-22T22:49:42.448" v="18" actId="47"/>
          <pc:sldLayoutMkLst>
            <pc:docMk/>
            <pc:sldMasterMk cId="3264343673" sldId="2147483710"/>
            <pc:sldLayoutMk cId="1473248178" sldId="2147483717"/>
          </pc:sldLayoutMkLst>
        </pc:sldLayoutChg>
        <pc:sldLayoutChg chg="del">
          <pc:chgData name="Linhtu75@gmail.com" userId="d5e45f71a37cd62f" providerId="LiveId" clId="{A0B9B50A-D845-45F9-BF19-9BFF9CE25122}" dt="2025-12-22T22:49:42.448" v="18" actId="47"/>
          <pc:sldLayoutMkLst>
            <pc:docMk/>
            <pc:sldMasterMk cId="3264343673" sldId="2147483710"/>
            <pc:sldLayoutMk cId="3697534584" sldId="2147483718"/>
          </pc:sldLayoutMkLst>
        </pc:sldLayoutChg>
        <pc:sldLayoutChg chg="del">
          <pc:chgData name="Linhtu75@gmail.com" userId="d5e45f71a37cd62f" providerId="LiveId" clId="{A0B9B50A-D845-45F9-BF19-9BFF9CE25122}" dt="2025-12-22T22:49:42.448" v="18" actId="47"/>
          <pc:sldLayoutMkLst>
            <pc:docMk/>
            <pc:sldMasterMk cId="3264343673" sldId="2147483710"/>
            <pc:sldLayoutMk cId="981524797" sldId="2147483719"/>
          </pc:sldLayoutMkLst>
        </pc:sldLayoutChg>
        <pc:sldLayoutChg chg="del">
          <pc:chgData name="Linhtu75@gmail.com" userId="d5e45f71a37cd62f" providerId="LiveId" clId="{A0B9B50A-D845-45F9-BF19-9BFF9CE25122}" dt="2025-12-22T22:49:42.448" v="18" actId="47"/>
          <pc:sldLayoutMkLst>
            <pc:docMk/>
            <pc:sldMasterMk cId="3264343673" sldId="2147483710"/>
            <pc:sldLayoutMk cId="1876348006" sldId="2147483720"/>
          </pc:sldLayoutMkLst>
        </pc:sldLayoutChg>
        <pc:sldLayoutChg chg="del">
          <pc:chgData name="Linhtu75@gmail.com" userId="d5e45f71a37cd62f" providerId="LiveId" clId="{A0B9B50A-D845-45F9-BF19-9BFF9CE25122}" dt="2025-12-22T22:49:42.448" v="18" actId="47"/>
          <pc:sldLayoutMkLst>
            <pc:docMk/>
            <pc:sldMasterMk cId="3264343673" sldId="2147483710"/>
            <pc:sldLayoutMk cId="4131189558" sldId="2147483721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22:49:32.187" v="1" actId="47"/>
        <pc:sldMasterMkLst>
          <pc:docMk/>
          <pc:sldMasterMk cId="860851435" sldId="2147483748"/>
        </pc:sldMasterMkLst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518315152" sldId="2147483749"/>
          </pc:sldLayoutMkLst>
        </pc:sldLayoutChg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1550878814" sldId="2147483750"/>
          </pc:sldLayoutMkLst>
        </pc:sldLayoutChg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1240976553" sldId="2147483751"/>
          </pc:sldLayoutMkLst>
        </pc:sldLayoutChg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319731371" sldId="2147483752"/>
          </pc:sldLayoutMkLst>
        </pc:sldLayoutChg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269451659" sldId="2147483753"/>
          </pc:sldLayoutMkLst>
        </pc:sldLayoutChg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703524070" sldId="2147483754"/>
          </pc:sldLayoutMkLst>
        </pc:sldLayoutChg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3867649955" sldId="2147483755"/>
          </pc:sldLayoutMkLst>
        </pc:sldLayoutChg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1043361310" sldId="2147483756"/>
          </pc:sldLayoutMkLst>
        </pc:sldLayoutChg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4016160332" sldId="2147483757"/>
          </pc:sldLayoutMkLst>
        </pc:sldLayoutChg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3679596562" sldId="2147483758"/>
          </pc:sldLayoutMkLst>
        </pc:sldLayoutChg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2925434291" sldId="2147483759"/>
          </pc:sldLayoutMkLst>
        </pc:sldLayoutChg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2752756985" sldId="2147483760"/>
          </pc:sldLayoutMkLst>
        </pc:sldLayoutChg>
        <pc:sldLayoutChg chg="del">
          <pc:chgData name="Linhtu75@gmail.com" userId="d5e45f71a37cd62f" providerId="LiveId" clId="{A0B9B50A-D845-45F9-BF19-9BFF9CE25122}" dt="2025-12-22T22:49:32.187" v="1" actId="47"/>
          <pc:sldLayoutMkLst>
            <pc:docMk/>
            <pc:sldMasterMk cId="860851435" sldId="2147483748"/>
            <pc:sldLayoutMk cId="1585264547" sldId="21474837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E38CE-1F42-4D44-8E18-86FB23FF9DA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18E3D-1759-47B0-92C3-BD171F6A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5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0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0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25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78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37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93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81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1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99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69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86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89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93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77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00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24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164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309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8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71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99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671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78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58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241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607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111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886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279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57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177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230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953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263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40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635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078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96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32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9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0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20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9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0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80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864394" y="895347"/>
            <a:ext cx="86773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u P">
            <a:hlinkClick r:id="" action="ppaction://media"/>
            <a:extLst>
              <a:ext uri="{FF2B5EF4-FFF2-40B4-BE49-F238E27FC236}">
                <a16:creationId xmlns:a16="http://schemas.microsoft.com/office/drawing/2014/main" id="{C5552A18-0FC5-4879-B8C5-940752F12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1033" y="81023"/>
            <a:ext cx="6166883" cy="6095940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931CF-E079-7356-41D6-849CEE54C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7" y="1690688"/>
            <a:ext cx="12192000" cy="3475789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18</Words>
  <Application>Microsoft Office PowerPoint</Application>
  <PresentationFormat>Widescreen</PresentationFormat>
  <Paragraphs>7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Microsoft YaHei</vt:lpstr>
      <vt:lpstr>Arial</vt:lpstr>
      <vt:lpstr>Arial Rounded MT Bold</vt:lpstr>
      <vt:lpstr>Calibri</vt:lpstr>
      <vt:lpstr>Calibri Light</vt:lpstr>
      <vt:lpstr>Tahoma</vt:lpstr>
      <vt:lpstr>Times New Roman</vt:lpstr>
      <vt:lpstr>Verdana</vt:lpstr>
      <vt:lpstr>4_Office Theme</vt:lpstr>
      <vt:lpstr>5_Office Theme</vt:lpstr>
      <vt:lpstr>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Linhtu75@gmail.com</cp:lastModifiedBy>
  <cp:revision>9</cp:revision>
  <dcterms:created xsi:type="dcterms:W3CDTF">2021-05-27T10:18:55Z</dcterms:created>
  <dcterms:modified xsi:type="dcterms:W3CDTF">2025-12-22T22:50:28Z</dcterms:modified>
</cp:coreProperties>
</file>