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0" r:id="rId2"/>
    <p:sldMasterId id="2147483736" r:id="rId3"/>
    <p:sldMasterId id="2147483774" r:id="rId4"/>
  </p:sldMasterIdLst>
  <p:notesMasterIdLst>
    <p:notesMasterId r:id="rId13"/>
  </p:notesMasterIdLst>
  <p:sldIdLst>
    <p:sldId id="257" r:id="rId5"/>
    <p:sldId id="313" r:id="rId6"/>
    <p:sldId id="312" r:id="rId7"/>
    <p:sldId id="288" r:id="rId8"/>
    <p:sldId id="497" r:id="rId9"/>
    <p:sldId id="318" r:id="rId10"/>
    <p:sldId id="499"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tu75@gmail.com" userId="d5e45f71a37cd62f" providerId="LiveId" clId="{A0B9B50A-D845-45F9-BF19-9BFF9CE25122}"/>
    <pc:docChg chg="undo custSel addSld delSld delMainMaster">
      <pc:chgData name="Linhtu75@gmail.com" userId="d5e45f71a37cd62f" providerId="LiveId" clId="{A0B9B50A-D845-45F9-BF19-9BFF9CE25122}" dt="2025-12-22T22:50:51.478" v="22" actId="47"/>
      <pc:docMkLst>
        <pc:docMk/>
      </pc:docMkLst>
      <pc:sldChg chg="del">
        <pc:chgData name="Linhtu75@gmail.com" userId="d5e45f71a37cd62f" providerId="LiveId" clId="{A0B9B50A-D845-45F9-BF19-9BFF9CE25122}" dt="2025-12-22T22:50:43.744" v="6" actId="47"/>
        <pc:sldMkLst>
          <pc:docMk/>
          <pc:sldMk cId="1996426540" sldId="262"/>
        </pc:sldMkLst>
      </pc:sldChg>
      <pc:sldChg chg="del">
        <pc:chgData name="Linhtu75@gmail.com" userId="d5e45f71a37cd62f" providerId="LiveId" clId="{A0B9B50A-D845-45F9-BF19-9BFF9CE25122}" dt="2025-12-22T22:50:43.604" v="2" actId="47"/>
        <pc:sldMkLst>
          <pc:docMk/>
          <pc:sldMk cId="0" sldId="267"/>
        </pc:sldMkLst>
      </pc:sldChg>
      <pc:sldChg chg="del">
        <pc:chgData name="Linhtu75@gmail.com" userId="d5e45f71a37cd62f" providerId="LiveId" clId="{A0B9B50A-D845-45F9-BF19-9BFF9CE25122}" dt="2025-12-22T22:50:43.661" v="4" actId="47"/>
        <pc:sldMkLst>
          <pc:docMk/>
          <pc:sldMk cId="0" sldId="268"/>
        </pc:sldMkLst>
      </pc:sldChg>
      <pc:sldChg chg="del">
        <pc:chgData name="Linhtu75@gmail.com" userId="d5e45f71a37cd62f" providerId="LiveId" clId="{A0B9B50A-D845-45F9-BF19-9BFF9CE25122}" dt="2025-12-22T22:50:43.950" v="12" actId="47"/>
        <pc:sldMkLst>
          <pc:docMk/>
          <pc:sldMk cId="0" sldId="274"/>
        </pc:sldMkLst>
      </pc:sldChg>
      <pc:sldChg chg="del">
        <pc:chgData name="Linhtu75@gmail.com" userId="d5e45f71a37cd62f" providerId="LiveId" clId="{A0B9B50A-D845-45F9-BF19-9BFF9CE25122}" dt="2025-12-22T22:50:43.631" v="3" actId="47"/>
        <pc:sldMkLst>
          <pc:docMk/>
          <pc:sldMk cId="0" sldId="275"/>
        </pc:sldMkLst>
      </pc:sldChg>
      <pc:sldChg chg="del">
        <pc:chgData name="Linhtu75@gmail.com" userId="d5e45f71a37cd62f" providerId="LiveId" clId="{A0B9B50A-D845-45F9-BF19-9BFF9CE25122}" dt="2025-12-22T22:50:43.964" v="13" actId="47"/>
        <pc:sldMkLst>
          <pc:docMk/>
          <pc:sldMk cId="0" sldId="276"/>
        </pc:sldMkLst>
      </pc:sldChg>
      <pc:sldChg chg="del">
        <pc:chgData name="Linhtu75@gmail.com" userId="d5e45f71a37cd62f" providerId="LiveId" clId="{A0B9B50A-D845-45F9-BF19-9BFF9CE25122}" dt="2025-12-22T22:50:44.001" v="14" actId="47"/>
        <pc:sldMkLst>
          <pc:docMk/>
          <pc:sldMk cId="0" sldId="280"/>
        </pc:sldMkLst>
      </pc:sldChg>
      <pc:sldChg chg="add del">
        <pc:chgData name="Linhtu75@gmail.com" userId="d5e45f71a37cd62f" providerId="LiveId" clId="{A0B9B50A-D845-45F9-BF19-9BFF9CE25122}" dt="2025-12-22T22:50:49.352" v="20" actId="47"/>
        <pc:sldMkLst>
          <pc:docMk/>
          <pc:sldMk cId="0" sldId="288"/>
        </pc:sldMkLst>
      </pc:sldChg>
      <pc:sldChg chg="del">
        <pc:chgData name="Linhtu75@gmail.com" userId="d5e45f71a37cd62f" providerId="LiveId" clId="{A0B9B50A-D845-45F9-BF19-9BFF9CE25122}" dt="2025-12-22T22:50:44.071" v="16" actId="47"/>
        <pc:sldMkLst>
          <pc:docMk/>
          <pc:sldMk cId="0" sldId="294"/>
        </pc:sldMkLst>
      </pc:sldChg>
      <pc:sldChg chg="del">
        <pc:chgData name="Linhtu75@gmail.com" userId="d5e45f71a37cd62f" providerId="LiveId" clId="{A0B9B50A-D845-45F9-BF19-9BFF9CE25122}" dt="2025-12-22T22:50:43.794" v="8" actId="47"/>
        <pc:sldMkLst>
          <pc:docMk/>
          <pc:sldMk cId="0" sldId="306"/>
        </pc:sldMkLst>
      </pc:sldChg>
      <pc:sldChg chg="del">
        <pc:chgData name="Linhtu75@gmail.com" userId="d5e45f71a37cd62f" providerId="LiveId" clId="{A0B9B50A-D845-45F9-BF19-9BFF9CE25122}" dt="2025-12-22T22:50:43.860" v="10" actId="47"/>
        <pc:sldMkLst>
          <pc:docMk/>
          <pc:sldMk cId="1062433818" sldId="310"/>
        </pc:sldMkLst>
      </pc:sldChg>
      <pc:sldChg chg="add del">
        <pc:chgData name="Linhtu75@gmail.com" userId="d5e45f71a37cd62f" providerId="LiveId" clId="{A0B9B50A-D845-45F9-BF19-9BFF9CE25122}" dt="2025-12-22T22:50:50.056" v="21" actId="47"/>
        <pc:sldMkLst>
          <pc:docMk/>
          <pc:sldMk cId="9953744" sldId="312"/>
        </pc:sldMkLst>
      </pc:sldChg>
      <pc:sldChg chg="add del">
        <pc:chgData name="Linhtu75@gmail.com" userId="d5e45f71a37cd62f" providerId="LiveId" clId="{A0B9B50A-D845-45F9-BF19-9BFF9CE25122}" dt="2025-12-22T22:50:51.478" v="22" actId="47"/>
        <pc:sldMkLst>
          <pc:docMk/>
          <pc:sldMk cId="3484183105" sldId="313"/>
        </pc:sldMkLst>
      </pc:sldChg>
      <pc:sldChg chg="del">
        <pc:chgData name="Linhtu75@gmail.com" userId="d5e45f71a37cd62f" providerId="LiveId" clId="{A0B9B50A-D845-45F9-BF19-9BFF9CE25122}" dt="2025-12-22T22:50:43.091" v="0" actId="47"/>
        <pc:sldMkLst>
          <pc:docMk/>
          <pc:sldMk cId="0" sldId="474"/>
        </pc:sldMkLst>
      </pc:sldChg>
      <pc:sldChg chg="del">
        <pc:chgData name="Linhtu75@gmail.com" userId="d5e45f71a37cd62f" providerId="LiveId" clId="{A0B9B50A-D845-45F9-BF19-9BFF9CE25122}" dt="2025-12-22T22:50:43.583" v="1" actId="47"/>
        <pc:sldMkLst>
          <pc:docMk/>
          <pc:sldMk cId="4292321458" sldId="475"/>
        </pc:sldMkLst>
      </pc:sldChg>
      <pc:sldChg chg="del">
        <pc:chgData name="Linhtu75@gmail.com" userId="d5e45f71a37cd62f" providerId="LiveId" clId="{A0B9B50A-D845-45F9-BF19-9BFF9CE25122}" dt="2025-12-22T22:50:43.731" v="5" actId="47"/>
        <pc:sldMkLst>
          <pc:docMk/>
          <pc:sldMk cId="3851242855" sldId="476"/>
        </pc:sldMkLst>
      </pc:sldChg>
      <pc:sldChg chg="del">
        <pc:chgData name="Linhtu75@gmail.com" userId="d5e45f71a37cd62f" providerId="LiveId" clId="{A0B9B50A-D845-45F9-BF19-9BFF9CE25122}" dt="2025-12-22T22:50:43.764" v="7" actId="47"/>
        <pc:sldMkLst>
          <pc:docMk/>
          <pc:sldMk cId="4075920691" sldId="478"/>
        </pc:sldMkLst>
      </pc:sldChg>
      <pc:sldChg chg="del">
        <pc:chgData name="Linhtu75@gmail.com" userId="d5e45f71a37cd62f" providerId="LiveId" clId="{A0B9B50A-D845-45F9-BF19-9BFF9CE25122}" dt="2025-12-22T22:50:44.058" v="15" actId="47"/>
        <pc:sldMkLst>
          <pc:docMk/>
          <pc:sldMk cId="2353254645" sldId="496"/>
        </pc:sldMkLst>
      </pc:sldChg>
      <pc:sldChg chg="del">
        <pc:chgData name="Linhtu75@gmail.com" userId="d5e45f71a37cd62f" providerId="LiveId" clId="{A0B9B50A-D845-45F9-BF19-9BFF9CE25122}" dt="2025-12-22T22:50:43.915" v="11" actId="47"/>
        <pc:sldMkLst>
          <pc:docMk/>
          <pc:sldMk cId="550483516" sldId="498"/>
        </pc:sldMkLst>
      </pc:sldChg>
      <pc:sldChg chg="del">
        <pc:chgData name="Linhtu75@gmail.com" userId="d5e45f71a37cd62f" providerId="LiveId" clId="{A0B9B50A-D845-45F9-BF19-9BFF9CE25122}" dt="2025-12-22T22:50:43.829" v="9" actId="47"/>
        <pc:sldMkLst>
          <pc:docMk/>
          <pc:sldMk cId="3782269108" sldId="500"/>
        </pc:sldMkLst>
      </pc:sldChg>
      <pc:sldMasterChg chg="del delSldLayout">
        <pc:chgData name="Linhtu75@gmail.com" userId="d5e45f71a37cd62f" providerId="LiveId" clId="{A0B9B50A-D845-45F9-BF19-9BFF9CE25122}" dt="2025-12-22T22:50:43.950" v="12" actId="47"/>
        <pc:sldMasterMkLst>
          <pc:docMk/>
          <pc:sldMasterMk cId="2221509082" sldId="2147483672"/>
        </pc:sldMasterMkLst>
        <pc:sldLayoutChg chg="del">
          <pc:chgData name="Linhtu75@gmail.com" userId="d5e45f71a37cd62f" providerId="LiveId" clId="{A0B9B50A-D845-45F9-BF19-9BFF9CE25122}" dt="2025-12-22T22:50:43.950" v="12" actId="47"/>
          <pc:sldLayoutMkLst>
            <pc:docMk/>
            <pc:sldMasterMk cId="2221509082" sldId="2147483672"/>
            <pc:sldLayoutMk cId="1780868723" sldId="2147483673"/>
          </pc:sldLayoutMkLst>
        </pc:sldLayoutChg>
        <pc:sldLayoutChg chg="del">
          <pc:chgData name="Linhtu75@gmail.com" userId="d5e45f71a37cd62f" providerId="LiveId" clId="{A0B9B50A-D845-45F9-BF19-9BFF9CE25122}" dt="2025-12-22T22:50:43.950" v="12" actId="47"/>
          <pc:sldLayoutMkLst>
            <pc:docMk/>
            <pc:sldMasterMk cId="2221509082" sldId="2147483672"/>
            <pc:sldLayoutMk cId="2232719159" sldId="2147483674"/>
          </pc:sldLayoutMkLst>
        </pc:sldLayoutChg>
        <pc:sldLayoutChg chg="del">
          <pc:chgData name="Linhtu75@gmail.com" userId="d5e45f71a37cd62f" providerId="LiveId" clId="{A0B9B50A-D845-45F9-BF19-9BFF9CE25122}" dt="2025-12-22T22:50:43.950" v="12" actId="47"/>
          <pc:sldLayoutMkLst>
            <pc:docMk/>
            <pc:sldMasterMk cId="2221509082" sldId="2147483672"/>
            <pc:sldLayoutMk cId="577409250" sldId="2147483675"/>
          </pc:sldLayoutMkLst>
        </pc:sldLayoutChg>
        <pc:sldLayoutChg chg="del">
          <pc:chgData name="Linhtu75@gmail.com" userId="d5e45f71a37cd62f" providerId="LiveId" clId="{A0B9B50A-D845-45F9-BF19-9BFF9CE25122}" dt="2025-12-22T22:50:43.950" v="12" actId="47"/>
          <pc:sldLayoutMkLst>
            <pc:docMk/>
            <pc:sldMasterMk cId="2221509082" sldId="2147483672"/>
            <pc:sldLayoutMk cId="866715604" sldId="2147483676"/>
          </pc:sldLayoutMkLst>
        </pc:sldLayoutChg>
        <pc:sldLayoutChg chg="del">
          <pc:chgData name="Linhtu75@gmail.com" userId="d5e45f71a37cd62f" providerId="LiveId" clId="{A0B9B50A-D845-45F9-BF19-9BFF9CE25122}" dt="2025-12-22T22:50:43.950" v="12" actId="47"/>
          <pc:sldLayoutMkLst>
            <pc:docMk/>
            <pc:sldMasterMk cId="2221509082" sldId="2147483672"/>
            <pc:sldLayoutMk cId="254132028" sldId="2147483677"/>
          </pc:sldLayoutMkLst>
        </pc:sldLayoutChg>
        <pc:sldLayoutChg chg="del">
          <pc:chgData name="Linhtu75@gmail.com" userId="d5e45f71a37cd62f" providerId="LiveId" clId="{A0B9B50A-D845-45F9-BF19-9BFF9CE25122}" dt="2025-12-22T22:50:43.950" v="12" actId="47"/>
          <pc:sldLayoutMkLst>
            <pc:docMk/>
            <pc:sldMasterMk cId="2221509082" sldId="2147483672"/>
            <pc:sldLayoutMk cId="3254326951" sldId="2147483678"/>
          </pc:sldLayoutMkLst>
        </pc:sldLayoutChg>
        <pc:sldLayoutChg chg="del">
          <pc:chgData name="Linhtu75@gmail.com" userId="d5e45f71a37cd62f" providerId="LiveId" clId="{A0B9B50A-D845-45F9-BF19-9BFF9CE25122}" dt="2025-12-22T22:50:43.950" v="12" actId="47"/>
          <pc:sldLayoutMkLst>
            <pc:docMk/>
            <pc:sldMasterMk cId="2221509082" sldId="2147483672"/>
            <pc:sldLayoutMk cId="115686564" sldId="2147483679"/>
          </pc:sldLayoutMkLst>
        </pc:sldLayoutChg>
        <pc:sldLayoutChg chg="del">
          <pc:chgData name="Linhtu75@gmail.com" userId="d5e45f71a37cd62f" providerId="LiveId" clId="{A0B9B50A-D845-45F9-BF19-9BFF9CE25122}" dt="2025-12-22T22:50:43.950" v="12" actId="47"/>
          <pc:sldLayoutMkLst>
            <pc:docMk/>
            <pc:sldMasterMk cId="2221509082" sldId="2147483672"/>
            <pc:sldLayoutMk cId="133207041" sldId="2147483680"/>
          </pc:sldLayoutMkLst>
        </pc:sldLayoutChg>
        <pc:sldLayoutChg chg="del">
          <pc:chgData name="Linhtu75@gmail.com" userId="d5e45f71a37cd62f" providerId="LiveId" clId="{A0B9B50A-D845-45F9-BF19-9BFF9CE25122}" dt="2025-12-22T22:50:43.950" v="12" actId="47"/>
          <pc:sldLayoutMkLst>
            <pc:docMk/>
            <pc:sldMasterMk cId="2221509082" sldId="2147483672"/>
            <pc:sldLayoutMk cId="695227470" sldId="2147483681"/>
          </pc:sldLayoutMkLst>
        </pc:sldLayoutChg>
        <pc:sldLayoutChg chg="del">
          <pc:chgData name="Linhtu75@gmail.com" userId="d5e45f71a37cd62f" providerId="LiveId" clId="{A0B9B50A-D845-45F9-BF19-9BFF9CE25122}" dt="2025-12-22T22:50:43.950" v="12" actId="47"/>
          <pc:sldLayoutMkLst>
            <pc:docMk/>
            <pc:sldMasterMk cId="2221509082" sldId="2147483672"/>
            <pc:sldLayoutMk cId="467975507" sldId="2147483682"/>
          </pc:sldLayoutMkLst>
        </pc:sldLayoutChg>
        <pc:sldLayoutChg chg="del">
          <pc:chgData name="Linhtu75@gmail.com" userId="d5e45f71a37cd62f" providerId="LiveId" clId="{A0B9B50A-D845-45F9-BF19-9BFF9CE25122}" dt="2025-12-22T22:50:43.950" v="12" actId="47"/>
          <pc:sldLayoutMkLst>
            <pc:docMk/>
            <pc:sldMasterMk cId="2221509082" sldId="2147483672"/>
            <pc:sldLayoutMk cId="4129630958" sldId="2147483683"/>
          </pc:sldLayoutMkLst>
        </pc:sldLayoutChg>
      </pc:sldMasterChg>
      <pc:sldMasterChg chg="addSldLayout delSldLayout">
        <pc:chgData name="Linhtu75@gmail.com" userId="d5e45f71a37cd62f" providerId="LiveId" clId="{A0B9B50A-D845-45F9-BF19-9BFF9CE25122}" dt="2025-12-22T22:50:51.478" v="22" actId="47"/>
        <pc:sldMasterMkLst>
          <pc:docMk/>
          <pc:sldMasterMk cId="2067258271" sldId="2147483684"/>
        </pc:sldMasterMkLst>
        <pc:sldLayoutChg chg="add del">
          <pc:chgData name="Linhtu75@gmail.com" userId="d5e45f71a37cd62f" providerId="LiveId" clId="{A0B9B50A-D845-45F9-BF19-9BFF9CE25122}" dt="2025-12-22T22:50:51.478" v="22" actId="47"/>
          <pc:sldLayoutMkLst>
            <pc:docMk/>
            <pc:sldMasterMk cId="2067258271" sldId="2147483684"/>
            <pc:sldLayoutMk cId="228217832" sldId="2147483696"/>
          </pc:sldLayoutMkLst>
        </pc:sldLayoutChg>
      </pc:sldMasterChg>
      <pc:sldMasterChg chg="del delSldLayout">
        <pc:chgData name="Linhtu75@gmail.com" userId="d5e45f71a37cd62f" providerId="LiveId" clId="{A0B9B50A-D845-45F9-BF19-9BFF9CE25122}" dt="2025-12-22T22:50:44.001" v="14" actId="47"/>
        <pc:sldMasterMkLst>
          <pc:docMk/>
          <pc:sldMasterMk cId="1700898693" sldId="2147483722"/>
        </pc:sldMasterMkLst>
        <pc:sldLayoutChg chg="del">
          <pc:chgData name="Linhtu75@gmail.com" userId="d5e45f71a37cd62f" providerId="LiveId" clId="{A0B9B50A-D845-45F9-BF19-9BFF9CE25122}" dt="2025-12-22T22:50:44.001" v="14" actId="47"/>
          <pc:sldLayoutMkLst>
            <pc:docMk/>
            <pc:sldMasterMk cId="1700898693" sldId="2147483722"/>
            <pc:sldLayoutMk cId="268875243" sldId="2147483723"/>
          </pc:sldLayoutMkLst>
        </pc:sldLayoutChg>
      </pc:sldMasterChg>
      <pc:sldMasterChg chg="del delSldLayout">
        <pc:chgData name="Linhtu75@gmail.com" userId="d5e45f71a37cd62f" providerId="LiveId" clId="{A0B9B50A-D845-45F9-BF19-9BFF9CE25122}" dt="2025-12-22T22:50:43.583" v="1" actId="47"/>
        <pc:sldMasterMkLst>
          <pc:docMk/>
          <pc:sldMasterMk cId="860851435" sldId="2147483748"/>
        </pc:sldMasterMkLst>
        <pc:sldLayoutChg chg="del">
          <pc:chgData name="Linhtu75@gmail.com" userId="d5e45f71a37cd62f" providerId="LiveId" clId="{A0B9B50A-D845-45F9-BF19-9BFF9CE25122}" dt="2025-12-22T22:50:43.583" v="1" actId="47"/>
          <pc:sldLayoutMkLst>
            <pc:docMk/>
            <pc:sldMasterMk cId="860851435" sldId="2147483748"/>
            <pc:sldLayoutMk cId="518315152" sldId="2147483749"/>
          </pc:sldLayoutMkLst>
        </pc:sldLayoutChg>
        <pc:sldLayoutChg chg="del">
          <pc:chgData name="Linhtu75@gmail.com" userId="d5e45f71a37cd62f" providerId="LiveId" clId="{A0B9B50A-D845-45F9-BF19-9BFF9CE25122}" dt="2025-12-22T22:50:43.583" v="1" actId="47"/>
          <pc:sldLayoutMkLst>
            <pc:docMk/>
            <pc:sldMasterMk cId="860851435" sldId="2147483748"/>
            <pc:sldLayoutMk cId="1550878814" sldId="2147483750"/>
          </pc:sldLayoutMkLst>
        </pc:sldLayoutChg>
        <pc:sldLayoutChg chg="del">
          <pc:chgData name="Linhtu75@gmail.com" userId="d5e45f71a37cd62f" providerId="LiveId" clId="{A0B9B50A-D845-45F9-BF19-9BFF9CE25122}" dt="2025-12-22T22:50:43.583" v="1" actId="47"/>
          <pc:sldLayoutMkLst>
            <pc:docMk/>
            <pc:sldMasterMk cId="860851435" sldId="2147483748"/>
            <pc:sldLayoutMk cId="1240976553" sldId="2147483751"/>
          </pc:sldLayoutMkLst>
        </pc:sldLayoutChg>
        <pc:sldLayoutChg chg="del">
          <pc:chgData name="Linhtu75@gmail.com" userId="d5e45f71a37cd62f" providerId="LiveId" clId="{A0B9B50A-D845-45F9-BF19-9BFF9CE25122}" dt="2025-12-22T22:50:43.583" v="1" actId="47"/>
          <pc:sldLayoutMkLst>
            <pc:docMk/>
            <pc:sldMasterMk cId="860851435" sldId="2147483748"/>
            <pc:sldLayoutMk cId="319731371" sldId="2147483752"/>
          </pc:sldLayoutMkLst>
        </pc:sldLayoutChg>
        <pc:sldLayoutChg chg="del">
          <pc:chgData name="Linhtu75@gmail.com" userId="d5e45f71a37cd62f" providerId="LiveId" clId="{A0B9B50A-D845-45F9-BF19-9BFF9CE25122}" dt="2025-12-22T22:50:43.583" v="1" actId="47"/>
          <pc:sldLayoutMkLst>
            <pc:docMk/>
            <pc:sldMasterMk cId="860851435" sldId="2147483748"/>
            <pc:sldLayoutMk cId="269451659" sldId="2147483753"/>
          </pc:sldLayoutMkLst>
        </pc:sldLayoutChg>
        <pc:sldLayoutChg chg="del">
          <pc:chgData name="Linhtu75@gmail.com" userId="d5e45f71a37cd62f" providerId="LiveId" clId="{A0B9B50A-D845-45F9-BF19-9BFF9CE25122}" dt="2025-12-22T22:50:43.583" v="1" actId="47"/>
          <pc:sldLayoutMkLst>
            <pc:docMk/>
            <pc:sldMasterMk cId="860851435" sldId="2147483748"/>
            <pc:sldLayoutMk cId="703524070" sldId="2147483754"/>
          </pc:sldLayoutMkLst>
        </pc:sldLayoutChg>
        <pc:sldLayoutChg chg="del">
          <pc:chgData name="Linhtu75@gmail.com" userId="d5e45f71a37cd62f" providerId="LiveId" clId="{A0B9B50A-D845-45F9-BF19-9BFF9CE25122}" dt="2025-12-22T22:50:43.583" v="1" actId="47"/>
          <pc:sldLayoutMkLst>
            <pc:docMk/>
            <pc:sldMasterMk cId="860851435" sldId="2147483748"/>
            <pc:sldLayoutMk cId="3867649955" sldId="2147483755"/>
          </pc:sldLayoutMkLst>
        </pc:sldLayoutChg>
        <pc:sldLayoutChg chg="del">
          <pc:chgData name="Linhtu75@gmail.com" userId="d5e45f71a37cd62f" providerId="LiveId" clId="{A0B9B50A-D845-45F9-BF19-9BFF9CE25122}" dt="2025-12-22T22:50:43.583" v="1" actId="47"/>
          <pc:sldLayoutMkLst>
            <pc:docMk/>
            <pc:sldMasterMk cId="860851435" sldId="2147483748"/>
            <pc:sldLayoutMk cId="1043361310" sldId="2147483756"/>
          </pc:sldLayoutMkLst>
        </pc:sldLayoutChg>
        <pc:sldLayoutChg chg="del">
          <pc:chgData name="Linhtu75@gmail.com" userId="d5e45f71a37cd62f" providerId="LiveId" clId="{A0B9B50A-D845-45F9-BF19-9BFF9CE25122}" dt="2025-12-22T22:50:43.583" v="1" actId="47"/>
          <pc:sldLayoutMkLst>
            <pc:docMk/>
            <pc:sldMasterMk cId="860851435" sldId="2147483748"/>
            <pc:sldLayoutMk cId="4016160332" sldId="2147483757"/>
          </pc:sldLayoutMkLst>
        </pc:sldLayoutChg>
        <pc:sldLayoutChg chg="del">
          <pc:chgData name="Linhtu75@gmail.com" userId="d5e45f71a37cd62f" providerId="LiveId" clId="{A0B9B50A-D845-45F9-BF19-9BFF9CE25122}" dt="2025-12-22T22:50:43.583" v="1" actId="47"/>
          <pc:sldLayoutMkLst>
            <pc:docMk/>
            <pc:sldMasterMk cId="860851435" sldId="2147483748"/>
            <pc:sldLayoutMk cId="3679596562" sldId="2147483758"/>
          </pc:sldLayoutMkLst>
        </pc:sldLayoutChg>
        <pc:sldLayoutChg chg="del">
          <pc:chgData name="Linhtu75@gmail.com" userId="d5e45f71a37cd62f" providerId="LiveId" clId="{A0B9B50A-D845-45F9-BF19-9BFF9CE25122}" dt="2025-12-22T22:50:43.583" v="1" actId="47"/>
          <pc:sldLayoutMkLst>
            <pc:docMk/>
            <pc:sldMasterMk cId="860851435" sldId="2147483748"/>
            <pc:sldLayoutMk cId="2925434291" sldId="2147483759"/>
          </pc:sldLayoutMkLst>
        </pc:sldLayoutChg>
        <pc:sldLayoutChg chg="del">
          <pc:chgData name="Linhtu75@gmail.com" userId="d5e45f71a37cd62f" providerId="LiveId" clId="{A0B9B50A-D845-45F9-BF19-9BFF9CE25122}" dt="2025-12-22T22:50:43.583" v="1" actId="47"/>
          <pc:sldLayoutMkLst>
            <pc:docMk/>
            <pc:sldMasterMk cId="860851435" sldId="2147483748"/>
            <pc:sldLayoutMk cId="2752756985" sldId="2147483760"/>
          </pc:sldLayoutMkLst>
        </pc:sldLayoutChg>
        <pc:sldLayoutChg chg="del">
          <pc:chgData name="Linhtu75@gmail.com" userId="d5e45f71a37cd62f" providerId="LiveId" clId="{A0B9B50A-D845-45F9-BF19-9BFF9CE25122}" dt="2025-12-22T22:50:43.583" v="1" actId="47"/>
          <pc:sldLayoutMkLst>
            <pc:docMk/>
            <pc:sldMasterMk cId="860851435" sldId="2147483748"/>
            <pc:sldLayoutMk cId="1585264547" sldId="2147483761"/>
          </pc:sldLayoutMkLst>
        </pc:sldLayoutChg>
      </pc:sldMasterChg>
      <pc:sldMasterChg chg="del delSldLayout">
        <pc:chgData name="Linhtu75@gmail.com" userId="d5e45f71a37cd62f" providerId="LiveId" clId="{A0B9B50A-D845-45F9-BF19-9BFF9CE25122}" dt="2025-12-22T22:50:44.058" v="15" actId="47"/>
        <pc:sldMasterMkLst>
          <pc:docMk/>
          <pc:sldMasterMk cId="319303038" sldId="2147483762"/>
        </pc:sldMasterMkLst>
        <pc:sldLayoutChg chg="del">
          <pc:chgData name="Linhtu75@gmail.com" userId="d5e45f71a37cd62f" providerId="LiveId" clId="{A0B9B50A-D845-45F9-BF19-9BFF9CE25122}" dt="2025-12-22T22:50:44.058" v="15" actId="47"/>
          <pc:sldLayoutMkLst>
            <pc:docMk/>
            <pc:sldMasterMk cId="319303038" sldId="2147483762"/>
            <pc:sldLayoutMk cId="2913424986" sldId="2147483763"/>
          </pc:sldLayoutMkLst>
        </pc:sldLayoutChg>
        <pc:sldLayoutChg chg="del">
          <pc:chgData name="Linhtu75@gmail.com" userId="d5e45f71a37cd62f" providerId="LiveId" clId="{A0B9B50A-D845-45F9-BF19-9BFF9CE25122}" dt="2025-12-22T22:50:44.058" v="15" actId="47"/>
          <pc:sldLayoutMkLst>
            <pc:docMk/>
            <pc:sldMasterMk cId="319303038" sldId="2147483762"/>
            <pc:sldLayoutMk cId="642164164" sldId="2147483764"/>
          </pc:sldLayoutMkLst>
        </pc:sldLayoutChg>
        <pc:sldLayoutChg chg="del">
          <pc:chgData name="Linhtu75@gmail.com" userId="d5e45f71a37cd62f" providerId="LiveId" clId="{A0B9B50A-D845-45F9-BF19-9BFF9CE25122}" dt="2025-12-22T22:50:44.058" v="15" actId="47"/>
          <pc:sldLayoutMkLst>
            <pc:docMk/>
            <pc:sldMasterMk cId="319303038" sldId="2147483762"/>
            <pc:sldLayoutMk cId="3399309128" sldId="2147483765"/>
          </pc:sldLayoutMkLst>
        </pc:sldLayoutChg>
        <pc:sldLayoutChg chg="del">
          <pc:chgData name="Linhtu75@gmail.com" userId="d5e45f71a37cd62f" providerId="LiveId" clId="{A0B9B50A-D845-45F9-BF19-9BFF9CE25122}" dt="2025-12-22T22:50:44.058" v="15" actId="47"/>
          <pc:sldLayoutMkLst>
            <pc:docMk/>
            <pc:sldMasterMk cId="319303038" sldId="2147483762"/>
            <pc:sldLayoutMk cId="119381657" sldId="2147483766"/>
          </pc:sldLayoutMkLst>
        </pc:sldLayoutChg>
        <pc:sldLayoutChg chg="del">
          <pc:chgData name="Linhtu75@gmail.com" userId="d5e45f71a37cd62f" providerId="LiveId" clId="{A0B9B50A-D845-45F9-BF19-9BFF9CE25122}" dt="2025-12-22T22:50:44.058" v="15" actId="47"/>
          <pc:sldLayoutMkLst>
            <pc:docMk/>
            <pc:sldMasterMk cId="319303038" sldId="2147483762"/>
            <pc:sldLayoutMk cId="3904599823" sldId="2147483767"/>
          </pc:sldLayoutMkLst>
        </pc:sldLayoutChg>
        <pc:sldLayoutChg chg="del">
          <pc:chgData name="Linhtu75@gmail.com" userId="d5e45f71a37cd62f" providerId="LiveId" clId="{A0B9B50A-D845-45F9-BF19-9BFF9CE25122}" dt="2025-12-22T22:50:44.058" v="15" actId="47"/>
          <pc:sldLayoutMkLst>
            <pc:docMk/>
            <pc:sldMasterMk cId="319303038" sldId="2147483762"/>
            <pc:sldLayoutMk cId="694671672" sldId="2147483768"/>
          </pc:sldLayoutMkLst>
        </pc:sldLayoutChg>
        <pc:sldLayoutChg chg="del">
          <pc:chgData name="Linhtu75@gmail.com" userId="d5e45f71a37cd62f" providerId="LiveId" clId="{A0B9B50A-D845-45F9-BF19-9BFF9CE25122}" dt="2025-12-22T22:50:44.058" v="15" actId="47"/>
          <pc:sldLayoutMkLst>
            <pc:docMk/>
            <pc:sldMasterMk cId="319303038" sldId="2147483762"/>
            <pc:sldLayoutMk cId="3796978340" sldId="2147483769"/>
          </pc:sldLayoutMkLst>
        </pc:sldLayoutChg>
        <pc:sldLayoutChg chg="del">
          <pc:chgData name="Linhtu75@gmail.com" userId="d5e45f71a37cd62f" providerId="LiveId" clId="{A0B9B50A-D845-45F9-BF19-9BFF9CE25122}" dt="2025-12-22T22:50:44.058" v="15" actId="47"/>
          <pc:sldLayoutMkLst>
            <pc:docMk/>
            <pc:sldMasterMk cId="319303038" sldId="2147483762"/>
            <pc:sldLayoutMk cId="1759558796" sldId="2147483770"/>
          </pc:sldLayoutMkLst>
        </pc:sldLayoutChg>
        <pc:sldLayoutChg chg="del">
          <pc:chgData name="Linhtu75@gmail.com" userId="d5e45f71a37cd62f" providerId="LiveId" clId="{A0B9B50A-D845-45F9-BF19-9BFF9CE25122}" dt="2025-12-22T22:50:44.058" v="15" actId="47"/>
          <pc:sldLayoutMkLst>
            <pc:docMk/>
            <pc:sldMasterMk cId="319303038" sldId="2147483762"/>
            <pc:sldLayoutMk cId="3735241369" sldId="2147483771"/>
          </pc:sldLayoutMkLst>
        </pc:sldLayoutChg>
        <pc:sldLayoutChg chg="del">
          <pc:chgData name="Linhtu75@gmail.com" userId="d5e45f71a37cd62f" providerId="LiveId" clId="{A0B9B50A-D845-45F9-BF19-9BFF9CE25122}" dt="2025-12-22T22:50:44.058" v="15" actId="47"/>
          <pc:sldLayoutMkLst>
            <pc:docMk/>
            <pc:sldMasterMk cId="319303038" sldId="2147483762"/>
            <pc:sldLayoutMk cId="1373607562" sldId="2147483772"/>
          </pc:sldLayoutMkLst>
        </pc:sldLayoutChg>
        <pc:sldLayoutChg chg="del">
          <pc:chgData name="Linhtu75@gmail.com" userId="d5e45f71a37cd62f" providerId="LiveId" clId="{A0B9B50A-D845-45F9-BF19-9BFF9CE25122}" dt="2025-12-22T22:50:44.058" v="15" actId="47"/>
          <pc:sldLayoutMkLst>
            <pc:docMk/>
            <pc:sldMasterMk cId="319303038" sldId="2147483762"/>
            <pc:sldLayoutMk cId="2402111878" sldId="21474837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E38CE-1F42-4D44-8E18-86FB23FF9DAE}" type="datetimeFigureOut">
              <a:rPr lang="en-US" smtClean="0"/>
              <a:t>12/23/2025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18E3D-1759-47B0-92C3-BD171F6ABCC2}" type="slidenum">
              <a:rPr lang="en-US" smtClean="0"/>
              <a:t>‹#›</a:t>
            </a:fld>
            <a:endParaRPr lang="en-US"/>
          </a:p>
        </p:txBody>
      </p:sp>
    </p:spTree>
    <p:extLst>
      <p:ext uri="{BB962C8B-B14F-4D97-AF65-F5344CB8AC3E}">
        <p14:creationId xmlns:p14="http://schemas.microsoft.com/office/powerpoint/2010/main" val="17230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99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10856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4925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52202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552880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178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92256828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79463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07308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24129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447275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12/23/2025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682108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73893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058099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12/23/2025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473248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697534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981524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876348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131189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433078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329537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18129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957181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t>12/23/2025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03231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46971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441769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t>12/23/2025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707986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153589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786693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840677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908300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886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6279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58571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52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974177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2953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8263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340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28635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38078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8496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32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5599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6750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74467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15420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78156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12/23/2025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0672582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12/23/2025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326434367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5C661-2F9E-4D47-AA12-CA27E6F2246B}" type="datetimeFigureOut">
              <a:rPr lang="en-US" smtClean="0"/>
              <a:t>12/23/2025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FEAEA-29A9-4D5C-8B29-01AA654CAA98}" type="slidenum">
              <a:rPr lang="en-US" smtClean="0"/>
              <a:t>‹#›</a:t>
            </a:fld>
            <a:endParaRPr lang="en-US"/>
          </a:p>
        </p:txBody>
      </p:sp>
    </p:spTree>
    <p:extLst>
      <p:ext uri="{BB962C8B-B14F-4D97-AF65-F5344CB8AC3E}">
        <p14:creationId xmlns:p14="http://schemas.microsoft.com/office/powerpoint/2010/main" val="59129031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80781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7.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thomas-alva-edison.fandom.com/vi/wiki/B%C3%B3ng_%C4%91%C3%A8n_Edison" TargetMode="External"/><Relationship Id="rId2" Type="http://schemas.openxmlformats.org/officeDocument/2006/relationships/hyperlink" Target="https://thomas-alva-edison.fandom.com/vi/wiki/Nh%C3%A0_ph%C3%A1t_minh"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grpSp>
        <p:nvGrpSpPr>
          <p:cNvPr id="7" name="57">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8"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4"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5"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6"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7"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nvGrpSpPr>
            <p:cNvPr id="9"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0"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1"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2"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3"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sp>
        <p:nvSpPr>
          <p:cNvPr id="6" name="Rectangle 5">
            <a:extLst>
              <a:ext uri="{FF2B5EF4-FFF2-40B4-BE49-F238E27FC236}">
                <a16:creationId xmlns:a16="http://schemas.microsoft.com/office/drawing/2014/main" id="{3F90713A-6815-4BD0-86DE-AFB7213DCC70}"/>
              </a:ext>
            </a:extLst>
          </p:cNvPr>
          <p:cNvSpPr/>
          <p:nvPr/>
        </p:nvSpPr>
        <p:spPr>
          <a:xfrm>
            <a:off x="1864394" y="895347"/>
            <a:ext cx="8677376"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tiết</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tiếng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việt</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mn-lt"/>
              </a:rPr>
              <a:t> </a:t>
            </a:r>
          </a:p>
        </p:txBody>
      </p:sp>
      <p:pic>
        <p:nvPicPr>
          <p:cNvPr id="21" name="Picture 20" descr="A picture containing diagram&#10;&#10;Description automatically generated">
            <a:extLst>
              <a:ext uri="{FF2B5EF4-FFF2-40B4-BE49-F238E27FC236}">
                <a16:creationId xmlns:a16="http://schemas.microsoft.com/office/drawing/2014/main" id="{496F8484-8875-40C5-95D5-9FB2C610DF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8108" y="2798616"/>
            <a:ext cx="6477000" cy="3943350"/>
          </a:xfrm>
          <a:prstGeom prst="rect">
            <a:avLst/>
          </a:prstGeom>
        </p:spPr>
      </p:pic>
    </p:spTree>
    <p:extLst>
      <p:ext uri="{BB962C8B-B14F-4D97-AF65-F5344CB8AC3E}">
        <p14:creationId xmlns:p14="http://schemas.microsoft.com/office/powerpoint/2010/main" val="427653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3950572" y="1423578"/>
            <a:ext cx="3658235"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3484183105"/>
      </p:ext>
    </p:extLst>
  </p:cSld>
  <p:clrMapOvr>
    <a:masterClrMapping/>
  </p:clrMapOvr>
  <mc:AlternateContent xmlns:mc="http://schemas.openxmlformats.org/markup-compatibility/2006" xmlns:p14="http://schemas.microsoft.com/office/powerpoint/2010/main">
    <mc:Choice Requires="p14">
      <p:transition spd="slow" p14:dur="1600" advClick="0" advTm="3713">
        <p:blinds dir="vert"/>
      </p:transition>
    </mc:Choice>
    <mc:Fallback xmlns="">
      <p:transition spd="slow" advClick="0" advTm="371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Nói</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và</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nghe</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extLst>
      <p:ext uri="{BB962C8B-B14F-4D97-AF65-F5344CB8AC3E}">
        <p14:creationId xmlns:p14="http://schemas.microsoft.com/office/powerpoint/2010/main" val="9953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8E755E-E852-4705-8AF2-D2584A3A3A35}"/>
              </a:ext>
            </a:extLst>
          </p:cNvPr>
          <p:cNvSpPr>
            <a:spLocks noGrp="1"/>
          </p:cNvSpPr>
          <p:nvPr>
            <p:ph idx="1"/>
          </p:nvPr>
        </p:nvSpPr>
        <p:spPr/>
        <p:txBody>
          <a:bodyPr/>
          <a:lstStyle/>
          <a:p>
            <a:endParaRPr lang="en-US" dirty="0"/>
          </a:p>
        </p:txBody>
      </p:sp>
      <p:sp>
        <p:nvSpPr>
          <p:cNvPr id="9" name="Rectangle: Rounded Corners 8">
            <a:extLst>
              <a:ext uri="{FF2B5EF4-FFF2-40B4-BE49-F238E27FC236}">
                <a16:creationId xmlns:a16="http://schemas.microsoft.com/office/drawing/2014/main" id="{0A83C806-B512-4421-82B1-DB92D9F13DCE}"/>
              </a:ext>
            </a:extLst>
          </p:cNvPr>
          <p:cNvSpPr/>
          <p:nvPr/>
        </p:nvSpPr>
        <p:spPr>
          <a:xfrm>
            <a:off x="1894822" y="422819"/>
            <a:ext cx="7957457" cy="895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 Quan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endParaRPr kumimoji="0" lang="vi-VN"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9D5A2841-2CB9-4005-95DA-7C4BEE2F4501}"/>
              </a:ext>
            </a:extLst>
          </p:cNvPr>
          <p:cNvPicPr>
            <a:picLocks noChangeAspect="1"/>
          </p:cNvPicPr>
          <p:nvPr/>
        </p:nvPicPr>
        <p:blipFill>
          <a:blip r:embed="rId3"/>
          <a:stretch>
            <a:fillRect/>
          </a:stretch>
        </p:blipFill>
        <p:spPr>
          <a:xfrm>
            <a:off x="2881312" y="1634331"/>
            <a:ext cx="6429375" cy="4733925"/>
          </a:xfrm>
          <a:prstGeom prst="rect">
            <a:avLst/>
          </a:prstGeom>
        </p:spPr>
      </p:pic>
      <p:sp>
        <p:nvSpPr>
          <p:cNvPr id="4" name="Thought Bubble: Cloud 3">
            <a:extLst>
              <a:ext uri="{FF2B5EF4-FFF2-40B4-BE49-F238E27FC236}">
                <a16:creationId xmlns:a16="http://schemas.microsoft.com/office/drawing/2014/main" id="{28364D8A-F221-4974-AA0D-8A37E4356086}"/>
              </a:ext>
            </a:extLst>
          </p:cNvPr>
          <p:cNvSpPr/>
          <p:nvPr/>
        </p:nvSpPr>
        <p:spPr>
          <a:xfrm>
            <a:off x="225380" y="1480184"/>
            <a:ext cx="2528453" cy="1598295"/>
          </a:xfrm>
          <a:prstGeom prst="cloudCallout">
            <a:avLst>
              <a:gd name="adj1" fmla="val 61168"/>
              <a:gd name="adj2" fmla="val 7114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FF"/>
                </a:solidFill>
              </a:rPr>
              <a:t>Mẹ</a:t>
            </a:r>
            <a:r>
              <a:rPr lang="en-US" b="1" dirty="0">
                <a:solidFill>
                  <a:srgbClr val="0000FF"/>
                </a:solidFill>
              </a:rPr>
              <a:t> </a:t>
            </a:r>
            <a:r>
              <a:rPr lang="en-US" b="1" dirty="0" err="1">
                <a:solidFill>
                  <a:srgbClr val="0000FF"/>
                </a:solidFill>
              </a:rPr>
              <a:t>ốm</a:t>
            </a:r>
            <a:r>
              <a:rPr lang="en-US" b="1" dirty="0">
                <a:solidFill>
                  <a:srgbClr val="0000FF"/>
                </a:solidFill>
              </a:rPr>
              <a:t>, Ê - </a:t>
            </a:r>
            <a:r>
              <a:rPr lang="en-US" b="1" dirty="0" err="1">
                <a:solidFill>
                  <a:srgbClr val="0000FF"/>
                </a:solidFill>
              </a:rPr>
              <a:t>đi-xơn</a:t>
            </a:r>
            <a:r>
              <a:rPr lang="en-US" b="1" dirty="0">
                <a:solidFill>
                  <a:srgbClr val="0000FF"/>
                </a:solidFill>
              </a:rPr>
              <a:t> lo </a:t>
            </a:r>
            <a:r>
              <a:rPr lang="en-US" b="1" dirty="0" err="1">
                <a:solidFill>
                  <a:srgbClr val="0000FF"/>
                </a:solidFill>
              </a:rPr>
              <a:t>lắng</a:t>
            </a:r>
            <a:r>
              <a:rPr lang="en-US" b="1" dirty="0">
                <a:solidFill>
                  <a:srgbClr val="0000FF"/>
                </a:solidFill>
              </a:rPr>
              <a:t> </a:t>
            </a:r>
            <a:r>
              <a:rPr lang="en-US" b="1" dirty="0" err="1">
                <a:solidFill>
                  <a:srgbClr val="0000FF"/>
                </a:solidFill>
              </a:rPr>
              <a:t>ngồi</a:t>
            </a:r>
            <a:r>
              <a:rPr lang="en-US" b="1" dirty="0">
                <a:solidFill>
                  <a:srgbClr val="0000FF"/>
                </a:solidFill>
              </a:rPr>
              <a:t> </a:t>
            </a:r>
            <a:r>
              <a:rPr lang="en-US" b="1" dirty="0" err="1">
                <a:solidFill>
                  <a:srgbClr val="0000FF"/>
                </a:solidFill>
              </a:rPr>
              <a:t>bên</a:t>
            </a:r>
            <a:r>
              <a:rPr lang="en-US" b="1" dirty="0">
                <a:solidFill>
                  <a:srgbClr val="0000FF"/>
                </a:solidFill>
              </a:rPr>
              <a:t> </a:t>
            </a:r>
            <a:r>
              <a:rPr lang="en-US" b="1" dirty="0" err="1">
                <a:solidFill>
                  <a:srgbClr val="0000FF"/>
                </a:solidFill>
              </a:rPr>
              <a:t>mẹ</a:t>
            </a:r>
            <a:endParaRPr lang="en-US" b="1" dirty="0">
              <a:solidFill>
                <a:srgbClr val="0000FF"/>
              </a:solidFill>
            </a:endParaRPr>
          </a:p>
        </p:txBody>
      </p:sp>
      <p:sp>
        <p:nvSpPr>
          <p:cNvPr id="11" name="Thought Bubble: Cloud 10">
            <a:extLst>
              <a:ext uri="{FF2B5EF4-FFF2-40B4-BE49-F238E27FC236}">
                <a16:creationId xmlns:a16="http://schemas.microsoft.com/office/drawing/2014/main" id="{C4264706-BD53-4381-A57A-1705580E0DFF}"/>
              </a:ext>
            </a:extLst>
          </p:cNvPr>
          <p:cNvSpPr/>
          <p:nvPr/>
        </p:nvSpPr>
        <p:spPr>
          <a:xfrm>
            <a:off x="8952826" y="1318437"/>
            <a:ext cx="2528453" cy="1598295"/>
          </a:xfrm>
          <a:prstGeom prst="cloudCallout">
            <a:avLst>
              <a:gd name="adj1" fmla="val -32607"/>
              <a:gd name="adj2" fmla="val 8245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FF"/>
                </a:solidFill>
              </a:rPr>
              <a:t>Ê-</a:t>
            </a:r>
            <a:r>
              <a:rPr lang="en-US" b="1" dirty="0" err="1">
                <a:solidFill>
                  <a:srgbClr val="0000FF"/>
                </a:solidFill>
              </a:rPr>
              <a:t>đi</a:t>
            </a:r>
            <a:r>
              <a:rPr lang="en-US" b="1" dirty="0">
                <a:solidFill>
                  <a:srgbClr val="0000FF"/>
                </a:solidFill>
              </a:rPr>
              <a:t>-</a:t>
            </a:r>
            <a:r>
              <a:rPr lang="en-US" b="1" dirty="0" err="1">
                <a:solidFill>
                  <a:srgbClr val="0000FF"/>
                </a:solidFill>
              </a:rPr>
              <a:t>xơn</a:t>
            </a:r>
            <a:r>
              <a:rPr lang="en-US" b="1" dirty="0">
                <a:solidFill>
                  <a:srgbClr val="0000FF"/>
                </a:solidFill>
              </a:rPr>
              <a:t> </a:t>
            </a:r>
            <a:r>
              <a:rPr lang="en-US" b="1" dirty="0" err="1">
                <a:solidFill>
                  <a:srgbClr val="0000FF"/>
                </a:solidFill>
              </a:rPr>
              <a:t>chạy</a:t>
            </a:r>
            <a:r>
              <a:rPr lang="en-US" b="1" dirty="0">
                <a:solidFill>
                  <a:srgbClr val="0000FF"/>
                </a:solidFill>
              </a:rPr>
              <a:t> </a:t>
            </a:r>
            <a:r>
              <a:rPr lang="en-US" b="1" dirty="0" err="1">
                <a:solidFill>
                  <a:srgbClr val="0000FF"/>
                </a:solidFill>
              </a:rPr>
              <a:t>đi</a:t>
            </a:r>
            <a:r>
              <a:rPr lang="en-US" b="1" dirty="0">
                <a:solidFill>
                  <a:srgbClr val="0000FF"/>
                </a:solidFill>
              </a:rPr>
              <a:t> </a:t>
            </a:r>
            <a:r>
              <a:rPr lang="en-US" b="1" dirty="0" err="1">
                <a:solidFill>
                  <a:srgbClr val="0000FF"/>
                </a:solidFill>
              </a:rPr>
              <a:t>tìm</a:t>
            </a:r>
            <a:r>
              <a:rPr lang="en-US" b="1" dirty="0">
                <a:solidFill>
                  <a:srgbClr val="0000FF"/>
                </a:solidFill>
              </a:rPr>
              <a:t> </a:t>
            </a:r>
            <a:r>
              <a:rPr lang="en-US" b="1" dirty="0" err="1">
                <a:solidFill>
                  <a:srgbClr val="0000FF"/>
                </a:solidFill>
              </a:rPr>
              <a:t>bác</a:t>
            </a:r>
            <a:r>
              <a:rPr lang="en-US" b="1" dirty="0">
                <a:solidFill>
                  <a:srgbClr val="0000FF"/>
                </a:solidFill>
              </a:rPr>
              <a:t> </a:t>
            </a:r>
            <a:r>
              <a:rPr lang="en-US" b="1" dirty="0" err="1">
                <a:solidFill>
                  <a:srgbClr val="0000FF"/>
                </a:solidFill>
              </a:rPr>
              <a:t>sỹ</a:t>
            </a:r>
            <a:endParaRPr lang="en-US" b="1" dirty="0">
              <a:solidFill>
                <a:srgbClr val="0000FF"/>
              </a:solidFill>
            </a:endParaRPr>
          </a:p>
        </p:txBody>
      </p:sp>
      <p:sp>
        <p:nvSpPr>
          <p:cNvPr id="12" name="Thought Bubble: Cloud 11">
            <a:extLst>
              <a:ext uri="{FF2B5EF4-FFF2-40B4-BE49-F238E27FC236}">
                <a16:creationId xmlns:a16="http://schemas.microsoft.com/office/drawing/2014/main" id="{30A523DE-EA21-4881-8F72-CF07A06CD54F}"/>
              </a:ext>
            </a:extLst>
          </p:cNvPr>
          <p:cNvSpPr/>
          <p:nvPr/>
        </p:nvSpPr>
        <p:spPr>
          <a:xfrm>
            <a:off x="225379" y="3423920"/>
            <a:ext cx="2528453" cy="1598295"/>
          </a:xfrm>
          <a:prstGeom prst="cloudCallout">
            <a:avLst>
              <a:gd name="adj1" fmla="val 59066"/>
              <a:gd name="adj2" fmla="val 8312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FF"/>
                </a:solidFill>
              </a:rPr>
              <a:t>Bác</a:t>
            </a:r>
            <a:r>
              <a:rPr lang="en-US" b="1" dirty="0">
                <a:solidFill>
                  <a:srgbClr val="0000FF"/>
                </a:solidFill>
              </a:rPr>
              <a:t> </a:t>
            </a:r>
            <a:r>
              <a:rPr lang="en-US" b="1" dirty="0" err="1">
                <a:solidFill>
                  <a:srgbClr val="0000FF"/>
                </a:solidFill>
              </a:rPr>
              <a:t>sỹ</a:t>
            </a:r>
            <a:r>
              <a:rPr lang="en-US" b="1" dirty="0">
                <a:solidFill>
                  <a:srgbClr val="0000FF"/>
                </a:solidFill>
              </a:rPr>
              <a:t> </a:t>
            </a:r>
            <a:r>
              <a:rPr lang="en-US" b="1" dirty="0" err="1">
                <a:solidFill>
                  <a:srgbClr val="0000FF"/>
                </a:solidFill>
              </a:rPr>
              <a:t>phẫu</a:t>
            </a:r>
            <a:r>
              <a:rPr lang="en-US" b="1" dirty="0">
                <a:solidFill>
                  <a:srgbClr val="0000FF"/>
                </a:solidFill>
              </a:rPr>
              <a:t> </a:t>
            </a:r>
            <a:r>
              <a:rPr lang="en-US" b="1" dirty="0" err="1">
                <a:solidFill>
                  <a:srgbClr val="0000FF"/>
                </a:solidFill>
              </a:rPr>
              <a:t>thuật</a:t>
            </a:r>
            <a:r>
              <a:rPr lang="en-US" b="1" dirty="0">
                <a:solidFill>
                  <a:srgbClr val="0000FF"/>
                </a:solidFill>
              </a:rPr>
              <a:t> </a:t>
            </a:r>
            <a:r>
              <a:rPr lang="en-US" b="1" dirty="0" err="1">
                <a:solidFill>
                  <a:srgbClr val="0000FF"/>
                </a:solidFill>
              </a:rPr>
              <a:t>cho</a:t>
            </a:r>
            <a:r>
              <a:rPr lang="en-US" b="1" dirty="0">
                <a:solidFill>
                  <a:srgbClr val="0000FF"/>
                </a:solidFill>
              </a:rPr>
              <a:t> </a:t>
            </a:r>
            <a:r>
              <a:rPr lang="en-US" b="1" dirty="0" err="1">
                <a:solidFill>
                  <a:srgbClr val="0000FF"/>
                </a:solidFill>
              </a:rPr>
              <a:t>mẹ</a:t>
            </a:r>
            <a:r>
              <a:rPr lang="en-US" b="1" dirty="0">
                <a:solidFill>
                  <a:srgbClr val="0000FF"/>
                </a:solidFill>
              </a:rPr>
              <a:t> Ê-</a:t>
            </a:r>
            <a:r>
              <a:rPr lang="en-US" b="1" dirty="0" err="1">
                <a:solidFill>
                  <a:srgbClr val="0000FF"/>
                </a:solidFill>
              </a:rPr>
              <a:t>đi</a:t>
            </a:r>
            <a:r>
              <a:rPr lang="en-US" b="1" dirty="0">
                <a:solidFill>
                  <a:srgbClr val="0000FF"/>
                </a:solidFill>
              </a:rPr>
              <a:t>-</a:t>
            </a:r>
            <a:r>
              <a:rPr lang="en-US" b="1" dirty="0" err="1">
                <a:solidFill>
                  <a:srgbClr val="0000FF"/>
                </a:solidFill>
              </a:rPr>
              <a:t>xơn</a:t>
            </a:r>
            <a:endParaRPr lang="en-US" b="1" dirty="0">
              <a:solidFill>
                <a:srgbClr val="0000FF"/>
              </a:solidFill>
            </a:endParaRPr>
          </a:p>
        </p:txBody>
      </p:sp>
      <p:sp>
        <p:nvSpPr>
          <p:cNvPr id="13" name="Thought Bubble: Cloud 12">
            <a:extLst>
              <a:ext uri="{FF2B5EF4-FFF2-40B4-BE49-F238E27FC236}">
                <a16:creationId xmlns:a16="http://schemas.microsoft.com/office/drawing/2014/main" id="{E2B53AC8-F2AD-46B3-84C7-9EF4F766CC80}"/>
              </a:ext>
            </a:extLst>
          </p:cNvPr>
          <p:cNvSpPr/>
          <p:nvPr/>
        </p:nvSpPr>
        <p:spPr>
          <a:xfrm>
            <a:off x="8889086" y="3142121"/>
            <a:ext cx="2528453" cy="1598295"/>
          </a:xfrm>
          <a:prstGeom prst="cloudCallout">
            <a:avLst>
              <a:gd name="adj1" fmla="val -46484"/>
              <a:gd name="adj2" fmla="val 7713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FF"/>
                </a:solidFill>
              </a:rPr>
              <a:t>Ê-</a:t>
            </a:r>
            <a:r>
              <a:rPr lang="en-US" b="1" dirty="0" err="1">
                <a:solidFill>
                  <a:srgbClr val="0000FF"/>
                </a:solidFill>
              </a:rPr>
              <a:t>đi</a:t>
            </a:r>
            <a:r>
              <a:rPr lang="en-US" b="1" dirty="0">
                <a:solidFill>
                  <a:srgbClr val="0000FF"/>
                </a:solidFill>
              </a:rPr>
              <a:t>-</a:t>
            </a:r>
            <a:r>
              <a:rPr lang="en-US" b="1" dirty="0" err="1">
                <a:solidFill>
                  <a:srgbClr val="0000FF"/>
                </a:solidFill>
              </a:rPr>
              <a:t>xơn</a:t>
            </a:r>
            <a:r>
              <a:rPr lang="en-US" b="1" dirty="0">
                <a:solidFill>
                  <a:srgbClr val="0000FF"/>
                </a:solidFill>
              </a:rPr>
              <a:t> </a:t>
            </a:r>
            <a:r>
              <a:rPr lang="en-US" b="1" dirty="0" err="1">
                <a:solidFill>
                  <a:srgbClr val="0000FF"/>
                </a:solidFill>
              </a:rPr>
              <a:t>mang</a:t>
            </a:r>
            <a:r>
              <a:rPr lang="en-US" b="1" dirty="0">
                <a:solidFill>
                  <a:srgbClr val="0000FF"/>
                </a:solidFill>
              </a:rPr>
              <a:t> </a:t>
            </a:r>
            <a:r>
              <a:rPr lang="en-US" b="1" dirty="0" err="1">
                <a:solidFill>
                  <a:srgbClr val="0000FF"/>
                </a:solidFill>
              </a:rPr>
              <a:t>về</a:t>
            </a:r>
            <a:r>
              <a:rPr lang="en-US" b="1" dirty="0">
                <a:solidFill>
                  <a:srgbClr val="0000FF"/>
                </a:solidFill>
              </a:rPr>
              <a:t> 1 </a:t>
            </a:r>
            <a:r>
              <a:rPr lang="en-US" b="1" dirty="0" err="1">
                <a:solidFill>
                  <a:srgbClr val="0000FF"/>
                </a:solidFill>
              </a:rPr>
              <a:t>tấm</a:t>
            </a:r>
            <a:r>
              <a:rPr lang="en-US" b="1" dirty="0">
                <a:solidFill>
                  <a:srgbClr val="0000FF"/>
                </a:solidFill>
              </a:rPr>
              <a:t> </a:t>
            </a:r>
            <a:r>
              <a:rPr lang="en-US" b="1" dirty="0" err="1">
                <a:solidFill>
                  <a:srgbClr val="0000FF"/>
                </a:solidFill>
              </a:rPr>
              <a:t>gương</a:t>
            </a:r>
            <a:r>
              <a:rPr lang="en-US" b="1" dirty="0">
                <a:solidFill>
                  <a:srgbClr val="0000FF"/>
                </a:solidFill>
              </a:rPr>
              <a:t> </a:t>
            </a:r>
            <a:r>
              <a:rPr lang="en-US" b="1" dirty="0" err="1">
                <a:solidFill>
                  <a:srgbClr val="0000FF"/>
                </a:solidFill>
              </a:rPr>
              <a:t>lớn</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353BF624-04AE-434E-9F02-DA40A6E24A69}"/>
              </a:ext>
            </a:extLst>
          </p:cNvPr>
          <p:cNvPicPr>
            <a:picLocks noGrp="1" noChangeAspect="1"/>
          </p:cNvPicPr>
          <p:nvPr>
            <p:ph idx="1"/>
          </p:nvPr>
        </p:nvPicPr>
        <p:blipFill>
          <a:blip r:embed="rId3"/>
          <a:stretch>
            <a:fillRect/>
          </a:stretch>
        </p:blipFill>
        <p:spPr>
          <a:xfrm>
            <a:off x="5512095" y="4001294"/>
            <a:ext cx="3238500" cy="2466975"/>
          </a:xfrm>
        </p:spPr>
      </p:pic>
      <p:sp>
        <p:nvSpPr>
          <p:cNvPr id="9" name="Rectangle: Rounded Corners 8">
            <a:extLst>
              <a:ext uri="{FF2B5EF4-FFF2-40B4-BE49-F238E27FC236}">
                <a16:creationId xmlns:a16="http://schemas.microsoft.com/office/drawing/2014/main" id="{0A83C806-B512-4421-82B1-DB92D9F13DCE}"/>
              </a:ext>
            </a:extLst>
          </p:cNvPr>
          <p:cNvSpPr/>
          <p:nvPr/>
        </p:nvSpPr>
        <p:spPr>
          <a:xfrm>
            <a:off x="2195850" y="442119"/>
            <a:ext cx="6632490" cy="895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Sắp</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xếp</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tự</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endParaRPr kumimoji="0" lang="vi-VN"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32071D4F-87B3-4FF4-821D-58F88E511DB1}"/>
              </a:ext>
            </a:extLst>
          </p:cNvPr>
          <p:cNvPicPr>
            <a:picLocks noChangeAspect="1"/>
          </p:cNvPicPr>
          <p:nvPr/>
        </p:nvPicPr>
        <p:blipFill>
          <a:blip r:embed="rId4"/>
          <a:stretch>
            <a:fillRect/>
          </a:stretch>
        </p:blipFill>
        <p:spPr>
          <a:xfrm>
            <a:off x="2033476" y="1505744"/>
            <a:ext cx="3276600" cy="2495550"/>
          </a:xfrm>
          <a:prstGeom prst="rect">
            <a:avLst/>
          </a:prstGeom>
        </p:spPr>
      </p:pic>
      <p:pic>
        <p:nvPicPr>
          <p:cNvPr id="8" name="Picture 7">
            <a:extLst>
              <a:ext uri="{FF2B5EF4-FFF2-40B4-BE49-F238E27FC236}">
                <a16:creationId xmlns:a16="http://schemas.microsoft.com/office/drawing/2014/main" id="{F338B960-D5FA-4164-83D0-C8F2BADA8350}"/>
              </a:ext>
            </a:extLst>
          </p:cNvPr>
          <p:cNvPicPr>
            <a:picLocks noChangeAspect="1"/>
          </p:cNvPicPr>
          <p:nvPr/>
        </p:nvPicPr>
        <p:blipFill>
          <a:blip r:embed="rId5"/>
          <a:stretch>
            <a:fillRect/>
          </a:stretch>
        </p:blipFill>
        <p:spPr>
          <a:xfrm>
            <a:off x="5512095" y="1505744"/>
            <a:ext cx="3124200" cy="2447925"/>
          </a:xfrm>
          <a:prstGeom prst="rect">
            <a:avLst/>
          </a:prstGeom>
        </p:spPr>
      </p:pic>
      <p:pic>
        <p:nvPicPr>
          <p:cNvPr id="17" name="Picture 16">
            <a:extLst>
              <a:ext uri="{FF2B5EF4-FFF2-40B4-BE49-F238E27FC236}">
                <a16:creationId xmlns:a16="http://schemas.microsoft.com/office/drawing/2014/main" id="{E0558FCB-43C2-4209-801B-BC30DF290E85}"/>
              </a:ext>
            </a:extLst>
          </p:cNvPr>
          <p:cNvPicPr>
            <a:picLocks noChangeAspect="1"/>
          </p:cNvPicPr>
          <p:nvPr/>
        </p:nvPicPr>
        <p:blipFill>
          <a:blip r:embed="rId6"/>
          <a:stretch>
            <a:fillRect/>
          </a:stretch>
        </p:blipFill>
        <p:spPr>
          <a:xfrm>
            <a:off x="2241254" y="4053681"/>
            <a:ext cx="3105150" cy="2362200"/>
          </a:xfrm>
          <a:prstGeom prst="rect">
            <a:avLst/>
          </a:prstGeom>
        </p:spPr>
      </p:pic>
    </p:spTree>
    <p:extLst>
      <p:ext uri="{BB962C8B-B14F-4D97-AF65-F5344CB8AC3E}">
        <p14:creationId xmlns:p14="http://schemas.microsoft.com/office/powerpoint/2010/main" val="73309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F41C8A-D9EA-41B0-816B-DBA3E935C33E}"/>
              </a:ext>
            </a:extLst>
          </p:cNvPr>
          <p:cNvPicPr>
            <a:picLocks noChangeAspect="1"/>
          </p:cNvPicPr>
          <p:nvPr/>
        </p:nvPicPr>
        <p:blipFill>
          <a:blip r:embed="rId3"/>
          <a:stretch>
            <a:fillRect/>
          </a:stretch>
        </p:blipFill>
        <p:spPr>
          <a:xfrm>
            <a:off x="660287" y="2628557"/>
            <a:ext cx="10936767" cy="2109554"/>
          </a:xfrm>
          <a:prstGeom prst="rect">
            <a:avLst/>
          </a:prstGeom>
        </p:spPr>
      </p:pic>
    </p:spTree>
    <p:extLst>
      <p:ext uri="{BB962C8B-B14F-4D97-AF65-F5344CB8AC3E}">
        <p14:creationId xmlns:p14="http://schemas.microsoft.com/office/powerpoint/2010/main" val="359737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815" y="448409"/>
            <a:ext cx="11069515" cy="5693866"/>
          </a:xfrm>
          <a:prstGeom prst="rect">
            <a:avLst/>
          </a:prstGeom>
        </p:spPr>
        <p:txBody>
          <a:bodyPr wrap="square">
            <a:spAutoFit/>
          </a:bodyP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T</a:t>
            </a:r>
            <a:r>
              <a:rPr lang="vi-VN" sz="2800" dirty="0">
                <a:latin typeface="Arial-Rounded" panose="020B0500000000000000" pitchFamily="34" charset="0"/>
                <a:ea typeface="Arial-Rounded" panose="020B0500000000000000" pitchFamily="34" charset="0"/>
                <a:cs typeface="Arial-Rounded" panose="020B0500000000000000" pitchFamily="34" charset="0"/>
              </a:rPr>
              <a:t>homas Alva Edison (11/2/1847 – 18/10/1931) là một </a:t>
            </a:r>
            <a:r>
              <a:rPr lang="vi-VN" sz="2800" dirty="0">
                <a:latin typeface="Arial-Rounded" panose="020B0500000000000000" pitchFamily="34" charset="0"/>
                <a:ea typeface="Arial-Rounded" panose="020B0500000000000000" pitchFamily="34" charset="0"/>
                <a:cs typeface="Arial-Rounded" panose="020B0500000000000000" pitchFamily="34" charset="0"/>
                <a:hlinkClick r:id="rId2" tooltip="Nhà phát minh"/>
              </a:rPr>
              <a:t>nhà phát minh</a:t>
            </a:r>
            <a:r>
              <a:rPr lang="vi-VN" sz="2800" dirty="0">
                <a:latin typeface="Arial-Rounded" panose="020B0500000000000000" pitchFamily="34" charset="0"/>
                <a:ea typeface="Arial-Rounded" panose="020B0500000000000000" pitchFamily="34" charset="0"/>
                <a:cs typeface="Arial-Rounded" panose="020B0500000000000000" pitchFamily="34" charset="0"/>
              </a:rPr>
              <a:t> và thương nhân đã phát triển rất nhiều thiết bị có ảnh hưởng lớn tới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cuộc sống trong thế kỷ 20. Ông được một nhà báo đặt danh hiệu "Thầy phù thủy ở Menlo Park", ông là một trong những nhà phát minh đầu tiên ứng dụng các nguyên tắc sản xuất hàng loạt vào quy trình sáng tạo, và vì thế có thể coi là đã sáng tạo ra phòng nghiên cứu công nghiệp đầu tiên. Một số phát minh được gán cho ông tuy ông không hoàn toàn là người đầu tiên có ý tưởng đó, nhưng sau khi bằng sáng chế đầu tiên được thay đổi nó trở thành của ông (nổi tiếng nhất là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hlinkClick r:id="rId3" tooltip="Bóng đèn Edison"/>
              </a:rPr>
              <a:t>bóng đèn</a:t>
            </a:r>
            <a:r>
              <a:rPr lang="vi-VN" sz="2800" dirty="0">
                <a:latin typeface="Arial-Rounded" panose="020B0500000000000000" pitchFamily="34" charset="0"/>
                <a:ea typeface="Arial-Rounded" panose="020B0500000000000000" pitchFamily="34" charset="0"/>
                <a:cs typeface="Arial-Rounded" panose="020B0500000000000000" pitchFamily="34" charset="0"/>
              </a:rPr>
              <a:t>), trên thực tế là công việc của rất nhiều người bên trong công ty của ông. Tuy nhiên, Edison được coi là một trong những nhà phát minh giàu ý tưởng nhất trong lịch sử, ông giữ 1.093 bằng sáng chế tại Hoa Kỳ dưới tên ông, cũng như các bằng sáng chế ở Anh Quốc, Pháp, và Đức.</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44366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0CEC-97B5-4A60-9C71-EBC9746E467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55902D5-0BD4-455F-AB5D-E3F6F8106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4124" y="0"/>
            <a:ext cx="8875553" cy="5931017"/>
          </a:xfrm>
        </p:spPr>
      </p:pic>
      <p:sp>
        <p:nvSpPr>
          <p:cNvPr id="8" name="TextBox 7">
            <a:extLst>
              <a:ext uri="{FF2B5EF4-FFF2-40B4-BE49-F238E27FC236}">
                <a16:creationId xmlns:a16="http://schemas.microsoft.com/office/drawing/2014/main" id="{02169937-B356-427A-BB98-7689C56BAD18}"/>
              </a:ext>
            </a:extLst>
          </p:cNvPr>
          <p:cNvSpPr txBox="1"/>
          <p:nvPr/>
        </p:nvSpPr>
        <p:spPr>
          <a:xfrm>
            <a:off x="3147969" y="1266629"/>
            <a:ext cx="6094602" cy="2800767"/>
          </a:xfrm>
          <a:prstGeom prst="rect">
            <a:avLst/>
          </a:prstGeom>
          <a:noFill/>
        </p:spPr>
        <p:txBody>
          <a:bodyPr wrap="square">
            <a:spAutoFit/>
          </a:bodyPr>
          <a:lstStyle/>
          <a:p>
            <a:pPr algn="ctr"/>
            <a:r>
              <a:rPr lang="en-US" sz="8800" b="1" dirty="0">
                <a:solidFill>
                  <a:srgbClr val="0070C0"/>
                </a:solidFill>
              </a:rPr>
              <a:t>CỦNG CỐ BÀI HỌC</a:t>
            </a:r>
          </a:p>
        </p:txBody>
      </p:sp>
      <p:grpSp>
        <p:nvGrpSpPr>
          <p:cNvPr id="13"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id="{CD9DD4C0-AF4B-4FE1-A3E1-388DA021776B}"/>
                </a:ext>
              </a:extLst>
            </p:cNvPr>
            <p:cNvPicPr>
              <a:picLocks noChangeAspect="1"/>
            </p:cNvPicPr>
            <p:nvPr/>
          </p:nvPicPr>
          <p:blipFill>
            <a:blip r:embed="rId3"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id="{4EA58876-3131-4127-8EF3-6DF6D95EF17F}"/>
                </a:ext>
              </a:extLst>
            </p:cNvPr>
            <p:cNvPicPr>
              <a:picLocks noChangeAspect="1"/>
            </p:cNvPicPr>
            <p:nvPr/>
          </p:nvPicPr>
          <p:blipFill>
            <a:blip r:embed="rId4"/>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id="{6CE6C008-AB85-4086-B124-DE7BDF8BE17B}"/>
                </a:ext>
              </a:extLst>
            </p:cNvPr>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408333428"/>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281</Words>
  <Application>Microsoft Office PowerPoint</Application>
  <PresentationFormat>Widescreen</PresentationFormat>
  <Paragraphs>14</Paragraphs>
  <Slides>8</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vt:i4>
      </vt:variant>
    </vt:vector>
  </HeadingPairs>
  <TitlesOfParts>
    <vt:vector size="20" baseType="lpstr">
      <vt:lpstr>Microsoft YaHei</vt:lpstr>
      <vt:lpstr>Arial</vt:lpstr>
      <vt:lpstr>Arial Rounded MT Bold</vt:lpstr>
      <vt:lpstr>Arial-Rounded</vt:lpstr>
      <vt:lpstr>Calibri</vt:lpstr>
      <vt:lpstr>Calibri Light</vt:lpstr>
      <vt:lpstr>Tahoma</vt:lpstr>
      <vt:lpstr>Verdana</vt:lpstr>
      <vt:lpstr>4_Office Theme</vt:lpstr>
      <vt:lpstr>9_Office Theme</vt:lpstr>
      <vt:lpstr>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Linhtu75@gmail.com</cp:lastModifiedBy>
  <cp:revision>9</cp:revision>
  <dcterms:created xsi:type="dcterms:W3CDTF">2021-05-27T10:18:55Z</dcterms:created>
  <dcterms:modified xsi:type="dcterms:W3CDTF">2025-12-22T22:50:57Z</dcterms:modified>
</cp:coreProperties>
</file>