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18" r:id="rId4"/>
    <p:sldMasterId id="2147483730" r:id="rId5"/>
  </p:sldMasterIdLst>
  <p:notesMasterIdLst>
    <p:notesMasterId r:id="rId23"/>
  </p:notesMasterIdLst>
  <p:sldIdLst>
    <p:sldId id="533" r:id="rId6"/>
    <p:sldId id="531" r:id="rId7"/>
    <p:sldId id="535" r:id="rId8"/>
    <p:sldId id="534" r:id="rId9"/>
    <p:sldId id="266" r:id="rId10"/>
    <p:sldId id="550" r:id="rId11"/>
    <p:sldId id="579" r:id="rId12"/>
    <p:sldId id="552" r:id="rId13"/>
    <p:sldId id="571" r:id="rId14"/>
    <p:sldId id="572" r:id="rId15"/>
    <p:sldId id="573" r:id="rId16"/>
    <p:sldId id="574" r:id="rId17"/>
    <p:sldId id="544" r:id="rId18"/>
    <p:sldId id="580" r:id="rId19"/>
    <p:sldId id="548" r:id="rId20"/>
    <p:sldId id="575"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CE4D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3947" autoAdjust="0"/>
  </p:normalViewPr>
  <p:slideViewPr>
    <p:cSldViewPr snapToGrid="0">
      <p:cViewPr varScale="1">
        <p:scale>
          <a:sx n="78" d="100"/>
          <a:sy n="78" d="100"/>
        </p:scale>
        <p:origin x="4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7CA7C-7520-48DD-88FB-177E84F3E8EA}"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6EAAE-8BA9-4EFF-BE4A-1A4A43290CE8}" type="slidenum">
              <a:rPr lang="en-US" smtClean="0"/>
              <a:t>‹#›</a:t>
            </a:fld>
            <a:endParaRPr lang="en-US"/>
          </a:p>
        </p:txBody>
      </p:sp>
    </p:spTree>
    <p:extLst>
      <p:ext uri="{BB962C8B-B14F-4D97-AF65-F5344CB8AC3E}">
        <p14:creationId xmlns:p14="http://schemas.microsoft.com/office/powerpoint/2010/main" val="266383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053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0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37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570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62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4442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8299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23224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877128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812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342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338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6875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6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09961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6786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05620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6233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847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3704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2952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057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62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4216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99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90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68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64333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73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067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3736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2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917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34988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6708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91472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1340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15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19692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0198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60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254410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3088586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0432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8567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3697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98523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2513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8861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16137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13284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5600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1706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9534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52483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51094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96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4783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57557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963467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5276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12/21/2025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681494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01668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140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547034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2230500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94158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8" name="Picture 4"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673" y="235816"/>
            <a:ext cx="11600872" cy="641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83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54296" y="1710790"/>
            <a:ext cx="7702619" cy="3090635"/>
            <a:chOff x="172324" y="1157225"/>
            <a:chExt cx="2109019" cy="2071715"/>
          </a:xfrm>
        </p:grpSpPr>
        <p:sp>
          <p:nvSpPr>
            <p:cNvPr id="43" name="Hexagon 42"/>
            <p:cNvSpPr/>
            <p:nvPr/>
          </p:nvSpPr>
          <p:spPr>
            <a:xfrm>
              <a:off x="172324" y="1157225"/>
              <a:ext cx="2109019" cy="207171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92990" y="1351530"/>
              <a:ext cx="1954115" cy="187741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toe</a:t>
              </a: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Cười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khuôn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miệng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mở</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rộng</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sang 2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bên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sự</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thích</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vi-VN" sz="44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thú</a:t>
              </a:r>
              <a:r>
                <a:rPr kumimoji="0" lang="en-US" altLang="vi-VN" sz="44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grpSp>
    </p:spTree>
    <p:extLst>
      <p:ext uri="{BB962C8B-B14F-4D97-AF65-F5344CB8AC3E}">
        <p14:creationId xmlns:p14="http://schemas.microsoft.com/office/powerpoint/2010/main" val="122116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6" descr="Chong chóng mùa hè tái chế từ vỏ chai nhự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91" y="365125"/>
            <a:ext cx="11591636" cy="622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2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951854" cy="4592927"/>
          </a:xfrm>
        </p:spPr>
        <p:txBody>
          <a:bodyPr/>
          <a:lstStyle/>
          <a:p>
            <a:pPr marL="0" indent="0">
              <a:buNone/>
            </a:pPr>
            <a:r>
              <a:rPr lang="en-US">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BDCE48CD-9935-4273-BDB6-D1B7D67BC370}"/>
              </a:ext>
            </a:extLst>
          </p:cNvPr>
          <p:cNvSpPr>
            <a:spLocks noGrp="1"/>
          </p:cNvSpPr>
          <p:nvPr>
            <p:ph type="title"/>
          </p:nvPr>
        </p:nvSpPr>
        <p:spPr>
          <a:xfrm>
            <a:off x="609599" y="274637"/>
            <a:ext cx="11508509" cy="2700462"/>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CHONG CHÓNG</a:t>
            </a:r>
            <a:br>
              <a:rPr kumimoji="0" lang="en-US" sz="2400" b="0"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4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gắn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mỏng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hức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u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BDCE48CD-9935-4273-BDB6-D1B7D67BC370}"/>
              </a:ext>
            </a:extLst>
          </p:cNvPr>
          <p:cNvSpPr/>
          <p:nvPr/>
        </p:nvSpPr>
        <p:spPr>
          <a:xfrm>
            <a:off x="609600" y="2975099"/>
            <a:ext cx="11508508" cy="37120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1"/>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a:p>
            <a:pPr algn="r"/>
            <a:r>
              <a:rPr lang="en-US" sz="2800">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Tuệ Nhi</a:t>
            </a:r>
            <a:r>
              <a:rPr lang="en-US">
                <a:latin typeface="Times New Roman" panose="02020603050405020304" pitchFamily="18" charset="0"/>
                <a:cs typeface="Times New Roman" panose="02020603050405020304" pitchFamily="18" charset="0"/>
              </a:rPr>
              <a:t>)</a:t>
            </a:r>
            <a:endParaRPr lang="vi-VN">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72704662-D83D-4BF5-AAAC-D07303E07FA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234" y="94615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39CF391-0108-4C76-A74F-249F57D844F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392" y="2844800"/>
            <a:ext cx="527050" cy="316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loud 9"/>
          <p:cNvSpPr/>
          <p:nvPr/>
        </p:nvSpPr>
        <p:spPr>
          <a:xfrm>
            <a:off x="5467546" y="6098424"/>
            <a:ext cx="4247959" cy="759576"/>
          </a:xfrm>
          <a:prstGeom prst="cloud">
            <a:avLst/>
          </a:prstGeom>
          <a:solidFill>
            <a:srgbClr val="ED7D31"/>
          </a:solidFill>
          <a:ln w="12700" cap="flat" cmpd="sng" algn="ctr">
            <a:solidFill>
              <a:srgbClr val="ED7D31">
                <a:shade val="50000"/>
              </a:srgbClr>
            </a:solidFill>
            <a:prstDash val="solid"/>
            <a:miter lim="800000"/>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256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890DD-7AB8-7C5A-E197-D882BFDBE8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7224F-C127-75A1-0189-2C9FA090BBE6}"/>
              </a:ext>
            </a:extLst>
          </p:cNvPr>
          <p:cNvSpPr>
            <a:spLocks noGrp="1"/>
          </p:cNvSpPr>
          <p:nvPr>
            <p:ph idx="1"/>
          </p:nvPr>
        </p:nvSpPr>
        <p:spPr>
          <a:xfrm>
            <a:off x="166254" y="2844800"/>
            <a:ext cx="11951854" cy="4592927"/>
          </a:xfrm>
        </p:spPr>
        <p:txBody>
          <a:bodyPr/>
          <a:lstStyle/>
          <a:p>
            <a:pPr marL="0" indent="0">
              <a:buNone/>
            </a:pPr>
            <a:r>
              <a:rPr lang="en-US">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3EEDB3F-6783-B23E-E520-C1C2C84EEE3A}"/>
              </a:ext>
            </a:extLst>
          </p:cNvPr>
          <p:cNvSpPr>
            <a:spLocks noGrp="1"/>
          </p:cNvSpPr>
          <p:nvPr>
            <p:ph type="title"/>
          </p:nvPr>
        </p:nvSpPr>
        <p:spPr>
          <a:xfrm>
            <a:off x="609599" y="274637"/>
            <a:ext cx="11508509" cy="2700462"/>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CHONG CHÓNG</a:t>
            </a:r>
            <a:br>
              <a:rPr kumimoji="0" lang="en-US" sz="2400" b="0"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4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gắn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mỏng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hức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u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5890CCCD-AEBF-CE63-9E14-405F416D9281}"/>
              </a:ext>
            </a:extLst>
          </p:cNvPr>
          <p:cNvSpPr/>
          <p:nvPr/>
        </p:nvSpPr>
        <p:spPr>
          <a:xfrm>
            <a:off x="609600" y="2975099"/>
            <a:ext cx="11508508" cy="37120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1"/>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a:p>
            <a:pPr algn="r"/>
            <a:r>
              <a:rPr lang="en-US" sz="2800">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Tuệ Nhi</a:t>
            </a:r>
            <a:r>
              <a:rPr lang="en-US">
                <a:latin typeface="Times New Roman" panose="02020603050405020304" pitchFamily="18" charset="0"/>
                <a:cs typeface="Times New Roman" panose="02020603050405020304" pitchFamily="18" charset="0"/>
              </a:rPr>
              <a:t>)</a:t>
            </a:r>
            <a:endParaRPr lang="vi-VN">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ABD1ACC8-9D36-073F-A75A-ED105272E56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234" y="94615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3132F65C-6939-3541-F28D-16E604268DC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392" y="2844800"/>
            <a:ext cx="527050" cy="316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loud 9">
            <a:extLst>
              <a:ext uri="{FF2B5EF4-FFF2-40B4-BE49-F238E27FC236}">
                <a16:creationId xmlns:a16="http://schemas.microsoft.com/office/drawing/2014/main" id="{82A279EB-4EEA-A546-36C2-4D617F74EB8B}"/>
              </a:ext>
            </a:extLst>
          </p:cNvPr>
          <p:cNvSpPr/>
          <p:nvPr/>
        </p:nvSpPr>
        <p:spPr>
          <a:xfrm>
            <a:off x="5467546" y="6098424"/>
            <a:ext cx="4247959" cy="759576"/>
          </a:xfrm>
          <a:prstGeom prst="cloud">
            <a:avLst/>
          </a:prstGeom>
          <a:solidFill>
            <a:srgbClr val="ED7D31"/>
          </a:solidFill>
          <a:ln w="12700" cap="flat" cmpd="sng" algn="ctr">
            <a:solidFill>
              <a:srgbClr val="ED7D31">
                <a:shade val="50000"/>
              </a:srgbClr>
            </a:solidFill>
            <a:prstDash val="solid"/>
            <a:miter lim="800000"/>
          </a:ln>
          <a:effectLst/>
        </p:spPr>
        <p:txBody>
          <a:bodyPr lIns="91403" tIns="45702" rIns="91403" bIns="4570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4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b="1"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762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822545" cy="4592927"/>
          </a:xfrm>
        </p:spPr>
        <p:txBody>
          <a:bodyPr/>
          <a:lstStyle/>
          <a:p>
            <a:pPr marL="0" indent="0">
              <a:buNone/>
            </a:pPr>
            <a:r>
              <a:rPr lang="en-US">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DCE48CD-9935-4273-BDB6-D1B7D67BC370}"/>
              </a:ext>
            </a:extLst>
          </p:cNvPr>
          <p:cNvSpPr/>
          <p:nvPr/>
        </p:nvSpPr>
        <p:spPr>
          <a:xfrm>
            <a:off x="286328" y="932873"/>
            <a:ext cx="11702472" cy="59020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a:p>
            <a:pPr algn="just"/>
            <a:endParaRPr lang="en-US" sz="2000">
              <a:solidFill>
                <a:schemeClr val="tx1"/>
              </a:solidFill>
              <a:latin typeface="Arial-Rounded" panose="020B0500000000000000" pitchFamily="34" charset="0"/>
              <a:ea typeface="Arial-Rounded" panose="020B0500000000000000" pitchFamily="34" charset="0"/>
              <a:cs typeface="Times New Roman" panose="02020603050405020304" pitchFamily="18" charset="0"/>
            </a:endParaRPr>
          </a:p>
          <a:p>
            <a:pPr algn="just"/>
            <a:endParaRPr lang="en-US" sz="2000">
              <a:solidFill>
                <a:schemeClr val="tx1"/>
              </a:solidFill>
              <a:latin typeface="Arial-Rounded" panose="020B0500000000000000" pitchFamily="34" charset="0"/>
              <a:ea typeface="Arial-Rounded" panose="020B0500000000000000" pitchFamily="34" charset="0"/>
              <a:cs typeface="Times New Roman" panose="02020603050405020304" pitchFamily="18" charset="0"/>
            </a:endParaRPr>
          </a:p>
          <a:p>
            <a:pPr algn="just"/>
            <a:r>
              <a:rPr lang="en-US" sz="2000">
                <a:solidFill>
                  <a:schemeClr val="tx1"/>
                </a:solidFill>
                <a:latin typeface="Arial-Rounded" panose="020B0500000000000000" pitchFamily="34" charset="0"/>
                <a:ea typeface="Arial-Rounded" panose="020B0500000000000000" pitchFamily="34" charset="0"/>
                <a:cs typeface="Times New Roman" panose="02020603050405020304" pitchFamily="18" charset="0"/>
              </a:rPr>
              <a:t>	</a:t>
            </a:r>
          </a:p>
          <a:p>
            <a:pPr algn="just"/>
            <a:endPar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mỏng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háo</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hức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Anh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những cánh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ngừng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u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u</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	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a:p>
            <a:pPr algn="r"/>
            <a:r>
              <a:rPr lang="en-US" sz="2800">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Tuệ Nhi)</a:t>
            </a:r>
            <a:endParaRPr lang="vi-VN" sz="2800">
              <a:latin typeface="Times New Roman" panose="02020603050405020304" pitchFamily="18" charset="0"/>
              <a:cs typeface="Times New Roman" panose="02020603050405020304" pitchFamily="18" charset="0"/>
            </a:endParaRPr>
          </a:p>
          <a:p>
            <a:pPr algn="just"/>
            <a:endPar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itle 4"/>
          <p:cNvSpPr>
            <a:spLocks noGrp="1"/>
          </p:cNvSpPr>
          <p:nvPr>
            <p:ph type="title"/>
          </p:nvPr>
        </p:nvSpPr>
        <p:spPr>
          <a:xfrm>
            <a:off x="609600" y="157018"/>
            <a:ext cx="10972800" cy="1006764"/>
          </a:xfrm>
        </p:spPr>
        <p:txBody>
          <a:bodyPr>
            <a:normAutofit/>
          </a:bodyPr>
          <a:lstStyle/>
          <a:p>
            <a:r>
              <a:rPr lang="en-US" b="1">
                <a:solidFill>
                  <a:srgbClr val="0070C0"/>
                </a:solidFill>
                <a:latin typeface="Times New Roman" panose="02020603050405020304" pitchFamily="18" charset="0"/>
                <a:cs typeface="Times New Roman" panose="02020603050405020304" pitchFamily="18" charset="0"/>
              </a:rPr>
              <a:t>                  CHƠI CHONG CHÓNG</a:t>
            </a:r>
            <a:endParaRPr lang="vi-VN"/>
          </a:p>
        </p:txBody>
      </p:sp>
      <p:sp>
        <p:nvSpPr>
          <p:cNvPr id="6" name="Cloud 5"/>
          <p:cNvSpPr/>
          <p:nvPr/>
        </p:nvSpPr>
        <p:spPr>
          <a:xfrm>
            <a:off x="4523090" y="6162766"/>
            <a:ext cx="3108872"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27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NHẠC THIẾU NHI - CHONG CHÓNG TRE">
            <a:hlinkClick r:id="" action="ppaction://media"/>
          </p:cNvPr>
          <p:cNvPicPr>
            <a:picLocks noGrp="1" noChangeAspect="1"/>
          </p:cNvPicPr>
          <p:nvPr>
            <p:ph idx="1"/>
            <a:videoFile r:link="rId1"/>
            <p:extLst>
              <p:ext uri="{DAA4B4D4-6D71-4841-9C94-3DE7FCFB9230}">
                <p14:media xmlns:p14="http://schemas.microsoft.com/office/powerpoint/2010/main" r:embed="rId2">
                  <p14:trim st="11912" end="132245"/>
                </p14:media>
              </p:ext>
            </p:extLst>
          </p:nvPr>
        </p:nvPicPr>
        <p:blipFill>
          <a:blip r:embed="rId4"/>
          <a:stretch>
            <a:fillRect/>
          </a:stretch>
        </p:blipFill>
        <p:spPr>
          <a:xfrm>
            <a:off x="395926" y="365125"/>
            <a:ext cx="11397005" cy="5811838"/>
          </a:xfrm>
        </p:spPr>
      </p:pic>
    </p:spTree>
    <p:extLst>
      <p:ext uri="{BB962C8B-B14F-4D97-AF65-F5344CB8AC3E}">
        <p14:creationId xmlns:p14="http://schemas.microsoft.com/office/powerpoint/2010/main" val="937150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493"/>
            <a:ext cx="4304145" cy="47601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146" y="936880"/>
            <a:ext cx="4174836" cy="47758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8982" y="966369"/>
            <a:ext cx="3722255" cy="4746321"/>
          </a:xfrm>
          <a:prstGeom prst="rect">
            <a:avLst/>
          </a:prstGeom>
        </p:spPr>
      </p:pic>
    </p:spTree>
    <p:extLst>
      <p:ext uri="{BB962C8B-B14F-4D97-AF65-F5344CB8AC3E}">
        <p14:creationId xmlns:p14="http://schemas.microsoft.com/office/powerpoint/2010/main" val="50511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54" y="0"/>
            <a:ext cx="10972800" cy="1143000"/>
          </a:xfrm>
        </p:spPr>
        <p:txBody>
          <a:bodyPr/>
          <a:lstStyle/>
          <a:p>
            <a:r>
              <a:rPr lang="en-US" b="1">
                <a:solidFill>
                  <a:srgbClr val="0070C0"/>
                </a:solidFill>
                <a:latin typeface="Times New Roman" panose="02020603050405020304" pitchFamily="18" charset="0"/>
                <a:cs typeface="Times New Roman" panose="02020603050405020304" pitchFamily="18" charset="0"/>
              </a:rPr>
              <a:t>TRÒ CHƠI PHỎNG VẤN</a:t>
            </a:r>
            <a:endParaRPr lang="vi-VN" b="1">
              <a:solidFill>
                <a:srgbClr val="0070C0"/>
              </a:solidFill>
              <a:latin typeface="Times New Roman" panose="02020603050405020304" pitchFamily="18" charset="0"/>
              <a:cs typeface="Times New Roman" panose="02020603050405020304" pitchFamily="18" charset="0"/>
            </a:endParaRPr>
          </a:p>
        </p:txBody>
      </p:sp>
      <p:pic>
        <p:nvPicPr>
          <p:cNvPr id="1030" name="Picture 6" descr="https://png.pngtree.com/png-clipart/20190617/original/pngtree-hand-drawn-reporter-character-reporters-live-report-video-reporter-cartoon-female-png-image_389509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400"/>
            <a:ext cx="12191999" cy="587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3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DA47C52D-8A3F-4B29-A5CF-B67650D1D0E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5095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32</a:t>
            </a:r>
          </a:p>
        </p:txBody>
      </p:sp>
      <p:sp>
        <p:nvSpPr>
          <p:cNvPr id="22" name="TextBox 21"/>
          <p:cNvSpPr txBox="1"/>
          <p:nvPr/>
        </p:nvSpPr>
        <p:spPr>
          <a:xfrm>
            <a:off x="3826510" y="3089910"/>
            <a:ext cx="7176770" cy="1938944"/>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chong</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chóng</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r>
              <a:rPr lang="en-US" sz="60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Tiết</a:t>
            </a:r>
            <a:r>
              <a:rPr lang="en-US" sz="6000" b="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5866688"/>
            <a:ext cx="996055" cy="991312"/>
          </a:xfrm>
          <a:prstGeom prst="rect">
            <a:avLst/>
          </a:prstGeom>
        </p:spPr>
      </p:pic>
    </p:spTree>
  </p:cSld>
  <p:clrMapOvr>
    <a:masterClrMapping/>
  </p:clrMapOvr>
  <p:transition advClick="0">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4" y="2844800"/>
            <a:ext cx="11822545" cy="4592927"/>
          </a:xfrm>
        </p:spPr>
        <p:txBody>
          <a:bodyPr/>
          <a:lstStyle/>
          <a:p>
            <a:pPr marL="0" indent="0">
              <a:buNone/>
            </a:pPr>
            <a:r>
              <a:rPr lang="en-US">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DCE48CD-9935-4273-BDB6-D1B7D67BC370}"/>
              </a:ext>
            </a:extLst>
          </p:cNvPr>
          <p:cNvSpPr/>
          <p:nvPr/>
        </p:nvSpPr>
        <p:spPr>
          <a:xfrm>
            <a:off x="434780" y="659172"/>
            <a:ext cx="11683999" cy="59020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algn="just"/>
            <a:endParaRPr lang="en-US" sz="2000" dirty="0">
              <a:solidFill>
                <a:prstClr val="black"/>
              </a:solidFill>
              <a:latin typeface="Arial-Rounded" panose="020B0500000000000000" pitchFamily="34" charset="0"/>
              <a:ea typeface="Arial-Rounded" panose="020B0500000000000000" pitchFamily="34" charset="0"/>
              <a:cs typeface="Times New Roman" panose="02020603050405020304" pitchFamily="18" charset="0"/>
            </a:endParaRPr>
          </a:p>
          <a:p>
            <a:pPr algn="just"/>
            <a:endParaRPr lang="en-US" sz="2000" dirty="0">
              <a:solidFill>
                <a:prstClr val="black"/>
              </a:solidFill>
              <a:latin typeface="Arial-Rounded" panose="020B0500000000000000" pitchFamily="34" charset="0"/>
              <a:ea typeface="Arial-Rounded" panose="020B0500000000000000" pitchFamily="34" charset="0"/>
              <a:cs typeface="Times New Roman" panose="02020603050405020304" pitchFamily="18" charset="0"/>
            </a:endParaRPr>
          </a:p>
          <a:p>
            <a:pPr algn="just"/>
            <a:r>
              <a:rPr lang="en-US" sz="2000" dirty="0">
                <a:solidFill>
                  <a:prstClr val="black"/>
                </a:solidFill>
                <a:latin typeface="Arial-Rounded" panose="020B0500000000000000" pitchFamily="34" charset="0"/>
                <a:ea typeface="Arial-Rounded" panose="020B0500000000000000" pitchFamily="34" charset="0"/>
                <a:cs typeface="Times New Roman" panose="02020603050405020304" pitchFamily="18" charset="0"/>
              </a:rPr>
              <a:t>	</a:t>
            </a:r>
          </a:p>
          <a:p>
            <a:pPr algn="just"/>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mỏng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háo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hức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Anh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u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An </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Mai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ai </a:t>
            </a:r>
            <a:r>
              <a:rPr lang="en-US" sz="2800" dirty="0" err="1">
                <a:solidFill>
                  <a:prstClr val="black"/>
                </a:solidFill>
                <a:latin typeface="Times New Roman" panose="02020603050405020304" pitchFamily="18" charset="0"/>
                <a:cs typeface="Times New Roman" panose="02020603050405020304" pitchFamily="18" charset="0"/>
              </a:rPr>
              <a:t>thắng</a:t>
            </a:r>
            <a:r>
              <a:rPr lang="en-US" sz="2800" dirty="0">
                <a:solidFill>
                  <a:prstClr val="black"/>
                </a:solidFill>
                <a:latin typeface="Times New Roman" panose="02020603050405020304" pitchFamily="18" charset="0"/>
                <a:cs typeface="Times New Roman" panose="02020603050405020304" pitchFamily="18" charset="0"/>
              </a:rPr>
              <a:t>. Hai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quay,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dừng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Chong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ai </a:t>
            </a:r>
            <a:r>
              <a:rPr lang="en-US" sz="2800" dirty="0" err="1">
                <a:solidFill>
                  <a:prstClr val="black"/>
                </a:solidFill>
                <a:latin typeface="Times New Roman" panose="02020603050405020304" pitchFamily="18" charset="0"/>
                <a:cs typeface="Times New Roman" panose="02020603050405020304" pitchFamily="18" charset="0"/>
              </a:rPr>
              <a:t>dừng</a:t>
            </a:r>
            <a:r>
              <a:rPr lang="en-US" sz="2800" dirty="0">
                <a:solidFill>
                  <a:prstClr val="black"/>
                </a:solidFill>
                <a:latin typeface="Times New Roman" panose="02020603050405020304" pitchFamily="18" charset="0"/>
                <a:cs typeface="Times New Roman" panose="02020603050405020304" pitchFamily="18" charset="0"/>
              </a:rPr>
              <a:t> quay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thua</a:t>
            </a:r>
            <a:r>
              <a:rPr lang="en-US" sz="2800" dirty="0">
                <a:solidFill>
                  <a:prstClr val="black"/>
                </a:solidFill>
                <a:latin typeface="Times New Roman" panose="02020603050405020304" pitchFamily="18" charset="0"/>
                <a:cs typeface="Times New Roman" panose="02020603050405020304" pitchFamily="18" charset="0"/>
              </a:rPr>
              <a:t>. An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quay </a:t>
            </a:r>
            <a:r>
              <a:rPr lang="en-US" sz="2800" dirty="0" err="1">
                <a:solidFill>
                  <a:prstClr val="black"/>
                </a:solidFill>
                <a:latin typeface="Times New Roman" panose="02020603050405020304" pitchFamily="18" charset="0"/>
                <a:cs typeface="Times New Roman" panose="02020603050405020304" pitchFamily="18" charset="0"/>
              </a:rPr>
              <a:t>lâu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 Thua </a:t>
            </a:r>
            <a:r>
              <a:rPr lang="en-US" sz="2800" dirty="0" err="1">
                <a:solidFill>
                  <a:prstClr val="black"/>
                </a:solidFill>
                <a:latin typeface="Times New Roman" panose="02020603050405020304" pitchFamily="18" charset="0"/>
                <a:cs typeface="Times New Roman" panose="02020603050405020304" pitchFamily="18" charset="0"/>
              </a:rPr>
              <a:t>mãi</a:t>
            </a:r>
            <a:r>
              <a:rPr lang="en-US" sz="2800" dirty="0">
                <a:solidFill>
                  <a:prstClr val="black"/>
                </a:solidFill>
                <a:latin typeface="Times New Roman" panose="02020603050405020304" pitchFamily="18" charset="0"/>
                <a:cs typeface="Times New Roman" panose="02020603050405020304" pitchFamily="18" charset="0"/>
              </a:rPr>
              <a:t>, Mai </a:t>
            </a:r>
            <a:r>
              <a:rPr lang="en-US" sz="2800" dirty="0" err="1">
                <a:solidFill>
                  <a:prstClr val="black"/>
                </a:solidFill>
                <a:latin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thiu</a:t>
            </a:r>
            <a:r>
              <a:rPr lang="en-US" sz="2800" dirty="0">
                <a:solidFill>
                  <a:prstClr val="black"/>
                </a:solidFill>
                <a:latin typeface="Times New Roman" panose="02020603050405020304" pitchFamily="18" charset="0"/>
                <a:cs typeface="Times New Roman" panose="02020603050405020304" pitchFamily="18" charset="0"/>
              </a:rPr>
              <a:t>. An </a:t>
            </a:r>
            <a:r>
              <a:rPr lang="en-US" sz="2800" dirty="0" err="1">
                <a:solidFill>
                  <a:prstClr val="black"/>
                </a:solidFill>
                <a:latin typeface="Times New Roman" panose="02020603050405020304" pitchFamily="18" charset="0"/>
                <a:cs typeface="Times New Roman" panose="02020603050405020304" pitchFamily="18" charset="0"/>
              </a:rPr>
              <a:t>liền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quay. Mai </a:t>
            </a:r>
            <a:r>
              <a:rPr lang="en-US" sz="2800" dirty="0" err="1">
                <a:solidFill>
                  <a:prstClr val="black"/>
                </a:solidFill>
                <a:latin typeface="Times New Roman" panose="02020603050405020304" pitchFamily="18" charset="0"/>
                <a:cs typeface="Times New Roman" panose="02020603050405020304" pitchFamily="18" charset="0"/>
              </a:rPr>
              <a:t>cười</a:t>
            </a:r>
            <a:r>
              <a:rPr lang="en-US" sz="2800" dirty="0">
                <a:solidFill>
                  <a:prstClr val="black"/>
                </a:solidFill>
                <a:latin typeface="Times New Roman" panose="02020603050405020304" pitchFamily="18" charset="0"/>
                <a:cs typeface="Times New Roman" panose="02020603050405020304" pitchFamily="18" charset="0"/>
              </a:rPr>
              <a:t> toe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Mai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a:t>
            </a:r>
          </a:p>
          <a:p>
            <a:pPr algn="r"/>
            <a:r>
              <a:rPr lang="en-US" sz="2800" dirty="0">
                <a:solidFill>
                  <a:prstClr val="black"/>
                </a:solidFill>
                <a:latin typeface="Times New Roman" panose="02020603050405020304" pitchFamily="18" charset="0"/>
                <a:cs typeface="Times New Roman" panose="02020603050405020304" pitchFamily="18" charset="0"/>
              </a:rPr>
              <a:t>(</a:t>
            </a:r>
            <a:r>
              <a:rPr lang="en-US" sz="2800" i="1" dirty="0">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Tuệ</a:t>
            </a:r>
            <a:r>
              <a:rPr lang="en-US" sz="2800" dirty="0">
                <a:solidFill>
                  <a:prstClr val="black"/>
                </a:solidFill>
                <a:latin typeface="Times New Roman" panose="02020603050405020304" pitchFamily="18" charset="0"/>
                <a:cs typeface="Times New Roman" panose="02020603050405020304" pitchFamily="18" charset="0"/>
              </a:rPr>
              <a:t> Nhi)</a:t>
            </a:r>
            <a:endParaRPr lang="vi-VN" sz="2800" dirty="0">
              <a:solidFill>
                <a:prstClr val="black"/>
              </a:solidFill>
              <a:latin typeface="Times New Roman" panose="02020603050405020304" pitchFamily="18" charset="0"/>
              <a:cs typeface="Times New Roman" panose="02020603050405020304" pitchFamily="18" charset="0"/>
            </a:endParaRPr>
          </a:p>
          <a:p>
            <a:pPr algn="just"/>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itle 4"/>
          <p:cNvSpPr>
            <a:spLocks noGrp="1"/>
          </p:cNvSpPr>
          <p:nvPr>
            <p:ph type="title"/>
          </p:nvPr>
        </p:nvSpPr>
        <p:spPr>
          <a:xfrm>
            <a:off x="655782" y="937"/>
            <a:ext cx="10972800" cy="658235"/>
          </a:xfrm>
        </p:spPr>
        <p:txBody>
          <a:bodyPr>
            <a:normAutofit fontScale="90000"/>
          </a:bodyPr>
          <a:lstStyle/>
          <a:p>
            <a:r>
              <a:rPr lang="en-US" b="1" dirty="0">
                <a:solidFill>
                  <a:srgbClr val="0070C0"/>
                </a:solidFill>
                <a:latin typeface="Times New Roman" panose="02020603050405020304" pitchFamily="18" charset="0"/>
                <a:cs typeface="Times New Roman" panose="02020603050405020304" pitchFamily="18" charset="0"/>
              </a:rPr>
              <a:t>CHƠI CHONG CHÓNG</a:t>
            </a:r>
            <a:endParaRPr lang="vi-VN" dirty="0"/>
          </a:p>
        </p:txBody>
      </p:sp>
    </p:spTree>
    <p:extLst>
      <p:ext uri="{BB962C8B-B14F-4D97-AF65-F5344CB8AC3E}">
        <p14:creationId xmlns:p14="http://schemas.microsoft.com/office/powerpoint/2010/main" val="11148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0D5A3-B44C-F5DF-4AFD-11898652CD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AFBEA-0C1F-A26B-A96F-D491823455CF}"/>
              </a:ext>
            </a:extLst>
          </p:cNvPr>
          <p:cNvSpPr>
            <a:spLocks noGrp="1"/>
          </p:cNvSpPr>
          <p:nvPr>
            <p:ph idx="1"/>
          </p:nvPr>
        </p:nvSpPr>
        <p:spPr>
          <a:xfrm>
            <a:off x="166254" y="2844800"/>
            <a:ext cx="11951854" cy="4592927"/>
          </a:xfrm>
        </p:spPr>
        <p:txBody>
          <a:bodyPr/>
          <a:lstStyle/>
          <a:p>
            <a:pPr marL="0" indent="0">
              <a:buNone/>
            </a:pPr>
            <a:r>
              <a:rPr lang="en-US"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8362983-7093-EB8F-DB33-3F4F145E6252}"/>
              </a:ext>
            </a:extLst>
          </p:cNvPr>
          <p:cNvSpPr>
            <a:spLocks noGrp="1"/>
          </p:cNvSpPr>
          <p:nvPr>
            <p:ph type="title"/>
          </p:nvPr>
        </p:nvSpPr>
        <p:spPr>
          <a:xfrm>
            <a:off x="609599" y="274637"/>
            <a:ext cx="11508509" cy="2700462"/>
          </a:xfrm>
          <a:prstGeom prst="rect">
            <a:avLst/>
          </a:prstGeom>
        </p:spPr>
        <p:style>
          <a:lnRef idx="2">
            <a:schemeClr val="accent4"/>
          </a:lnRef>
          <a:fillRef idx="1">
            <a:schemeClr val="lt1"/>
          </a:fillRef>
          <a:effectRef idx="0">
            <a:schemeClr val="accent4"/>
          </a:effectRef>
          <a:fontRef idx="minor">
            <a:schemeClr val="dk1"/>
          </a:fontRef>
        </p:style>
        <p:txBody>
          <a:bodyPr rtlCol="0" anchor="ct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CHONG CHÓNG</a:t>
            </a:r>
            <a:br>
              <a:rPr kumimoji="0" lang="en-US" sz="2400" b="0"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4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gắn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mỏng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hức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quay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tạo</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u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1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4CADFE34-789F-5ACC-88D4-E08D3DC08B20}"/>
              </a:ext>
            </a:extLst>
          </p:cNvPr>
          <p:cNvSpPr/>
          <p:nvPr/>
        </p:nvSpPr>
        <p:spPr>
          <a:xfrm>
            <a:off x="609600" y="2975099"/>
            <a:ext cx="11508508" cy="371202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1"/>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Thua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thiu</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quay. Mai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toe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Mai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endParaRPr lang="en-US" sz="2800" dirty="0">
              <a:latin typeface="Times New Roman" panose="02020603050405020304" pitchFamily="18" charset="0"/>
              <a:cs typeface="Times New Roman" panose="02020603050405020304" pitchFamily="18" charset="0"/>
            </a:endParaRPr>
          </a:p>
          <a:p>
            <a:pPr algn="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Tuệ</a:t>
            </a:r>
            <a:r>
              <a:rPr lang="en-US" sz="2800" dirty="0">
                <a:latin typeface="Times New Roman" panose="02020603050405020304" pitchFamily="18" charset="0"/>
                <a:cs typeface="Times New Roman" panose="02020603050405020304" pitchFamily="18" charset="0"/>
              </a:rPr>
              <a:t> Nhi</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8" name="Picture 3">
            <a:extLst>
              <a:ext uri="{FF2B5EF4-FFF2-40B4-BE49-F238E27FC236}">
                <a16:creationId xmlns:a16="http://schemas.microsoft.com/office/drawing/2014/main" id="{201F2DF3-60EE-3F4D-2DF3-8DE7582FFDB1}"/>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234" y="94615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6CFD87E-953C-F171-0E30-99DB232C4699}"/>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392" y="2844800"/>
            <a:ext cx="527050" cy="316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9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569660"/>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ĐỌC CÂU</a:t>
              </a:r>
              <a:endParaRPr kumimoji="0"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0" name="Rectangle 19"/>
          <p:cNvSpPr/>
          <p:nvPr/>
        </p:nvSpPr>
        <p:spPr>
          <a:xfrm>
            <a:off x="3124200" y="811865"/>
            <a:ext cx="9067800" cy="4033348"/>
          </a:xfrm>
          <a:prstGeom prst="rect">
            <a:avLst/>
          </a:prstGeom>
        </p:spPr>
        <p:txBody>
          <a:bodyPr wrap="square">
            <a:spAutoFit/>
          </a:bodyPr>
          <a:lstStyle/>
          <a:p>
            <a:pPr>
              <a:lnSpc>
                <a:spcPct val="150000"/>
              </a:lnSpc>
              <a:spcBef>
                <a:spcPts val="1000"/>
              </a:spcBef>
            </a:pPr>
            <a:r>
              <a:rPr lang="vi-VN" sz="2800">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b="1">
                <a:solidFill>
                  <a:srgbClr val="4472C4"/>
                </a:solidFill>
                <a:latin typeface="Times New Roman" panose="02020603050405020304" pitchFamily="18" charset="0"/>
                <a:ea typeface="Arial-Rounded" panose="020B0500000000000000" pitchFamily="34" charset="0"/>
                <a:cs typeface="Times New Roman" panose="02020603050405020304" pitchFamily="18" charset="0"/>
              </a:rPr>
              <a:t>Mỗi chiếc chong chóng chỉ có một cái cán nhỏ và dài, một đầu gắn bốn cánh giấy mỏng, xinh như một bông hoa. </a:t>
            </a:r>
            <a:endParaRPr lang="en-US" sz="4400" b="1" dirty="0">
              <a:solidFill>
                <a:srgbClr val="4472C4"/>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D8F55C1C-BD74-49AB-9F09-71646DA083C2}"/>
              </a:ext>
            </a:extLst>
          </p:cNvPr>
          <p:cNvCxnSpPr/>
          <p:nvPr/>
        </p:nvCxnSpPr>
        <p:spPr>
          <a:xfrm flipH="1">
            <a:off x="9617733" y="12707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F55C1C-BD74-49AB-9F09-71646DA083C2}"/>
              </a:ext>
            </a:extLst>
          </p:cNvPr>
          <p:cNvCxnSpPr/>
          <p:nvPr/>
        </p:nvCxnSpPr>
        <p:spPr>
          <a:xfrm flipH="1">
            <a:off x="10844298" y="22845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F55C1C-BD74-49AB-9F09-71646DA083C2}"/>
              </a:ext>
            </a:extLst>
          </p:cNvPr>
          <p:cNvCxnSpPr/>
          <p:nvPr/>
        </p:nvCxnSpPr>
        <p:spPr>
          <a:xfrm flipH="1">
            <a:off x="8728800" y="22437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F55C1C-BD74-49AB-9F09-71646DA083C2}"/>
              </a:ext>
            </a:extLst>
          </p:cNvPr>
          <p:cNvCxnSpPr/>
          <p:nvPr/>
        </p:nvCxnSpPr>
        <p:spPr>
          <a:xfrm flipH="1">
            <a:off x="8157231" y="3268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F55C1C-BD74-49AB-9F09-71646DA083C2}"/>
              </a:ext>
            </a:extLst>
          </p:cNvPr>
          <p:cNvCxnSpPr/>
          <p:nvPr/>
        </p:nvCxnSpPr>
        <p:spPr>
          <a:xfrm flipH="1">
            <a:off x="5574215" y="419117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F55C1C-BD74-49AB-9F09-71646DA083C2}"/>
              </a:ext>
            </a:extLst>
          </p:cNvPr>
          <p:cNvCxnSpPr/>
          <p:nvPr/>
        </p:nvCxnSpPr>
        <p:spPr>
          <a:xfrm flipH="1">
            <a:off x="5635532" y="418604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3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351177"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42835" y="2307822"/>
            <a:ext cx="7702619"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52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Phùng</a:t>
              </a:r>
              <a:r>
                <a:rPr kumimoji="0" lang="en-US" sz="4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má</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4800" b="0" i="0" u="none" strike="noStrike" kern="1200" cap="none" spc="0" normalizeH="0" baseline="0" noProof="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Hai má</a:t>
              </a:r>
              <a:r>
                <a:rPr kumimoji="0" lang="en-US" altLang="vi-VN" sz="4800" b="0" i="0" u="none" strike="noStrike" kern="1200" cap="none" spc="0" normalizeH="0" noProof="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căng phồng lên</a:t>
              </a:r>
              <a:endParaRPr kumimoji="0" lang="en-US" altLang="vi-VN" sz="4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257009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1165</Words>
  <Application>Microsoft Office PowerPoint</Application>
  <PresentationFormat>Widescreen</PresentationFormat>
  <Paragraphs>62</Paragraphs>
  <Slides>17</Slides>
  <Notes>6</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Arial Rounded MT Bold</vt:lpstr>
      <vt:lpstr>Arial-Rounded</vt:lpstr>
      <vt:lpstr>Calibri</vt:lpstr>
      <vt:lpstr>Calibri Light</vt:lpstr>
      <vt:lpstr>Times New Roman</vt:lpstr>
      <vt:lpstr>1_Office Theme</vt:lpstr>
      <vt:lpstr>2_Office 主题​​</vt:lpstr>
      <vt:lpstr>3_Office Theme</vt:lpstr>
      <vt:lpstr>6_Office Theme</vt:lpstr>
      <vt:lpstr>5_Office Theme</vt:lpstr>
      <vt:lpstr>PowerPoint Presentation</vt:lpstr>
      <vt:lpstr>PowerPoint Presentation</vt:lpstr>
      <vt:lpstr>TRÒ CHƠI PHỎNG VẤN</vt:lpstr>
      <vt:lpstr>PowerPoint Presentation</vt:lpstr>
      <vt:lpstr>PowerPoint Presentation</vt:lpstr>
      <vt:lpstr>CHƠI CHONG CHÓNG</vt:lpstr>
      <vt:lpstr>                                                 CHƠI CHONG CHÓNG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Anh thích chạy thật nhanh để những chiếc cánh giấy không ngừng quay trong gió. Gió lướt qua cánh chong chóng tạo ra tiếng u u rất lạ.</vt:lpstr>
      <vt:lpstr>PowerPoint Presentation</vt:lpstr>
      <vt:lpstr>PowerPoint Presentation</vt:lpstr>
      <vt:lpstr>PowerPoint Presentation</vt:lpstr>
      <vt:lpstr>PowerPoint Presentation</vt:lpstr>
      <vt:lpstr>PowerPoint Presentation</vt:lpstr>
      <vt:lpstr>                                                 CHƠI CHONG CHÓNG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Anh thích chạy thật nhanh để những chiếc cánh giấy không ngừng quay trong gió. Gió lướt qua cánh chong chóng tạo ra tiếng u u rất lạ.</vt:lpstr>
      <vt:lpstr>                                                 CHƠI CHONG CHÓNG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Anh thích chạy thật nhanh để những chiếc cánh giấy không ngừng quay trong gió. Gió lướt qua cánh chong chóng tạo ra tiếng u u rất lạ.</vt:lpstr>
      <vt:lpstr>                  CHƠI CHONG CHÓNG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47</cp:revision>
  <dcterms:created xsi:type="dcterms:W3CDTF">2021-05-27T10:44:59Z</dcterms:created>
  <dcterms:modified xsi:type="dcterms:W3CDTF">2025-12-21T09:12:54Z</dcterms:modified>
</cp:coreProperties>
</file>