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36" r:id="rId3"/>
  </p:sldMasterIdLst>
  <p:notesMasterIdLst>
    <p:notesMasterId r:id="rId10"/>
  </p:notesMasterIdLst>
  <p:sldIdLst>
    <p:sldId id="567" r:id="rId4"/>
    <p:sldId id="474" r:id="rId5"/>
    <p:sldId id="507" r:id="rId6"/>
    <p:sldId id="560" r:id="rId7"/>
    <p:sldId id="548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47AB-66A0-46A7-A4AE-964B9BB060F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8312-0786-4EE1-B972-0BB3D07F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7.gif"/><Relationship Id="rId18" Type="http://schemas.microsoft.com/office/2007/relationships/hdphoto" Target="../media/hdphoto8.wdp"/><Relationship Id="rId26" Type="http://schemas.openxmlformats.org/officeDocument/2006/relationships/image" Target="../media/image25.png"/><Relationship Id="rId3" Type="http://schemas.microsoft.com/office/2007/relationships/hdphoto" Target="../media/hdphoto2.wdp"/><Relationship Id="rId21" Type="http://schemas.openxmlformats.org/officeDocument/2006/relationships/image" Target="../media/image22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5" Type="http://schemas.openxmlformats.org/officeDocument/2006/relationships/image" Target="../media/image24.gif"/><Relationship Id="rId2" Type="http://schemas.openxmlformats.org/officeDocument/2006/relationships/image" Target="../media/image11.png"/><Relationship Id="rId16" Type="http://schemas.openxmlformats.org/officeDocument/2006/relationships/image" Target="../media/image19.gif"/><Relationship Id="rId20" Type="http://schemas.microsoft.com/office/2007/relationships/hdphoto" Target="../media/hdphoto9.wdp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24" Type="http://schemas.microsoft.com/office/2007/relationships/hdphoto" Target="../media/hdphoto11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23.png"/><Relationship Id="rId28" Type="http://schemas.openxmlformats.org/officeDocument/2006/relationships/image" Target="../media/image26.png"/><Relationship Id="rId10" Type="http://schemas.microsoft.com/office/2007/relationships/hdphoto" Target="../media/hdphoto5.wdp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34693" y="733656"/>
            <a:ext cx="1194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6)</a:t>
            </a: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52" y="407803"/>
            <a:ext cx="9163050" cy="436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999FE-86FA-4638-A3F1-5C17DD1264EE}"/>
              </a:ext>
            </a:extLst>
          </p:cNvPr>
          <p:cNvSpPr/>
          <p:nvPr/>
        </p:nvSpPr>
        <p:spPr>
          <a:xfrm>
            <a:off x="2604976" y="5029200"/>
            <a:ext cx="7421525" cy="1222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ctr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</a:p>
          <a:p>
            <a:pPr algn="ctr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E198A5-741C-4630-8F39-5A2DFC8D3D86}"/>
              </a:ext>
            </a:extLst>
          </p:cNvPr>
          <p:cNvSpPr/>
          <p:nvPr/>
        </p:nvSpPr>
        <p:spPr>
          <a:xfrm>
            <a:off x="1632857" y="483327"/>
            <a:ext cx="8451669" cy="16720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2-3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2857" y="3105835"/>
            <a:ext cx="9117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9514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B8EAB-502E-4745-ADCC-A0E64FBD582C}"/>
              </a:ext>
            </a:extLst>
          </p:cNvPr>
          <p:cNvSpPr txBox="1"/>
          <p:nvPr/>
        </p:nvSpPr>
        <p:spPr>
          <a:xfrm>
            <a:off x="742950" y="320040"/>
            <a:ext cx="949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290C4-3C77-497C-8A45-0C8E5C1E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83" y="1956122"/>
            <a:ext cx="7095100" cy="2588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1D9CC7-F289-446B-8B15-8C6449C00F99}"/>
              </a:ext>
            </a:extLst>
          </p:cNvPr>
          <p:cNvSpPr/>
          <p:nvPr/>
        </p:nvSpPr>
        <p:spPr>
          <a:xfrm>
            <a:off x="5816009" y="2115879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D0A40-A1AA-499C-AA65-831C58C14B71}"/>
              </a:ext>
            </a:extLst>
          </p:cNvPr>
          <p:cNvSpPr/>
          <p:nvPr/>
        </p:nvSpPr>
        <p:spPr>
          <a:xfrm>
            <a:off x="6443330" y="262624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CC2E7-0B0F-463B-B6B3-2414D7E7794B}"/>
              </a:ext>
            </a:extLst>
          </p:cNvPr>
          <p:cNvSpPr/>
          <p:nvPr/>
        </p:nvSpPr>
        <p:spPr>
          <a:xfrm>
            <a:off x="4401879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8FA94-7850-472E-994A-15AF0C199892}"/>
              </a:ext>
            </a:extLst>
          </p:cNvPr>
          <p:cNvSpPr/>
          <p:nvPr/>
        </p:nvSpPr>
        <p:spPr>
          <a:xfrm>
            <a:off x="6606766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A39437-A2CE-4057-800C-C161E675D36B}"/>
              </a:ext>
            </a:extLst>
          </p:cNvPr>
          <p:cNvSpPr/>
          <p:nvPr/>
        </p:nvSpPr>
        <p:spPr>
          <a:xfrm>
            <a:off x="8020896" y="3702350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112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3_Office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66</cp:revision>
  <dcterms:created xsi:type="dcterms:W3CDTF">2021-05-27T11:25:34Z</dcterms:created>
  <dcterms:modified xsi:type="dcterms:W3CDTF">2025-12-24T13:49:26Z</dcterms:modified>
</cp:coreProperties>
</file>