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9" r:id="rId2"/>
    <p:sldMasterId id="2147483701" r:id="rId3"/>
  </p:sldMasterIdLst>
  <p:notesMasterIdLst>
    <p:notesMasterId r:id="rId23"/>
  </p:notesMasterIdLst>
  <p:sldIdLst>
    <p:sldId id="327" r:id="rId4"/>
    <p:sldId id="329" r:id="rId5"/>
    <p:sldId id="283" r:id="rId6"/>
    <p:sldId id="284" r:id="rId7"/>
    <p:sldId id="328" r:id="rId8"/>
    <p:sldId id="285" r:id="rId9"/>
    <p:sldId id="288" r:id="rId10"/>
    <p:sldId id="286" r:id="rId11"/>
    <p:sldId id="294" r:id="rId12"/>
    <p:sldId id="295" r:id="rId13"/>
    <p:sldId id="287" r:id="rId14"/>
    <p:sldId id="322" r:id="rId15"/>
    <p:sldId id="324" r:id="rId16"/>
    <p:sldId id="325" r:id="rId17"/>
    <p:sldId id="289" r:id="rId18"/>
    <p:sldId id="290" r:id="rId19"/>
    <p:sldId id="323" r:id="rId20"/>
    <p:sldId id="293" r:id="rId21"/>
    <p:sldId id="32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7/28/2024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0FFDB-77B6-423D-9318-F4CD988A7640}"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29271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925DA-3DB1-4430-BDB9-3436B434C6F5}"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009846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D0A73-BD1C-4216-819B-C2A516B94082}"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26287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14</a:t>
            </a:fld>
            <a:endParaRPr lang="en-US"/>
          </a:p>
        </p:txBody>
      </p:sp>
    </p:spTree>
    <p:extLst>
      <p:ext uri="{BB962C8B-B14F-4D97-AF65-F5344CB8AC3E}">
        <p14:creationId xmlns:p14="http://schemas.microsoft.com/office/powerpoint/2010/main" val="2490916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D0A73-BD1C-4216-819B-C2A516B94082}"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2281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D0A73-BD1C-4216-819B-C2A516B94082}"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062082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0FFDB-77B6-423D-9318-F4CD988A7640}"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157989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F43D1-2F99-4BC2-82E3-E62160794E2C}"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03195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0FFDB-77B6-423D-9318-F4CD988A7640}"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5337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0FFDB-77B6-423D-9318-F4CD988A7640}"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89276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0FFDB-77B6-423D-9318-F4CD988A7640}"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161561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925DA-3DB1-4430-BDB9-3436B434C6F5}"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138335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925DA-3DB1-4430-BDB9-3436B434C6F5}"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534851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D0A73-BD1C-4216-819B-C2A516B94082}"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458942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925DA-3DB1-4430-BDB9-3436B434C6F5}"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541652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0FFDB-77B6-423D-9318-F4CD988A7640}"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61750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 Id="rId1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microsoft.com/office/2007/relationships/hdphoto" Target="../media/hdphoto1.wdp"/><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9.png"/><Relationship Id="rId11" Type="http://schemas.openxmlformats.org/officeDocument/2006/relationships/image" Target="../media/image23.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44883C-F0F6-46FF-AA5D-4549AFCE475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F7D5201-E980-4567-8A79-FC35DCD233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111370E-C16E-472B-9B6F-60CED65B0678}"/>
              </a:ext>
            </a:extLst>
          </p:cNvPr>
          <p:cNvSpPr>
            <a:spLocks noGrp="1"/>
          </p:cNvSpPr>
          <p:nvPr>
            <p:ph type="dt" sz="half" idx="10"/>
          </p:nvPr>
        </p:nvSpPr>
        <p:spPr/>
        <p:txBody>
          <a:bodyPr/>
          <a:lstStyle/>
          <a:p>
            <a:fld id="{840B44E9-C830-4D77-A085-E8D1F865C8EC}" type="datetimeFigureOut">
              <a:rPr lang="zh-CN" altLang="en-US" smtClean="0"/>
              <a:t>2024/7/28</a:t>
            </a:fld>
            <a:endParaRPr lang="zh-CN" altLang="en-US"/>
          </a:p>
        </p:txBody>
      </p:sp>
      <p:sp>
        <p:nvSpPr>
          <p:cNvPr id="5" name="页脚占位符 4">
            <a:extLst>
              <a:ext uri="{FF2B5EF4-FFF2-40B4-BE49-F238E27FC236}">
                <a16:creationId xmlns:a16="http://schemas.microsoft.com/office/drawing/2014/main" id="{68BCB903-94B5-4367-B471-8AC485AB5C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B9E017-3C00-4428-B175-8EB0D9B8A415}"/>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3376158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698B3F-8EFD-41B6-AC0D-EA140811449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31A0F5E-3164-4548-A4ED-E79CCC95AE2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ED75CB9-E065-42C4-9C53-FB6BEB79A7D8}"/>
              </a:ext>
            </a:extLst>
          </p:cNvPr>
          <p:cNvSpPr>
            <a:spLocks noGrp="1"/>
          </p:cNvSpPr>
          <p:nvPr>
            <p:ph type="dt" sz="half" idx="10"/>
          </p:nvPr>
        </p:nvSpPr>
        <p:spPr/>
        <p:txBody>
          <a:bodyPr/>
          <a:lstStyle/>
          <a:p>
            <a:fld id="{840B44E9-C830-4D77-A085-E8D1F865C8EC}" type="datetimeFigureOut">
              <a:rPr lang="zh-CN" altLang="en-US" smtClean="0"/>
              <a:t>2024/7/28</a:t>
            </a:fld>
            <a:endParaRPr lang="zh-CN" altLang="en-US"/>
          </a:p>
        </p:txBody>
      </p:sp>
      <p:sp>
        <p:nvSpPr>
          <p:cNvPr id="5" name="页脚占位符 4">
            <a:extLst>
              <a:ext uri="{FF2B5EF4-FFF2-40B4-BE49-F238E27FC236}">
                <a16:creationId xmlns:a16="http://schemas.microsoft.com/office/drawing/2014/main" id="{D3D46A2C-D039-478A-8249-23E83C989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7472E45-877F-4B30-B4AB-DE145C012B02}"/>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2435473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516E05-EDB7-48C3-8171-6CF6AA9A6D0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F98EE4E-F1C1-4BE2-B465-D50B8A94BA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B3016C3-18B4-42D3-917E-EF60BC123679}"/>
              </a:ext>
            </a:extLst>
          </p:cNvPr>
          <p:cNvSpPr>
            <a:spLocks noGrp="1"/>
          </p:cNvSpPr>
          <p:nvPr>
            <p:ph type="dt" sz="half" idx="10"/>
          </p:nvPr>
        </p:nvSpPr>
        <p:spPr/>
        <p:txBody>
          <a:bodyPr/>
          <a:lstStyle/>
          <a:p>
            <a:fld id="{840B44E9-C830-4D77-A085-E8D1F865C8EC}" type="datetimeFigureOut">
              <a:rPr lang="zh-CN" altLang="en-US" smtClean="0"/>
              <a:t>2024/7/28</a:t>
            </a:fld>
            <a:endParaRPr lang="zh-CN" altLang="en-US"/>
          </a:p>
        </p:txBody>
      </p:sp>
      <p:sp>
        <p:nvSpPr>
          <p:cNvPr id="5" name="页脚占位符 4">
            <a:extLst>
              <a:ext uri="{FF2B5EF4-FFF2-40B4-BE49-F238E27FC236}">
                <a16:creationId xmlns:a16="http://schemas.microsoft.com/office/drawing/2014/main" id="{1704B450-01BA-4DB8-83E2-5B1AE6DA24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329038-9E20-4EF0-816C-FBE5662FFE01}"/>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310113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61E6C5-6638-4AFE-9FC1-2C9C3A1839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238" t="86689"/>
          <a:stretch/>
        </p:blipFill>
        <p:spPr>
          <a:xfrm flipH="1" flipV="1">
            <a:off x="6981" y="0"/>
            <a:ext cx="9480698" cy="935665"/>
          </a:xfrm>
          <a:prstGeom prst="rect">
            <a:avLst/>
          </a:prstGeom>
        </p:spPr>
      </p:pic>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71000"/>
            <a:ext cx="12192000" cy="7029000"/>
          </a:xfrm>
          <a:prstGeom prst="rect">
            <a:avLst/>
          </a:prstGeom>
        </p:spPr>
      </p:pic>
      <p:sp>
        <p:nvSpPr>
          <p:cNvPr id="9" name="任意多边形 8"/>
          <p:cNvSpPr/>
          <p:nvPr userDrawn="1"/>
        </p:nvSpPr>
        <p:spPr>
          <a:xfrm>
            <a:off x="413461" y="0"/>
            <a:ext cx="11372059" cy="6768548"/>
          </a:xfrm>
          <a:custGeom>
            <a:avLst/>
            <a:gdLst>
              <a:gd name="connsiteX0" fmla="*/ 462275 w 11379040"/>
              <a:gd name="connsiteY0" fmla="*/ 1089360 h 6165392"/>
              <a:gd name="connsiteX1" fmla="*/ 2355244 w 11379040"/>
              <a:gd name="connsiteY1" fmla="*/ 239129 h 6165392"/>
              <a:gd name="connsiteX2" fmla="*/ 5756170 w 11379040"/>
              <a:gd name="connsiteY2" fmla="*/ 367466 h 6165392"/>
              <a:gd name="connsiteX3" fmla="*/ 10039412 w 11379040"/>
              <a:gd name="connsiteY3" fmla="*/ 14539 h 6165392"/>
              <a:gd name="connsiteX4" fmla="*/ 11098191 w 11379040"/>
              <a:gd name="connsiteY4" fmla="*/ 944981 h 6165392"/>
              <a:gd name="connsiteX5" fmla="*/ 11130275 w 11379040"/>
              <a:gd name="connsiteY5" fmla="*/ 2886076 h 6165392"/>
              <a:gd name="connsiteX6" fmla="*/ 11370907 w 11379040"/>
              <a:gd name="connsiteY6" fmla="*/ 4843213 h 6165392"/>
              <a:gd name="connsiteX7" fmla="*/ 10793391 w 11379040"/>
              <a:gd name="connsiteY7" fmla="*/ 6110539 h 6165392"/>
              <a:gd name="connsiteX8" fmla="*/ 8050191 w 11379040"/>
              <a:gd name="connsiteY8" fmla="*/ 5950118 h 6165392"/>
              <a:gd name="connsiteX9" fmla="*/ 6879118 w 11379040"/>
              <a:gd name="connsiteY9" fmla="*/ 6078455 h 6165392"/>
              <a:gd name="connsiteX10" fmla="*/ 5996802 w 11379040"/>
              <a:gd name="connsiteY10" fmla="*/ 5757613 h 6165392"/>
              <a:gd name="connsiteX11" fmla="*/ 2820465 w 11379040"/>
              <a:gd name="connsiteY11" fmla="*/ 6126581 h 6165392"/>
              <a:gd name="connsiteX12" fmla="*/ 285812 w 11379040"/>
              <a:gd name="connsiteY12" fmla="*/ 5837824 h 6165392"/>
              <a:gd name="connsiteX13" fmla="*/ 45181 w 11379040"/>
              <a:gd name="connsiteY13" fmla="*/ 3960897 h 6165392"/>
              <a:gd name="connsiteX14" fmla="*/ 45181 w 11379040"/>
              <a:gd name="connsiteY14" fmla="*/ 2051887 h 6165392"/>
              <a:gd name="connsiteX15" fmla="*/ 462275 w 11379040"/>
              <a:gd name="connsiteY15" fmla="*/ 1089360 h 6165392"/>
              <a:gd name="connsiteX0" fmla="*/ 310915 w 11372059"/>
              <a:gd name="connsiteY0" fmla="*/ 351423 h 6165392"/>
              <a:gd name="connsiteX1" fmla="*/ 2348263 w 11372059"/>
              <a:gd name="connsiteY1" fmla="*/ 239129 h 6165392"/>
              <a:gd name="connsiteX2" fmla="*/ 5749189 w 11372059"/>
              <a:gd name="connsiteY2" fmla="*/ 367466 h 6165392"/>
              <a:gd name="connsiteX3" fmla="*/ 10032431 w 11372059"/>
              <a:gd name="connsiteY3" fmla="*/ 14539 h 6165392"/>
              <a:gd name="connsiteX4" fmla="*/ 11091210 w 11372059"/>
              <a:gd name="connsiteY4" fmla="*/ 944981 h 6165392"/>
              <a:gd name="connsiteX5" fmla="*/ 11123294 w 11372059"/>
              <a:gd name="connsiteY5" fmla="*/ 2886076 h 6165392"/>
              <a:gd name="connsiteX6" fmla="*/ 11363926 w 11372059"/>
              <a:gd name="connsiteY6" fmla="*/ 4843213 h 6165392"/>
              <a:gd name="connsiteX7" fmla="*/ 10786410 w 11372059"/>
              <a:gd name="connsiteY7" fmla="*/ 6110539 h 6165392"/>
              <a:gd name="connsiteX8" fmla="*/ 8043210 w 11372059"/>
              <a:gd name="connsiteY8" fmla="*/ 5950118 h 6165392"/>
              <a:gd name="connsiteX9" fmla="*/ 6872137 w 11372059"/>
              <a:gd name="connsiteY9" fmla="*/ 6078455 h 6165392"/>
              <a:gd name="connsiteX10" fmla="*/ 5989821 w 11372059"/>
              <a:gd name="connsiteY10" fmla="*/ 5757613 h 6165392"/>
              <a:gd name="connsiteX11" fmla="*/ 2813484 w 11372059"/>
              <a:gd name="connsiteY11" fmla="*/ 6126581 h 6165392"/>
              <a:gd name="connsiteX12" fmla="*/ 278831 w 11372059"/>
              <a:gd name="connsiteY12" fmla="*/ 5837824 h 6165392"/>
              <a:gd name="connsiteX13" fmla="*/ 38200 w 11372059"/>
              <a:gd name="connsiteY13" fmla="*/ 3960897 h 6165392"/>
              <a:gd name="connsiteX14" fmla="*/ 38200 w 11372059"/>
              <a:gd name="connsiteY14" fmla="*/ 2051887 h 6165392"/>
              <a:gd name="connsiteX15" fmla="*/ 310915 w 11372059"/>
              <a:gd name="connsiteY15" fmla="*/ 351423 h 6165392"/>
              <a:gd name="connsiteX0" fmla="*/ 310915 w 11372059"/>
              <a:gd name="connsiteY0" fmla="*/ 351741 h 6165710"/>
              <a:gd name="connsiteX1" fmla="*/ 2235968 w 11372059"/>
              <a:gd name="connsiteY1" fmla="*/ 303615 h 6165710"/>
              <a:gd name="connsiteX2" fmla="*/ 5749189 w 11372059"/>
              <a:gd name="connsiteY2" fmla="*/ 367784 h 6165710"/>
              <a:gd name="connsiteX3" fmla="*/ 10032431 w 11372059"/>
              <a:gd name="connsiteY3" fmla="*/ 14857 h 6165710"/>
              <a:gd name="connsiteX4" fmla="*/ 11091210 w 11372059"/>
              <a:gd name="connsiteY4" fmla="*/ 945299 h 6165710"/>
              <a:gd name="connsiteX5" fmla="*/ 11123294 w 11372059"/>
              <a:gd name="connsiteY5" fmla="*/ 2886394 h 6165710"/>
              <a:gd name="connsiteX6" fmla="*/ 11363926 w 11372059"/>
              <a:gd name="connsiteY6" fmla="*/ 4843531 h 6165710"/>
              <a:gd name="connsiteX7" fmla="*/ 10786410 w 11372059"/>
              <a:gd name="connsiteY7" fmla="*/ 6110857 h 6165710"/>
              <a:gd name="connsiteX8" fmla="*/ 8043210 w 11372059"/>
              <a:gd name="connsiteY8" fmla="*/ 5950436 h 6165710"/>
              <a:gd name="connsiteX9" fmla="*/ 6872137 w 11372059"/>
              <a:gd name="connsiteY9" fmla="*/ 6078773 h 6165710"/>
              <a:gd name="connsiteX10" fmla="*/ 5989821 w 11372059"/>
              <a:gd name="connsiteY10" fmla="*/ 5757931 h 6165710"/>
              <a:gd name="connsiteX11" fmla="*/ 2813484 w 11372059"/>
              <a:gd name="connsiteY11" fmla="*/ 6126899 h 6165710"/>
              <a:gd name="connsiteX12" fmla="*/ 278831 w 11372059"/>
              <a:gd name="connsiteY12" fmla="*/ 5838142 h 6165710"/>
              <a:gd name="connsiteX13" fmla="*/ 38200 w 11372059"/>
              <a:gd name="connsiteY13" fmla="*/ 3961215 h 6165710"/>
              <a:gd name="connsiteX14" fmla="*/ 38200 w 11372059"/>
              <a:gd name="connsiteY14" fmla="*/ 2052205 h 6165710"/>
              <a:gd name="connsiteX15" fmla="*/ 310915 w 11372059"/>
              <a:gd name="connsiteY15" fmla="*/ 351741 h 6165710"/>
              <a:gd name="connsiteX0" fmla="*/ 310915 w 11372059"/>
              <a:gd name="connsiteY0" fmla="*/ 351741 h 6165710"/>
              <a:gd name="connsiteX1" fmla="*/ 2235968 w 11372059"/>
              <a:gd name="connsiteY1" fmla="*/ 303615 h 6165710"/>
              <a:gd name="connsiteX2" fmla="*/ 5749189 w 11372059"/>
              <a:gd name="connsiteY2" fmla="*/ 367784 h 6165710"/>
              <a:gd name="connsiteX3" fmla="*/ 10032431 w 11372059"/>
              <a:gd name="connsiteY3" fmla="*/ 14857 h 6165710"/>
              <a:gd name="connsiteX4" fmla="*/ 11091210 w 11372059"/>
              <a:gd name="connsiteY4" fmla="*/ 945299 h 6165710"/>
              <a:gd name="connsiteX5" fmla="*/ 11123294 w 11372059"/>
              <a:gd name="connsiteY5" fmla="*/ 2886394 h 6165710"/>
              <a:gd name="connsiteX6" fmla="*/ 11363926 w 11372059"/>
              <a:gd name="connsiteY6" fmla="*/ 4843531 h 6165710"/>
              <a:gd name="connsiteX7" fmla="*/ 10786410 w 11372059"/>
              <a:gd name="connsiteY7" fmla="*/ 6110857 h 6165710"/>
              <a:gd name="connsiteX8" fmla="*/ 8043210 w 11372059"/>
              <a:gd name="connsiteY8" fmla="*/ 5950436 h 6165710"/>
              <a:gd name="connsiteX9" fmla="*/ 6872137 w 11372059"/>
              <a:gd name="connsiteY9" fmla="*/ 6078773 h 6165710"/>
              <a:gd name="connsiteX10" fmla="*/ 5989821 w 11372059"/>
              <a:gd name="connsiteY10" fmla="*/ 5757931 h 6165710"/>
              <a:gd name="connsiteX11" fmla="*/ 2813484 w 11372059"/>
              <a:gd name="connsiteY11" fmla="*/ 6126899 h 6165710"/>
              <a:gd name="connsiteX12" fmla="*/ 278831 w 11372059"/>
              <a:gd name="connsiteY12" fmla="*/ 5838142 h 6165710"/>
              <a:gd name="connsiteX13" fmla="*/ 38200 w 11372059"/>
              <a:gd name="connsiteY13" fmla="*/ 3961215 h 6165710"/>
              <a:gd name="connsiteX14" fmla="*/ 38200 w 11372059"/>
              <a:gd name="connsiteY14" fmla="*/ 2052205 h 6165710"/>
              <a:gd name="connsiteX15" fmla="*/ 310915 w 11372059"/>
              <a:gd name="connsiteY15" fmla="*/ 351741 h 61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72059" h="6165710">
                <a:moveTo>
                  <a:pt x="310915" y="351741"/>
                </a:moveTo>
                <a:cubicBezTo>
                  <a:pt x="677210" y="60309"/>
                  <a:pt x="1377716" y="413236"/>
                  <a:pt x="2235968" y="303615"/>
                </a:cubicBezTo>
                <a:cubicBezTo>
                  <a:pt x="3094220" y="193994"/>
                  <a:pt x="4449779" y="415910"/>
                  <a:pt x="5749189" y="367784"/>
                </a:cubicBezTo>
                <a:cubicBezTo>
                  <a:pt x="7048599" y="319658"/>
                  <a:pt x="9142094" y="-81395"/>
                  <a:pt x="10032431" y="14857"/>
                </a:cubicBezTo>
                <a:cubicBezTo>
                  <a:pt x="10922768" y="111109"/>
                  <a:pt x="10909400" y="466710"/>
                  <a:pt x="11091210" y="945299"/>
                </a:cubicBezTo>
                <a:cubicBezTo>
                  <a:pt x="11273020" y="1423888"/>
                  <a:pt x="11077841" y="2236689"/>
                  <a:pt x="11123294" y="2886394"/>
                </a:cubicBezTo>
                <a:cubicBezTo>
                  <a:pt x="11168747" y="3536099"/>
                  <a:pt x="11420073" y="4306120"/>
                  <a:pt x="11363926" y="4843531"/>
                </a:cubicBezTo>
                <a:cubicBezTo>
                  <a:pt x="11307779" y="5380942"/>
                  <a:pt x="11339863" y="5926373"/>
                  <a:pt x="10786410" y="6110857"/>
                </a:cubicBezTo>
                <a:cubicBezTo>
                  <a:pt x="10232957" y="6295341"/>
                  <a:pt x="8695589" y="5955783"/>
                  <a:pt x="8043210" y="5950436"/>
                </a:cubicBezTo>
                <a:cubicBezTo>
                  <a:pt x="7390831" y="5945089"/>
                  <a:pt x="7214368" y="6110857"/>
                  <a:pt x="6872137" y="6078773"/>
                </a:cubicBezTo>
                <a:cubicBezTo>
                  <a:pt x="6529906" y="6046689"/>
                  <a:pt x="6666263" y="5749910"/>
                  <a:pt x="5989821" y="5757931"/>
                </a:cubicBezTo>
                <a:cubicBezTo>
                  <a:pt x="5313379" y="5765952"/>
                  <a:pt x="3765316" y="6113531"/>
                  <a:pt x="2813484" y="6126899"/>
                </a:cubicBezTo>
                <a:cubicBezTo>
                  <a:pt x="1861652" y="6140267"/>
                  <a:pt x="741378" y="6199089"/>
                  <a:pt x="278831" y="5838142"/>
                </a:cubicBezTo>
                <a:cubicBezTo>
                  <a:pt x="-183716" y="5477195"/>
                  <a:pt x="78305" y="4592204"/>
                  <a:pt x="38200" y="3961215"/>
                </a:cubicBezTo>
                <a:cubicBezTo>
                  <a:pt x="-1905" y="3330226"/>
                  <a:pt x="-7252" y="2653784"/>
                  <a:pt x="38200" y="2052205"/>
                </a:cubicBezTo>
                <a:cubicBezTo>
                  <a:pt x="83652" y="1450626"/>
                  <a:pt x="-55380" y="643173"/>
                  <a:pt x="310915" y="351741"/>
                </a:cubicBezTo>
                <a:close/>
              </a:path>
            </a:pathLst>
          </a:custGeom>
          <a:solidFill>
            <a:schemeClr val="bg1"/>
          </a:solidFill>
          <a:ln w="57150">
            <a:solidFill>
              <a:srgbClr val="EE8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2216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ED846A-C2B8-4BC2-9A06-03E8590D579F}" type="datetimeFigureOut">
              <a:rPr lang="zh-CN" altLang="en-US" smtClean="0"/>
              <a:t>2024/7/28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3212267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823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210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15677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32587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187239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1585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C5FEA0-FE07-4EF1-8ACF-F1F00C5EAA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5DFF3FF-CFB6-4C87-80A6-87735C22313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B0D6F36-8A2D-4E30-896F-C422E63DB923}"/>
              </a:ext>
            </a:extLst>
          </p:cNvPr>
          <p:cNvSpPr>
            <a:spLocks noGrp="1"/>
          </p:cNvSpPr>
          <p:nvPr>
            <p:ph type="dt" sz="half" idx="10"/>
          </p:nvPr>
        </p:nvSpPr>
        <p:spPr/>
        <p:txBody>
          <a:bodyPr/>
          <a:lstStyle/>
          <a:p>
            <a:fld id="{840B44E9-C830-4D77-A085-E8D1F865C8EC}" type="datetimeFigureOut">
              <a:rPr lang="zh-CN" altLang="en-US" smtClean="0"/>
              <a:t>2024/7/28</a:t>
            </a:fld>
            <a:endParaRPr lang="zh-CN" altLang="en-US"/>
          </a:p>
        </p:txBody>
      </p:sp>
      <p:sp>
        <p:nvSpPr>
          <p:cNvPr id="5" name="页脚占位符 4">
            <a:extLst>
              <a:ext uri="{FF2B5EF4-FFF2-40B4-BE49-F238E27FC236}">
                <a16:creationId xmlns:a16="http://schemas.microsoft.com/office/drawing/2014/main" id="{186E7C39-AC72-464C-8B9D-371DC02E35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1A21B1-3A44-4E03-B7CF-BAF1FDE6E86B}"/>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426976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347501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2975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C8AA0E-D2CD-4427-8202-17692C31786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B851AA4-A8E3-4582-9FE3-3408E42E2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75CBA8B6-C511-47CD-8CB0-67F0E6BDE715}"/>
              </a:ext>
            </a:extLst>
          </p:cNvPr>
          <p:cNvSpPr>
            <a:spLocks noGrp="1"/>
          </p:cNvSpPr>
          <p:nvPr>
            <p:ph type="dt" sz="half" idx="10"/>
          </p:nvPr>
        </p:nvSpPr>
        <p:spPr/>
        <p:txBody>
          <a:bodyPr/>
          <a:lstStyle/>
          <a:p>
            <a:fld id="{840B44E9-C830-4D77-A085-E8D1F865C8EC}" type="datetimeFigureOut">
              <a:rPr lang="zh-CN" altLang="en-US" smtClean="0"/>
              <a:t>2024/7/28</a:t>
            </a:fld>
            <a:endParaRPr lang="zh-CN" altLang="en-US"/>
          </a:p>
        </p:txBody>
      </p:sp>
      <p:sp>
        <p:nvSpPr>
          <p:cNvPr id="5" name="页脚占位符 4">
            <a:extLst>
              <a:ext uri="{FF2B5EF4-FFF2-40B4-BE49-F238E27FC236}">
                <a16:creationId xmlns:a16="http://schemas.microsoft.com/office/drawing/2014/main" id="{F2D2F48F-8067-4183-8E5F-D8EEA19B3C6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019635-5514-485E-B86C-BFAF5C52E18A}"/>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1621039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8513BC-61A6-4529-9ED2-C70AF3B73AA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D664262-EB66-41B6-872B-39B75D9CF1F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91D938C-2E82-437E-86D2-69618583EF0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FED10E1-462F-4350-95D2-AA954722A404}"/>
              </a:ext>
            </a:extLst>
          </p:cNvPr>
          <p:cNvSpPr>
            <a:spLocks noGrp="1"/>
          </p:cNvSpPr>
          <p:nvPr>
            <p:ph type="dt" sz="half" idx="10"/>
          </p:nvPr>
        </p:nvSpPr>
        <p:spPr/>
        <p:txBody>
          <a:bodyPr/>
          <a:lstStyle/>
          <a:p>
            <a:fld id="{840B44E9-C830-4D77-A085-E8D1F865C8EC}" type="datetimeFigureOut">
              <a:rPr lang="zh-CN" altLang="en-US" smtClean="0"/>
              <a:t>2024/7/28</a:t>
            </a:fld>
            <a:endParaRPr lang="zh-CN" altLang="en-US"/>
          </a:p>
        </p:txBody>
      </p:sp>
      <p:sp>
        <p:nvSpPr>
          <p:cNvPr id="6" name="页脚占位符 5">
            <a:extLst>
              <a:ext uri="{FF2B5EF4-FFF2-40B4-BE49-F238E27FC236}">
                <a16:creationId xmlns:a16="http://schemas.microsoft.com/office/drawing/2014/main" id="{50BC7434-89ED-4BD6-BD80-2513012F71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4897F7-0002-42B0-9C76-44EF2FBC2C77}"/>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1837258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4C21F-3EAE-49D0-9EEE-B079921801A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A15ABAA-7166-4B66-9B9C-F1D22061E5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C302806-507E-4F11-909A-E8ECBBC7556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16D0ED1-F7BD-4B11-A9C2-882DAB29B6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6EF3E59-ECD1-4A5A-8063-3569ADF806C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8E0052F-C021-41E5-923B-6CBB27E140A3}"/>
              </a:ext>
            </a:extLst>
          </p:cNvPr>
          <p:cNvSpPr>
            <a:spLocks noGrp="1"/>
          </p:cNvSpPr>
          <p:nvPr>
            <p:ph type="dt" sz="half" idx="10"/>
          </p:nvPr>
        </p:nvSpPr>
        <p:spPr/>
        <p:txBody>
          <a:bodyPr/>
          <a:lstStyle/>
          <a:p>
            <a:fld id="{840B44E9-C830-4D77-A085-E8D1F865C8EC}" type="datetimeFigureOut">
              <a:rPr lang="zh-CN" altLang="en-US" smtClean="0"/>
              <a:t>2024/7/28</a:t>
            </a:fld>
            <a:endParaRPr lang="zh-CN" altLang="en-US"/>
          </a:p>
        </p:txBody>
      </p:sp>
      <p:sp>
        <p:nvSpPr>
          <p:cNvPr id="8" name="页脚占位符 7">
            <a:extLst>
              <a:ext uri="{FF2B5EF4-FFF2-40B4-BE49-F238E27FC236}">
                <a16:creationId xmlns:a16="http://schemas.microsoft.com/office/drawing/2014/main" id="{A0792B64-5345-4CED-B383-D60943E10ED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6E33298-3B01-4204-B0DE-83E60EFC753C}"/>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158723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17EF19-1366-4976-BD84-CBE374428C3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8906123-A906-4ECA-BEE8-7607941C0F71}"/>
              </a:ext>
            </a:extLst>
          </p:cNvPr>
          <p:cNvSpPr>
            <a:spLocks noGrp="1"/>
          </p:cNvSpPr>
          <p:nvPr>
            <p:ph type="dt" sz="half" idx="10"/>
          </p:nvPr>
        </p:nvSpPr>
        <p:spPr/>
        <p:txBody>
          <a:bodyPr/>
          <a:lstStyle/>
          <a:p>
            <a:fld id="{840B44E9-C830-4D77-A085-E8D1F865C8EC}" type="datetimeFigureOut">
              <a:rPr lang="zh-CN" altLang="en-US" smtClean="0"/>
              <a:t>2024/7/28</a:t>
            </a:fld>
            <a:endParaRPr lang="zh-CN" altLang="en-US"/>
          </a:p>
        </p:txBody>
      </p:sp>
      <p:sp>
        <p:nvSpPr>
          <p:cNvPr id="4" name="页脚占位符 3">
            <a:extLst>
              <a:ext uri="{FF2B5EF4-FFF2-40B4-BE49-F238E27FC236}">
                <a16:creationId xmlns:a16="http://schemas.microsoft.com/office/drawing/2014/main" id="{78A6BED0-02B8-4FE6-BE3F-576383EE8B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97DC8CC-FD55-4F1F-9A1B-0460DDFB9C4E}"/>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1684596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2F35EC9-C5DC-45B2-90E1-AD85BA4D588F}"/>
              </a:ext>
            </a:extLst>
          </p:cNvPr>
          <p:cNvSpPr>
            <a:spLocks noGrp="1"/>
          </p:cNvSpPr>
          <p:nvPr>
            <p:ph type="dt" sz="half" idx="10"/>
          </p:nvPr>
        </p:nvSpPr>
        <p:spPr/>
        <p:txBody>
          <a:bodyPr/>
          <a:lstStyle/>
          <a:p>
            <a:fld id="{840B44E9-C830-4D77-A085-E8D1F865C8EC}" type="datetimeFigureOut">
              <a:rPr lang="zh-CN" altLang="en-US" smtClean="0"/>
              <a:t>2024/7/28</a:t>
            </a:fld>
            <a:endParaRPr lang="zh-CN" altLang="en-US"/>
          </a:p>
        </p:txBody>
      </p:sp>
      <p:sp>
        <p:nvSpPr>
          <p:cNvPr id="3" name="页脚占位符 2">
            <a:extLst>
              <a:ext uri="{FF2B5EF4-FFF2-40B4-BE49-F238E27FC236}">
                <a16:creationId xmlns:a16="http://schemas.microsoft.com/office/drawing/2014/main" id="{E13414CD-C1D8-44D5-A4A0-D2EAC68A2D3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DAE3FDD-9B74-447C-88AE-F8F5C15CA05A}"/>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280764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1CA7D1-F8BF-46D5-9FA4-9547BECCE8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8D5FD4-54ED-4DA9-8E24-9F8AE72515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37890A7-E7D0-4704-B390-E248E64D51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E5CA05B-7E6D-4F5D-95A5-8B00F5CF78FD}"/>
              </a:ext>
            </a:extLst>
          </p:cNvPr>
          <p:cNvSpPr>
            <a:spLocks noGrp="1"/>
          </p:cNvSpPr>
          <p:nvPr>
            <p:ph type="dt" sz="half" idx="10"/>
          </p:nvPr>
        </p:nvSpPr>
        <p:spPr/>
        <p:txBody>
          <a:bodyPr/>
          <a:lstStyle/>
          <a:p>
            <a:fld id="{840B44E9-C830-4D77-A085-E8D1F865C8EC}" type="datetimeFigureOut">
              <a:rPr lang="zh-CN" altLang="en-US" smtClean="0"/>
              <a:t>2024/7/28</a:t>
            </a:fld>
            <a:endParaRPr lang="zh-CN" altLang="en-US"/>
          </a:p>
        </p:txBody>
      </p:sp>
      <p:sp>
        <p:nvSpPr>
          <p:cNvPr id="6" name="页脚占位符 5">
            <a:extLst>
              <a:ext uri="{FF2B5EF4-FFF2-40B4-BE49-F238E27FC236}">
                <a16:creationId xmlns:a16="http://schemas.microsoft.com/office/drawing/2014/main" id="{81ADC540-AF07-4D4B-8EB2-D219936C754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A9069C7-3CD4-4347-B1DF-F253065916B2}"/>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331034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92A9EC-80EA-4ACC-9795-81C98F7EC28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A9EBA07-0543-4B46-8ADF-E9B4D6CD74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E61487F-B15E-4E55-8271-6D0FC16F9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2C6CFBC-C2FB-4AA8-8532-510D1685EDFC}"/>
              </a:ext>
            </a:extLst>
          </p:cNvPr>
          <p:cNvSpPr>
            <a:spLocks noGrp="1"/>
          </p:cNvSpPr>
          <p:nvPr>
            <p:ph type="dt" sz="half" idx="10"/>
          </p:nvPr>
        </p:nvSpPr>
        <p:spPr/>
        <p:txBody>
          <a:bodyPr/>
          <a:lstStyle/>
          <a:p>
            <a:fld id="{840B44E9-C830-4D77-A085-E8D1F865C8EC}" type="datetimeFigureOut">
              <a:rPr lang="zh-CN" altLang="en-US" smtClean="0"/>
              <a:t>2024/7/28</a:t>
            </a:fld>
            <a:endParaRPr lang="zh-CN" altLang="en-US"/>
          </a:p>
        </p:txBody>
      </p:sp>
      <p:sp>
        <p:nvSpPr>
          <p:cNvPr id="6" name="页脚占位符 5">
            <a:extLst>
              <a:ext uri="{FF2B5EF4-FFF2-40B4-BE49-F238E27FC236}">
                <a16:creationId xmlns:a16="http://schemas.microsoft.com/office/drawing/2014/main" id="{9701F5EC-EA10-4557-A227-9A7426346FE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7229F5-C343-4F37-85C9-691EDD14FCA0}"/>
              </a:ext>
            </a:extLst>
          </p:cNvPr>
          <p:cNvSpPr>
            <a:spLocks noGrp="1"/>
          </p:cNvSpPr>
          <p:nvPr>
            <p:ph type="sldNum" sz="quarter" idx="12"/>
          </p:nvPr>
        </p:nvSpPr>
        <p:spPr/>
        <p:txBody>
          <a:bodyPr/>
          <a:lstStyle/>
          <a:p>
            <a:fld id="{3CBCA708-68CA-41DA-BB82-BEC4B167079B}" type="slidenum">
              <a:rPr lang="zh-CN" altLang="en-US" smtClean="0"/>
              <a:t>‹#›</a:t>
            </a:fld>
            <a:endParaRPr lang="zh-CN" altLang="en-US"/>
          </a:p>
        </p:txBody>
      </p:sp>
    </p:spTree>
    <p:extLst>
      <p:ext uri="{BB962C8B-B14F-4D97-AF65-F5344CB8AC3E}">
        <p14:creationId xmlns:p14="http://schemas.microsoft.com/office/powerpoint/2010/main" val="359188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35531E-490F-44C5-BFA5-513251480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0796AFE-4972-42F5-9B2F-71000F7FDD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2E3E8B09-F2DF-425A-9023-02C37CD6C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840B44E9-C830-4D77-A085-E8D1F865C8EC}" type="datetimeFigureOut">
              <a:rPr lang="zh-CN" altLang="en-US" smtClean="0"/>
              <a:pPr/>
              <a:t>2024/7/28</a:t>
            </a:fld>
            <a:endParaRPr lang="zh-CN" altLang="en-US" dirty="0"/>
          </a:p>
        </p:txBody>
      </p:sp>
      <p:sp>
        <p:nvSpPr>
          <p:cNvPr id="5" name="页脚占位符 4">
            <a:extLst>
              <a:ext uri="{FF2B5EF4-FFF2-40B4-BE49-F238E27FC236}">
                <a16:creationId xmlns:a16="http://schemas.microsoft.com/office/drawing/2014/main" id="{C712306B-260C-446E-89DC-B56DA26ED5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BABFAF07-454A-4EE3-9552-EBBC23D70D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3CBCA708-68CA-41DA-BB82-BEC4B167079B}" type="slidenum">
              <a:rPr lang="zh-CN" altLang="en-US" smtClean="0"/>
              <a:pPr/>
              <a:t>‹#›</a:t>
            </a:fld>
            <a:endParaRPr lang="zh-CN" altLang="en-US" dirty="0"/>
          </a:p>
        </p:txBody>
      </p:sp>
    </p:spTree>
    <p:extLst>
      <p:ext uri="{BB962C8B-B14F-4D97-AF65-F5344CB8AC3E}">
        <p14:creationId xmlns:p14="http://schemas.microsoft.com/office/powerpoint/2010/main" val="42459025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Shape&#10;&#10;Description automatically generated with medium confidence">
            <a:extLst>
              <a:ext uri="{FF2B5EF4-FFF2-40B4-BE49-F238E27FC236}">
                <a16:creationId xmlns:a16="http://schemas.microsoft.com/office/drawing/2014/main" id="{25414B29-FCB3-4961-BCCE-9AE70F19146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61052" y="245166"/>
            <a:ext cx="1002726" cy="1002726"/>
          </a:xfrm>
          <a:prstGeom prst="rect">
            <a:avLst/>
          </a:prstGeom>
        </p:spPr>
      </p:pic>
    </p:spTree>
    <p:extLst>
      <p:ext uri="{BB962C8B-B14F-4D97-AF65-F5344CB8AC3E}">
        <p14:creationId xmlns:p14="http://schemas.microsoft.com/office/powerpoint/2010/main" val="3706659356"/>
      </p:ext>
    </p:extLst>
  </p:cSld>
  <p:clrMap bg1="lt1" tx1="dk1" bg2="lt2" tx2="dk2" accent1="accent1" accent2="accent2" accent3="accent3" accent4="accent4" accent5="accent5" accent6="accent6" hlink="hlink" folHlink="folHlink"/>
  <p:sldLayoutIdLst>
    <p:sldLayoutId id="2147483700"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Shape&#10;&#10;Description automatically generated with medium confidence">
            <a:extLst>
              <a:ext uri="{FF2B5EF4-FFF2-40B4-BE49-F238E27FC236}">
                <a16:creationId xmlns:a16="http://schemas.microsoft.com/office/drawing/2014/main" id="{A07A38DD-583A-407A-A2F5-B2319CE9A6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386829173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58.png"/><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0.xml"/><Relationship Id="rId5" Type="http://schemas.openxmlformats.org/officeDocument/2006/relationships/image" Target="../media/image65.png"/><Relationship Id="rId4" Type="http://schemas.openxmlformats.org/officeDocument/2006/relationships/image" Target="../media/image64.emf"/></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5.pn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8.emf"/><Relationship Id="rId5" Type="http://schemas.openxmlformats.org/officeDocument/2006/relationships/image" Target="../media/image64.emf"/><Relationship Id="rId4" Type="http://schemas.openxmlformats.org/officeDocument/2006/relationships/image" Target="../media/image77.emf"/></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4.png"/><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57.sv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5582A1-7A0A-4DF8-AB18-955B52E23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3E443FE-31BB-F026-9913-4B3FAC2F7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9920" y="716039"/>
            <a:ext cx="7200000" cy="5547841"/>
          </a:xfrm>
          <a:prstGeom prst="rect">
            <a:avLst/>
          </a:prstGeom>
        </p:spPr>
      </p:pic>
    </p:spTree>
    <p:extLst>
      <p:ext uri="{BB962C8B-B14F-4D97-AF65-F5344CB8AC3E}">
        <p14:creationId xmlns:p14="http://schemas.microsoft.com/office/powerpoint/2010/main" val="206372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5582A1-7A0A-4DF8-AB18-955B52E23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A_库_文本框 5">
            <a:extLst>
              <a:ext uri="{FF2B5EF4-FFF2-40B4-BE49-F238E27FC236}">
                <a16:creationId xmlns:a16="http://schemas.microsoft.com/office/drawing/2014/main" id="{648FC006-9004-4076-9C94-A7B94E80F25A}"/>
              </a:ext>
            </a:extLst>
          </p:cNvPr>
          <p:cNvSpPr txBox="1"/>
          <p:nvPr>
            <p:custDataLst>
              <p:tags r:id="rId1"/>
            </p:custDataLst>
          </p:nvPr>
        </p:nvSpPr>
        <p:spPr>
          <a:xfrm>
            <a:off x="7801521" y="1191553"/>
            <a:ext cx="100540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2</a:t>
            </a:r>
            <a:endParaRPr kumimoji="0" lang="zh-CN" altLang="en-US" sz="115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92861157-265F-472A-A707-16FA08352ED7}"/>
              </a:ext>
            </a:extLst>
          </p:cNvPr>
          <p:cNvPicPr>
            <a:picLocks noChangeAspect="1"/>
          </p:cNvPicPr>
          <p:nvPr/>
        </p:nvPicPr>
        <p:blipFill>
          <a:blip r:embed="rId5"/>
          <a:stretch>
            <a:fillRect/>
          </a:stretch>
        </p:blipFill>
        <p:spPr>
          <a:xfrm>
            <a:off x="4341728" y="2809822"/>
            <a:ext cx="8407113" cy="2145978"/>
          </a:xfrm>
          <a:prstGeom prst="rect">
            <a:avLst/>
          </a:prstGeom>
        </p:spPr>
      </p:pic>
    </p:spTree>
    <p:extLst>
      <p:ext uri="{BB962C8B-B14F-4D97-AF65-F5344CB8AC3E}">
        <p14:creationId xmlns:p14="http://schemas.microsoft.com/office/powerpoint/2010/main" val="196807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53" presetClass="entr" presetSubtype="16" fill="hold" grpId="1" nodeType="withEffect">
                                  <p:stCondLst>
                                    <p:cond delay="15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par>
                                <p:cTn id="13" presetID="6" presetClass="emph" presetSubtype="0" accel="30000" decel="26000" autoRev="1" fill="hold" grpId="2" nodeType="withEffect">
                                  <p:stCondLst>
                                    <p:cond delay="1900"/>
                                  </p:stCondLst>
                                  <p:childTnLst>
                                    <p:animScale>
                                      <p:cBhvr>
                                        <p:cTn id="14" dur="500" fill="hold"/>
                                        <p:tgtEl>
                                          <p:spTgt spid="6"/>
                                        </p:tgtEl>
                                      </p:cBhvr>
                                      <p:by x="110000" y="110000"/>
                                    </p:animScale>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6" grpId="1" autoUpdateAnimBg="0"/>
      <p:bldP spid="6" grpId="2"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23527C0B-6C32-4D26-ACDE-5BEBD2E4A58E}"/>
              </a:ext>
            </a:extLst>
          </p:cNvPr>
          <p:cNvSpPr/>
          <p:nvPr/>
        </p:nvSpPr>
        <p:spPr>
          <a:xfrm>
            <a:off x="1023257" y="555171"/>
            <a:ext cx="9851572" cy="1436915"/>
          </a:xfrm>
          <a:custGeom>
            <a:avLst/>
            <a:gdLst>
              <a:gd name="connsiteX0" fmla="*/ 0 w 9851572"/>
              <a:gd name="connsiteY0" fmla="*/ 239491 h 1436915"/>
              <a:gd name="connsiteX1" fmla="*/ 239491 w 9851572"/>
              <a:gd name="connsiteY1" fmla="*/ 0 h 1436915"/>
              <a:gd name="connsiteX2" fmla="*/ 1012730 w 9851572"/>
              <a:gd name="connsiteY2" fmla="*/ 0 h 1436915"/>
              <a:gd name="connsiteX3" fmla="*/ 1692242 w 9851572"/>
              <a:gd name="connsiteY3" fmla="*/ 0 h 1436915"/>
              <a:gd name="connsiteX4" fmla="*/ 2090578 w 9851572"/>
              <a:gd name="connsiteY4" fmla="*/ 0 h 1436915"/>
              <a:gd name="connsiteX5" fmla="*/ 2676364 w 9851572"/>
              <a:gd name="connsiteY5" fmla="*/ 0 h 1436915"/>
              <a:gd name="connsiteX6" fmla="*/ 3449603 w 9851572"/>
              <a:gd name="connsiteY6" fmla="*/ 0 h 1436915"/>
              <a:gd name="connsiteX7" fmla="*/ 4129116 w 9851572"/>
              <a:gd name="connsiteY7" fmla="*/ 0 h 1436915"/>
              <a:gd name="connsiteX8" fmla="*/ 4808629 w 9851572"/>
              <a:gd name="connsiteY8" fmla="*/ 0 h 1436915"/>
              <a:gd name="connsiteX9" fmla="*/ 5394416 w 9851572"/>
              <a:gd name="connsiteY9" fmla="*/ 0 h 1436915"/>
              <a:gd name="connsiteX10" fmla="*/ 6073928 w 9851572"/>
              <a:gd name="connsiteY10" fmla="*/ 0 h 1436915"/>
              <a:gd name="connsiteX11" fmla="*/ 6753441 w 9851572"/>
              <a:gd name="connsiteY11" fmla="*/ 0 h 1436915"/>
              <a:gd name="connsiteX12" fmla="*/ 7151776 w 9851572"/>
              <a:gd name="connsiteY12" fmla="*/ 0 h 1436915"/>
              <a:gd name="connsiteX13" fmla="*/ 7550111 w 9851572"/>
              <a:gd name="connsiteY13" fmla="*/ 0 h 1436915"/>
              <a:gd name="connsiteX14" fmla="*/ 8323350 w 9851572"/>
              <a:gd name="connsiteY14" fmla="*/ 0 h 1436915"/>
              <a:gd name="connsiteX15" fmla="*/ 8815411 w 9851572"/>
              <a:gd name="connsiteY15" fmla="*/ 0 h 1436915"/>
              <a:gd name="connsiteX16" fmla="*/ 9612081 w 9851572"/>
              <a:gd name="connsiteY16" fmla="*/ 0 h 1436915"/>
              <a:gd name="connsiteX17" fmla="*/ 9851572 w 9851572"/>
              <a:gd name="connsiteY17" fmla="*/ 239491 h 1436915"/>
              <a:gd name="connsiteX18" fmla="*/ 9851572 w 9851572"/>
              <a:gd name="connsiteY18" fmla="*/ 737616 h 1436915"/>
              <a:gd name="connsiteX19" fmla="*/ 9851572 w 9851572"/>
              <a:gd name="connsiteY19" fmla="*/ 1197424 h 1436915"/>
              <a:gd name="connsiteX20" fmla="*/ 9612081 w 9851572"/>
              <a:gd name="connsiteY20" fmla="*/ 1436915 h 1436915"/>
              <a:gd name="connsiteX21" fmla="*/ 9307472 w 9851572"/>
              <a:gd name="connsiteY21" fmla="*/ 1436915 h 1436915"/>
              <a:gd name="connsiteX22" fmla="*/ 8721685 w 9851572"/>
              <a:gd name="connsiteY22" fmla="*/ 1436915 h 1436915"/>
              <a:gd name="connsiteX23" fmla="*/ 8042172 w 9851572"/>
              <a:gd name="connsiteY23" fmla="*/ 1436915 h 1436915"/>
              <a:gd name="connsiteX24" fmla="*/ 7456385 w 9851572"/>
              <a:gd name="connsiteY24" fmla="*/ 1436915 h 1436915"/>
              <a:gd name="connsiteX25" fmla="*/ 6683147 w 9851572"/>
              <a:gd name="connsiteY25" fmla="*/ 1436915 h 1436915"/>
              <a:gd name="connsiteX26" fmla="*/ 6191086 w 9851572"/>
              <a:gd name="connsiteY26" fmla="*/ 1436915 h 1436915"/>
              <a:gd name="connsiteX27" fmla="*/ 5886476 w 9851572"/>
              <a:gd name="connsiteY27" fmla="*/ 1436915 h 1436915"/>
              <a:gd name="connsiteX28" fmla="*/ 5488141 w 9851572"/>
              <a:gd name="connsiteY28" fmla="*/ 1436915 h 1436915"/>
              <a:gd name="connsiteX29" fmla="*/ 4808629 w 9851572"/>
              <a:gd name="connsiteY29" fmla="*/ 1436915 h 1436915"/>
              <a:gd name="connsiteX30" fmla="*/ 4222842 w 9851572"/>
              <a:gd name="connsiteY30" fmla="*/ 1436915 h 1436915"/>
              <a:gd name="connsiteX31" fmla="*/ 3730781 w 9851572"/>
              <a:gd name="connsiteY31" fmla="*/ 1436915 h 1436915"/>
              <a:gd name="connsiteX32" fmla="*/ 3051268 w 9851572"/>
              <a:gd name="connsiteY32" fmla="*/ 1436915 h 1436915"/>
              <a:gd name="connsiteX33" fmla="*/ 2278029 w 9851572"/>
              <a:gd name="connsiteY33" fmla="*/ 1436915 h 1436915"/>
              <a:gd name="connsiteX34" fmla="*/ 1785968 w 9851572"/>
              <a:gd name="connsiteY34" fmla="*/ 1436915 h 1436915"/>
              <a:gd name="connsiteX35" fmla="*/ 1012730 w 9851572"/>
              <a:gd name="connsiteY35" fmla="*/ 1436915 h 1436915"/>
              <a:gd name="connsiteX36" fmla="*/ 239491 w 9851572"/>
              <a:gd name="connsiteY36" fmla="*/ 1436915 h 1436915"/>
              <a:gd name="connsiteX37" fmla="*/ 0 w 9851572"/>
              <a:gd name="connsiteY37" fmla="*/ 1197424 h 1436915"/>
              <a:gd name="connsiteX38" fmla="*/ 0 w 9851572"/>
              <a:gd name="connsiteY38" fmla="*/ 737616 h 1436915"/>
              <a:gd name="connsiteX39" fmla="*/ 0 w 9851572"/>
              <a:gd name="connsiteY39" fmla="*/ 239491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851572" h="1436915" fill="none" extrusionOk="0">
                <a:moveTo>
                  <a:pt x="0" y="239491"/>
                </a:moveTo>
                <a:cubicBezTo>
                  <a:pt x="3665" y="94510"/>
                  <a:pt x="96847" y="-11207"/>
                  <a:pt x="239491" y="0"/>
                </a:cubicBezTo>
                <a:cubicBezTo>
                  <a:pt x="469819" y="-14192"/>
                  <a:pt x="812011" y="57229"/>
                  <a:pt x="1012730" y="0"/>
                </a:cubicBezTo>
                <a:cubicBezTo>
                  <a:pt x="1213449" y="-57229"/>
                  <a:pt x="1432949" y="39323"/>
                  <a:pt x="1692242" y="0"/>
                </a:cubicBezTo>
                <a:cubicBezTo>
                  <a:pt x="1951535" y="-39323"/>
                  <a:pt x="1908907" y="42216"/>
                  <a:pt x="2090578" y="0"/>
                </a:cubicBezTo>
                <a:cubicBezTo>
                  <a:pt x="2272249" y="-42216"/>
                  <a:pt x="2440343" y="34276"/>
                  <a:pt x="2676364" y="0"/>
                </a:cubicBezTo>
                <a:cubicBezTo>
                  <a:pt x="2912385" y="-34276"/>
                  <a:pt x="3102365" y="92102"/>
                  <a:pt x="3449603" y="0"/>
                </a:cubicBezTo>
                <a:cubicBezTo>
                  <a:pt x="3796841" y="-92102"/>
                  <a:pt x="3984402" y="23528"/>
                  <a:pt x="4129116" y="0"/>
                </a:cubicBezTo>
                <a:cubicBezTo>
                  <a:pt x="4273830" y="-23528"/>
                  <a:pt x="4634705" y="21481"/>
                  <a:pt x="4808629" y="0"/>
                </a:cubicBezTo>
                <a:cubicBezTo>
                  <a:pt x="4982553" y="-21481"/>
                  <a:pt x="5182712" y="3425"/>
                  <a:pt x="5394416" y="0"/>
                </a:cubicBezTo>
                <a:cubicBezTo>
                  <a:pt x="5606120" y="-3425"/>
                  <a:pt x="5835255" y="29422"/>
                  <a:pt x="6073928" y="0"/>
                </a:cubicBezTo>
                <a:cubicBezTo>
                  <a:pt x="6312601" y="-29422"/>
                  <a:pt x="6600189" y="27482"/>
                  <a:pt x="6753441" y="0"/>
                </a:cubicBezTo>
                <a:cubicBezTo>
                  <a:pt x="6906693" y="-27482"/>
                  <a:pt x="6977013" y="43468"/>
                  <a:pt x="7151776" y="0"/>
                </a:cubicBezTo>
                <a:cubicBezTo>
                  <a:pt x="7326539" y="-43468"/>
                  <a:pt x="7459659" y="27853"/>
                  <a:pt x="7550111" y="0"/>
                </a:cubicBezTo>
                <a:cubicBezTo>
                  <a:pt x="7640563" y="-27853"/>
                  <a:pt x="7992897" y="11014"/>
                  <a:pt x="8323350" y="0"/>
                </a:cubicBezTo>
                <a:cubicBezTo>
                  <a:pt x="8653803" y="-11014"/>
                  <a:pt x="8664953" y="43330"/>
                  <a:pt x="8815411" y="0"/>
                </a:cubicBezTo>
                <a:cubicBezTo>
                  <a:pt x="8965869" y="-43330"/>
                  <a:pt x="9324939" y="12594"/>
                  <a:pt x="9612081" y="0"/>
                </a:cubicBezTo>
                <a:cubicBezTo>
                  <a:pt x="9730483" y="-15899"/>
                  <a:pt x="9864892" y="90846"/>
                  <a:pt x="9851572" y="239491"/>
                </a:cubicBezTo>
                <a:cubicBezTo>
                  <a:pt x="9864415" y="437421"/>
                  <a:pt x="9836371" y="544038"/>
                  <a:pt x="9851572" y="737616"/>
                </a:cubicBezTo>
                <a:cubicBezTo>
                  <a:pt x="9866773" y="931195"/>
                  <a:pt x="9835638" y="1078665"/>
                  <a:pt x="9851572" y="1197424"/>
                </a:cubicBezTo>
                <a:cubicBezTo>
                  <a:pt x="9835708" y="1356372"/>
                  <a:pt x="9762994" y="1417167"/>
                  <a:pt x="9612081" y="1436915"/>
                </a:cubicBezTo>
                <a:cubicBezTo>
                  <a:pt x="9531058" y="1453001"/>
                  <a:pt x="9404393" y="1401007"/>
                  <a:pt x="9307472" y="1436915"/>
                </a:cubicBezTo>
                <a:cubicBezTo>
                  <a:pt x="9210551" y="1472823"/>
                  <a:pt x="8975935" y="1368159"/>
                  <a:pt x="8721685" y="1436915"/>
                </a:cubicBezTo>
                <a:cubicBezTo>
                  <a:pt x="8467435" y="1505671"/>
                  <a:pt x="8364057" y="1368858"/>
                  <a:pt x="8042172" y="1436915"/>
                </a:cubicBezTo>
                <a:cubicBezTo>
                  <a:pt x="7720287" y="1504972"/>
                  <a:pt x="7687473" y="1402293"/>
                  <a:pt x="7456385" y="1436915"/>
                </a:cubicBezTo>
                <a:cubicBezTo>
                  <a:pt x="7225297" y="1471537"/>
                  <a:pt x="7036889" y="1422939"/>
                  <a:pt x="6683147" y="1436915"/>
                </a:cubicBezTo>
                <a:cubicBezTo>
                  <a:pt x="6329405" y="1450891"/>
                  <a:pt x="6320054" y="1404291"/>
                  <a:pt x="6191086" y="1436915"/>
                </a:cubicBezTo>
                <a:cubicBezTo>
                  <a:pt x="6062118" y="1469539"/>
                  <a:pt x="5971152" y="1424055"/>
                  <a:pt x="5886476" y="1436915"/>
                </a:cubicBezTo>
                <a:cubicBezTo>
                  <a:pt x="5801800" y="1449775"/>
                  <a:pt x="5602539" y="1398858"/>
                  <a:pt x="5488141" y="1436915"/>
                </a:cubicBezTo>
                <a:cubicBezTo>
                  <a:pt x="5373744" y="1474972"/>
                  <a:pt x="5132957" y="1394447"/>
                  <a:pt x="4808629" y="1436915"/>
                </a:cubicBezTo>
                <a:cubicBezTo>
                  <a:pt x="4484301" y="1479383"/>
                  <a:pt x="4461757" y="1426753"/>
                  <a:pt x="4222842" y="1436915"/>
                </a:cubicBezTo>
                <a:cubicBezTo>
                  <a:pt x="3983927" y="1447077"/>
                  <a:pt x="3862955" y="1432373"/>
                  <a:pt x="3730781" y="1436915"/>
                </a:cubicBezTo>
                <a:cubicBezTo>
                  <a:pt x="3598607" y="1441457"/>
                  <a:pt x="3333408" y="1356811"/>
                  <a:pt x="3051268" y="1436915"/>
                </a:cubicBezTo>
                <a:cubicBezTo>
                  <a:pt x="2769128" y="1517019"/>
                  <a:pt x="2508247" y="1378845"/>
                  <a:pt x="2278029" y="1436915"/>
                </a:cubicBezTo>
                <a:cubicBezTo>
                  <a:pt x="2047811" y="1494985"/>
                  <a:pt x="1908692" y="1396308"/>
                  <a:pt x="1785968" y="1436915"/>
                </a:cubicBezTo>
                <a:cubicBezTo>
                  <a:pt x="1663244" y="1477522"/>
                  <a:pt x="1260280" y="1371201"/>
                  <a:pt x="1012730" y="1436915"/>
                </a:cubicBezTo>
                <a:cubicBezTo>
                  <a:pt x="765180" y="1502629"/>
                  <a:pt x="609206" y="1355761"/>
                  <a:pt x="239491" y="1436915"/>
                </a:cubicBezTo>
                <a:cubicBezTo>
                  <a:pt x="104730" y="1439789"/>
                  <a:pt x="-3094" y="1324538"/>
                  <a:pt x="0" y="1197424"/>
                </a:cubicBezTo>
                <a:cubicBezTo>
                  <a:pt x="-43100" y="987626"/>
                  <a:pt x="48801" y="904262"/>
                  <a:pt x="0" y="737616"/>
                </a:cubicBezTo>
                <a:cubicBezTo>
                  <a:pt x="-48801" y="570970"/>
                  <a:pt x="16707" y="434430"/>
                  <a:pt x="0" y="239491"/>
                </a:cubicBezTo>
                <a:close/>
              </a:path>
              <a:path w="9851572" h="1436915" stroke="0" extrusionOk="0">
                <a:moveTo>
                  <a:pt x="0" y="239491"/>
                </a:moveTo>
                <a:cubicBezTo>
                  <a:pt x="-21608" y="112012"/>
                  <a:pt x="100447" y="-23814"/>
                  <a:pt x="239491" y="0"/>
                </a:cubicBezTo>
                <a:cubicBezTo>
                  <a:pt x="377145" y="-1233"/>
                  <a:pt x="591516" y="55108"/>
                  <a:pt x="825278" y="0"/>
                </a:cubicBezTo>
                <a:cubicBezTo>
                  <a:pt x="1059040" y="-55108"/>
                  <a:pt x="1122208" y="39954"/>
                  <a:pt x="1411065" y="0"/>
                </a:cubicBezTo>
                <a:cubicBezTo>
                  <a:pt x="1699922" y="-39954"/>
                  <a:pt x="2019115" y="51779"/>
                  <a:pt x="2184303" y="0"/>
                </a:cubicBezTo>
                <a:cubicBezTo>
                  <a:pt x="2349491" y="-51779"/>
                  <a:pt x="2434768" y="19555"/>
                  <a:pt x="2676364" y="0"/>
                </a:cubicBezTo>
                <a:cubicBezTo>
                  <a:pt x="2917960" y="-19555"/>
                  <a:pt x="3191121" y="43836"/>
                  <a:pt x="3449603" y="0"/>
                </a:cubicBezTo>
                <a:cubicBezTo>
                  <a:pt x="3708085" y="-43836"/>
                  <a:pt x="3923694" y="56030"/>
                  <a:pt x="4222842" y="0"/>
                </a:cubicBezTo>
                <a:cubicBezTo>
                  <a:pt x="4521990" y="-56030"/>
                  <a:pt x="4600906" y="54167"/>
                  <a:pt x="4714903" y="0"/>
                </a:cubicBezTo>
                <a:cubicBezTo>
                  <a:pt x="4828900" y="-54167"/>
                  <a:pt x="4974801" y="2674"/>
                  <a:pt x="5113238" y="0"/>
                </a:cubicBezTo>
                <a:cubicBezTo>
                  <a:pt x="5251676" y="-2674"/>
                  <a:pt x="5522064" y="35908"/>
                  <a:pt x="5699025" y="0"/>
                </a:cubicBezTo>
                <a:cubicBezTo>
                  <a:pt x="5875986" y="-35908"/>
                  <a:pt x="6096868" y="27789"/>
                  <a:pt x="6472263" y="0"/>
                </a:cubicBezTo>
                <a:cubicBezTo>
                  <a:pt x="6847658" y="-27789"/>
                  <a:pt x="6787713" y="54140"/>
                  <a:pt x="6964324" y="0"/>
                </a:cubicBezTo>
                <a:cubicBezTo>
                  <a:pt x="7140935" y="-54140"/>
                  <a:pt x="7330751" y="17998"/>
                  <a:pt x="7456385" y="0"/>
                </a:cubicBezTo>
                <a:cubicBezTo>
                  <a:pt x="7582019" y="-17998"/>
                  <a:pt x="7688365" y="17089"/>
                  <a:pt x="7854720" y="0"/>
                </a:cubicBezTo>
                <a:cubicBezTo>
                  <a:pt x="8021076" y="-17089"/>
                  <a:pt x="8223179" y="58235"/>
                  <a:pt x="8346781" y="0"/>
                </a:cubicBezTo>
                <a:cubicBezTo>
                  <a:pt x="8470383" y="-58235"/>
                  <a:pt x="8584233" y="5733"/>
                  <a:pt x="8651391" y="0"/>
                </a:cubicBezTo>
                <a:cubicBezTo>
                  <a:pt x="8718549" y="-5733"/>
                  <a:pt x="9366477" y="95102"/>
                  <a:pt x="9612081" y="0"/>
                </a:cubicBezTo>
                <a:cubicBezTo>
                  <a:pt x="9749197" y="10699"/>
                  <a:pt x="9854242" y="136103"/>
                  <a:pt x="9851572" y="239491"/>
                </a:cubicBezTo>
                <a:cubicBezTo>
                  <a:pt x="9897403" y="396238"/>
                  <a:pt x="9817288" y="582717"/>
                  <a:pt x="9851572" y="718458"/>
                </a:cubicBezTo>
                <a:cubicBezTo>
                  <a:pt x="9885856" y="854199"/>
                  <a:pt x="9838615" y="978280"/>
                  <a:pt x="9851572" y="1197424"/>
                </a:cubicBezTo>
                <a:cubicBezTo>
                  <a:pt x="9849977" y="1333505"/>
                  <a:pt x="9756375" y="1402883"/>
                  <a:pt x="9612081" y="1436915"/>
                </a:cubicBezTo>
                <a:cubicBezTo>
                  <a:pt x="9445106" y="1469424"/>
                  <a:pt x="9366695" y="1409649"/>
                  <a:pt x="9213746" y="1436915"/>
                </a:cubicBezTo>
                <a:cubicBezTo>
                  <a:pt x="9060798" y="1464181"/>
                  <a:pt x="8942059" y="1400298"/>
                  <a:pt x="8815411" y="1436915"/>
                </a:cubicBezTo>
                <a:cubicBezTo>
                  <a:pt x="8688763" y="1473532"/>
                  <a:pt x="8628130" y="1434056"/>
                  <a:pt x="8510802" y="1436915"/>
                </a:cubicBezTo>
                <a:cubicBezTo>
                  <a:pt x="8393474" y="1439774"/>
                  <a:pt x="8143448" y="1436317"/>
                  <a:pt x="7831289" y="1436915"/>
                </a:cubicBezTo>
                <a:cubicBezTo>
                  <a:pt x="7519130" y="1437513"/>
                  <a:pt x="7332771" y="1412004"/>
                  <a:pt x="7058050" y="1436915"/>
                </a:cubicBezTo>
                <a:cubicBezTo>
                  <a:pt x="6783329" y="1461826"/>
                  <a:pt x="6771336" y="1432630"/>
                  <a:pt x="6659715" y="1436915"/>
                </a:cubicBezTo>
                <a:cubicBezTo>
                  <a:pt x="6548094" y="1441200"/>
                  <a:pt x="6352892" y="1435609"/>
                  <a:pt x="6073928" y="1436915"/>
                </a:cubicBezTo>
                <a:cubicBezTo>
                  <a:pt x="5794964" y="1438221"/>
                  <a:pt x="5729174" y="1427791"/>
                  <a:pt x="5488141" y="1436915"/>
                </a:cubicBezTo>
                <a:cubicBezTo>
                  <a:pt x="5247108" y="1446039"/>
                  <a:pt x="5264297" y="1403500"/>
                  <a:pt x="5183532" y="1436915"/>
                </a:cubicBezTo>
                <a:cubicBezTo>
                  <a:pt x="5102767" y="1470330"/>
                  <a:pt x="4861108" y="1420433"/>
                  <a:pt x="4597745" y="1436915"/>
                </a:cubicBezTo>
                <a:cubicBezTo>
                  <a:pt x="4334382" y="1453397"/>
                  <a:pt x="4066539" y="1356408"/>
                  <a:pt x="3824507" y="1436915"/>
                </a:cubicBezTo>
                <a:cubicBezTo>
                  <a:pt x="3582475" y="1517422"/>
                  <a:pt x="3475428" y="1378967"/>
                  <a:pt x="3332446" y="1436915"/>
                </a:cubicBezTo>
                <a:cubicBezTo>
                  <a:pt x="3189464" y="1494863"/>
                  <a:pt x="2946779" y="1411369"/>
                  <a:pt x="2746659" y="1436915"/>
                </a:cubicBezTo>
                <a:cubicBezTo>
                  <a:pt x="2546539" y="1462461"/>
                  <a:pt x="2520856" y="1434370"/>
                  <a:pt x="2442050" y="1436915"/>
                </a:cubicBezTo>
                <a:cubicBezTo>
                  <a:pt x="2363244" y="1439460"/>
                  <a:pt x="2129176" y="1381892"/>
                  <a:pt x="1856263" y="1436915"/>
                </a:cubicBezTo>
                <a:cubicBezTo>
                  <a:pt x="1583350" y="1491938"/>
                  <a:pt x="1515235" y="1363761"/>
                  <a:pt x="1176750" y="1436915"/>
                </a:cubicBezTo>
                <a:cubicBezTo>
                  <a:pt x="838265" y="1510069"/>
                  <a:pt x="654365" y="1379814"/>
                  <a:pt x="239491" y="1436915"/>
                </a:cubicBezTo>
                <a:cubicBezTo>
                  <a:pt x="97750" y="1432253"/>
                  <a:pt x="-17362" y="1305423"/>
                  <a:pt x="0" y="1197424"/>
                </a:cubicBezTo>
                <a:cubicBezTo>
                  <a:pt x="-28899" y="1008355"/>
                  <a:pt x="20133" y="916248"/>
                  <a:pt x="0" y="708878"/>
                </a:cubicBezTo>
                <a:cubicBezTo>
                  <a:pt x="-20133" y="501508"/>
                  <a:pt x="37028" y="403594"/>
                  <a:pt x="0" y="239491"/>
                </a:cubicBezTo>
                <a:close/>
              </a:path>
            </a:pathLst>
          </a:custGeom>
          <a:solidFill>
            <a:schemeClr val="accent4">
              <a:lumMod val="20000"/>
              <a:lumOff val="80000"/>
            </a:schemeClr>
          </a:solidFill>
          <a:ln w="57150">
            <a:prstDash val="dash"/>
            <a:extLst>
              <a:ext uri="{C807C97D-BFC1-408E-A445-0C87EB9F89A2}">
                <ask:lineSketchStyleProps xmlns:ask="http://schemas.microsoft.com/office/drawing/2018/sketchyshapes" sd="221193099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735"/>
              </a:spcBef>
            </a:pPr>
            <a:r>
              <a:rPr lang="en-US" sz="3200" b="1" dirty="0" err="1">
                <a:solidFill>
                  <a:srgbClr val="002060"/>
                </a:solidFill>
                <a:latin typeface="Arial" panose="020B0604020202020204" pitchFamily="34" charset="0"/>
                <a:ea typeface="Arial" panose="020B0604020202020204" pitchFamily="34" charset="0"/>
                <a:cs typeface="Arial" panose="020B0604020202020204" pitchFamily="34" charset="0"/>
              </a:rPr>
              <a:t>Thể</a:t>
            </a:r>
            <a:r>
              <a:rPr lang="en-US" sz="3200" b="1"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vi-VN" sz="3200" b="1" dirty="0">
                <a:solidFill>
                  <a:srgbClr val="002060"/>
                </a:solidFill>
                <a:latin typeface="Arial" panose="020B0604020202020204" pitchFamily="34" charset="0"/>
                <a:ea typeface="Arial" panose="020B0604020202020204" pitchFamily="34" charset="0"/>
                <a:cs typeface="Arial" panose="020B0604020202020204" pitchFamily="34" charset="0"/>
              </a:rPr>
              <a:t>hiện sự thân thiện, vui tươi với một người bạn hoặc một nhóm bạn trong lớp</a:t>
            </a:r>
            <a:endPar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CB37F55-87FD-4282-AAB4-40E35FCA975A}"/>
              </a:ext>
            </a:extLst>
          </p:cNvPr>
          <p:cNvPicPr>
            <a:picLocks noChangeAspect="1"/>
          </p:cNvPicPr>
          <p:nvPr/>
        </p:nvPicPr>
        <p:blipFill>
          <a:blip r:embed="rId3"/>
          <a:stretch>
            <a:fillRect/>
          </a:stretch>
        </p:blipFill>
        <p:spPr>
          <a:xfrm>
            <a:off x="1023257" y="2744559"/>
            <a:ext cx="2569861" cy="35582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322F2A54-7A1A-4B67-9A16-9357B98BA953}"/>
              </a:ext>
            </a:extLst>
          </p:cNvPr>
          <p:cNvPicPr>
            <a:picLocks noChangeAspect="1"/>
          </p:cNvPicPr>
          <p:nvPr/>
        </p:nvPicPr>
        <p:blipFill>
          <a:blip r:embed="rId4"/>
          <a:stretch>
            <a:fillRect/>
          </a:stretch>
        </p:blipFill>
        <p:spPr>
          <a:xfrm>
            <a:off x="4664529" y="2744559"/>
            <a:ext cx="2019300" cy="34711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2899C1F6-884F-481C-8B73-B9D216800288}"/>
              </a:ext>
            </a:extLst>
          </p:cNvPr>
          <p:cNvPicPr>
            <a:picLocks noChangeAspect="1"/>
          </p:cNvPicPr>
          <p:nvPr/>
        </p:nvPicPr>
        <p:blipFill>
          <a:blip r:embed="rId5"/>
          <a:stretch>
            <a:fillRect/>
          </a:stretch>
        </p:blipFill>
        <p:spPr>
          <a:xfrm>
            <a:off x="7643133" y="2642006"/>
            <a:ext cx="3391412" cy="36780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47698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019925"/>
          </a:xfrm>
          <a:prstGeom prst="rect">
            <a:avLst/>
          </a:prstGeom>
        </p:spPr>
      </p:pic>
      <p:pic>
        <p:nvPicPr>
          <p:cNvPr id="3" name="Picture 9">
            <a:extLst>
              <a:ext uri="{FF2B5EF4-FFF2-40B4-BE49-F238E27FC236}">
                <a16:creationId xmlns:a16="http://schemas.microsoft.com/office/drawing/2014/main" id="{4C80D1F5-2E62-4F4B-BBD5-9E160C130939}"/>
              </a:ext>
            </a:extLst>
          </p:cNvPr>
          <p:cNvPicPr>
            <a:picLocks noChangeAspect="1"/>
          </p:cNvPicPr>
          <p:nvPr/>
        </p:nvPicPr>
        <p:blipFill>
          <a:blip r:embed="rId3"/>
          <a:stretch>
            <a:fillRect/>
          </a:stretch>
        </p:blipFill>
        <p:spPr>
          <a:xfrm>
            <a:off x="4285459" y="3847973"/>
            <a:ext cx="2114615" cy="3056323"/>
          </a:xfrm>
          <a:prstGeom prst="rect">
            <a:avLst/>
          </a:prstGeom>
        </p:spPr>
      </p:pic>
      <p:pic>
        <p:nvPicPr>
          <p:cNvPr id="4" name="Picture 5">
            <a:extLst>
              <a:ext uri="{FF2B5EF4-FFF2-40B4-BE49-F238E27FC236}">
                <a16:creationId xmlns:a16="http://schemas.microsoft.com/office/drawing/2014/main" id="{706A63D4-011D-4886-8F86-340C6AD4DF1A}"/>
              </a:ext>
            </a:extLst>
          </p:cNvPr>
          <p:cNvPicPr>
            <a:picLocks noChangeAspect="1"/>
          </p:cNvPicPr>
          <p:nvPr/>
        </p:nvPicPr>
        <p:blipFill>
          <a:blip r:embed="rId4"/>
          <a:stretch>
            <a:fillRect/>
          </a:stretch>
        </p:blipFill>
        <p:spPr>
          <a:xfrm>
            <a:off x="6204857" y="3943812"/>
            <a:ext cx="2242118" cy="2960484"/>
          </a:xfrm>
          <a:prstGeom prst="rect">
            <a:avLst/>
          </a:prstGeom>
        </p:spPr>
      </p:pic>
      <p:pic>
        <p:nvPicPr>
          <p:cNvPr id="8" name="Picture 7">
            <a:extLst>
              <a:ext uri="{FF2B5EF4-FFF2-40B4-BE49-F238E27FC236}">
                <a16:creationId xmlns:a16="http://schemas.microsoft.com/office/drawing/2014/main" id="{0D1BBC7E-6233-482C-AEC3-47B764B1AD9B}"/>
              </a:ext>
            </a:extLst>
          </p:cNvPr>
          <p:cNvPicPr>
            <a:picLocks noChangeAspect="1"/>
          </p:cNvPicPr>
          <p:nvPr/>
        </p:nvPicPr>
        <p:blipFill>
          <a:blip r:embed="rId5"/>
          <a:stretch>
            <a:fillRect/>
          </a:stretch>
        </p:blipFill>
        <p:spPr>
          <a:xfrm>
            <a:off x="2849631" y="1195016"/>
            <a:ext cx="5730737" cy="2712955"/>
          </a:xfrm>
          <a:prstGeom prst="rect">
            <a:avLst/>
          </a:prstGeom>
        </p:spPr>
      </p:pic>
    </p:spTree>
    <p:extLst>
      <p:ext uri="{BB962C8B-B14F-4D97-AF65-F5344CB8AC3E}">
        <p14:creationId xmlns:p14="http://schemas.microsoft.com/office/powerpoint/2010/main" val="7924106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65740D11-E449-4507-8A0F-0E7953F1E1BE}"/>
              </a:ext>
            </a:extLst>
          </p:cNvPr>
          <p:cNvSpPr/>
          <p:nvPr/>
        </p:nvSpPr>
        <p:spPr>
          <a:xfrm>
            <a:off x="1135380" y="511630"/>
            <a:ext cx="9921240" cy="1055914"/>
          </a:xfrm>
          <a:prstGeom prst="hexagon">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b="1" dirty="0">
                <a:solidFill>
                  <a:srgbClr val="0070C0"/>
                </a:solidFill>
                <a:latin typeface="Arial" panose="020B0604020202020204" pitchFamily="34" charset="0"/>
                <a:cs typeface="Arial" panose="020B0604020202020204" pitchFamily="34" charset="0"/>
              </a:rPr>
              <a:t>Theo các em, người vui vẻ là người thế nào, thường hay làm gì?</a:t>
            </a:r>
          </a:p>
        </p:txBody>
      </p:sp>
      <p:pic>
        <p:nvPicPr>
          <p:cNvPr id="10" name="Picture 9">
            <a:extLst>
              <a:ext uri="{FF2B5EF4-FFF2-40B4-BE49-F238E27FC236}">
                <a16:creationId xmlns:a16="http://schemas.microsoft.com/office/drawing/2014/main" id="{38746865-F273-4DEA-A9AD-19116A285B6B}"/>
              </a:ext>
            </a:extLst>
          </p:cNvPr>
          <p:cNvPicPr>
            <a:picLocks noChangeAspect="1"/>
          </p:cNvPicPr>
          <p:nvPr/>
        </p:nvPicPr>
        <p:blipFill>
          <a:blip r:embed="rId3"/>
          <a:stretch>
            <a:fillRect/>
          </a:stretch>
        </p:blipFill>
        <p:spPr>
          <a:xfrm>
            <a:off x="539779" y="2241222"/>
            <a:ext cx="3789080" cy="2935302"/>
          </a:xfrm>
          <a:prstGeom prst="rect">
            <a:avLst/>
          </a:prstGeom>
        </p:spPr>
      </p:pic>
      <p:sp>
        <p:nvSpPr>
          <p:cNvPr id="11" name="Rectangle: Rounded Corners 10">
            <a:extLst>
              <a:ext uri="{FF2B5EF4-FFF2-40B4-BE49-F238E27FC236}">
                <a16:creationId xmlns:a16="http://schemas.microsoft.com/office/drawing/2014/main" id="{4008E1DC-662F-4537-98F6-1373BEC08BA8}"/>
              </a:ext>
            </a:extLst>
          </p:cNvPr>
          <p:cNvSpPr/>
          <p:nvPr/>
        </p:nvSpPr>
        <p:spPr>
          <a:xfrm>
            <a:off x="1438956" y="5302702"/>
            <a:ext cx="1990725" cy="600075"/>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Hay </a:t>
            </a:r>
            <a:r>
              <a:rPr lang="en-US" sz="3600" dirty="0" err="1"/>
              <a:t>cười</a:t>
            </a:r>
            <a:endParaRPr lang="en-US" sz="3600" dirty="0"/>
          </a:p>
        </p:txBody>
      </p:sp>
      <p:pic>
        <p:nvPicPr>
          <p:cNvPr id="12" name="Picture 11">
            <a:extLst>
              <a:ext uri="{FF2B5EF4-FFF2-40B4-BE49-F238E27FC236}">
                <a16:creationId xmlns:a16="http://schemas.microsoft.com/office/drawing/2014/main" id="{5CB251C2-A5F0-4CA9-AF27-08E75F7D99A6}"/>
              </a:ext>
            </a:extLst>
          </p:cNvPr>
          <p:cNvPicPr>
            <a:picLocks noChangeAspect="1"/>
          </p:cNvPicPr>
          <p:nvPr/>
        </p:nvPicPr>
        <p:blipFill>
          <a:blip r:embed="rId4"/>
          <a:stretch>
            <a:fillRect/>
          </a:stretch>
        </p:blipFill>
        <p:spPr>
          <a:xfrm>
            <a:off x="4604738" y="2188029"/>
            <a:ext cx="3948534" cy="2935302"/>
          </a:xfrm>
          <a:prstGeom prst="rect">
            <a:avLst/>
          </a:prstGeom>
        </p:spPr>
      </p:pic>
      <p:sp>
        <p:nvSpPr>
          <p:cNvPr id="13" name="Rectangle: Rounded Corners 12">
            <a:extLst>
              <a:ext uri="{FF2B5EF4-FFF2-40B4-BE49-F238E27FC236}">
                <a16:creationId xmlns:a16="http://schemas.microsoft.com/office/drawing/2014/main" id="{1C79DDE5-D216-432D-AF90-1BDEB6A90E33}"/>
              </a:ext>
            </a:extLst>
          </p:cNvPr>
          <p:cNvSpPr/>
          <p:nvPr/>
        </p:nvSpPr>
        <p:spPr>
          <a:xfrm>
            <a:off x="5596620" y="5302702"/>
            <a:ext cx="1990725" cy="60007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hát</a:t>
            </a:r>
            <a:endParaRPr lang="en-US" sz="3600" dirty="0"/>
          </a:p>
        </p:txBody>
      </p:sp>
      <p:pic>
        <p:nvPicPr>
          <p:cNvPr id="14" name="Picture 13">
            <a:extLst>
              <a:ext uri="{FF2B5EF4-FFF2-40B4-BE49-F238E27FC236}">
                <a16:creationId xmlns:a16="http://schemas.microsoft.com/office/drawing/2014/main" id="{055D2AF5-801B-452B-8E31-936F8F3135C8}"/>
              </a:ext>
            </a:extLst>
          </p:cNvPr>
          <p:cNvPicPr>
            <a:picLocks noChangeAspect="1"/>
          </p:cNvPicPr>
          <p:nvPr/>
        </p:nvPicPr>
        <p:blipFill>
          <a:blip r:embed="rId5"/>
          <a:stretch>
            <a:fillRect/>
          </a:stretch>
        </p:blipFill>
        <p:spPr>
          <a:xfrm>
            <a:off x="8692058" y="2318656"/>
            <a:ext cx="3208740" cy="2679229"/>
          </a:xfrm>
          <a:prstGeom prst="rect">
            <a:avLst/>
          </a:prstGeom>
        </p:spPr>
      </p:pic>
      <p:sp>
        <p:nvSpPr>
          <p:cNvPr id="15" name="Rectangle: Rounded Corners 14">
            <a:extLst>
              <a:ext uri="{FF2B5EF4-FFF2-40B4-BE49-F238E27FC236}">
                <a16:creationId xmlns:a16="http://schemas.microsoft.com/office/drawing/2014/main" id="{D9CD79F8-0515-4280-86AD-61827B3ED130}"/>
              </a:ext>
            </a:extLst>
          </p:cNvPr>
          <p:cNvSpPr/>
          <p:nvPr/>
        </p:nvSpPr>
        <p:spPr>
          <a:xfrm>
            <a:off x="8553272" y="5293657"/>
            <a:ext cx="3338512" cy="600075"/>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Hay </a:t>
            </a:r>
            <a:r>
              <a:rPr lang="en-US" sz="3200" dirty="0" err="1"/>
              <a:t>kể</a:t>
            </a:r>
            <a:r>
              <a:rPr lang="en-US" sz="3200" dirty="0"/>
              <a:t> </a:t>
            </a:r>
            <a:r>
              <a:rPr lang="en-US" sz="3200" dirty="0" err="1"/>
              <a:t>chuyện</a:t>
            </a:r>
            <a:r>
              <a:rPr lang="en-US" sz="3200" dirty="0"/>
              <a:t> </a:t>
            </a:r>
            <a:r>
              <a:rPr lang="en-US" sz="3200" dirty="0" err="1"/>
              <a:t>vui</a:t>
            </a:r>
            <a:endParaRPr lang="en-US" sz="3200" dirty="0"/>
          </a:p>
        </p:txBody>
      </p:sp>
    </p:spTree>
    <p:extLst>
      <p:ext uri="{BB962C8B-B14F-4D97-AF65-F5344CB8AC3E}">
        <p14:creationId xmlns:p14="http://schemas.microsoft.com/office/powerpoint/2010/main" val="261595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B6D586C1-0AB3-4FB9-BB61-2C23B8DB632B}"/>
              </a:ext>
            </a:extLst>
          </p:cNvPr>
          <p:cNvSpPr/>
          <p:nvPr/>
        </p:nvSpPr>
        <p:spPr>
          <a:xfrm>
            <a:off x="1135380" y="511630"/>
            <a:ext cx="9921240" cy="1055914"/>
          </a:xfrm>
          <a:prstGeom prst="hexagon">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b="1" dirty="0">
                <a:solidFill>
                  <a:srgbClr val="0070C0"/>
                </a:solidFill>
                <a:latin typeface="Arial" panose="020B0604020202020204" pitchFamily="34" charset="0"/>
                <a:cs typeface="Arial" panose="020B0604020202020204" pitchFamily="34" charset="0"/>
              </a:rPr>
              <a:t>Theo các em, người thân thiện là người thế nào, thường hay làm gì?</a:t>
            </a:r>
          </a:p>
        </p:txBody>
      </p:sp>
      <p:pic>
        <p:nvPicPr>
          <p:cNvPr id="3" name="Picture 2">
            <a:extLst>
              <a:ext uri="{FF2B5EF4-FFF2-40B4-BE49-F238E27FC236}">
                <a16:creationId xmlns:a16="http://schemas.microsoft.com/office/drawing/2014/main" id="{2DD399F5-A370-42CF-A4E7-A2D8411D08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1288" y="2471057"/>
            <a:ext cx="3555949" cy="1980528"/>
          </a:xfrm>
          <a:prstGeom prst="rect">
            <a:avLst/>
          </a:prstGeom>
        </p:spPr>
      </p:pic>
      <p:sp>
        <p:nvSpPr>
          <p:cNvPr id="4" name="Rectangle: Rounded Corners 3">
            <a:extLst>
              <a:ext uri="{FF2B5EF4-FFF2-40B4-BE49-F238E27FC236}">
                <a16:creationId xmlns:a16="http://schemas.microsoft.com/office/drawing/2014/main" id="{DAE0E46A-7A8B-4583-A1FF-4B1811A78D84}"/>
              </a:ext>
            </a:extLst>
          </p:cNvPr>
          <p:cNvSpPr/>
          <p:nvPr/>
        </p:nvSpPr>
        <p:spPr>
          <a:xfrm>
            <a:off x="751288" y="4794962"/>
            <a:ext cx="3163078" cy="1039780"/>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Hay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chào</a:t>
            </a:r>
            <a:r>
              <a:rPr kumimoji="0" lang="en-US" sz="32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32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mọi</a:t>
            </a:r>
            <a:r>
              <a:rPr kumimoji="0" lang="en-US" sz="32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người</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CEB2772-160F-49D6-8569-7FC82355B7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79106" y="2533976"/>
            <a:ext cx="3555949" cy="2154717"/>
          </a:xfrm>
          <a:prstGeom prst="rect">
            <a:avLst/>
          </a:prstGeom>
        </p:spPr>
      </p:pic>
      <p:sp>
        <p:nvSpPr>
          <p:cNvPr id="6" name="Rectangle: Rounded Corners 5">
            <a:extLst>
              <a:ext uri="{FF2B5EF4-FFF2-40B4-BE49-F238E27FC236}">
                <a16:creationId xmlns:a16="http://schemas.microsoft.com/office/drawing/2014/main" id="{35D238AD-BE56-4DCE-BB58-D60ADCD62CA3}"/>
              </a:ext>
            </a:extLst>
          </p:cNvPr>
          <p:cNvSpPr/>
          <p:nvPr/>
        </p:nvSpPr>
        <p:spPr>
          <a:xfrm>
            <a:off x="4786604" y="4876604"/>
            <a:ext cx="3163078" cy="1039779"/>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Hay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khen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ngợi</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CF43E39-5061-4DAF-BF15-0ED2F2F6BD9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07352" y="2538838"/>
            <a:ext cx="2933360" cy="2204613"/>
          </a:xfrm>
          <a:prstGeom prst="rect">
            <a:avLst/>
          </a:prstGeom>
        </p:spPr>
      </p:pic>
      <p:sp>
        <p:nvSpPr>
          <p:cNvPr id="8" name="Rectangle: Rounded Corners 7">
            <a:extLst>
              <a:ext uri="{FF2B5EF4-FFF2-40B4-BE49-F238E27FC236}">
                <a16:creationId xmlns:a16="http://schemas.microsoft.com/office/drawing/2014/main" id="{5C2F1678-4D02-437A-BD1B-1419A16DF205}"/>
              </a:ext>
            </a:extLst>
          </p:cNvPr>
          <p:cNvSpPr/>
          <p:nvPr/>
        </p:nvSpPr>
        <p:spPr>
          <a:xfrm>
            <a:off x="8348829" y="4884573"/>
            <a:ext cx="3250405" cy="950169"/>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Hay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giúp</a:t>
            </a:r>
            <a:r>
              <a:rPr kumimoji="0" lang="en-US" sz="32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đỡ</a:t>
            </a:r>
            <a:r>
              <a:rPr kumimoji="0" lang="en-US" sz="32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người</a:t>
            </a:r>
            <a:r>
              <a:rPr kumimoji="0" lang="en-US" sz="32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khác</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404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76F1AD-5C4A-450D-884E-64D2EA7BD07D}"/>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936171" y="2114860"/>
            <a:ext cx="4167099" cy="4167099"/>
          </a:xfrm>
          <a:prstGeom prst="rect">
            <a:avLst/>
          </a:prstGeom>
        </p:spPr>
      </p:pic>
      <p:sp>
        <p:nvSpPr>
          <p:cNvPr id="7" name="Rounded Rectangular Callout 18">
            <a:extLst>
              <a:ext uri="{FF2B5EF4-FFF2-40B4-BE49-F238E27FC236}">
                <a16:creationId xmlns:a16="http://schemas.microsoft.com/office/drawing/2014/main" id="{4AF0ADAF-9C9B-4BEC-8C68-1A36C9849FDF}"/>
              </a:ext>
            </a:extLst>
          </p:cNvPr>
          <p:cNvSpPr/>
          <p:nvPr/>
        </p:nvSpPr>
        <p:spPr>
          <a:xfrm>
            <a:off x="2329543" y="870857"/>
            <a:ext cx="8447314" cy="1995407"/>
          </a:xfrm>
          <a:prstGeom prst="wedgeRoundRectCallout">
            <a:avLst>
              <a:gd name="adj1" fmla="val -49650"/>
              <a:gd name="adj2" fmla="val 80916"/>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kern="0" dirty="0" err="1">
                <a:solidFill>
                  <a:srgbClr val="6E4F2B"/>
                </a:solidFill>
                <a:latin typeface="Arial" panose="020B0604020202020204" pitchFamily="34" charset="0"/>
                <a:cs typeface="Arial" panose="020B0604020202020204" pitchFamily="34" charset="0"/>
              </a:rPr>
              <a:t>Kể</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những</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biểu</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hiện</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thân</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thiện</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tươi</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vui</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của</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các</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bạn</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khác</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mà</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em</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biết</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78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D742575E-9D73-436A-9C14-EE619FEAD5F5}"/>
              </a:ext>
            </a:extLst>
          </p:cNvPr>
          <p:cNvGrpSpPr/>
          <p:nvPr/>
        </p:nvGrpSpPr>
        <p:grpSpPr>
          <a:xfrm>
            <a:off x="1188720" y="3341716"/>
            <a:ext cx="10613554" cy="1670766"/>
            <a:chOff x="1629819" y="733985"/>
            <a:chExt cx="9439138" cy="1670766"/>
          </a:xfrm>
        </p:grpSpPr>
        <p:pic>
          <p:nvPicPr>
            <p:cNvPr id="24" name="图片 16">
              <a:extLst>
                <a:ext uri="{FF2B5EF4-FFF2-40B4-BE49-F238E27FC236}">
                  <a16:creationId xmlns:a16="http://schemas.microsoft.com/office/drawing/2014/main" id="{CB39B22B-2101-419A-A061-CDD9687060F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25" name="Straight Connector 24">
              <a:extLst>
                <a:ext uri="{FF2B5EF4-FFF2-40B4-BE49-F238E27FC236}">
                  <a16:creationId xmlns:a16="http://schemas.microsoft.com/office/drawing/2014/main" id="{A4577F9D-9091-4CEB-B44C-4D9ECD58C0B6}"/>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3A3B9994-9896-4501-B7DC-99EB8BB42C00}"/>
              </a:ext>
            </a:extLst>
          </p:cNvPr>
          <p:cNvSpPr txBox="1"/>
          <p:nvPr/>
        </p:nvSpPr>
        <p:spPr>
          <a:xfrm>
            <a:off x="606988" y="3678664"/>
            <a:ext cx="10689933" cy="1384995"/>
          </a:xfrm>
          <a:prstGeom prst="rect">
            <a:avLst/>
          </a:prstGeom>
          <a:noFill/>
        </p:spPr>
        <p:txBody>
          <a:bodyPr wrap="square" rtlCol="0">
            <a:spAutoFit/>
          </a:bodyPr>
          <a:lstStyle/>
          <a:p>
            <a:pPr lvl="0" algn="ctr"/>
            <a:r>
              <a:rPr lang="vi-VN" sz="4200" b="1">
                <a:solidFill>
                  <a:srgbClr val="FF2D4E"/>
                </a:solidFill>
                <a:latin typeface="Calibri" panose="020F0502020204030204" pitchFamily="34" charset="0"/>
                <a:cs typeface="Calibri" panose="020F0502020204030204" pitchFamily="34" charset="0"/>
              </a:rPr>
              <a:t>Hoá ra, vui vẻ, thân thiện với mọi người cũng không quá khó.</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grpSp>
        <p:nvGrpSpPr>
          <p:cNvPr id="27" name="Group 26">
            <a:extLst>
              <a:ext uri="{FF2B5EF4-FFF2-40B4-BE49-F238E27FC236}">
                <a16:creationId xmlns:a16="http://schemas.microsoft.com/office/drawing/2014/main" id="{0366F5B7-BFA1-4450-A1CD-DFF6A1B4B0A7}"/>
              </a:ext>
            </a:extLst>
          </p:cNvPr>
          <p:cNvGrpSpPr/>
          <p:nvPr/>
        </p:nvGrpSpPr>
        <p:grpSpPr>
          <a:xfrm>
            <a:off x="585216" y="685084"/>
            <a:ext cx="3319272" cy="2529425"/>
            <a:chOff x="1216259" y="668944"/>
            <a:chExt cx="3385354" cy="3045590"/>
          </a:xfrm>
        </p:grpSpPr>
        <p:pic>
          <p:nvPicPr>
            <p:cNvPr id="28" name="Picture 27">
              <a:extLst>
                <a:ext uri="{FF2B5EF4-FFF2-40B4-BE49-F238E27FC236}">
                  <a16:creationId xmlns:a16="http://schemas.microsoft.com/office/drawing/2014/main" id="{032BBDB3-1FCF-4531-AA7A-2A1574E3A7B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9" name="Oval 28">
              <a:extLst>
                <a:ext uri="{FF2B5EF4-FFF2-40B4-BE49-F238E27FC236}">
                  <a16:creationId xmlns:a16="http://schemas.microsoft.com/office/drawing/2014/main" id="{B9EF3A0D-6FAB-4123-B283-9DD1BB294228}"/>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spTree>
    <p:extLst>
      <p:ext uri="{BB962C8B-B14F-4D97-AF65-F5344CB8AC3E}">
        <p14:creationId xmlns:p14="http://schemas.microsoft.com/office/powerpoint/2010/main" val="355654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1000"/>
                                        <p:tgtEl>
                                          <p:spTgt spid="23"/>
                                        </p:tgtEl>
                                        <p:attrNameLst>
                                          <p:attrName>ppt_x</p:attrName>
                                        </p:attrNameLst>
                                      </p:cBhvr>
                                      <p:tavLst>
                                        <p:tav tm="0">
                                          <p:val>
                                            <p:strVal val="#ppt_x-#ppt_w*1.125000"/>
                                          </p:val>
                                        </p:tav>
                                        <p:tav tm="100000">
                                          <p:val>
                                            <p:strVal val="#ppt_x"/>
                                          </p:val>
                                        </p:tav>
                                      </p:tavLst>
                                    </p:anim>
                                    <p:animEffect transition="in" filter="wipe(right)">
                                      <p:cBhvr>
                                        <p:cTn id="13" dur="1000"/>
                                        <p:tgtEl>
                                          <p:spTgt spid="23"/>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1000"/>
                                        <p:tgtEl>
                                          <p:spTgt spid="26"/>
                                        </p:tgtEl>
                                        <p:attrNameLst>
                                          <p:attrName>ppt_x</p:attrName>
                                        </p:attrNameLst>
                                      </p:cBhvr>
                                      <p:tavLst>
                                        <p:tav tm="0">
                                          <p:val>
                                            <p:strVal val="#ppt_x-#ppt_w*1.125000"/>
                                          </p:val>
                                        </p:tav>
                                        <p:tav tm="100000">
                                          <p:val>
                                            <p:strVal val="#ppt_x"/>
                                          </p:val>
                                        </p:tav>
                                      </p:tavLst>
                                    </p:anim>
                                    <p:animEffect transition="in" filter="wipe(right)">
                                      <p:cBhvr>
                                        <p:cTn id="1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5582A1-7A0A-4DF8-AB18-955B52E23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A_库_文本框 5">
            <a:extLst>
              <a:ext uri="{FF2B5EF4-FFF2-40B4-BE49-F238E27FC236}">
                <a16:creationId xmlns:a16="http://schemas.microsoft.com/office/drawing/2014/main" id="{648FC006-9004-4076-9C94-A7B94E80F25A}"/>
              </a:ext>
            </a:extLst>
          </p:cNvPr>
          <p:cNvSpPr txBox="1"/>
          <p:nvPr>
            <p:custDataLst>
              <p:tags r:id="rId1"/>
            </p:custDataLst>
          </p:nvPr>
        </p:nvSpPr>
        <p:spPr>
          <a:xfrm>
            <a:off x="7801521" y="1191553"/>
            <a:ext cx="100540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3</a:t>
            </a:r>
            <a:endParaRPr kumimoji="0" lang="zh-CN" altLang="en-US" sz="115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76DDF33C-1D91-4F19-BAE2-2EB2A2C0909B}"/>
              </a:ext>
            </a:extLst>
          </p:cNvPr>
          <p:cNvPicPr>
            <a:picLocks noChangeAspect="1"/>
          </p:cNvPicPr>
          <p:nvPr/>
        </p:nvPicPr>
        <p:blipFill>
          <a:blip r:embed="rId5"/>
          <a:stretch>
            <a:fillRect/>
          </a:stretch>
        </p:blipFill>
        <p:spPr>
          <a:xfrm>
            <a:off x="4431119" y="2781440"/>
            <a:ext cx="7760881" cy="1774090"/>
          </a:xfrm>
          <a:prstGeom prst="rect">
            <a:avLst/>
          </a:prstGeom>
        </p:spPr>
      </p:pic>
    </p:spTree>
    <p:extLst>
      <p:ext uri="{BB962C8B-B14F-4D97-AF65-F5344CB8AC3E}">
        <p14:creationId xmlns:p14="http://schemas.microsoft.com/office/powerpoint/2010/main" val="633772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53" presetClass="entr" presetSubtype="16" fill="hold" grpId="1" nodeType="withEffect">
                                  <p:stCondLst>
                                    <p:cond delay="15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par>
                                <p:cTn id="13" presetID="6" presetClass="emph" presetSubtype="0" accel="30000" decel="26000" autoRev="1" fill="hold" grpId="2" nodeType="withEffect">
                                  <p:stCondLst>
                                    <p:cond delay="1900"/>
                                  </p:stCondLst>
                                  <p:childTnLst>
                                    <p:animScale>
                                      <p:cBhvr>
                                        <p:cTn id="14" dur="500" fill="hold"/>
                                        <p:tgtEl>
                                          <p:spTgt spid="6"/>
                                        </p:tgtEl>
                                      </p:cBhvr>
                                      <p:by x="110000" y="110000"/>
                                    </p:animScale>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6" grpId="1" autoUpdateAnimBg="0"/>
      <p:bldP spid="6" grpId="2"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10006758" y="4458969"/>
            <a:ext cx="3595094" cy="20482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FC5BBEF-4D7F-4DB4-B0DC-A1C749398C6B}"/>
              </a:ext>
            </a:extLst>
          </p:cNvPr>
          <p:cNvPicPr>
            <a:picLocks noChangeAspect="1"/>
          </p:cNvPicPr>
          <p:nvPr/>
        </p:nvPicPr>
        <p:blipFill>
          <a:blip r:embed="rId4"/>
          <a:stretch>
            <a:fillRect/>
          </a:stretch>
        </p:blipFill>
        <p:spPr>
          <a:xfrm>
            <a:off x="1437627" y="1417903"/>
            <a:ext cx="9316746" cy="2832571"/>
          </a:xfrm>
          <a:prstGeom prst="rect">
            <a:avLst/>
          </a:prstGeom>
        </p:spPr>
      </p:pic>
      <p:grpSp>
        <p:nvGrpSpPr>
          <p:cNvPr id="8" name="Group 7">
            <a:extLst>
              <a:ext uri="{FF2B5EF4-FFF2-40B4-BE49-F238E27FC236}">
                <a16:creationId xmlns:a16="http://schemas.microsoft.com/office/drawing/2014/main" id="{5FD8DCDF-84C0-431A-AF59-71B832C2F946}"/>
              </a:ext>
            </a:extLst>
          </p:cNvPr>
          <p:cNvGrpSpPr/>
          <p:nvPr/>
        </p:nvGrpSpPr>
        <p:grpSpPr>
          <a:xfrm>
            <a:off x="4244780" y="3826990"/>
            <a:ext cx="3916499" cy="2746185"/>
            <a:chOff x="1197026" y="4232126"/>
            <a:chExt cx="3751815" cy="2630711"/>
          </a:xfrm>
        </p:grpSpPr>
        <p:pic>
          <p:nvPicPr>
            <p:cNvPr id="9" name="Picture 8">
              <a:extLst>
                <a:ext uri="{FF2B5EF4-FFF2-40B4-BE49-F238E27FC236}">
                  <a16:creationId xmlns:a16="http://schemas.microsoft.com/office/drawing/2014/main" id="{A760C7E9-42D6-497B-B073-D5E6FDC35F4C}"/>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0" name="Picture 9">
              <a:extLst>
                <a:ext uri="{FF2B5EF4-FFF2-40B4-BE49-F238E27FC236}">
                  <a16:creationId xmlns:a16="http://schemas.microsoft.com/office/drawing/2014/main" id="{48C77C26-864F-4F9B-9215-C7A55E38BDBD}"/>
                </a:ext>
              </a:extLst>
            </p:cNvPr>
            <p:cNvPicPr>
              <a:picLocks noChangeAspect="1"/>
            </p:cNvPicPr>
            <p:nvPr/>
          </p:nvPicPr>
          <p:blipFill>
            <a:blip r:embed="rId6"/>
            <a:stretch>
              <a:fillRect/>
            </a:stretch>
          </p:blipFill>
          <p:spPr>
            <a:xfrm>
              <a:off x="1197026" y="4232126"/>
              <a:ext cx="1811038" cy="2616200"/>
            </a:xfrm>
            <a:prstGeom prst="rect">
              <a:avLst/>
            </a:prstGeom>
          </p:spPr>
        </p:pic>
      </p:grpSp>
      <p:pic>
        <p:nvPicPr>
          <p:cNvPr id="11" name="Picture 10">
            <a:extLst>
              <a:ext uri="{FF2B5EF4-FFF2-40B4-BE49-F238E27FC236}">
                <a16:creationId xmlns:a16="http://schemas.microsoft.com/office/drawing/2014/main" id="{B7CC9E2E-73C7-4490-B7D8-2000277D509F}"/>
              </a:ext>
            </a:extLst>
          </p:cNvPr>
          <p:cNvPicPr>
            <a:picLocks noChangeAspect="1"/>
          </p:cNvPicPr>
          <p:nvPr/>
        </p:nvPicPr>
        <p:blipFill>
          <a:blip r:embed="rId7"/>
          <a:stretch>
            <a:fillRect/>
          </a:stretch>
        </p:blipFill>
        <p:spPr>
          <a:xfrm>
            <a:off x="4108486" y="158154"/>
            <a:ext cx="3830502" cy="1615473"/>
          </a:xfrm>
          <a:prstGeom prst="rect">
            <a:avLst/>
          </a:prstGeom>
        </p:spPr>
      </p:pic>
      <p:sp>
        <p:nvSpPr>
          <p:cNvPr id="12" name="TextBox 11">
            <a:extLst>
              <a:ext uri="{FF2B5EF4-FFF2-40B4-BE49-F238E27FC236}">
                <a16:creationId xmlns:a16="http://schemas.microsoft.com/office/drawing/2014/main" id="{B827E461-90DE-4D27-854D-C3A23D83F838}"/>
              </a:ext>
            </a:extLst>
          </p:cNvPr>
          <p:cNvSpPr txBox="1"/>
          <p:nvPr/>
        </p:nvSpPr>
        <p:spPr>
          <a:xfrm>
            <a:off x="2030673" y="1983565"/>
            <a:ext cx="8209280" cy="1754326"/>
          </a:xfrm>
          <a:prstGeom prst="rect">
            <a:avLst/>
          </a:prstGeom>
          <a:noFill/>
        </p:spPr>
        <p:txBody>
          <a:bodyPr wrap="square" rtlCol="0">
            <a:spAutoFit/>
          </a:bodyPr>
          <a:lstStyle/>
          <a:p>
            <a:pPr marL="571500" indent="-571500" algn="just">
              <a:buFont typeface="Arial" panose="020B0604020202020204" pitchFamily="34" charset="0"/>
              <a:buChar char="•"/>
            </a:pPr>
            <a:r>
              <a:rPr lang="en-US" sz="3600" dirty="0" err="1">
                <a:latin typeface="Calibri" panose="020F0502020204030204" pitchFamily="34" charset="0"/>
                <a:cs typeface="Calibri" panose="020F0502020204030204" pitchFamily="34" charset="0"/>
              </a:rPr>
              <a:t>Về</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cùng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ngắm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những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cuốn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abum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vui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vẻ</a:t>
            </a:r>
            <a:r>
              <a:rPr lang="en-US" sz="3600" dirty="0">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dirty="0" err="1">
                <a:latin typeface="Calibri" panose="020F0502020204030204" pitchFamily="34" charset="0"/>
                <a:cs typeface="Calibri" panose="020F0502020204030204" pitchFamily="34" charset="0"/>
              </a:rPr>
              <a:t>Chuẩn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bị</a:t>
            </a:r>
            <a:r>
              <a:rPr lang="en-US" sz="3600" dirty="0">
                <a:latin typeface="Calibri" panose="020F0502020204030204" pitchFamily="34" charset="0"/>
                <a:cs typeface="Calibri" panose="020F0502020204030204" pitchFamily="34" charset="0"/>
              </a:rPr>
              <a:t> 1 </a:t>
            </a:r>
            <a:r>
              <a:rPr lang="en-US" sz="3600" dirty="0" err="1">
                <a:latin typeface="Calibri" panose="020F0502020204030204" pitchFamily="34" charset="0"/>
                <a:cs typeface="Calibri" panose="020F0502020204030204" pitchFamily="34" charset="0"/>
              </a:rPr>
              <a:t>bức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tham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triển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lãm</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76223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80">
                                          <p:stCondLst>
                                            <p:cond delay="0"/>
                                          </p:stCondLst>
                                        </p:cTn>
                                        <p:tgtEl>
                                          <p:spTgt spid="12"/>
                                        </p:tgtEl>
                                      </p:cBhvr>
                                    </p:animEffect>
                                    <p:anim calcmode="lin" valueType="num">
                                      <p:cBhvr>
                                        <p:cTn id="3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5" dur="26">
                                          <p:stCondLst>
                                            <p:cond delay="650"/>
                                          </p:stCondLst>
                                        </p:cTn>
                                        <p:tgtEl>
                                          <p:spTgt spid="12"/>
                                        </p:tgtEl>
                                      </p:cBhvr>
                                      <p:to x="100000" y="60000"/>
                                    </p:animScale>
                                    <p:animScale>
                                      <p:cBhvr>
                                        <p:cTn id="36" dur="166" decel="50000">
                                          <p:stCondLst>
                                            <p:cond delay="676"/>
                                          </p:stCondLst>
                                        </p:cTn>
                                        <p:tgtEl>
                                          <p:spTgt spid="12"/>
                                        </p:tgtEl>
                                      </p:cBhvr>
                                      <p:to x="100000" y="100000"/>
                                    </p:animScale>
                                    <p:animScale>
                                      <p:cBhvr>
                                        <p:cTn id="37" dur="26">
                                          <p:stCondLst>
                                            <p:cond delay="1312"/>
                                          </p:stCondLst>
                                        </p:cTn>
                                        <p:tgtEl>
                                          <p:spTgt spid="12"/>
                                        </p:tgtEl>
                                      </p:cBhvr>
                                      <p:to x="100000" y="80000"/>
                                    </p:animScale>
                                    <p:animScale>
                                      <p:cBhvr>
                                        <p:cTn id="38" dur="166" decel="50000">
                                          <p:stCondLst>
                                            <p:cond delay="1338"/>
                                          </p:stCondLst>
                                        </p:cTn>
                                        <p:tgtEl>
                                          <p:spTgt spid="12"/>
                                        </p:tgtEl>
                                      </p:cBhvr>
                                      <p:to x="100000" y="100000"/>
                                    </p:animScale>
                                    <p:animScale>
                                      <p:cBhvr>
                                        <p:cTn id="39" dur="26">
                                          <p:stCondLst>
                                            <p:cond delay="1642"/>
                                          </p:stCondLst>
                                        </p:cTn>
                                        <p:tgtEl>
                                          <p:spTgt spid="12"/>
                                        </p:tgtEl>
                                      </p:cBhvr>
                                      <p:to x="100000" y="90000"/>
                                    </p:animScale>
                                    <p:animScale>
                                      <p:cBhvr>
                                        <p:cTn id="40" dur="166" decel="50000">
                                          <p:stCondLst>
                                            <p:cond delay="1668"/>
                                          </p:stCondLst>
                                        </p:cTn>
                                        <p:tgtEl>
                                          <p:spTgt spid="12"/>
                                        </p:tgtEl>
                                      </p:cBhvr>
                                      <p:to x="100000" y="100000"/>
                                    </p:animScale>
                                    <p:animScale>
                                      <p:cBhvr>
                                        <p:cTn id="41" dur="26">
                                          <p:stCondLst>
                                            <p:cond delay="1808"/>
                                          </p:stCondLst>
                                        </p:cTn>
                                        <p:tgtEl>
                                          <p:spTgt spid="12"/>
                                        </p:tgtEl>
                                      </p:cBhvr>
                                      <p:to x="100000" y="95000"/>
                                    </p:animScale>
                                    <p:animScale>
                                      <p:cBhvr>
                                        <p:cTn id="42"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ADE398C-F02A-4015-BECB-8B43927C5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a:extLst>
              <a:ext uri="{FF2B5EF4-FFF2-40B4-BE49-F238E27FC236}">
                <a16:creationId xmlns:a16="http://schemas.microsoft.com/office/drawing/2014/main" id="{2F874A27-B036-4123-8835-29DD03AC6F8B}"/>
              </a:ext>
            </a:extLst>
          </p:cNvPr>
          <p:cNvPicPr>
            <a:picLocks noChangeAspect="1"/>
          </p:cNvPicPr>
          <p:nvPr/>
        </p:nvPicPr>
        <p:blipFill>
          <a:blip r:embed="rId4"/>
          <a:stretch>
            <a:fillRect/>
          </a:stretch>
        </p:blipFill>
        <p:spPr>
          <a:xfrm>
            <a:off x="453841" y="1255166"/>
            <a:ext cx="7169517" cy="3999323"/>
          </a:xfrm>
          <a:prstGeom prst="rect">
            <a:avLst/>
          </a:prstGeom>
        </p:spPr>
      </p:pic>
      <p:sp>
        <p:nvSpPr>
          <p:cNvPr id="11" name="TextBox 10">
            <a:extLst>
              <a:ext uri="{FF2B5EF4-FFF2-40B4-BE49-F238E27FC236}">
                <a16:creationId xmlns:a16="http://schemas.microsoft.com/office/drawing/2014/main" id="{E6FFFA5F-B7B5-498A-B85F-687D14342B0D}"/>
              </a:ext>
            </a:extLst>
          </p:cNvPr>
          <p:cNvSpPr txBox="1"/>
          <p:nvPr/>
        </p:nvSpPr>
        <p:spPr>
          <a:xfrm>
            <a:off x="1953986" y="6509655"/>
            <a:ext cx="6825342" cy="369332"/>
          </a:xfrm>
          <a:prstGeom prst="rect">
            <a:avLst/>
          </a:prstGeom>
          <a:noFill/>
        </p:spPr>
        <p:txBody>
          <a:bodyPr wrap="square">
            <a:spAutoFit/>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Tree>
    <p:extLst>
      <p:ext uri="{BB962C8B-B14F-4D97-AF65-F5344CB8AC3E}">
        <p14:creationId xmlns:p14="http://schemas.microsoft.com/office/powerpoint/2010/main" val="369792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ui Đến Trường  Nhóm Hoa Tay  Nhạc Thiếu Nhi Sôi Động Remix_720pFH">
            <a:hlinkClick r:id="" action="ppaction://media"/>
            <a:extLst>
              <a:ext uri="{FF2B5EF4-FFF2-40B4-BE49-F238E27FC236}">
                <a16:creationId xmlns:a16="http://schemas.microsoft.com/office/drawing/2014/main" id="{80A52B11-E8E5-66C1-69D3-75B61993EF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47697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ADE398C-F02A-4015-BECB-8B43927C5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5" name="TextBox 24">
            <a:extLst>
              <a:ext uri="{FF2B5EF4-FFF2-40B4-BE49-F238E27FC236}">
                <a16:creationId xmlns:a16="http://schemas.microsoft.com/office/drawing/2014/main" id="{565C161C-C2C8-4FC6-A14C-AC096313C112}"/>
              </a:ext>
            </a:extLst>
          </p:cNvPr>
          <p:cNvSpPr txBox="1"/>
          <p:nvPr/>
        </p:nvSpPr>
        <p:spPr>
          <a:xfrm>
            <a:off x="812227" y="121897"/>
            <a:ext cx="7171205" cy="62998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Thứ</a:t>
            </a:r>
            <a:r>
              <a:rPr kumimoji="0" lang="en-US" sz="3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0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ngày</a:t>
            </a:r>
            <a:r>
              <a:rPr kumimoji="0" lang="en-US" sz="3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0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tháng</a:t>
            </a:r>
            <a:r>
              <a:rPr kumimoji="0" lang="en-US" sz="3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0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năm</a:t>
            </a:r>
            <a:r>
              <a:rPr kumimoji="0" lang="en-US" sz="3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p>
        </p:txBody>
      </p:sp>
      <p:pic>
        <p:nvPicPr>
          <p:cNvPr id="26" name="Picture 25">
            <a:extLst>
              <a:ext uri="{FF2B5EF4-FFF2-40B4-BE49-F238E27FC236}">
                <a16:creationId xmlns:a16="http://schemas.microsoft.com/office/drawing/2014/main" id="{24005CBB-22AA-41CD-AAFA-E444297F31A8}"/>
              </a:ext>
            </a:extLst>
          </p:cNvPr>
          <p:cNvPicPr>
            <a:picLocks noChangeAspect="1"/>
          </p:cNvPicPr>
          <p:nvPr/>
        </p:nvPicPr>
        <p:blipFill>
          <a:blip r:embed="rId4"/>
          <a:stretch>
            <a:fillRect/>
          </a:stretch>
        </p:blipFill>
        <p:spPr>
          <a:xfrm>
            <a:off x="209655" y="871620"/>
            <a:ext cx="8047417" cy="749873"/>
          </a:xfrm>
          <a:prstGeom prst="rect">
            <a:avLst/>
          </a:prstGeom>
        </p:spPr>
      </p:pic>
      <p:pic>
        <p:nvPicPr>
          <p:cNvPr id="27" name="Picture 26">
            <a:extLst>
              <a:ext uri="{FF2B5EF4-FFF2-40B4-BE49-F238E27FC236}">
                <a16:creationId xmlns:a16="http://schemas.microsoft.com/office/drawing/2014/main" id="{680BCBFF-3B98-462B-B781-93D07CE90B40}"/>
              </a:ext>
            </a:extLst>
          </p:cNvPr>
          <p:cNvPicPr>
            <a:picLocks noChangeAspect="1"/>
          </p:cNvPicPr>
          <p:nvPr/>
        </p:nvPicPr>
        <p:blipFill>
          <a:blip r:embed="rId5"/>
          <a:stretch>
            <a:fillRect/>
          </a:stretch>
        </p:blipFill>
        <p:spPr>
          <a:xfrm>
            <a:off x="45048" y="1741235"/>
            <a:ext cx="8212024" cy="2749534"/>
          </a:xfrm>
          <a:prstGeom prst="rect">
            <a:avLst/>
          </a:prstGeom>
        </p:spPr>
      </p:pic>
    </p:spTree>
    <p:extLst>
      <p:ext uri="{BB962C8B-B14F-4D97-AF65-F5344CB8AC3E}">
        <p14:creationId xmlns:p14="http://schemas.microsoft.com/office/powerpoint/2010/main" val="1871029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5582A1-7A0A-4DF8-AB18-955B52E23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A_库_文本框 5">
            <a:extLst>
              <a:ext uri="{FF2B5EF4-FFF2-40B4-BE49-F238E27FC236}">
                <a16:creationId xmlns:a16="http://schemas.microsoft.com/office/drawing/2014/main" id="{648FC006-9004-4076-9C94-A7B94E80F25A}"/>
              </a:ext>
            </a:extLst>
          </p:cNvPr>
          <p:cNvSpPr txBox="1"/>
          <p:nvPr>
            <p:custDataLst>
              <p:tags r:id="rId1"/>
            </p:custDataLst>
          </p:nvPr>
        </p:nvSpPr>
        <p:spPr>
          <a:xfrm>
            <a:off x="8570831" y="1191554"/>
            <a:ext cx="1093569"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115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4" name="Picture 3">
            <a:extLst>
              <a:ext uri="{FF2B5EF4-FFF2-40B4-BE49-F238E27FC236}">
                <a16:creationId xmlns:a16="http://schemas.microsoft.com/office/drawing/2014/main" id="{AE06357E-43F2-4D75-BF53-1519E468F8B3}"/>
              </a:ext>
            </a:extLst>
          </p:cNvPr>
          <p:cNvPicPr>
            <a:picLocks noChangeAspect="1"/>
          </p:cNvPicPr>
          <p:nvPr/>
        </p:nvPicPr>
        <p:blipFill>
          <a:blip r:embed="rId5"/>
          <a:stretch>
            <a:fillRect/>
          </a:stretch>
        </p:blipFill>
        <p:spPr>
          <a:xfrm>
            <a:off x="5514844" y="2095751"/>
            <a:ext cx="6779340" cy="3115326"/>
          </a:xfrm>
          <a:prstGeom prst="rect">
            <a:avLst/>
          </a:prstGeom>
        </p:spPr>
      </p:pic>
    </p:spTree>
    <p:extLst>
      <p:ext uri="{BB962C8B-B14F-4D97-AF65-F5344CB8AC3E}">
        <p14:creationId xmlns:p14="http://schemas.microsoft.com/office/powerpoint/2010/main" val="350371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53" presetClass="entr" presetSubtype="16" fill="hold" grpId="1" nodeType="withEffect">
                                  <p:stCondLst>
                                    <p:cond delay="15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par>
                                <p:cTn id="13" presetID="6" presetClass="emph" presetSubtype="0" accel="30000" decel="26000" autoRev="1" fill="hold" grpId="2" nodeType="withEffect">
                                  <p:stCondLst>
                                    <p:cond delay="1900"/>
                                  </p:stCondLst>
                                  <p:childTnLst>
                                    <p:animScale>
                                      <p:cBhvr>
                                        <p:cTn id="14" dur="500" fill="hold"/>
                                        <p:tgtEl>
                                          <p:spTgt spid="6"/>
                                        </p:tgtEl>
                                      </p:cBhvr>
                                      <p:by x="110000" y="110000"/>
                                    </p:animScale>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6" grpId="1" autoUpdateAnimBg="0"/>
      <p:bldP spid="6" grpId="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5BB5A0C-A3FA-0E17-F21B-32831B07381A}"/>
              </a:ext>
            </a:extLst>
          </p:cNvPr>
          <p:cNvSpPr/>
          <p:nvPr/>
        </p:nvSpPr>
        <p:spPr>
          <a:xfrm>
            <a:off x="641131" y="2596932"/>
            <a:ext cx="3907002" cy="4261068"/>
          </a:xfrm>
          <a:custGeom>
            <a:avLst/>
            <a:gdLst/>
            <a:ahLst/>
            <a:cxnLst/>
            <a:rect l="l" t="t" r="r" b="b"/>
            <a:pathLst>
              <a:path w="7019163" h="8229600">
                <a:moveTo>
                  <a:pt x="0" y="0"/>
                </a:moveTo>
                <a:lnTo>
                  <a:pt x="7019163" y="0"/>
                </a:lnTo>
                <a:lnTo>
                  <a:pt x="7019163" y="8229600"/>
                </a:lnTo>
                <a:lnTo>
                  <a:pt x="0" y="8229600"/>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id="{7704572A-FCBC-E27F-F279-F3D3010EE718}"/>
              </a:ext>
            </a:extLst>
          </p:cNvPr>
          <p:cNvPicPr>
            <a:picLocks noChangeAspect="1"/>
          </p:cNvPicPr>
          <p:nvPr/>
        </p:nvPicPr>
        <p:blipFill>
          <a:blip r:embed="rId4"/>
          <a:stretch>
            <a:fillRect/>
          </a:stretch>
        </p:blipFill>
        <p:spPr>
          <a:xfrm>
            <a:off x="3535352" y="811624"/>
            <a:ext cx="7559695" cy="2060627"/>
          </a:xfrm>
          <a:prstGeom prst="rect">
            <a:avLst/>
          </a:prstGeom>
        </p:spPr>
      </p:pic>
      <p:sp>
        <p:nvSpPr>
          <p:cNvPr id="8" name="Freeform 2">
            <a:extLst>
              <a:ext uri="{FF2B5EF4-FFF2-40B4-BE49-F238E27FC236}">
                <a16:creationId xmlns:a16="http://schemas.microsoft.com/office/drawing/2014/main" id="{09FE3FA1-D90E-5779-6D5C-C27F2C26FD6A}"/>
              </a:ext>
            </a:extLst>
          </p:cNvPr>
          <p:cNvSpPr/>
          <p:nvPr/>
        </p:nvSpPr>
        <p:spPr>
          <a:xfrm>
            <a:off x="7220606" y="3195144"/>
            <a:ext cx="4251435" cy="3662855"/>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039550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椭圆 31">
            <a:extLst>
              <a:ext uri="{FF2B5EF4-FFF2-40B4-BE49-F238E27FC236}">
                <a16:creationId xmlns:a16="http://schemas.microsoft.com/office/drawing/2014/main" id="{93550A53-FB31-468F-B527-EED8AF79658E}"/>
              </a:ext>
            </a:extLst>
          </p:cNvPr>
          <p:cNvSpPr/>
          <p:nvPr/>
        </p:nvSpPr>
        <p:spPr>
          <a:xfrm>
            <a:off x="620834" y="1502230"/>
            <a:ext cx="6955623" cy="492034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E9847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28" name="图片 4">
            <a:extLst>
              <a:ext uri="{FF2B5EF4-FFF2-40B4-BE49-F238E27FC236}">
                <a16:creationId xmlns:a16="http://schemas.microsoft.com/office/drawing/2014/main" id="{21B58E71-29FA-42BA-9A26-B72CAFA7D8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898644">
            <a:off x="-78520" y="883274"/>
            <a:ext cx="2514869" cy="1237912"/>
          </a:xfrm>
          <a:prstGeom prst="rect">
            <a:avLst/>
          </a:prstGeom>
        </p:spPr>
      </p:pic>
      <p:sp>
        <p:nvSpPr>
          <p:cNvPr id="4" name="TextBox 3">
            <a:extLst>
              <a:ext uri="{FF2B5EF4-FFF2-40B4-BE49-F238E27FC236}">
                <a16:creationId xmlns:a16="http://schemas.microsoft.com/office/drawing/2014/main" id="{CE95379B-9716-47D6-B9C7-7446C87F0FBE}"/>
              </a:ext>
            </a:extLst>
          </p:cNvPr>
          <p:cNvSpPr txBox="1"/>
          <p:nvPr/>
        </p:nvSpPr>
        <p:spPr>
          <a:xfrm>
            <a:off x="727398" y="2106815"/>
            <a:ext cx="6574972" cy="3785652"/>
          </a:xfrm>
          <a:prstGeom prst="rect">
            <a:avLst/>
          </a:prstGeom>
          <a:noFill/>
        </p:spPr>
        <p:txBody>
          <a:bodyPr wrap="square" rtlCol="0">
            <a:spAutoFit/>
          </a:bodyPr>
          <a:lstStyle/>
          <a:p>
            <a:pPr marL="457200" indent="-457200" algn="just">
              <a:buFont typeface="Arial" panose="020B0604020202020204" pitchFamily="34" charset="0"/>
              <a:buChar char="•"/>
            </a:pPr>
            <a:r>
              <a:rPr lang="vi-VN" sz="3000" b="1" dirty="0">
                <a:solidFill>
                  <a:srgbClr val="002060"/>
                </a:solidFill>
                <a:latin typeface="+mj-lt"/>
                <a:ea typeface="Calibri" panose="020F0502020204030204" pitchFamily="34" charset="0"/>
                <a:cs typeface="Arial" panose="020B0604020202020204" pitchFamily="34" charset="0"/>
              </a:rPr>
              <a:t>Hai bạn sắm vai chụp ảnh cho nhau.</a:t>
            </a:r>
          </a:p>
          <a:p>
            <a:pPr marL="457200" indent="-457200" algn="just">
              <a:buFont typeface="Arial" panose="020B0604020202020204" pitchFamily="34" charset="0"/>
              <a:buChar char="•"/>
            </a:pPr>
            <a:r>
              <a:rPr lang="vi-VN" sz="3000" b="1" dirty="0">
                <a:solidFill>
                  <a:srgbClr val="002060"/>
                </a:solidFill>
                <a:latin typeface="+mj-lt"/>
                <a:ea typeface="Calibri" panose="020F0502020204030204" pitchFamily="34" charset="0"/>
                <a:cs typeface="Arial" panose="020B0604020202020204" pitchFamily="34" charset="0"/>
              </a:rPr>
              <a:t>Mỗi bạn sửa soạn quần áo, đầu tóc để bạn bên cạnh làm động tác chụp ảnh mình bằng cách đặt ngón tay trỏ và ngón tay cái ghép vào nhau thành hình vuông mô phỏng chiếc máy ảnh.</a:t>
            </a:r>
          </a:p>
          <a:p>
            <a:pPr marL="457200" indent="-457200" algn="just">
              <a:buFont typeface="Arial" panose="020B0604020202020204" pitchFamily="34" charset="0"/>
              <a:buChar char="•"/>
            </a:pPr>
            <a:r>
              <a:rPr lang="vi-VN" sz="3000" b="1" dirty="0">
                <a:solidFill>
                  <a:srgbClr val="002060"/>
                </a:solidFill>
                <a:latin typeface="+mj-lt"/>
                <a:ea typeface="Calibri" panose="020F0502020204030204" pitchFamily="34" charset="0"/>
                <a:cs typeface="Arial" panose="020B0604020202020204" pitchFamily="34" charset="0"/>
              </a:rPr>
              <a:t>Mỗi lần chụp, HS hô: “Chuẩn bị! Cười! Xoạch!”. </a:t>
            </a:r>
            <a:endParaRPr lang="en-US" sz="3000" dirty="0">
              <a:solidFill>
                <a:srgbClr val="002060"/>
              </a:solidFill>
              <a:effectLst/>
              <a:latin typeface="+mj-lt"/>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99176B4-9FAB-4BAF-A2FC-9CE5A69D70AD}"/>
              </a:ext>
            </a:extLst>
          </p:cNvPr>
          <p:cNvPicPr>
            <a:picLocks noChangeAspect="1"/>
          </p:cNvPicPr>
          <p:nvPr/>
        </p:nvPicPr>
        <p:blipFill>
          <a:blip r:embed="rId4"/>
          <a:stretch>
            <a:fillRect/>
          </a:stretch>
        </p:blipFill>
        <p:spPr>
          <a:xfrm>
            <a:off x="7467600" y="2209800"/>
            <a:ext cx="4143818" cy="3069771"/>
          </a:xfrm>
          <a:prstGeom prst="ellipse">
            <a:avLst/>
          </a:prstGeom>
          <a:ln>
            <a:noFill/>
          </a:ln>
          <a:effectLst>
            <a:softEdge rad="112500"/>
          </a:effectLst>
        </p:spPr>
      </p:pic>
    </p:spTree>
    <p:extLst>
      <p:ext uri="{BB962C8B-B14F-4D97-AF65-F5344CB8AC3E}">
        <p14:creationId xmlns:p14="http://schemas.microsoft.com/office/powerpoint/2010/main" val="304910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33311" y="1763829"/>
            <a:ext cx="4159607" cy="464229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Freeform 8"/>
          <p:cNvSpPr/>
          <p:nvPr/>
        </p:nvSpPr>
        <p:spPr>
          <a:xfrm>
            <a:off x="1045029" y="1981200"/>
            <a:ext cx="8360227" cy="4076233"/>
          </a:xfrm>
          <a:custGeom>
            <a:avLst/>
            <a:gdLst>
              <a:gd name="connsiteX0" fmla="*/ 0 w 4370425"/>
              <a:gd name="connsiteY0" fmla="*/ 2185166 h 4370331"/>
              <a:gd name="connsiteX1" fmla="*/ 2185213 w 4370425"/>
              <a:gd name="connsiteY1" fmla="*/ 0 h 4370331"/>
              <a:gd name="connsiteX2" fmla="*/ 4370426 w 4370425"/>
              <a:gd name="connsiteY2" fmla="*/ 2185166 h 4370331"/>
              <a:gd name="connsiteX3" fmla="*/ 2185213 w 4370425"/>
              <a:gd name="connsiteY3" fmla="*/ 4370332 h 4370331"/>
              <a:gd name="connsiteX4" fmla="*/ 0 w 4370425"/>
              <a:gd name="connsiteY4" fmla="*/ 2185166 h 4370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0425" h="4370331">
                <a:moveTo>
                  <a:pt x="0" y="2185166"/>
                </a:moveTo>
                <a:cubicBezTo>
                  <a:pt x="0" y="978332"/>
                  <a:pt x="978353" y="0"/>
                  <a:pt x="2185213" y="0"/>
                </a:cubicBezTo>
                <a:cubicBezTo>
                  <a:pt x="3392073" y="0"/>
                  <a:pt x="4370426" y="978332"/>
                  <a:pt x="4370426" y="2185166"/>
                </a:cubicBezTo>
                <a:cubicBezTo>
                  <a:pt x="4370426" y="3392000"/>
                  <a:pt x="3392073" y="4370332"/>
                  <a:pt x="2185213" y="4370332"/>
                </a:cubicBezTo>
                <a:cubicBezTo>
                  <a:pt x="978353" y="4370332"/>
                  <a:pt x="0" y="3392000"/>
                  <a:pt x="0" y="2185166"/>
                </a:cubicBezTo>
                <a:close/>
              </a:path>
            </a:pathLst>
          </a:custGeom>
          <a:solidFill>
            <a:srgbClr val="FFFF00">
              <a:alpha val="60000"/>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7684" tIns="887670" rIns="887684" bIns="88767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1" name="Picture 20">
            <a:extLst>
              <a:ext uri="{FF2B5EF4-FFF2-40B4-BE49-F238E27FC236}">
                <a16:creationId xmlns:a16="http://schemas.microsoft.com/office/drawing/2014/main" id="{A1E9F6BC-885C-4422-83FE-7DE90A446485}"/>
              </a:ext>
            </a:extLst>
          </p:cNvPr>
          <p:cNvPicPr>
            <a:picLocks noChangeAspect="1"/>
          </p:cNvPicPr>
          <p:nvPr/>
        </p:nvPicPr>
        <p:blipFill>
          <a:blip r:embed="rId4"/>
          <a:stretch>
            <a:fillRect/>
          </a:stretch>
        </p:blipFill>
        <p:spPr>
          <a:xfrm>
            <a:off x="4034086" y="428689"/>
            <a:ext cx="3688400" cy="1335140"/>
          </a:xfrm>
          <a:prstGeom prst="rect">
            <a:avLst/>
          </a:prstGeom>
        </p:spPr>
      </p:pic>
      <p:sp>
        <p:nvSpPr>
          <p:cNvPr id="22" name="TextBox 21">
            <a:extLst>
              <a:ext uri="{FF2B5EF4-FFF2-40B4-BE49-F238E27FC236}">
                <a16:creationId xmlns:a16="http://schemas.microsoft.com/office/drawing/2014/main" id="{823FC601-35C8-43D6-AC5D-CAAD3C480E29}"/>
              </a:ext>
            </a:extLst>
          </p:cNvPr>
          <p:cNvSpPr txBox="1"/>
          <p:nvPr/>
        </p:nvSpPr>
        <p:spPr>
          <a:xfrm>
            <a:off x="1616528" y="3049820"/>
            <a:ext cx="7217228" cy="1938992"/>
          </a:xfrm>
          <a:prstGeom prst="rect">
            <a:avLst/>
          </a:prstGeom>
          <a:noFill/>
        </p:spPr>
        <p:txBody>
          <a:bodyPr wrap="square" rtlCol="0">
            <a:spAutoFit/>
          </a:bodyPr>
          <a:lstStyle/>
          <a:p>
            <a:pPr algn="ct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Hình</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ảnh</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tươi</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vui</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thân</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thiện</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của</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mình</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là</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hình</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ảnh</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chúng</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ta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luôn</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muốn</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lưu</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lại</a:t>
            </a:r>
            <a:r>
              <a:rPr lang="en-US" sz="40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a:t>
            </a:r>
            <a:endPar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21645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900" decel="100000" fill="hold"/>
                                        <p:tgtEl>
                                          <p:spTgt spid="2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8010152-BD4A-4711-B532-BEE27332B1C8}"/>
              </a:ext>
            </a:extLst>
          </p:cNvPr>
          <p:cNvSpPr/>
          <p:nvPr/>
        </p:nvSpPr>
        <p:spPr>
          <a:xfrm>
            <a:off x="1023257" y="555171"/>
            <a:ext cx="9851572" cy="751115"/>
          </a:xfrm>
          <a:custGeom>
            <a:avLst/>
            <a:gdLst>
              <a:gd name="connsiteX0" fmla="*/ 0 w 9851572"/>
              <a:gd name="connsiteY0" fmla="*/ 125188 h 751115"/>
              <a:gd name="connsiteX1" fmla="*/ 125188 w 9851572"/>
              <a:gd name="connsiteY1" fmla="*/ 0 h 751115"/>
              <a:gd name="connsiteX2" fmla="*/ 401928 w 9851572"/>
              <a:gd name="connsiteY2" fmla="*/ 0 h 751115"/>
              <a:gd name="connsiteX3" fmla="*/ 774681 w 9851572"/>
              <a:gd name="connsiteY3" fmla="*/ 0 h 751115"/>
              <a:gd name="connsiteX4" fmla="*/ 1339457 w 9851572"/>
              <a:gd name="connsiteY4" fmla="*/ 0 h 751115"/>
              <a:gd name="connsiteX5" fmla="*/ 2096257 w 9851572"/>
              <a:gd name="connsiteY5" fmla="*/ 0 h 751115"/>
              <a:gd name="connsiteX6" fmla="*/ 2757045 w 9851572"/>
              <a:gd name="connsiteY6" fmla="*/ 0 h 751115"/>
              <a:gd name="connsiteX7" fmla="*/ 3417833 w 9851572"/>
              <a:gd name="connsiteY7" fmla="*/ 0 h 751115"/>
              <a:gd name="connsiteX8" fmla="*/ 3982610 w 9851572"/>
              <a:gd name="connsiteY8" fmla="*/ 0 h 751115"/>
              <a:gd name="connsiteX9" fmla="*/ 4643398 w 9851572"/>
              <a:gd name="connsiteY9" fmla="*/ 0 h 751115"/>
              <a:gd name="connsiteX10" fmla="*/ 5304186 w 9851572"/>
              <a:gd name="connsiteY10" fmla="*/ 0 h 751115"/>
              <a:gd name="connsiteX11" fmla="*/ 5676938 w 9851572"/>
              <a:gd name="connsiteY11" fmla="*/ 0 h 751115"/>
              <a:gd name="connsiteX12" fmla="*/ 6049691 w 9851572"/>
              <a:gd name="connsiteY12" fmla="*/ 0 h 751115"/>
              <a:gd name="connsiteX13" fmla="*/ 6806491 w 9851572"/>
              <a:gd name="connsiteY13" fmla="*/ 0 h 751115"/>
              <a:gd name="connsiteX14" fmla="*/ 7275255 w 9851572"/>
              <a:gd name="connsiteY14" fmla="*/ 0 h 751115"/>
              <a:gd name="connsiteX15" fmla="*/ 8032055 w 9851572"/>
              <a:gd name="connsiteY15" fmla="*/ 0 h 751115"/>
              <a:gd name="connsiteX16" fmla="*/ 8788855 w 9851572"/>
              <a:gd name="connsiteY16" fmla="*/ 0 h 751115"/>
              <a:gd name="connsiteX17" fmla="*/ 9726384 w 9851572"/>
              <a:gd name="connsiteY17" fmla="*/ 0 h 751115"/>
              <a:gd name="connsiteX18" fmla="*/ 9851572 w 9851572"/>
              <a:gd name="connsiteY18" fmla="*/ 125188 h 751115"/>
              <a:gd name="connsiteX19" fmla="*/ 9851572 w 9851572"/>
              <a:gd name="connsiteY19" fmla="*/ 625927 h 751115"/>
              <a:gd name="connsiteX20" fmla="*/ 9726384 w 9851572"/>
              <a:gd name="connsiteY20" fmla="*/ 751115 h 751115"/>
              <a:gd name="connsiteX21" fmla="*/ 9449644 w 9851572"/>
              <a:gd name="connsiteY21" fmla="*/ 751115 h 751115"/>
              <a:gd name="connsiteX22" fmla="*/ 8788855 w 9851572"/>
              <a:gd name="connsiteY22" fmla="*/ 751115 h 751115"/>
              <a:gd name="connsiteX23" fmla="*/ 8224079 w 9851572"/>
              <a:gd name="connsiteY23" fmla="*/ 751115 h 751115"/>
              <a:gd name="connsiteX24" fmla="*/ 7467279 w 9851572"/>
              <a:gd name="connsiteY24" fmla="*/ 751115 h 751115"/>
              <a:gd name="connsiteX25" fmla="*/ 6998515 w 9851572"/>
              <a:gd name="connsiteY25" fmla="*/ 751115 h 751115"/>
              <a:gd name="connsiteX26" fmla="*/ 6721774 w 9851572"/>
              <a:gd name="connsiteY26" fmla="*/ 751115 h 751115"/>
              <a:gd name="connsiteX27" fmla="*/ 6349022 w 9851572"/>
              <a:gd name="connsiteY27" fmla="*/ 751115 h 751115"/>
              <a:gd name="connsiteX28" fmla="*/ 5688234 w 9851572"/>
              <a:gd name="connsiteY28" fmla="*/ 751115 h 751115"/>
              <a:gd name="connsiteX29" fmla="*/ 5123458 w 9851572"/>
              <a:gd name="connsiteY29" fmla="*/ 751115 h 751115"/>
              <a:gd name="connsiteX30" fmla="*/ 4654693 w 9851572"/>
              <a:gd name="connsiteY30" fmla="*/ 751115 h 751115"/>
              <a:gd name="connsiteX31" fmla="*/ 3993905 w 9851572"/>
              <a:gd name="connsiteY31" fmla="*/ 751115 h 751115"/>
              <a:gd name="connsiteX32" fmla="*/ 3237105 w 9851572"/>
              <a:gd name="connsiteY32" fmla="*/ 751115 h 751115"/>
              <a:gd name="connsiteX33" fmla="*/ 2768341 w 9851572"/>
              <a:gd name="connsiteY33" fmla="*/ 751115 h 751115"/>
              <a:gd name="connsiteX34" fmla="*/ 2011541 w 9851572"/>
              <a:gd name="connsiteY34" fmla="*/ 751115 h 751115"/>
              <a:gd name="connsiteX35" fmla="*/ 1542776 w 9851572"/>
              <a:gd name="connsiteY35" fmla="*/ 751115 h 751115"/>
              <a:gd name="connsiteX36" fmla="*/ 1170024 w 9851572"/>
              <a:gd name="connsiteY36" fmla="*/ 751115 h 751115"/>
              <a:gd name="connsiteX37" fmla="*/ 125188 w 9851572"/>
              <a:gd name="connsiteY37" fmla="*/ 751115 h 751115"/>
              <a:gd name="connsiteX38" fmla="*/ 0 w 9851572"/>
              <a:gd name="connsiteY38" fmla="*/ 625927 h 751115"/>
              <a:gd name="connsiteX39" fmla="*/ 0 w 9851572"/>
              <a:gd name="connsiteY39" fmla="*/ 125188 h 75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851572" h="751115" fill="none" extrusionOk="0">
                <a:moveTo>
                  <a:pt x="0" y="125188"/>
                </a:moveTo>
                <a:cubicBezTo>
                  <a:pt x="8912" y="63022"/>
                  <a:pt x="62826" y="-19572"/>
                  <a:pt x="125188" y="0"/>
                </a:cubicBezTo>
                <a:cubicBezTo>
                  <a:pt x="186327" y="-26892"/>
                  <a:pt x="339401" y="10486"/>
                  <a:pt x="401928" y="0"/>
                </a:cubicBezTo>
                <a:cubicBezTo>
                  <a:pt x="464455" y="-10486"/>
                  <a:pt x="694086" y="42655"/>
                  <a:pt x="774681" y="0"/>
                </a:cubicBezTo>
                <a:cubicBezTo>
                  <a:pt x="855276" y="-42655"/>
                  <a:pt x="1192420" y="249"/>
                  <a:pt x="1339457" y="0"/>
                </a:cubicBezTo>
                <a:cubicBezTo>
                  <a:pt x="1486494" y="-249"/>
                  <a:pt x="1869909" y="83621"/>
                  <a:pt x="2096257" y="0"/>
                </a:cubicBezTo>
                <a:cubicBezTo>
                  <a:pt x="2322605" y="-83621"/>
                  <a:pt x="2463195" y="178"/>
                  <a:pt x="2757045" y="0"/>
                </a:cubicBezTo>
                <a:cubicBezTo>
                  <a:pt x="3050895" y="-178"/>
                  <a:pt x="3176855" y="53768"/>
                  <a:pt x="3417833" y="0"/>
                </a:cubicBezTo>
                <a:cubicBezTo>
                  <a:pt x="3658811" y="-53768"/>
                  <a:pt x="3791146" y="32113"/>
                  <a:pt x="3982610" y="0"/>
                </a:cubicBezTo>
                <a:cubicBezTo>
                  <a:pt x="4174074" y="-32113"/>
                  <a:pt x="4394461" y="53925"/>
                  <a:pt x="4643398" y="0"/>
                </a:cubicBezTo>
                <a:cubicBezTo>
                  <a:pt x="4892335" y="-53925"/>
                  <a:pt x="5060016" y="29884"/>
                  <a:pt x="5304186" y="0"/>
                </a:cubicBezTo>
                <a:cubicBezTo>
                  <a:pt x="5548356" y="-29884"/>
                  <a:pt x="5569208" y="18863"/>
                  <a:pt x="5676938" y="0"/>
                </a:cubicBezTo>
                <a:cubicBezTo>
                  <a:pt x="5784668" y="-18863"/>
                  <a:pt x="5928996" y="37096"/>
                  <a:pt x="6049691" y="0"/>
                </a:cubicBezTo>
                <a:cubicBezTo>
                  <a:pt x="6170386" y="-37096"/>
                  <a:pt x="6629427" y="4954"/>
                  <a:pt x="6806491" y="0"/>
                </a:cubicBezTo>
                <a:cubicBezTo>
                  <a:pt x="6983555" y="-4954"/>
                  <a:pt x="7057053" y="10420"/>
                  <a:pt x="7275255" y="0"/>
                </a:cubicBezTo>
                <a:cubicBezTo>
                  <a:pt x="7493457" y="-10420"/>
                  <a:pt x="7783726" y="64526"/>
                  <a:pt x="8032055" y="0"/>
                </a:cubicBezTo>
                <a:cubicBezTo>
                  <a:pt x="8280384" y="-64526"/>
                  <a:pt x="8494227" y="66862"/>
                  <a:pt x="8788855" y="0"/>
                </a:cubicBezTo>
                <a:cubicBezTo>
                  <a:pt x="9083483" y="-66862"/>
                  <a:pt x="9334859" y="73321"/>
                  <a:pt x="9726384" y="0"/>
                </a:cubicBezTo>
                <a:cubicBezTo>
                  <a:pt x="9790232" y="-13455"/>
                  <a:pt x="9846004" y="50994"/>
                  <a:pt x="9851572" y="125188"/>
                </a:cubicBezTo>
                <a:cubicBezTo>
                  <a:pt x="9866897" y="261198"/>
                  <a:pt x="9801243" y="480973"/>
                  <a:pt x="9851572" y="625927"/>
                </a:cubicBezTo>
                <a:cubicBezTo>
                  <a:pt x="9854918" y="696376"/>
                  <a:pt x="9793967" y="754195"/>
                  <a:pt x="9726384" y="751115"/>
                </a:cubicBezTo>
                <a:cubicBezTo>
                  <a:pt x="9623295" y="756012"/>
                  <a:pt x="9555504" y="747826"/>
                  <a:pt x="9449644" y="751115"/>
                </a:cubicBezTo>
                <a:cubicBezTo>
                  <a:pt x="9343784" y="754404"/>
                  <a:pt x="8991949" y="693258"/>
                  <a:pt x="8788855" y="751115"/>
                </a:cubicBezTo>
                <a:cubicBezTo>
                  <a:pt x="8585761" y="808972"/>
                  <a:pt x="8383977" y="737305"/>
                  <a:pt x="8224079" y="751115"/>
                </a:cubicBezTo>
                <a:cubicBezTo>
                  <a:pt x="8064181" y="764925"/>
                  <a:pt x="7623230" y="739439"/>
                  <a:pt x="7467279" y="751115"/>
                </a:cubicBezTo>
                <a:cubicBezTo>
                  <a:pt x="7311328" y="762791"/>
                  <a:pt x="7215963" y="711045"/>
                  <a:pt x="6998515" y="751115"/>
                </a:cubicBezTo>
                <a:cubicBezTo>
                  <a:pt x="6781067" y="791185"/>
                  <a:pt x="6818359" y="720885"/>
                  <a:pt x="6721774" y="751115"/>
                </a:cubicBezTo>
                <a:cubicBezTo>
                  <a:pt x="6625189" y="781345"/>
                  <a:pt x="6453220" y="716756"/>
                  <a:pt x="6349022" y="751115"/>
                </a:cubicBezTo>
                <a:cubicBezTo>
                  <a:pt x="6244824" y="785474"/>
                  <a:pt x="5853461" y="727484"/>
                  <a:pt x="5688234" y="751115"/>
                </a:cubicBezTo>
                <a:cubicBezTo>
                  <a:pt x="5523007" y="774746"/>
                  <a:pt x="5257523" y="710121"/>
                  <a:pt x="5123458" y="751115"/>
                </a:cubicBezTo>
                <a:cubicBezTo>
                  <a:pt x="4989393" y="792109"/>
                  <a:pt x="4749532" y="735129"/>
                  <a:pt x="4654693" y="751115"/>
                </a:cubicBezTo>
                <a:cubicBezTo>
                  <a:pt x="4559854" y="767101"/>
                  <a:pt x="4214640" y="725919"/>
                  <a:pt x="3993905" y="751115"/>
                </a:cubicBezTo>
                <a:cubicBezTo>
                  <a:pt x="3773170" y="776311"/>
                  <a:pt x="3489262" y="672959"/>
                  <a:pt x="3237105" y="751115"/>
                </a:cubicBezTo>
                <a:cubicBezTo>
                  <a:pt x="2984948" y="829271"/>
                  <a:pt x="2966621" y="740546"/>
                  <a:pt x="2768341" y="751115"/>
                </a:cubicBezTo>
                <a:cubicBezTo>
                  <a:pt x="2570061" y="761684"/>
                  <a:pt x="2170970" y="675675"/>
                  <a:pt x="2011541" y="751115"/>
                </a:cubicBezTo>
                <a:cubicBezTo>
                  <a:pt x="1852112" y="826555"/>
                  <a:pt x="1760002" y="733657"/>
                  <a:pt x="1542776" y="751115"/>
                </a:cubicBezTo>
                <a:cubicBezTo>
                  <a:pt x="1325551" y="768573"/>
                  <a:pt x="1276023" y="749243"/>
                  <a:pt x="1170024" y="751115"/>
                </a:cubicBezTo>
                <a:cubicBezTo>
                  <a:pt x="1064025" y="752987"/>
                  <a:pt x="357163" y="659334"/>
                  <a:pt x="125188" y="751115"/>
                </a:cubicBezTo>
                <a:cubicBezTo>
                  <a:pt x="58798" y="765359"/>
                  <a:pt x="1451" y="696878"/>
                  <a:pt x="0" y="625927"/>
                </a:cubicBezTo>
                <a:cubicBezTo>
                  <a:pt x="-11143" y="482120"/>
                  <a:pt x="39348" y="344937"/>
                  <a:pt x="0" y="125188"/>
                </a:cubicBezTo>
                <a:close/>
              </a:path>
              <a:path w="9851572" h="751115" stroke="0" extrusionOk="0">
                <a:moveTo>
                  <a:pt x="0" y="125188"/>
                </a:moveTo>
                <a:cubicBezTo>
                  <a:pt x="-16549" y="59716"/>
                  <a:pt x="53234" y="-9891"/>
                  <a:pt x="125188" y="0"/>
                </a:cubicBezTo>
                <a:cubicBezTo>
                  <a:pt x="367707" y="-3071"/>
                  <a:pt x="429974" y="13202"/>
                  <a:pt x="689964" y="0"/>
                </a:cubicBezTo>
                <a:cubicBezTo>
                  <a:pt x="949954" y="-13202"/>
                  <a:pt x="1042431" y="11504"/>
                  <a:pt x="1254740" y="0"/>
                </a:cubicBezTo>
                <a:cubicBezTo>
                  <a:pt x="1467049" y="-11504"/>
                  <a:pt x="1664624" y="12251"/>
                  <a:pt x="2011541" y="0"/>
                </a:cubicBezTo>
                <a:cubicBezTo>
                  <a:pt x="2358458" y="-12251"/>
                  <a:pt x="2370962" y="16151"/>
                  <a:pt x="2480305" y="0"/>
                </a:cubicBezTo>
                <a:cubicBezTo>
                  <a:pt x="2589648" y="-16151"/>
                  <a:pt x="3035607" y="79504"/>
                  <a:pt x="3237105" y="0"/>
                </a:cubicBezTo>
                <a:cubicBezTo>
                  <a:pt x="3438603" y="-79504"/>
                  <a:pt x="3720510" y="21715"/>
                  <a:pt x="3993905" y="0"/>
                </a:cubicBezTo>
                <a:cubicBezTo>
                  <a:pt x="4267300" y="-21715"/>
                  <a:pt x="4258871" y="13073"/>
                  <a:pt x="4462669" y="0"/>
                </a:cubicBezTo>
                <a:cubicBezTo>
                  <a:pt x="4666467" y="-13073"/>
                  <a:pt x="4738976" y="36005"/>
                  <a:pt x="4835422" y="0"/>
                </a:cubicBezTo>
                <a:cubicBezTo>
                  <a:pt x="4931868" y="-36005"/>
                  <a:pt x="5212391" y="25674"/>
                  <a:pt x="5400198" y="0"/>
                </a:cubicBezTo>
                <a:cubicBezTo>
                  <a:pt x="5588005" y="-25674"/>
                  <a:pt x="5841823" y="61971"/>
                  <a:pt x="6156998" y="0"/>
                </a:cubicBezTo>
                <a:cubicBezTo>
                  <a:pt x="6472173" y="-61971"/>
                  <a:pt x="6443425" y="28466"/>
                  <a:pt x="6625762" y="0"/>
                </a:cubicBezTo>
                <a:cubicBezTo>
                  <a:pt x="6808099" y="-28466"/>
                  <a:pt x="6948156" y="8028"/>
                  <a:pt x="7094527" y="0"/>
                </a:cubicBezTo>
                <a:cubicBezTo>
                  <a:pt x="7240898" y="-8028"/>
                  <a:pt x="7368735" y="19553"/>
                  <a:pt x="7467279" y="0"/>
                </a:cubicBezTo>
                <a:cubicBezTo>
                  <a:pt x="7565823" y="-19553"/>
                  <a:pt x="7796498" y="13720"/>
                  <a:pt x="7936043" y="0"/>
                </a:cubicBezTo>
                <a:cubicBezTo>
                  <a:pt x="8075588" y="-13720"/>
                  <a:pt x="8114359" y="4590"/>
                  <a:pt x="8212784" y="0"/>
                </a:cubicBezTo>
                <a:cubicBezTo>
                  <a:pt x="8311209" y="-4590"/>
                  <a:pt x="8546951" y="56667"/>
                  <a:pt x="8777560" y="0"/>
                </a:cubicBezTo>
                <a:cubicBezTo>
                  <a:pt x="9008169" y="-56667"/>
                  <a:pt x="9428174" y="64348"/>
                  <a:pt x="9726384" y="0"/>
                </a:cubicBezTo>
                <a:cubicBezTo>
                  <a:pt x="9805677" y="-14985"/>
                  <a:pt x="9852639" y="43911"/>
                  <a:pt x="9851572" y="125188"/>
                </a:cubicBezTo>
                <a:cubicBezTo>
                  <a:pt x="9902951" y="338786"/>
                  <a:pt x="9809751" y="434888"/>
                  <a:pt x="9851572" y="625927"/>
                </a:cubicBezTo>
                <a:cubicBezTo>
                  <a:pt x="9848365" y="702733"/>
                  <a:pt x="9799885" y="738771"/>
                  <a:pt x="9726384" y="751115"/>
                </a:cubicBezTo>
                <a:cubicBezTo>
                  <a:pt x="9646734" y="754657"/>
                  <a:pt x="9482764" y="707234"/>
                  <a:pt x="9353632" y="751115"/>
                </a:cubicBezTo>
                <a:cubicBezTo>
                  <a:pt x="9224500" y="794996"/>
                  <a:pt x="9118868" y="719601"/>
                  <a:pt x="8980879" y="751115"/>
                </a:cubicBezTo>
                <a:cubicBezTo>
                  <a:pt x="8842890" y="782629"/>
                  <a:pt x="8759727" y="740568"/>
                  <a:pt x="8704139" y="751115"/>
                </a:cubicBezTo>
                <a:cubicBezTo>
                  <a:pt x="8648551" y="761662"/>
                  <a:pt x="8245683" y="681345"/>
                  <a:pt x="8043351" y="751115"/>
                </a:cubicBezTo>
                <a:cubicBezTo>
                  <a:pt x="7841019" y="820885"/>
                  <a:pt x="7443871" y="704073"/>
                  <a:pt x="7286551" y="751115"/>
                </a:cubicBezTo>
                <a:cubicBezTo>
                  <a:pt x="7129231" y="798157"/>
                  <a:pt x="7088382" y="707237"/>
                  <a:pt x="6913798" y="751115"/>
                </a:cubicBezTo>
                <a:cubicBezTo>
                  <a:pt x="6739214" y="794993"/>
                  <a:pt x="6470760" y="716844"/>
                  <a:pt x="6349022" y="751115"/>
                </a:cubicBezTo>
                <a:cubicBezTo>
                  <a:pt x="6227284" y="785386"/>
                  <a:pt x="6024385" y="709143"/>
                  <a:pt x="5784246" y="751115"/>
                </a:cubicBezTo>
                <a:cubicBezTo>
                  <a:pt x="5544107" y="793087"/>
                  <a:pt x="5642339" y="741435"/>
                  <a:pt x="5507506" y="751115"/>
                </a:cubicBezTo>
                <a:cubicBezTo>
                  <a:pt x="5372673" y="760795"/>
                  <a:pt x="5117818" y="719376"/>
                  <a:pt x="4942729" y="751115"/>
                </a:cubicBezTo>
                <a:cubicBezTo>
                  <a:pt x="4767640" y="782854"/>
                  <a:pt x="4356535" y="685737"/>
                  <a:pt x="4185929" y="751115"/>
                </a:cubicBezTo>
                <a:cubicBezTo>
                  <a:pt x="4015323" y="816493"/>
                  <a:pt x="3898893" y="701076"/>
                  <a:pt x="3717165" y="751115"/>
                </a:cubicBezTo>
                <a:cubicBezTo>
                  <a:pt x="3535437" y="801154"/>
                  <a:pt x="3325702" y="693506"/>
                  <a:pt x="3152389" y="751115"/>
                </a:cubicBezTo>
                <a:cubicBezTo>
                  <a:pt x="2979076" y="808724"/>
                  <a:pt x="2948560" y="730878"/>
                  <a:pt x="2875648" y="751115"/>
                </a:cubicBezTo>
                <a:cubicBezTo>
                  <a:pt x="2802736" y="771352"/>
                  <a:pt x="2527040" y="691618"/>
                  <a:pt x="2310872" y="751115"/>
                </a:cubicBezTo>
                <a:cubicBezTo>
                  <a:pt x="2094704" y="810612"/>
                  <a:pt x="1875957" y="706169"/>
                  <a:pt x="1650084" y="751115"/>
                </a:cubicBezTo>
                <a:cubicBezTo>
                  <a:pt x="1424211" y="796061"/>
                  <a:pt x="1402633" y="720876"/>
                  <a:pt x="1181320" y="751115"/>
                </a:cubicBezTo>
                <a:cubicBezTo>
                  <a:pt x="960007" y="781354"/>
                  <a:pt x="1038353" y="722848"/>
                  <a:pt x="904579" y="751115"/>
                </a:cubicBezTo>
                <a:cubicBezTo>
                  <a:pt x="770805" y="779382"/>
                  <a:pt x="484384" y="695410"/>
                  <a:pt x="125188" y="751115"/>
                </a:cubicBezTo>
                <a:cubicBezTo>
                  <a:pt x="37294" y="750733"/>
                  <a:pt x="731" y="682722"/>
                  <a:pt x="0" y="625927"/>
                </a:cubicBezTo>
                <a:cubicBezTo>
                  <a:pt x="-22004" y="422124"/>
                  <a:pt x="7580" y="357276"/>
                  <a:pt x="0" y="125188"/>
                </a:cubicBezTo>
                <a:close/>
              </a:path>
            </a:pathLst>
          </a:custGeom>
          <a:solidFill>
            <a:schemeClr val="accent4">
              <a:lumMod val="20000"/>
              <a:lumOff val="80000"/>
            </a:schemeClr>
          </a:solidFill>
          <a:ln w="57150">
            <a:prstDash val="dash"/>
            <a:extLst>
              <a:ext uri="{C807C97D-BFC1-408E-A445-0C87EB9F89A2}">
                <ask:lineSketchStyleProps xmlns:ask="http://schemas.microsoft.com/office/drawing/2018/sketchyshapes" sd="221193099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735"/>
              </a:spcBef>
              <a:spcAft>
                <a:spcPts val="0"/>
              </a:spcAft>
            </a:pPr>
            <a:r>
              <a:rPr lang="en-US" sz="3200" b="1" dirty="0" err="1">
                <a:solidFill>
                  <a:srgbClr val="002060"/>
                </a:solidFill>
                <a:latin typeface="Arial" panose="020B0604020202020204" pitchFamily="34" charset="0"/>
                <a:ea typeface="Arial" panose="020B0604020202020204" pitchFamily="34" charset="0"/>
                <a:cs typeface="Arial" panose="020B0604020202020204" pitchFamily="34" charset="0"/>
              </a:rPr>
              <a:t>C</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ùng</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nhớ</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lại</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hình</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ảnh</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mình</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hằng</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ngày</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và</a:t>
            </a:r>
            <a:r>
              <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chia </a:t>
            </a:r>
            <a:r>
              <a:rPr lang="en-US" sz="32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sẻ</a:t>
            </a:r>
            <a:endParaRPr lang="en-US" sz="3200" b="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4" name="椭圆 31">
            <a:extLst>
              <a:ext uri="{FF2B5EF4-FFF2-40B4-BE49-F238E27FC236}">
                <a16:creationId xmlns:a16="http://schemas.microsoft.com/office/drawing/2014/main" id="{7C993D41-D850-435B-B107-98FC93AA50DA}"/>
              </a:ext>
            </a:extLst>
          </p:cNvPr>
          <p:cNvSpPr/>
          <p:nvPr/>
        </p:nvSpPr>
        <p:spPr>
          <a:xfrm>
            <a:off x="631371" y="1937658"/>
            <a:ext cx="7347509" cy="395151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76200" cap="rnd">
            <a:solidFill>
              <a:srgbClr val="E9847F"/>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33" name="图片 4">
            <a:extLst>
              <a:ext uri="{FF2B5EF4-FFF2-40B4-BE49-F238E27FC236}">
                <a16:creationId xmlns:a16="http://schemas.microsoft.com/office/drawing/2014/main" id="{73F20B61-7A7E-4ACF-936E-E86C851CD2C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898644">
            <a:off x="323903" y="1318702"/>
            <a:ext cx="2514869" cy="1237912"/>
          </a:xfrm>
          <a:prstGeom prst="rect">
            <a:avLst/>
          </a:prstGeom>
        </p:spPr>
      </p:pic>
      <p:sp>
        <p:nvSpPr>
          <p:cNvPr id="7" name="TextBox 6">
            <a:extLst>
              <a:ext uri="{FF2B5EF4-FFF2-40B4-BE49-F238E27FC236}">
                <a16:creationId xmlns:a16="http://schemas.microsoft.com/office/drawing/2014/main" id="{6521E07A-3D83-442D-906D-3BE36ED2083A}"/>
              </a:ext>
            </a:extLst>
          </p:cNvPr>
          <p:cNvSpPr txBox="1"/>
          <p:nvPr/>
        </p:nvSpPr>
        <p:spPr>
          <a:xfrm>
            <a:off x="1181099" y="2198374"/>
            <a:ext cx="6454880" cy="1200329"/>
          </a:xfrm>
          <a:prstGeom prst="rect">
            <a:avLst/>
          </a:prstGeom>
          <a:noFill/>
        </p:spPr>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Vẽ</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vào</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một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tờ</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giấy</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để</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tự</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đánh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giá</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bản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thân</a:t>
            </a:r>
            <a:endParaRPr lang="en-US" sz="36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AF0CAF2-89D3-4B54-87B6-D07865223B37}"/>
              </a:ext>
            </a:extLst>
          </p:cNvPr>
          <p:cNvSpPr txBox="1"/>
          <p:nvPr/>
        </p:nvSpPr>
        <p:spPr>
          <a:xfrm>
            <a:off x="838200" y="3331029"/>
            <a:ext cx="7140679"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t>V</a:t>
            </a:r>
            <a:r>
              <a:rPr lang="vi-VN" sz="3200" dirty="0"/>
              <a:t>ui vẻ, thân thiện, hãy vẽ hình mặt cười</a:t>
            </a:r>
            <a:endParaRPr lang="en-US" sz="3200" dirty="0"/>
          </a:p>
          <a:p>
            <a:pPr marL="285750" indent="-285750" algn="just">
              <a:buFont typeface="Arial" panose="020B0604020202020204" pitchFamily="34" charset="0"/>
              <a:buChar char="•"/>
            </a:pPr>
            <a:r>
              <a:rPr lang="en-US" sz="3200" dirty="0"/>
              <a:t>C</a:t>
            </a:r>
            <a:r>
              <a:rPr lang="vi-VN" sz="3200" dirty="0"/>
              <a:t>hưa vui vẻ, thân thiện lắm, muốn thay đổi hình ảnh của mình trong mắt mọi người, hãy vẽ hình dấu cộng +.</a:t>
            </a:r>
            <a:endParaRPr lang="en-US" sz="3200" dirty="0"/>
          </a:p>
        </p:txBody>
      </p:sp>
      <p:pic>
        <p:nvPicPr>
          <p:cNvPr id="10" name="Picture 9" descr="Shape, circle&#10;&#10;Description automatically generated">
            <a:extLst>
              <a:ext uri="{FF2B5EF4-FFF2-40B4-BE49-F238E27FC236}">
                <a16:creationId xmlns:a16="http://schemas.microsoft.com/office/drawing/2014/main" id="{7422D1D5-1778-445D-95EC-9C75E2CDF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8971" y="933271"/>
            <a:ext cx="3069772" cy="3069772"/>
          </a:xfrm>
          <a:prstGeom prst="rect">
            <a:avLst/>
          </a:prstGeom>
        </p:spPr>
      </p:pic>
      <p:pic>
        <p:nvPicPr>
          <p:cNvPr id="12" name="Picture 11" descr="Icon&#10;&#10;Description automatically generated">
            <a:extLst>
              <a:ext uri="{FF2B5EF4-FFF2-40B4-BE49-F238E27FC236}">
                <a16:creationId xmlns:a16="http://schemas.microsoft.com/office/drawing/2014/main" id="{7AFA780F-C1CD-474B-B454-D7C672A952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4205" y="3918705"/>
            <a:ext cx="1747544" cy="1741413"/>
          </a:xfrm>
          <a:prstGeom prst="rect">
            <a:avLst/>
          </a:prstGeom>
        </p:spPr>
      </p:pic>
    </p:spTree>
    <p:extLst>
      <p:ext uri="{BB962C8B-B14F-4D97-AF65-F5344CB8AC3E}">
        <p14:creationId xmlns:p14="http://schemas.microsoft.com/office/powerpoint/2010/main" val="4075592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wipe(down)">
                                      <p:cBhvr>
                                        <p:cTn id="35" dur="500"/>
                                        <p:tgtEl>
                                          <p:spTgt spid="8">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796382" y="2126512"/>
            <a:ext cx="1859475" cy="3785190"/>
          </a:xfrm>
          <a:prstGeom prst="rect">
            <a:avLst/>
          </a:prstGeom>
        </p:spPr>
      </p:pic>
      <p:sp>
        <p:nvSpPr>
          <p:cNvPr id="3" name="TextBox 2">
            <a:extLst>
              <a:ext uri="{FF2B5EF4-FFF2-40B4-BE49-F238E27FC236}">
                <a16:creationId xmlns:a16="http://schemas.microsoft.com/office/drawing/2014/main" id="{618E453C-C991-4A0E-9821-E412A093E474}"/>
              </a:ext>
            </a:extLst>
          </p:cNvPr>
          <p:cNvSpPr txBox="1"/>
          <p:nvPr/>
        </p:nvSpPr>
        <p:spPr>
          <a:xfrm>
            <a:off x="2854960" y="1120676"/>
            <a:ext cx="6667564" cy="2308324"/>
          </a:xfrm>
          <a:prstGeom prst="rect">
            <a:avLst/>
          </a:prstGeom>
          <a:noFill/>
        </p:spPr>
        <p:txBody>
          <a:bodyPr wrap="square" rtlCol="0">
            <a:spAutoFit/>
          </a:bodyPr>
          <a:lstStyle/>
          <a:p>
            <a:pPr lvl="0" algn="ctr"/>
            <a:r>
              <a:rPr lang="vi-VN" sz="3600" b="1" dirty="0">
                <a:solidFill>
                  <a:srgbClr val="0070C0"/>
                </a:solidFill>
              </a:rPr>
              <a:t>Nếu muốn trở thành người vui vẻ và thân thiện, chúng ta có thể thử thay đổi bản thân mình. </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ndParaRPr>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37">
      <a:dk1>
        <a:sysClr val="windowText" lastClr="000000"/>
      </a:dk1>
      <a:lt1>
        <a:sysClr val="window" lastClr="FFFFFF"/>
      </a:lt1>
      <a:dk2>
        <a:srgbClr val="676A55"/>
      </a:dk2>
      <a:lt2>
        <a:srgbClr val="EAEBDE"/>
      </a:lt2>
      <a:accent1>
        <a:srgbClr val="DFC1DE"/>
      </a:accent1>
      <a:accent2>
        <a:srgbClr val="D6A0DC"/>
      </a:accent2>
      <a:accent3>
        <a:srgbClr val="DEA2CD"/>
      </a:accent3>
      <a:accent4>
        <a:srgbClr val="DE88AD"/>
      </a:accent4>
      <a:accent5>
        <a:srgbClr val="C89BD1"/>
      </a:accent5>
      <a:accent6>
        <a:srgbClr val="DE88AD"/>
      </a:accent6>
      <a:hlink>
        <a:srgbClr val="DB5353"/>
      </a:hlink>
      <a:folHlink>
        <a:srgbClr val="903638"/>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371</Words>
  <Application>Microsoft Office PowerPoint</Application>
  <PresentationFormat>Widescreen</PresentationFormat>
  <Paragraphs>48</Paragraphs>
  <Slides>19</Slides>
  <Notes>17</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等线</vt:lpstr>
      <vt:lpstr>微软雅黑</vt:lpstr>
      <vt:lpstr>Arial</vt:lpstr>
      <vt:lpstr>Calibri</vt:lpstr>
      <vt:lpstr>Coiny</vt:lpstr>
      <vt:lpstr>Office 主题​​</vt:lpstr>
      <vt:lpstr>2_Office Theme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35</cp:revision>
  <dcterms:created xsi:type="dcterms:W3CDTF">2021-06-07T06:59:14Z</dcterms:created>
  <dcterms:modified xsi:type="dcterms:W3CDTF">2024-07-28T08:03:37Z</dcterms:modified>
</cp:coreProperties>
</file>