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6" r:id="rId2"/>
    <p:sldMasterId id="2147483768" r:id="rId3"/>
    <p:sldMasterId id="2147483780" r:id="rId4"/>
    <p:sldMasterId id="2147483782" r:id="rId5"/>
  </p:sldMasterIdLst>
  <p:notesMasterIdLst>
    <p:notesMasterId r:id="rId20"/>
  </p:notesMasterIdLst>
  <p:sldIdLst>
    <p:sldId id="333" r:id="rId6"/>
    <p:sldId id="276" r:id="rId7"/>
    <p:sldId id="265" r:id="rId8"/>
    <p:sldId id="431" r:id="rId9"/>
    <p:sldId id="266" r:id="rId10"/>
    <p:sldId id="338" r:id="rId11"/>
    <p:sldId id="432" r:id="rId12"/>
    <p:sldId id="339" r:id="rId13"/>
    <p:sldId id="268" r:id="rId14"/>
    <p:sldId id="340" r:id="rId15"/>
    <p:sldId id="336" r:id="rId16"/>
    <p:sldId id="342" r:id="rId17"/>
    <p:sldId id="414" r:id="rId18"/>
    <p:sldId id="43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0" autoAdjust="0"/>
  </p:normalViewPr>
  <p:slideViewPr>
    <p:cSldViewPr snapToGrid="0">
      <p:cViewPr>
        <p:scale>
          <a:sx n="60" d="100"/>
          <a:sy n="60" d="100"/>
        </p:scale>
        <p:origin x="-1212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62471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13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199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8190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4354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657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76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712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3266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036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8233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20"/>
          <p:cNvGrpSpPr/>
          <p:nvPr/>
        </p:nvGrpSpPr>
        <p:grpSpPr>
          <a:xfrm>
            <a:off x="4069489" y="-3808298"/>
            <a:ext cx="273619" cy="4984091"/>
            <a:chOff x="806403" y="1477939"/>
            <a:chExt cx="61436" cy="1119048"/>
          </a:xfrm>
        </p:grpSpPr>
        <p:sp>
          <p:nvSpPr>
            <p:cNvPr id="1591" name="Google Shape;1591;p20"/>
            <p:cNvSpPr/>
            <p:nvPr/>
          </p:nvSpPr>
          <p:spPr>
            <a:xfrm>
              <a:off x="836134" y="1477939"/>
              <a:ext cx="1975" cy="1084071"/>
            </a:xfrm>
            <a:custGeom>
              <a:avLst/>
              <a:gdLst/>
              <a:ahLst/>
              <a:cxnLst/>
              <a:rect l="l" t="t" r="r" b="b"/>
              <a:pathLst>
                <a:path w="70" h="38432" extrusionOk="0">
                  <a:moveTo>
                    <a:pt x="1" y="0"/>
                  </a:moveTo>
                  <a:lnTo>
                    <a:pt x="1" y="38431"/>
                  </a:lnTo>
                  <a:lnTo>
                    <a:pt x="69" y="3843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0"/>
            <p:cNvSpPr/>
            <p:nvPr/>
          </p:nvSpPr>
          <p:spPr>
            <a:xfrm>
              <a:off x="806403" y="2539979"/>
              <a:ext cx="61436" cy="57007"/>
            </a:xfrm>
            <a:custGeom>
              <a:avLst/>
              <a:gdLst/>
              <a:ahLst/>
              <a:cxnLst/>
              <a:rect l="l" t="t" r="r" b="b"/>
              <a:pathLst>
                <a:path w="2178" h="2021" extrusionOk="0">
                  <a:moveTo>
                    <a:pt x="1089" y="0"/>
                  </a:moveTo>
                  <a:cubicBezTo>
                    <a:pt x="1050" y="0"/>
                    <a:pt x="1012" y="22"/>
                    <a:pt x="992" y="64"/>
                  </a:cubicBezTo>
                  <a:lnTo>
                    <a:pt x="751" y="551"/>
                  </a:lnTo>
                  <a:cubicBezTo>
                    <a:pt x="735" y="585"/>
                    <a:pt x="706" y="608"/>
                    <a:pt x="666" y="614"/>
                  </a:cubicBezTo>
                  <a:lnTo>
                    <a:pt x="127" y="688"/>
                  </a:lnTo>
                  <a:cubicBezTo>
                    <a:pt x="42" y="701"/>
                    <a:pt x="1" y="815"/>
                    <a:pt x="70" y="878"/>
                  </a:cubicBezTo>
                  <a:lnTo>
                    <a:pt x="460" y="1256"/>
                  </a:lnTo>
                  <a:cubicBezTo>
                    <a:pt x="482" y="1284"/>
                    <a:pt x="494" y="1319"/>
                    <a:pt x="489" y="1353"/>
                  </a:cubicBezTo>
                  <a:lnTo>
                    <a:pt x="397" y="1890"/>
                  </a:lnTo>
                  <a:cubicBezTo>
                    <a:pt x="383" y="1962"/>
                    <a:pt x="439" y="2020"/>
                    <a:pt x="503" y="2020"/>
                  </a:cubicBezTo>
                  <a:cubicBezTo>
                    <a:pt x="521" y="2020"/>
                    <a:pt x="540" y="2016"/>
                    <a:pt x="557" y="2006"/>
                  </a:cubicBezTo>
                  <a:lnTo>
                    <a:pt x="1038" y="1753"/>
                  </a:lnTo>
                  <a:cubicBezTo>
                    <a:pt x="1055" y="1745"/>
                    <a:pt x="1073" y="1741"/>
                    <a:pt x="1090" y="1741"/>
                  </a:cubicBezTo>
                  <a:cubicBezTo>
                    <a:pt x="1107" y="1741"/>
                    <a:pt x="1124" y="1745"/>
                    <a:pt x="1141" y="1753"/>
                  </a:cubicBezTo>
                  <a:lnTo>
                    <a:pt x="1622" y="2006"/>
                  </a:lnTo>
                  <a:cubicBezTo>
                    <a:pt x="1640" y="2016"/>
                    <a:pt x="1658" y="2020"/>
                    <a:pt x="1675" y="2020"/>
                  </a:cubicBezTo>
                  <a:cubicBezTo>
                    <a:pt x="1739" y="2020"/>
                    <a:pt x="1796" y="1962"/>
                    <a:pt x="1782" y="1890"/>
                  </a:cubicBezTo>
                  <a:lnTo>
                    <a:pt x="1691" y="1353"/>
                  </a:lnTo>
                  <a:cubicBezTo>
                    <a:pt x="1684" y="1319"/>
                    <a:pt x="1696" y="1284"/>
                    <a:pt x="1725" y="1256"/>
                  </a:cubicBezTo>
                  <a:lnTo>
                    <a:pt x="2114" y="878"/>
                  </a:lnTo>
                  <a:cubicBezTo>
                    <a:pt x="2177" y="815"/>
                    <a:pt x="2143" y="701"/>
                    <a:pt x="2051" y="688"/>
                  </a:cubicBezTo>
                  <a:lnTo>
                    <a:pt x="1512" y="614"/>
                  </a:lnTo>
                  <a:cubicBezTo>
                    <a:pt x="1478" y="608"/>
                    <a:pt x="1444" y="585"/>
                    <a:pt x="1427" y="551"/>
                  </a:cubicBezTo>
                  <a:lnTo>
                    <a:pt x="1187" y="64"/>
                  </a:lnTo>
                  <a:cubicBezTo>
                    <a:pt x="1167" y="22"/>
                    <a:pt x="1128" y="0"/>
                    <a:pt x="1089" y="0"/>
                  </a:cubicBezTo>
                  <a:close/>
                </a:path>
              </a:pathLst>
            </a:custGeom>
            <a:solidFill>
              <a:srgbClr val="FFE8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3" name="Google Shape;1593;p20"/>
          <p:cNvGrpSpPr/>
          <p:nvPr/>
        </p:nvGrpSpPr>
        <p:grpSpPr>
          <a:xfrm>
            <a:off x="2332801" y="-4070599"/>
            <a:ext cx="885867" cy="5626949"/>
            <a:chOff x="1674094" y="1477939"/>
            <a:chExt cx="183151" cy="1163362"/>
          </a:xfrm>
        </p:grpSpPr>
        <p:sp>
          <p:nvSpPr>
            <p:cNvPr id="1594" name="Google Shape;1594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0"/>
          <p:cNvGrpSpPr/>
          <p:nvPr/>
        </p:nvGrpSpPr>
        <p:grpSpPr>
          <a:xfrm>
            <a:off x="7439368" y="-4129732"/>
            <a:ext cx="885867" cy="5626949"/>
            <a:chOff x="1674094" y="1477939"/>
            <a:chExt cx="183151" cy="1163362"/>
          </a:xfrm>
        </p:grpSpPr>
        <p:sp>
          <p:nvSpPr>
            <p:cNvPr id="1597" name="Google Shape;1597;p20"/>
            <p:cNvSpPr/>
            <p:nvPr/>
          </p:nvSpPr>
          <p:spPr>
            <a:xfrm>
              <a:off x="1674094" y="2560204"/>
              <a:ext cx="183151" cy="81097"/>
            </a:xfrm>
            <a:custGeom>
              <a:avLst/>
              <a:gdLst/>
              <a:ahLst/>
              <a:cxnLst/>
              <a:rect l="l" t="t" r="r" b="b"/>
              <a:pathLst>
                <a:path w="6493" h="2875" extrusionOk="0">
                  <a:moveTo>
                    <a:pt x="3184" y="0"/>
                  </a:moveTo>
                  <a:cubicBezTo>
                    <a:pt x="2525" y="0"/>
                    <a:pt x="1982" y="470"/>
                    <a:pt x="1850" y="1088"/>
                  </a:cubicBezTo>
                  <a:cubicBezTo>
                    <a:pt x="1821" y="1083"/>
                    <a:pt x="1798" y="1083"/>
                    <a:pt x="1769" y="1083"/>
                  </a:cubicBezTo>
                  <a:cubicBezTo>
                    <a:pt x="1266" y="1083"/>
                    <a:pt x="854" y="1461"/>
                    <a:pt x="796" y="1947"/>
                  </a:cubicBezTo>
                  <a:cubicBezTo>
                    <a:pt x="350" y="1976"/>
                    <a:pt x="1" y="2347"/>
                    <a:pt x="1" y="2793"/>
                  </a:cubicBezTo>
                  <a:lnTo>
                    <a:pt x="1" y="2874"/>
                  </a:lnTo>
                  <a:lnTo>
                    <a:pt x="6493" y="2874"/>
                  </a:lnTo>
                  <a:lnTo>
                    <a:pt x="6493" y="2793"/>
                  </a:lnTo>
                  <a:cubicBezTo>
                    <a:pt x="6493" y="2347"/>
                    <a:pt x="6149" y="1981"/>
                    <a:pt x="5703" y="1947"/>
                  </a:cubicBezTo>
                  <a:cubicBezTo>
                    <a:pt x="5753" y="1832"/>
                    <a:pt x="5782" y="1712"/>
                    <a:pt x="5782" y="1580"/>
                  </a:cubicBezTo>
                  <a:cubicBezTo>
                    <a:pt x="5782" y="1070"/>
                    <a:pt x="5370" y="658"/>
                    <a:pt x="4860" y="658"/>
                  </a:cubicBezTo>
                  <a:cubicBezTo>
                    <a:pt x="4695" y="658"/>
                    <a:pt x="4546" y="698"/>
                    <a:pt x="4408" y="774"/>
                  </a:cubicBezTo>
                  <a:cubicBezTo>
                    <a:pt x="4191" y="320"/>
                    <a:pt x="3727" y="0"/>
                    <a:pt x="31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0"/>
            <p:cNvSpPr/>
            <p:nvPr/>
          </p:nvSpPr>
          <p:spPr>
            <a:xfrm>
              <a:off x="1764668" y="1477939"/>
              <a:ext cx="1975" cy="1090192"/>
            </a:xfrm>
            <a:custGeom>
              <a:avLst/>
              <a:gdLst/>
              <a:ahLst/>
              <a:cxnLst/>
              <a:rect l="l" t="t" r="r" b="b"/>
              <a:pathLst>
                <a:path w="70" h="38649" extrusionOk="0">
                  <a:moveTo>
                    <a:pt x="1" y="0"/>
                  </a:moveTo>
                  <a:lnTo>
                    <a:pt x="1" y="38648"/>
                  </a:lnTo>
                  <a:lnTo>
                    <a:pt x="69" y="3864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9" name="Google Shape;1599;p20"/>
          <p:cNvGrpSpPr/>
          <p:nvPr/>
        </p:nvGrpSpPr>
        <p:grpSpPr>
          <a:xfrm rot="-3599983" flipH="1">
            <a:off x="10108325" y="-78294"/>
            <a:ext cx="1120009" cy="2421583"/>
            <a:chOff x="4773700" y="4444775"/>
            <a:chExt cx="332100" cy="718100"/>
          </a:xfrm>
        </p:grpSpPr>
        <p:sp>
          <p:nvSpPr>
            <p:cNvPr id="1600" name="Google Shape;1600;p20"/>
            <p:cNvSpPr/>
            <p:nvPr/>
          </p:nvSpPr>
          <p:spPr>
            <a:xfrm>
              <a:off x="4773700" y="5131650"/>
              <a:ext cx="332100" cy="31225"/>
            </a:xfrm>
            <a:custGeom>
              <a:avLst/>
              <a:gdLst/>
              <a:ahLst/>
              <a:cxnLst/>
              <a:rect l="l" t="t" r="r" b="b"/>
              <a:pathLst>
                <a:path w="13284" h="1249" extrusionOk="0">
                  <a:moveTo>
                    <a:pt x="618" y="1"/>
                  </a:moveTo>
                  <a:cubicBezTo>
                    <a:pt x="280" y="1"/>
                    <a:pt x="1" y="280"/>
                    <a:pt x="1" y="625"/>
                  </a:cubicBezTo>
                  <a:cubicBezTo>
                    <a:pt x="1" y="970"/>
                    <a:pt x="280" y="1249"/>
                    <a:pt x="618" y="1249"/>
                  </a:cubicBezTo>
                  <a:lnTo>
                    <a:pt x="12660" y="1249"/>
                  </a:lnTo>
                  <a:cubicBezTo>
                    <a:pt x="13005" y="1249"/>
                    <a:pt x="13284" y="970"/>
                    <a:pt x="13284" y="625"/>
                  </a:cubicBezTo>
                  <a:cubicBezTo>
                    <a:pt x="13284" y="280"/>
                    <a:pt x="13005" y="1"/>
                    <a:pt x="126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0"/>
            <p:cNvSpPr/>
            <p:nvPr/>
          </p:nvSpPr>
          <p:spPr>
            <a:xfrm>
              <a:off x="4987175" y="4600425"/>
              <a:ext cx="103025" cy="50050"/>
            </a:xfrm>
            <a:custGeom>
              <a:avLst/>
              <a:gdLst/>
              <a:ahLst/>
              <a:cxnLst/>
              <a:rect l="l" t="t" r="r" b="b"/>
              <a:pathLst>
                <a:path w="4121" h="2002" extrusionOk="0">
                  <a:moveTo>
                    <a:pt x="0" y="0"/>
                  </a:moveTo>
                  <a:lnTo>
                    <a:pt x="0" y="2001"/>
                  </a:lnTo>
                  <a:lnTo>
                    <a:pt x="4121" y="2001"/>
                  </a:lnTo>
                  <a:lnTo>
                    <a:pt x="2118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0"/>
            <p:cNvSpPr/>
            <p:nvPr/>
          </p:nvSpPr>
          <p:spPr>
            <a:xfrm>
              <a:off x="4987175" y="4444775"/>
              <a:ext cx="103025" cy="50075"/>
            </a:xfrm>
            <a:custGeom>
              <a:avLst/>
              <a:gdLst/>
              <a:ahLst/>
              <a:cxnLst/>
              <a:rect l="l" t="t" r="r" b="b"/>
              <a:pathLst>
                <a:path w="4121" h="2003" extrusionOk="0">
                  <a:moveTo>
                    <a:pt x="0" y="0"/>
                  </a:moveTo>
                  <a:lnTo>
                    <a:pt x="0" y="2003"/>
                  </a:lnTo>
                  <a:lnTo>
                    <a:pt x="2118" y="2003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0"/>
            <p:cNvSpPr/>
            <p:nvPr/>
          </p:nvSpPr>
          <p:spPr>
            <a:xfrm>
              <a:off x="4931300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715" y="1"/>
                  </a:moveTo>
                  <a:lnTo>
                    <a:pt x="1" y="417"/>
                  </a:lnTo>
                  <a:lnTo>
                    <a:pt x="3756" y="6929"/>
                  </a:lnTo>
                  <a:lnTo>
                    <a:pt x="4718" y="692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0"/>
            <p:cNvSpPr/>
            <p:nvPr/>
          </p:nvSpPr>
          <p:spPr>
            <a:xfrm>
              <a:off x="4830225" y="4974050"/>
              <a:ext cx="117975" cy="173225"/>
            </a:xfrm>
            <a:custGeom>
              <a:avLst/>
              <a:gdLst/>
              <a:ahLst/>
              <a:cxnLst/>
              <a:rect l="l" t="t" r="r" b="b"/>
              <a:pathLst>
                <a:path w="4719" h="6929" extrusionOk="0">
                  <a:moveTo>
                    <a:pt x="3998" y="1"/>
                  </a:moveTo>
                  <a:lnTo>
                    <a:pt x="1" y="6929"/>
                  </a:lnTo>
                  <a:lnTo>
                    <a:pt x="963" y="6929"/>
                  </a:lnTo>
                  <a:lnTo>
                    <a:pt x="4719" y="417"/>
                  </a:lnTo>
                  <a:lnTo>
                    <a:pt x="3998" y="1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0"/>
            <p:cNvSpPr/>
            <p:nvPr/>
          </p:nvSpPr>
          <p:spPr>
            <a:xfrm>
              <a:off x="4929350" y="4640075"/>
              <a:ext cx="20800" cy="69375"/>
            </a:xfrm>
            <a:custGeom>
              <a:avLst/>
              <a:gdLst/>
              <a:ahLst/>
              <a:cxnLst/>
              <a:rect l="l" t="t" r="r" b="b"/>
              <a:pathLst>
                <a:path w="832" h="2775" extrusionOk="0">
                  <a:moveTo>
                    <a:pt x="1" y="0"/>
                  </a:moveTo>
                  <a:lnTo>
                    <a:pt x="1" y="2775"/>
                  </a:lnTo>
                  <a:lnTo>
                    <a:pt x="832" y="2775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0"/>
            <p:cNvSpPr/>
            <p:nvPr/>
          </p:nvSpPr>
          <p:spPr>
            <a:xfrm>
              <a:off x="4954200" y="4537200"/>
              <a:ext cx="20650" cy="113275"/>
            </a:xfrm>
            <a:custGeom>
              <a:avLst/>
              <a:gdLst/>
              <a:ahLst/>
              <a:cxnLst/>
              <a:rect l="l" t="t" r="r" b="b"/>
              <a:pathLst>
                <a:path w="826" h="4531" extrusionOk="0">
                  <a:moveTo>
                    <a:pt x="410" y="1"/>
                  </a:moveTo>
                  <a:cubicBezTo>
                    <a:pt x="182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2" y="4530"/>
                    <a:pt x="410" y="4530"/>
                  </a:cubicBezTo>
                  <a:cubicBezTo>
                    <a:pt x="644" y="4530"/>
                    <a:pt x="825" y="4343"/>
                    <a:pt x="825" y="4115"/>
                  </a:cubicBezTo>
                  <a:lnTo>
                    <a:pt x="825" y="417"/>
                  </a:lnTo>
                  <a:cubicBezTo>
                    <a:pt x="825" y="190"/>
                    <a:pt x="644" y="1"/>
                    <a:pt x="410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0"/>
            <p:cNvSpPr/>
            <p:nvPr/>
          </p:nvSpPr>
          <p:spPr>
            <a:xfrm>
              <a:off x="5044850" y="4463125"/>
              <a:ext cx="45350" cy="169025"/>
            </a:xfrm>
            <a:custGeom>
              <a:avLst/>
              <a:gdLst/>
              <a:ahLst/>
              <a:cxnLst/>
              <a:rect l="l" t="t" r="r" b="b"/>
              <a:pathLst>
                <a:path w="1814" h="6761" extrusionOk="0">
                  <a:moveTo>
                    <a:pt x="1814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4" y="6760"/>
                  </a:lnTo>
                  <a:lnTo>
                    <a:pt x="1814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0"/>
            <p:cNvSpPr/>
            <p:nvPr/>
          </p:nvSpPr>
          <p:spPr>
            <a:xfrm>
              <a:off x="4844850" y="4478875"/>
              <a:ext cx="222600" cy="137475"/>
            </a:xfrm>
            <a:custGeom>
              <a:avLst/>
              <a:gdLst/>
              <a:ahLst/>
              <a:cxnLst/>
              <a:rect l="l" t="t" r="r" b="b"/>
              <a:pathLst>
                <a:path w="8904" h="5499" extrusionOk="0">
                  <a:moveTo>
                    <a:pt x="1815" y="1"/>
                  </a:moveTo>
                  <a:cubicBezTo>
                    <a:pt x="813" y="1"/>
                    <a:pt x="1" y="1230"/>
                    <a:pt x="1" y="2750"/>
                  </a:cubicBezTo>
                  <a:cubicBezTo>
                    <a:pt x="1" y="4271"/>
                    <a:pt x="813" y="5498"/>
                    <a:pt x="1815" y="5498"/>
                  </a:cubicBezTo>
                  <a:lnTo>
                    <a:pt x="7091" y="5498"/>
                  </a:lnTo>
                  <a:cubicBezTo>
                    <a:pt x="8092" y="5498"/>
                    <a:pt x="8903" y="4271"/>
                    <a:pt x="8903" y="2750"/>
                  </a:cubicBezTo>
                  <a:cubicBezTo>
                    <a:pt x="8903" y="1230"/>
                    <a:pt x="8092" y="1"/>
                    <a:pt x="7091" y="1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0"/>
            <p:cNvSpPr/>
            <p:nvPr/>
          </p:nvSpPr>
          <p:spPr>
            <a:xfrm>
              <a:off x="4987175" y="4489125"/>
              <a:ext cx="69900" cy="116850"/>
            </a:xfrm>
            <a:custGeom>
              <a:avLst/>
              <a:gdLst/>
              <a:ahLst/>
              <a:cxnLst/>
              <a:rect l="l" t="t" r="r" b="b"/>
              <a:pathLst>
                <a:path w="2796" h="4674" extrusionOk="0">
                  <a:moveTo>
                    <a:pt x="1398" y="1"/>
                  </a:moveTo>
                  <a:cubicBezTo>
                    <a:pt x="645" y="1"/>
                    <a:pt x="0" y="1072"/>
                    <a:pt x="0" y="2340"/>
                  </a:cubicBezTo>
                  <a:cubicBezTo>
                    <a:pt x="0" y="3607"/>
                    <a:pt x="645" y="4674"/>
                    <a:pt x="1398" y="4674"/>
                  </a:cubicBezTo>
                  <a:cubicBezTo>
                    <a:pt x="2157" y="4674"/>
                    <a:pt x="2795" y="3607"/>
                    <a:pt x="2795" y="2340"/>
                  </a:cubicBezTo>
                  <a:cubicBezTo>
                    <a:pt x="2795" y="1072"/>
                    <a:pt x="2157" y="1"/>
                    <a:pt x="13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0"/>
            <p:cNvSpPr/>
            <p:nvPr/>
          </p:nvSpPr>
          <p:spPr>
            <a:xfrm>
              <a:off x="4964600" y="4463125"/>
              <a:ext cx="45325" cy="169025"/>
            </a:xfrm>
            <a:custGeom>
              <a:avLst/>
              <a:gdLst/>
              <a:ahLst/>
              <a:cxnLst/>
              <a:rect l="l" t="t" r="r" b="b"/>
              <a:pathLst>
                <a:path w="1813" h="6761" extrusionOk="0">
                  <a:moveTo>
                    <a:pt x="1813" y="1"/>
                  </a:moveTo>
                  <a:lnTo>
                    <a:pt x="0" y="1269"/>
                  </a:lnTo>
                  <a:lnTo>
                    <a:pt x="0" y="5492"/>
                  </a:lnTo>
                  <a:lnTo>
                    <a:pt x="1813" y="6760"/>
                  </a:lnTo>
                  <a:lnTo>
                    <a:pt x="1813" y="1"/>
                  </a:lnTo>
                  <a:close/>
                </a:path>
              </a:pathLst>
            </a:custGeom>
            <a:solidFill>
              <a:srgbClr val="86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0"/>
            <p:cNvSpPr/>
            <p:nvPr/>
          </p:nvSpPr>
          <p:spPr>
            <a:xfrm>
              <a:off x="4904475" y="4537200"/>
              <a:ext cx="70375" cy="113275"/>
            </a:xfrm>
            <a:custGeom>
              <a:avLst/>
              <a:gdLst/>
              <a:ahLst/>
              <a:cxnLst/>
              <a:rect l="l" t="t" r="r" b="b"/>
              <a:pathLst>
                <a:path w="2815" h="4531" extrusionOk="0">
                  <a:moveTo>
                    <a:pt x="417" y="1"/>
                  </a:moveTo>
                  <a:cubicBezTo>
                    <a:pt x="189" y="1"/>
                    <a:pt x="0" y="190"/>
                    <a:pt x="0" y="417"/>
                  </a:cubicBezTo>
                  <a:lnTo>
                    <a:pt x="0" y="4115"/>
                  </a:lnTo>
                  <a:cubicBezTo>
                    <a:pt x="0" y="4343"/>
                    <a:pt x="189" y="4530"/>
                    <a:pt x="417" y="4530"/>
                  </a:cubicBezTo>
                  <a:lnTo>
                    <a:pt x="2399" y="4530"/>
                  </a:lnTo>
                  <a:cubicBezTo>
                    <a:pt x="2633" y="4530"/>
                    <a:pt x="2814" y="4343"/>
                    <a:pt x="2814" y="4115"/>
                  </a:cubicBezTo>
                  <a:cubicBezTo>
                    <a:pt x="2814" y="3881"/>
                    <a:pt x="2633" y="3699"/>
                    <a:pt x="2399" y="3699"/>
                  </a:cubicBezTo>
                  <a:lnTo>
                    <a:pt x="833" y="3699"/>
                  </a:lnTo>
                  <a:lnTo>
                    <a:pt x="833" y="417"/>
                  </a:lnTo>
                  <a:cubicBezTo>
                    <a:pt x="833" y="190"/>
                    <a:pt x="645" y="1"/>
                    <a:pt x="417" y="1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0"/>
            <p:cNvSpPr/>
            <p:nvPr/>
          </p:nvSpPr>
          <p:spPr>
            <a:xfrm>
              <a:off x="4924125" y="4699025"/>
              <a:ext cx="31225" cy="448250"/>
            </a:xfrm>
            <a:custGeom>
              <a:avLst/>
              <a:gdLst/>
              <a:ahLst/>
              <a:cxnLst/>
              <a:rect l="l" t="t" r="r" b="b"/>
              <a:pathLst>
                <a:path w="1249" h="17930" extrusionOk="0">
                  <a:moveTo>
                    <a:pt x="1" y="0"/>
                  </a:moveTo>
                  <a:lnTo>
                    <a:pt x="1" y="17930"/>
                  </a:lnTo>
                  <a:lnTo>
                    <a:pt x="1248" y="17930"/>
                  </a:lnTo>
                  <a:lnTo>
                    <a:pt x="1248" y="0"/>
                  </a:ln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3" name="Google Shape;1613;p20"/>
          <p:cNvSpPr/>
          <p:nvPr/>
        </p:nvSpPr>
        <p:spPr>
          <a:xfrm rot="-899765" flipH="1">
            <a:off x="5893077" y="1306855"/>
            <a:ext cx="4475617" cy="3225704"/>
          </a:xfrm>
          <a:custGeom>
            <a:avLst/>
            <a:gdLst/>
            <a:ahLst/>
            <a:cxnLst/>
            <a:rect l="l" t="t" r="r" b="b"/>
            <a:pathLst>
              <a:path w="152781" h="96774" extrusionOk="0">
                <a:moveTo>
                  <a:pt x="7489" y="0"/>
                </a:moveTo>
                <a:lnTo>
                  <a:pt x="152781" y="46863"/>
                </a:lnTo>
                <a:lnTo>
                  <a:pt x="83439" y="96774"/>
                </a:lnTo>
                <a:lnTo>
                  <a:pt x="0" y="6096"/>
                </a:lnTo>
                <a:close/>
              </a:path>
            </a:pathLst>
          </a:custGeom>
          <a:gradFill>
            <a:gsLst>
              <a:gs pos="0">
                <a:srgbClr val="FFE89A">
                  <a:alpha val="48235"/>
                </a:srgbClr>
              </a:gs>
              <a:gs pos="66000">
                <a:srgbClr val="FFF4CD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2700006" scaled="0"/>
          </a:gradFill>
          <a:ln>
            <a:noFill/>
          </a:ln>
        </p:spPr>
      </p:sp>
      <p:grpSp>
        <p:nvGrpSpPr>
          <p:cNvPr id="1614" name="Google Shape;1614;p20"/>
          <p:cNvGrpSpPr/>
          <p:nvPr/>
        </p:nvGrpSpPr>
        <p:grpSpPr>
          <a:xfrm>
            <a:off x="-1895766" y="-159299"/>
            <a:ext cx="15984412" cy="7413988"/>
            <a:chOff x="-1421825" y="-119475"/>
            <a:chExt cx="11988309" cy="5560491"/>
          </a:xfrm>
        </p:grpSpPr>
        <p:sp>
          <p:nvSpPr>
            <p:cNvPr id="1615" name="Google Shape;1615;p20"/>
            <p:cNvSpPr/>
            <p:nvPr/>
          </p:nvSpPr>
          <p:spPr>
            <a:xfrm>
              <a:off x="-13702" y="4374189"/>
              <a:ext cx="9172746" cy="1066823"/>
            </a:xfrm>
            <a:custGeom>
              <a:avLst/>
              <a:gdLst/>
              <a:ahLst/>
              <a:cxnLst/>
              <a:rect l="l" t="t" r="r" b="b"/>
              <a:pathLst>
                <a:path w="99739" h="11600" extrusionOk="0">
                  <a:moveTo>
                    <a:pt x="1" y="1"/>
                  </a:moveTo>
                  <a:lnTo>
                    <a:pt x="1" y="11600"/>
                  </a:lnTo>
                  <a:lnTo>
                    <a:pt x="99739" y="11600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AC6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0"/>
            <p:cNvSpPr/>
            <p:nvPr/>
          </p:nvSpPr>
          <p:spPr>
            <a:xfrm>
              <a:off x="-13702" y="4120173"/>
              <a:ext cx="9172746" cy="508212"/>
            </a:xfrm>
            <a:custGeom>
              <a:avLst/>
              <a:gdLst/>
              <a:ahLst/>
              <a:cxnLst/>
              <a:rect l="l" t="t" r="r" b="b"/>
              <a:pathLst>
                <a:path w="99739" h="5526" extrusionOk="0">
                  <a:moveTo>
                    <a:pt x="1" y="1"/>
                  </a:moveTo>
                  <a:lnTo>
                    <a:pt x="1" y="5525"/>
                  </a:lnTo>
                  <a:lnTo>
                    <a:pt x="99739" y="5525"/>
                  </a:lnTo>
                  <a:lnTo>
                    <a:pt x="99739" y="1"/>
                  </a:lnTo>
                  <a:close/>
                </a:path>
              </a:pathLst>
            </a:custGeom>
            <a:solidFill>
              <a:srgbClr val="F8A9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0"/>
            <p:cNvSpPr/>
            <p:nvPr/>
          </p:nvSpPr>
          <p:spPr>
            <a:xfrm>
              <a:off x="8294463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9398" y="1"/>
                  </a:moveTo>
                  <a:cubicBezTo>
                    <a:pt x="3529" y="6947"/>
                    <a:pt x="1" y="15921"/>
                    <a:pt x="1" y="25722"/>
                  </a:cubicBezTo>
                  <a:lnTo>
                    <a:pt x="9398" y="25722"/>
                  </a:lnTo>
                  <a:lnTo>
                    <a:pt x="9398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0"/>
            <p:cNvSpPr/>
            <p:nvPr/>
          </p:nvSpPr>
          <p:spPr>
            <a:xfrm>
              <a:off x="8529901" y="3357655"/>
              <a:ext cx="628874" cy="1825371"/>
            </a:xfrm>
            <a:custGeom>
              <a:avLst/>
              <a:gdLst/>
              <a:ahLst/>
              <a:cxnLst/>
              <a:rect l="l" t="t" r="r" b="b"/>
              <a:pathLst>
                <a:path w="6838" h="19848" extrusionOk="0">
                  <a:moveTo>
                    <a:pt x="5284" y="1"/>
                  </a:moveTo>
                  <a:cubicBezTo>
                    <a:pt x="1925" y="5843"/>
                    <a:pt x="0" y="12620"/>
                    <a:pt x="0" y="19847"/>
                  </a:cubicBezTo>
                  <a:lnTo>
                    <a:pt x="2567" y="19847"/>
                  </a:lnTo>
                  <a:cubicBezTo>
                    <a:pt x="2567" y="13387"/>
                    <a:pt x="4108" y="7286"/>
                    <a:pt x="6838" y="1885"/>
                  </a:cubicBezTo>
                  <a:lnTo>
                    <a:pt x="6838" y="1015"/>
                  </a:lnTo>
                  <a:cubicBezTo>
                    <a:pt x="6311" y="689"/>
                    <a:pt x="5791" y="352"/>
                    <a:pt x="528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0"/>
            <p:cNvSpPr/>
            <p:nvPr/>
          </p:nvSpPr>
          <p:spPr>
            <a:xfrm>
              <a:off x="8765983" y="3530923"/>
              <a:ext cx="392793" cy="1652104"/>
            </a:xfrm>
            <a:custGeom>
              <a:avLst/>
              <a:gdLst/>
              <a:ahLst/>
              <a:cxnLst/>
              <a:rect l="l" t="t" r="r" b="b"/>
              <a:pathLst>
                <a:path w="4271" h="17964" extrusionOk="0">
                  <a:moveTo>
                    <a:pt x="4271" y="1"/>
                  </a:moveTo>
                  <a:cubicBezTo>
                    <a:pt x="1541" y="5402"/>
                    <a:pt x="0" y="11503"/>
                    <a:pt x="0" y="17963"/>
                  </a:cubicBezTo>
                  <a:lnTo>
                    <a:pt x="4271" y="17963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0"/>
            <p:cNvSpPr/>
            <p:nvPr/>
          </p:nvSpPr>
          <p:spPr>
            <a:xfrm>
              <a:off x="9002065" y="4120163"/>
              <a:ext cx="156713" cy="1062868"/>
            </a:xfrm>
            <a:custGeom>
              <a:avLst/>
              <a:gdLst/>
              <a:ahLst/>
              <a:cxnLst/>
              <a:rect l="l" t="t" r="r" b="b"/>
              <a:pathLst>
                <a:path w="1704" h="11557" extrusionOk="0">
                  <a:moveTo>
                    <a:pt x="1704" y="1"/>
                  </a:moveTo>
                  <a:cubicBezTo>
                    <a:pt x="598" y="3660"/>
                    <a:pt x="1" y="7540"/>
                    <a:pt x="1" y="11556"/>
                  </a:cubicBezTo>
                  <a:lnTo>
                    <a:pt x="1704" y="11556"/>
                  </a:lnTo>
                  <a:lnTo>
                    <a:pt x="1704" y="1"/>
                  </a:ln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0"/>
            <p:cNvSpPr/>
            <p:nvPr/>
          </p:nvSpPr>
          <p:spPr>
            <a:xfrm>
              <a:off x="7430331" y="-119475"/>
              <a:ext cx="1728437" cy="3570454"/>
            </a:xfrm>
            <a:custGeom>
              <a:avLst/>
              <a:gdLst/>
              <a:ahLst/>
              <a:cxnLst/>
              <a:rect l="l" t="t" r="r" b="b"/>
              <a:pathLst>
                <a:path w="18794" h="38823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9243"/>
                    <a:pt x="7505" y="31778"/>
                    <a:pt x="18794" y="38823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0"/>
            <p:cNvSpPr/>
            <p:nvPr/>
          </p:nvSpPr>
          <p:spPr>
            <a:xfrm>
              <a:off x="7668712" y="476938"/>
              <a:ext cx="1490057" cy="2813838"/>
            </a:xfrm>
            <a:custGeom>
              <a:avLst/>
              <a:gdLst/>
              <a:ahLst/>
              <a:cxnLst/>
              <a:rect l="l" t="t" r="r" b="b"/>
              <a:pathLst>
                <a:path w="16202" h="30596" extrusionOk="0">
                  <a:moveTo>
                    <a:pt x="0" y="0"/>
                  </a:moveTo>
                  <a:lnTo>
                    <a:pt x="0" y="0"/>
                  </a:lnTo>
                  <a:cubicBezTo>
                    <a:pt x="474" y="12549"/>
                    <a:pt x="6739" y="23610"/>
                    <a:pt x="16202" y="30596"/>
                  </a:cubicBezTo>
                  <a:lnTo>
                    <a:pt x="16202" y="28529"/>
                  </a:lnTo>
                  <a:cubicBezTo>
                    <a:pt x="8650" y="21933"/>
                    <a:pt x="3608" y="12543"/>
                    <a:pt x="2691" y="1970"/>
                  </a:cubicBezTo>
                  <a:cubicBezTo>
                    <a:pt x="1677" y="1476"/>
                    <a:pt x="768" y="807"/>
                    <a:pt x="0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0"/>
            <p:cNvSpPr/>
            <p:nvPr/>
          </p:nvSpPr>
          <p:spPr>
            <a:xfrm>
              <a:off x="7901759" y="-119475"/>
              <a:ext cx="1257012" cy="3220150"/>
            </a:xfrm>
            <a:custGeom>
              <a:avLst/>
              <a:gdLst/>
              <a:ahLst/>
              <a:cxnLst/>
              <a:rect l="l" t="t" r="r" b="b"/>
              <a:pathLst>
                <a:path w="13668" h="35014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6949"/>
                    <a:pt x="5291" y="27704"/>
                    <a:pt x="13668" y="35014"/>
                  </a:cubicBezTo>
                  <a:lnTo>
                    <a:pt x="13668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0"/>
            <p:cNvSpPr/>
            <p:nvPr/>
          </p:nvSpPr>
          <p:spPr>
            <a:xfrm>
              <a:off x="8159362" y="734541"/>
              <a:ext cx="999411" cy="2140819"/>
            </a:xfrm>
            <a:custGeom>
              <a:avLst/>
              <a:gdLst/>
              <a:ahLst/>
              <a:cxnLst/>
              <a:rect l="l" t="t" r="r" b="b"/>
              <a:pathLst>
                <a:path w="10867" h="23278" extrusionOk="0">
                  <a:moveTo>
                    <a:pt x="1" y="0"/>
                  </a:moveTo>
                  <a:cubicBezTo>
                    <a:pt x="969" y="8995"/>
                    <a:pt x="4926" y="17092"/>
                    <a:pt x="10867" y="23278"/>
                  </a:cubicBezTo>
                  <a:lnTo>
                    <a:pt x="10867" y="20329"/>
                  </a:lnTo>
                  <a:cubicBezTo>
                    <a:pt x="6369" y="14622"/>
                    <a:pt x="3399" y="7657"/>
                    <a:pt x="2574" y="46"/>
                  </a:cubicBezTo>
                  <a:cubicBezTo>
                    <a:pt x="2211" y="92"/>
                    <a:pt x="1840" y="111"/>
                    <a:pt x="1470" y="111"/>
                  </a:cubicBezTo>
                  <a:cubicBezTo>
                    <a:pt x="969" y="111"/>
                    <a:pt x="475" y="72"/>
                    <a:pt x="1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0"/>
            <p:cNvSpPr/>
            <p:nvPr/>
          </p:nvSpPr>
          <p:spPr>
            <a:xfrm>
              <a:off x="8373923" y="-119475"/>
              <a:ext cx="784851" cy="2723618"/>
            </a:xfrm>
            <a:custGeom>
              <a:avLst/>
              <a:gdLst/>
              <a:ahLst/>
              <a:cxnLst/>
              <a:rect l="l" t="t" r="r" b="b"/>
              <a:pathLst>
                <a:path w="8534" h="29615" extrusionOk="0">
                  <a:moveTo>
                    <a:pt x="1" y="0"/>
                  </a:moveTo>
                  <a:lnTo>
                    <a:pt x="1" y="4958"/>
                  </a:lnTo>
                  <a:cubicBezTo>
                    <a:pt x="1" y="14265"/>
                    <a:pt x="3192" y="22830"/>
                    <a:pt x="8534" y="29615"/>
                  </a:cubicBezTo>
                  <a:lnTo>
                    <a:pt x="853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0"/>
            <p:cNvSpPr/>
            <p:nvPr/>
          </p:nvSpPr>
          <p:spPr>
            <a:xfrm>
              <a:off x="8625548" y="540856"/>
              <a:ext cx="533228" cy="1726230"/>
            </a:xfrm>
            <a:custGeom>
              <a:avLst/>
              <a:gdLst/>
              <a:ahLst/>
              <a:cxnLst/>
              <a:rect l="l" t="t" r="r" b="b"/>
              <a:pathLst>
                <a:path w="5798" h="18770" extrusionOk="0">
                  <a:moveTo>
                    <a:pt x="2457" y="1"/>
                  </a:moveTo>
                  <a:cubicBezTo>
                    <a:pt x="1729" y="619"/>
                    <a:pt x="897" y="1132"/>
                    <a:pt x="1" y="1503"/>
                  </a:cubicBezTo>
                  <a:cubicBezTo>
                    <a:pt x="585" y="7799"/>
                    <a:pt x="2633" y="13668"/>
                    <a:pt x="5798" y="18769"/>
                  </a:cubicBezTo>
                  <a:lnTo>
                    <a:pt x="5798" y="13908"/>
                  </a:lnTo>
                  <a:cubicBezTo>
                    <a:pt x="3893" y="9619"/>
                    <a:pt x="2730" y="4928"/>
                    <a:pt x="2457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0"/>
            <p:cNvSpPr/>
            <p:nvPr/>
          </p:nvSpPr>
          <p:spPr>
            <a:xfrm>
              <a:off x="8846179" y="-119475"/>
              <a:ext cx="312598" cy="1939503"/>
            </a:xfrm>
            <a:custGeom>
              <a:avLst/>
              <a:gdLst/>
              <a:ahLst/>
              <a:cxnLst/>
              <a:rect l="l" t="t" r="r" b="b"/>
              <a:pathLst>
                <a:path w="3399" h="21089" extrusionOk="0">
                  <a:moveTo>
                    <a:pt x="0" y="0"/>
                  </a:moveTo>
                  <a:lnTo>
                    <a:pt x="0" y="4958"/>
                  </a:lnTo>
                  <a:cubicBezTo>
                    <a:pt x="0" y="10696"/>
                    <a:pt x="1215" y="16155"/>
                    <a:pt x="3399" y="21088"/>
                  </a:cubicBezTo>
                  <a:lnTo>
                    <a:pt x="3399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0"/>
            <p:cNvSpPr/>
            <p:nvPr/>
          </p:nvSpPr>
          <p:spPr>
            <a:xfrm>
              <a:off x="-14027" y="2817343"/>
              <a:ext cx="864311" cy="2365680"/>
            </a:xfrm>
            <a:custGeom>
              <a:avLst/>
              <a:gdLst/>
              <a:ahLst/>
              <a:cxnLst/>
              <a:rect l="l" t="t" r="r" b="b"/>
              <a:pathLst>
                <a:path w="9398" h="25723" extrusionOk="0">
                  <a:moveTo>
                    <a:pt x="1" y="1"/>
                  </a:moveTo>
                  <a:lnTo>
                    <a:pt x="1" y="25722"/>
                  </a:lnTo>
                  <a:lnTo>
                    <a:pt x="9397" y="25722"/>
                  </a:lnTo>
                  <a:cubicBezTo>
                    <a:pt x="9397" y="15921"/>
                    <a:pt x="5862" y="6947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0"/>
            <p:cNvSpPr/>
            <p:nvPr/>
          </p:nvSpPr>
          <p:spPr>
            <a:xfrm>
              <a:off x="-14027" y="3357655"/>
              <a:ext cx="628230" cy="1825371"/>
            </a:xfrm>
            <a:custGeom>
              <a:avLst/>
              <a:gdLst/>
              <a:ahLst/>
              <a:cxnLst/>
              <a:rect l="l" t="t" r="r" b="b"/>
              <a:pathLst>
                <a:path w="6831" h="19848" extrusionOk="0">
                  <a:moveTo>
                    <a:pt x="1546" y="1"/>
                  </a:moveTo>
                  <a:cubicBezTo>
                    <a:pt x="1039" y="352"/>
                    <a:pt x="520" y="689"/>
                    <a:pt x="1" y="1015"/>
                  </a:cubicBezTo>
                  <a:lnTo>
                    <a:pt x="1" y="1885"/>
                  </a:lnTo>
                  <a:cubicBezTo>
                    <a:pt x="2724" y="7286"/>
                    <a:pt x="4263" y="13387"/>
                    <a:pt x="4263" y="19847"/>
                  </a:cubicBezTo>
                  <a:lnTo>
                    <a:pt x="6830" y="19847"/>
                  </a:lnTo>
                  <a:cubicBezTo>
                    <a:pt x="6830" y="12620"/>
                    <a:pt x="4907" y="5843"/>
                    <a:pt x="1546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0"/>
            <p:cNvSpPr/>
            <p:nvPr/>
          </p:nvSpPr>
          <p:spPr>
            <a:xfrm>
              <a:off x="-14027" y="3530923"/>
              <a:ext cx="392149" cy="1652104"/>
            </a:xfrm>
            <a:custGeom>
              <a:avLst/>
              <a:gdLst/>
              <a:ahLst/>
              <a:cxnLst/>
              <a:rect l="l" t="t" r="r" b="b"/>
              <a:pathLst>
                <a:path w="4264" h="17964" extrusionOk="0">
                  <a:moveTo>
                    <a:pt x="1" y="1"/>
                  </a:moveTo>
                  <a:lnTo>
                    <a:pt x="1" y="17963"/>
                  </a:lnTo>
                  <a:lnTo>
                    <a:pt x="4263" y="17963"/>
                  </a:lnTo>
                  <a:cubicBezTo>
                    <a:pt x="4263" y="11503"/>
                    <a:pt x="2724" y="5402"/>
                    <a:pt x="1" y="1"/>
                  </a:cubicBez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0"/>
            <p:cNvSpPr/>
            <p:nvPr/>
          </p:nvSpPr>
          <p:spPr>
            <a:xfrm>
              <a:off x="-14027" y="4120163"/>
              <a:ext cx="155977" cy="1062868"/>
            </a:xfrm>
            <a:custGeom>
              <a:avLst/>
              <a:gdLst/>
              <a:ahLst/>
              <a:cxnLst/>
              <a:rect l="l" t="t" r="r" b="b"/>
              <a:pathLst>
                <a:path w="1696" h="11557" extrusionOk="0">
                  <a:moveTo>
                    <a:pt x="1" y="1"/>
                  </a:moveTo>
                  <a:lnTo>
                    <a:pt x="1" y="11556"/>
                  </a:lnTo>
                  <a:lnTo>
                    <a:pt x="1696" y="11556"/>
                  </a:lnTo>
                  <a:cubicBezTo>
                    <a:pt x="1696" y="7540"/>
                    <a:pt x="1105" y="3660"/>
                    <a:pt x="1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0"/>
            <p:cNvSpPr/>
            <p:nvPr/>
          </p:nvSpPr>
          <p:spPr>
            <a:xfrm>
              <a:off x="-14027" y="-119475"/>
              <a:ext cx="1728529" cy="3570454"/>
            </a:xfrm>
            <a:custGeom>
              <a:avLst/>
              <a:gdLst/>
              <a:ahLst/>
              <a:cxnLst/>
              <a:rect l="l" t="t" r="r" b="b"/>
              <a:pathLst>
                <a:path w="18795" h="38823" extrusionOk="0">
                  <a:moveTo>
                    <a:pt x="1" y="0"/>
                  </a:moveTo>
                  <a:lnTo>
                    <a:pt x="1" y="38823"/>
                  </a:lnTo>
                  <a:cubicBezTo>
                    <a:pt x="11281" y="31778"/>
                    <a:pt x="18794" y="19243"/>
                    <a:pt x="18794" y="4958"/>
                  </a:cubicBezTo>
                  <a:lnTo>
                    <a:pt x="18794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0"/>
            <p:cNvSpPr/>
            <p:nvPr/>
          </p:nvSpPr>
          <p:spPr>
            <a:xfrm>
              <a:off x="-14027" y="476938"/>
              <a:ext cx="1489414" cy="2813838"/>
            </a:xfrm>
            <a:custGeom>
              <a:avLst/>
              <a:gdLst/>
              <a:ahLst/>
              <a:cxnLst/>
              <a:rect l="l" t="t" r="r" b="b"/>
              <a:pathLst>
                <a:path w="16195" h="30596" extrusionOk="0">
                  <a:moveTo>
                    <a:pt x="16194" y="0"/>
                  </a:moveTo>
                  <a:cubicBezTo>
                    <a:pt x="15427" y="807"/>
                    <a:pt x="14518" y="1476"/>
                    <a:pt x="13510" y="1970"/>
                  </a:cubicBezTo>
                  <a:cubicBezTo>
                    <a:pt x="12588" y="12543"/>
                    <a:pt x="7545" y="21933"/>
                    <a:pt x="1" y="28529"/>
                  </a:cubicBezTo>
                  <a:lnTo>
                    <a:pt x="1" y="30596"/>
                  </a:lnTo>
                  <a:cubicBezTo>
                    <a:pt x="9461" y="23610"/>
                    <a:pt x="15726" y="12549"/>
                    <a:pt x="16194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0"/>
            <p:cNvSpPr/>
            <p:nvPr/>
          </p:nvSpPr>
          <p:spPr>
            <a:xfrm>
              <a:off x="-14027" y="-119475"/>
              <a:ext cx="1256276" cy="3220150"/>
            </a:xfrm>
            <a:custGeom>
              <a:avLst/>
              <a:gdLst/>
              <a:ahLst/>
              <a:cxnLst/>
              <a:rect l="l" t="t" r="r" b="b"/>
              <a:pathLst>
                <a:path w="13660" h="35014" extrusionOk="0">
                  <a:moveTo>
                    <a:pt x="1" y="0"/>
                  </a:moveTo>
                  <a:lnTo>
                    <a:pt x="1" y="35014"/>
                  </a:lnTo>
                  <a:cubicBezTo>
                    <a:pt x="8370" y="27704"/>
                    <a:pt x="13660" y="16949"/>
                    <a:pt x="13660" y="4958"/>
                  </a:cubicBezTo>
                  <a:lnTo>
                    <a:pt x="13660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0"/>
            <p:cNvSpPr/>
            <p:nvPr/>
          </p:nvSpPr>
          <p:spPr>
            <a:xfrm>
              <a:off x="-14027" y="734541"/>
              <a:ext cx="998675" cy="2140819"/>
            </a:xfrm>
            <a:custGeom>
              <a:avLst/>
              <a:gdLst/>
              <a:ahLst/>
              <a:cxnLst/>
              <a:rect l="l" t="t" r="r" b="b"/>
              <a:pathLst>
                <a:path w="10859" h="23278" extrusionOk="0">
                  <a:moveTo>
                    <a:pt x="10859" y="0"/>
                  </a:moveTo>
                  <a:cubicBezTo>
                    <a:pt x="10385" y="72"/>
                    <a:pt x="9890" y="111"/>
                    <a:pt x="9397" y="111"/>
                  </a:cubicBezTo>
                  <a:cubicBezTo>
                    <a:pt x="9020" y="111"/>
                    <a:pt x="8650" y="92"/>
                    <a:pt x="8292" y="46"/>
                  </a:cubicBezTo>
                  <a:cubicBezTo>
                    <a:pt x="7460" y="7657"/>
                    <a:pt x="4491" y="14622"/>
                    <a:pt x="1" y="20329"/>
                  </a:cubicBezTo>
                  <a:lnTo>
                    <a:pt x="1" y="23278"/>
                  </a:lnTo>
                  <a:cubicBezTo>
                    <a:pt x="5933" y="17092"/>
                    <a:pt x="9890" y="8995"/>
                    <a:pt x="10859" y="0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0"/>
            <p:cNvSpPr/>
            <p:nvPr/>
          </p:nvSpPr>
          <p:spPr>
            <a:xfrm>
              <a:off x="-14027" y="-119475"/>
              <a:ext cx="784115" cy="2723618"/>
            </a:xfrm>
            <a:custGeom>
              <a:avLst/>
              <a:gdLst/>
              <a:ahLst/>
              <a:cxnLst/>
              <a:rect l="l" t="t" r="r" b="b"/>
              <a:pathLst>
                <a:path w="8526" h="29615" extrusionOk="0">
                  <a:moveTo>
                    <a:pt x="1" y="0"/>
                  </a:moveTo>
                  <a:lnTo>
                    <a:pt x="1" y="29615"/>
                  </a:lnTo>
                  <a:cubicBezTo>
                    <a:pt x="5342" y="22830"/>
                    <a:pt x="8526" y="14265"/>
                    <a:pt x="8526" y="4958"/>
                  </a:cubicBezTo>
                  <a:lnTo>
                    <a:pt x="8526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0"/>
            <p:cNvSpPr/>
            <p:nvPr/>
          </p:nvSpPr>
          <p:spPr>
            <a:xfrm>
              <a:off x="-14027" y="540856"/>
              <a:ext cx="532492" cy="1726230"/>
            </a:xfrm>
            <a:custGeom>
              <a:avLst/>
              <a:gdLst/>
              <a:ahLst/>
              <a:cxnLst/>
              <a:rect l="l" t="t" r="r" b="b"/>
              <a:pathLst>
                <a:path w="5790" h="18770" extrusionOk="0">
                  <a:moveTo>
                    <a:pt x="3334" y="1"/>
                  </a:moveTo>
                  <a:cubicBezTo>
                    <a:pt x="3061" y="4928"/>
                    <a:pt x="1897" y="9619"/>
                    <a:pt x="1" y="13908"/>
                  </a:cubicBezTo>
                  <a:lnTo>
                    <a:pt x="1" y="18769"/>
                  </a:lnTo>
                  <a:cubicBezTo>
                    <a:pt x="3165" y="13668"/>
                    <a:pt x="5205" y="7799"/>
                    <a:pt x="5790" y="1503"/>
                  </a:cubicBezTo>
                  <a:cubicBezTo>
                    <a:pt x="4893" y="1132"/>
                    <a:pt x="4068" y="619"/>
                    <a:pt x="3334" y="1"/>
                  </a:cubicBezTo>
                  <a:close/>
                </a:path>
              </a:pathLst>
            </a:custGeom>
            <a:solidFill>
              <a:srgbClr val="AB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0"/>
            <p:cNvSpPr/>
            <p:nvPr/>
          </p:nvSpPr>
          <p:spPr>
            <a:xfrm>
              <a:off x="-14027" y="-119475"/>
              <a:ext cx="312046" cy="1939503"/>
            </a:xfrm>
            <a:custGeom>
              <a:avLst/>
              <a:gdLst/>
              <a:ahLst/>
              <a:cxnLst/>
              <a:rect l="l" t="t" r="r" b="b"/>
              <a:pathLst>
                <a:path w="3393" h="21089" extrusionOk="0">
                  <a:moveTo>
                    <a:pt x="1" y="0"/>
                  </a:moveTo>
                  <a:lnTo>
                    <a:pt x="1" y="21088"/>
                  </a:lnTo>
                  <a:cubicBezTo>
                    <a:pt x="2184" y="16155"/>
                    <a:pt x="3393" y="10696"/>
                    <a:pt x="3393" y="4958"/>
                  </a:cubicBezTo>
                  <a:lnTo>
                    <a:pt x="3393" y="0"/>
                  </a:lnTo>
                  <a:close/>
                </a:path>
              </a:pathLst>
            </a:custGeom>
            <a:solidFill>
              <a:srgbClr val="C232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0"/>
            <p:cNvSpPr/>
            <p:nvPr/>
          </p:nvSpPr>
          <p:spPr>
            <a:xfrm>
              <a:off x="743033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0"/>
            <p:cNvSpPr/>
            <p:nvPr/>
          </p:nvSpPr>
          <p:spPr>
            <a:xfrm>
              <a:off x="9018252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0"/>
            <p:cNvSpPr/>
            <p:nvPr/>
          </p:nvSpPr>
          <p:spPr>
            <a:xfrm>
              <a:off x="7532415" y="-119475"/>
              <a:ext cx="37799" cy="92"/>
            </a:xfrm>
            <a:custGeom>
              <a:avLst/>
              <a:gdLst/>
              <a:ahLst/>
              <a:cxnLst/>
              <a:rect l="l" t="t" r="r" b="b"/>
              <a:pathLst>
                <a:path w="411" h="1" extrusionOk="0">
                  <a:moveTo>
                    <a:pt x="41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358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0"/>
            <p:cNvSpPr/>
            <p:nvPr/>
          </p:nvSpPr>
          <p:spPr>
            <a:xfrm>
              <a:off x="7543727" y="-119475"/>
              <a:ext cx="1582209" cy="628230"/>
            </a:xfrm>
            <a:custGeom>
              <a:avLst/>
              <a:gdLst/>
              <a:ahLst/>
              <a:cxnLst/>
              <a:rect l="l" t="t" r="r" b="b"/>
              <a:pathLst>
                <a:path w="17204" h="6831" extrusionOk="0">
                  <a:moveTo>
                    <a:pt x="235" y="0"/>
                  </a:moveTo>
                  <a:cubicBezTo>
                    <a:pt x="235" y="723"/>
                    <a:pt x="151" y="1424"/>
                    <a:pt x="1" y="2093"/>
                  </a:cubicBezTo>
                  <a:cubicBezTo>
                    <a:pt x="1620" y="4926"/>
                    <a:pt x="4667" y="6830"/>
                    <a:pt x="8164" y="6830"/>
                  </a:cubicBezTo>
                  <a:cubicBezTo>
                    <a:pt x="12459" y="6830"/>
                    <a:pt x="16085" y="3945"/>
                    <a:pt x="17204" y="0"/>
                  </a:cubicBezTo>
                  <a:lnTo>
                    <a:pt x="16034" y="0"/>
                  </a:lnTo>
                  <a:cubicBezTo>
                    <a:pt x="14357" y="2568"/>
                    <a:pt x="11458" y="4271"/>
                    <a:pt x="8164" y="4271"/>
                  </a:cubicBezTo>
                  <a:cubicBezTo>
                    <a:pt x="4862" y="4271"/>
                    <a:pt x="1964" y="2568"/>
                    <a:pt x="288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0"/>
            <p:cNvSpPr/>
            <p:nvPr/>
          </p:nvSpPr>
          <p:spPr>
            <a:xfrm>
              <a:off x="757012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1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0"/>
            <p:cNvSpPr/>
            <p:nvPr/>
          </p:nvSpPr>
          <p:spPr>
            <a:xfrm>
              <a:off x="7798387" y="-119475"/>
              <a:ext cx="991594" cy="156713"/>
            </a:xfrm>
            <a:custGeom>
              <a:avLst/>
              <a:gdLst/>
              <a:ahLst/>
              <a:cxnLst/>
              <a:rect l="l" t="t" r="r" b="b"/>
              <a:pathLst>
                <a:path w="10782" h="1704" extrusionOk="0">
                  <a:moveTo>
                    <a:pt x="0" y="0"/>
                  </a:moveTo>
                  <a:cubicBezTo>
                    <a:pt x="1529" y="1073"/>
                    <a:pt x="3386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0"/>
            <p:cNvSpPr/>
            <p:nvPr/>
          </p:nvSpPr>
          <p:spPr>
            <a:xfrm>
              <a:off x="5836891" y="-119475"/>
              <a:ext cx="1728437" cy="864311"/>
            </a:xfrm>
            <a:custGeom>
              <a:avLst/>
              <a:gdLst/>
              <a:ahLst/>
              <a:cxnLst/>
              <a:rect l="l" t="t" r="r" b="b"/>
              <a:pathLst>
                <a:path w="18794" h="9398" extrusionOk="0">
                  <a:moveTo>
                    <a:pt x="0" y="0"/>
                  </a:moveTo>
                  <a:cubicBezTo>
                    <a:pt x="0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0"/>
            <p:cNvSpPr/>
            <p:nvPr/>
          </p:nvSpPr>
          <p:spPr>
            <a:xfrm>
              <a:off x="7424813" y="-119475"/>
              <a:ext cx="5610" cy="92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60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0"/>
            <p:cNvSpPr/>
            <p:nvPr/>
          </p:nvSpPr>
          <p:spPr>
            <a:xfrm>
              <a:off x="7430331" y="-119475"/>
              <a:ext cx="32373" cy="92"/>
            </a:xfrm>
            <a:custGeom>
              <a:avLst/>
              <a:gdLst/>
              <a:ahLst/>
              <a:cxnLst/>
              <a:rect l="l" t="t" r="r" b="b"/>
              <a:pathLst>
                <a:path w="352" h="1" extrusionOk="0">
                  <a:moveTo>
                    <a:pt x="351" y="0"/>
                  </a:moveTo>
                  <a:lnTo>
                    <a:pt x="0" y="0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0"/>
            <p:cNvSpPr/>
            <p:nvPr/>
          </p:nvSpPr>
          <p:spPr>
            <a:xfrm>
              <a:off x="7462611" y="-119475"/>
              <a:ext cx="69895" cy="92"/>
            </a:xfrm>
            <a:custGeom>
              <a:avLst/>
              <a:gdLst/>
              <a:ahLst/>
              <a:cxnLst/>
              <a:rect l="l" t="t" r="r" b="b"/>
              <a:pathLst>
                <a:path w="760" h="1" extrusionOk="0">
                  <a:moveTo>
                    <a:pt x="76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0"/>
            <p:cNvSpPr/>
            <p:nvPr/>
          </p:nvSpPr>
          <p:spPr>
            <a:xfrm>
              <a:off x="5971993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0"/>
            <p:cNvSpPr/>
            <p:nvPr/>
          </p:nvSpPr>
          <p:spPr>
            <a:xfrm>
              <a:off x="5957094" y="-119475"/>
              <a:ext cx="1575403" cy="628230"/>
            </a:xfrm>
            <a:custGeom>
              <a:avLst/>
              <a:gdLst/>
              <a:ahLst/>
              <a:cxnLst/>
              <a:rect l="l" t="t" r="r" b="b"/>
              <a:pathLst>
                <a:path w="17130" h="6831" extrusionOk="0">
                  <a:moveTo>
                    <a:pt x="162" y="0"/>
                  </a:moveTo>
                  <a:cubicBezTo>
                    <a:pt x="162" y="754"/>
                    <a:pt x="105" y="1495"/>
                    <a:pt x="0" y="2223"/>
                  </a:cubicBezTo>
                  <a:cubicBezTo>
                    <a:pt x="1638" y="4985"/>
                    <a:pt x="4646" y="6830"/>
                    <a:pt x="8090" y="6830"/>
                  </a:cubicBezTo>
                  <a:cubicBezTo>
                    <a:pt x="12387" y="6830"/>
                    <a:pt x="16013" y="3945"/>
                    <a:pt x="17130" y="0"/>
                  </a:cubicBezTo>
                  <a:lnTo>
                    <a:pt x="15960" y="0"/>
                  </a:lnTo>
                  <a:cubicBezTo>
                    <a:pt x="14283" y="2568"/>
                    <a:pt x="11386" y="4271"/>
                    <a:pt x="8090" y="4271"/>
                  </a:cubicBezTo>
                  <a:cubicBezTo>
                    <a:pt x="4796" y="4271"/>
                    <a:pt x="1898" y="2568"/>
                    <a:pt x="214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0"/>
            <p:cNvSpPr/>
            <p:nvPr/>
          </p:nvSpPr>
          <p:spPr>
            <a:xfrm>
              <a:off x="5976683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85" y="2568"/>
                    <a:pt x="4583" y="4271"/>
                    <a:pt x="7877" y="4271"/>
                  </a:cubicBezTo>
                  <a:cubicBezTo>
                    <a:pt x="11173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0"/>
            <p:cNvSpPr/>
            <p:nvPr/>
          </p:nvSpPr>
          <p:spPr>
            <a:xfrm>
              <a:off x="6205684" y="-119475"/>
              <a:ext cx="991042" cy="156713"/>
            </a:xfrm>
            <a:custGeom>
              <a:avLst/>
              <a:gdLst/>
              <a:ahLst/>
              <a:cxnLst/>
              <a:rect l="l" t="t" r="r" b="b"/>
              <a:pathLst>
                <a:path w="10776" h="1704" extrusionOk="0">
                  <a:moveTo>
                    <a:pt x="0" y="0"/>
                  </a:moveTo>
                  <a:cubicBezTo>
                    <a:pt x="1521" y="1073"/>
                    <a:pt x="3380" y="1704"/>
                    <a:pt x="5387" y="1704"/>
                  </a:cubicBezTo>
                  <a:cubicBezTo>
                    <a:pt x="7390" y="1704"/>
                    <a:pt x="9247" y="1073"/>
                    <a:pt x="10776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0"/>
            <p:cNvSpPr/>
            <p:nvPr/>
          </p:nvSpPr>
          <p:spPr>
            <a:xfrm>
              <a:off x="-14027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5" y="9397"/>
                    <a:pt x="9397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0"/>
            <p:cNvSpPr/>
            <p:nvPr/>
          </p:nvSpPr>
          <p:spPr>
            <a:xfrm>
              <a:off x="1573986" y="-119475"/>
              <a:ext cx="37615" cy="92"/>
            </a:xfrm>
            <a:custGeom>
              <a:avLst/>
              <a:gdLst/>
              <a:ahLst/>
              <a:cxnLst/>
              <a:rect l="l" t="t" r="r" b="b"/>
              <a:pathLst>
                <a:path w="409" h="1" extrusionOk="0">
                  <a:moveTo>
                    <a:pt x="409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09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0"/>
            <p:cNvSpPr/>
            <p:nvPr/>
          </p:nvSpPr>
          <p:spPr>
            <a:xfrm>
              <a:off x="18254" y="-119475"/>
              <a:ext cx="107694" cy="92"/>
            </a:xfrm>
            <a:custGeom>
              <a:avLst/>
              <a:gdLst/>
              <a:ahLst/>
              <a:cxnLst/>
              <a:rect l="l" t="t" r="r" b="b"/>
              <a:pathLst>
                <a:path w="1171" h="1" extrusionOk="0">
                  <a:moveTo>
                    <a:pt x="1170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0"/>
            <p:cNvSpPr/>
            <p:nvPr/>
          </p:nvSpPr>
          <p:spPr>
            <a:xfrm>
              <a:off x="18254" y="-119475"/>
              <a:ext cx="1582577" cy="628230"/>
            </a:xfrm>
            <a:custGeom>
              <a:avLst/>
              <a:gdLst/>
              <a:ahLst/>
              <a:cxnLst/>
              <a:rect l="l" t="t" r="r" b="b"/>
              <a:pathLst>
                <a:path w="17208" h="6831" extrusionOk="0">
                  <a:moveTo>
                    <a:pt x="1" y="0"/>
                  </a:moveTo>
                  <a:cubicBezTo>
                    <a:pt x="1117" y="3945"/>
                    <a:pt x="4743" y="6830"/>
                    <a:pt x="9046" y="6830"/>
                  </a:cubicBezTo>
                  <a:cubicBezTo>
                    <a:pt x="12535" y="6830"/>
                    <a:pt x="15583" y="4926"/>
                    <a:pt x="17208" y="2093"/>
                  </a:cubicBezTo>
                  <a:cubicBezTo>
                    <a:pt x="17052" y="1424"/>
                    <a:pt x="16974" y="723"/>
                    <a:pt x="16974" y="0"/>
                  </a:cubicBezTo>
                  <a:lnTo>
                    <a:pt x="16916" y="0"/>
                  </a:lnTo>
                  <a:cubicBezTo>
                    <a:pt x="15240" y="2568"/>
                    <a:pt x="12340" y="4271"/>
                    <a:pt x="9046" y="4271"/>
                  </a:cubicBezTo>
                  <a:cubicBezTo>
                    <a:pt x="5751" y="4271"/>
                    <a:pt x="2847" y="2568"/>
                    <a:pt x="11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0"/>
            <p:cNvSpPr/>
            <p:nvPr/>
          </p:nvSpPr>
          <p:spPr>
            <a:xfrm>
              <a:off x="125857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0" y="0"/>
                  </a:moveTo>
                  <a:cubicBezTo>
                    <a:pt x="1677" y="2568"/>
                    <a:pt x="4581" y="4271"/>
                    <a:pt x="7876" y="4271"/>
                  </a:cubicBezTo>
                  <a:cubicBezTo>
                    <a:pt x="11170" y="4271"/>
                    <a:pt x="14070" y="2568"/>
                    <a:pt x="15746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0"/>
            <p:cNvSpPr/>
            <p:nvPr/>
          </p:nvSpPr>
          <p:spPr>
            <a:xfrm>
              <a:off x="354030" y="-119475"/>
              <a:ext cx="991686" cy="156713"/>
            </a:xfrm>
            <a:custGeom>
              <a:avLst/>
              <a:gdLst/>
              <a:ahLst/>
              <a:cxnLst/>
              <a:rect l="l" t="t" r="r" b="b"/>
              <a:pathLst>
                <a:path w="10783" h="1704" extrusionOk="0">
                  <a:moveTo>
                    <a:pt x="1" y="0"/>
                  </a:moveTo>
                  <a:cubicBezTo>
                    <a:pt x="1529" y="1073"/>
                    <a:pt x="3387" y="1704"/>
                    <a:pt x="5395" y="1704"/>
                  </a:cubicBezTo>
                  <a:cubicBezTo>
                    <a:pt x="7396" y="1704"/>
                    <a:pt x="9255" y="1073"/>
                    <a:pt x="10782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0"/>
            <p:cNvSpPr/>
            <p:nvPr/>
          </p:nvSpPr>
          <p:spPr>
            <a:xfrm>
              <a:off x="1579229" y="-119475"/>
              <a:ext cx="1728529" cy="864311"/>
            </a:xfrm>
            <a:custGeom>
              <a:avLst/>
              <a:gdLst/>
              <a:ahLst/>
              <a:cxnLst/>
              <a:rect l="l" t="t" r="r" b="b"/>
              <a:pathLst>
                <a:path w="18795" h="9398" extrusionOk="0">
                  <a:moveTo>
                    <a:pt x="1" y="0"/>
                  </a:moveTo>
                  <a:cubicBezTo>
                    <a:pt x="1" y="5192"/>
                    <a:pt x="4206" y="9397"/>
                    <a:pt x="9398" y="9397"/>
                  </a:cubicBezTo>
                  <a:cubicBezTo>
                    <a:pt x="14583" y="9397"/>
                    <a:pt x="18794" y="5192"/>
                    <a:pt x="18794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0"/>
            <p:cNvSpPr/>
            <p:nvPr/>
          </p:nvSpPr>
          <p:spPr>
            <a:xfrm>
              <a:off x="3167242" y="-119475"/>
              <a:ext cx="5426" cy="92"/>
            </a:xfrm>
            <a:custGeom>
              <a:avLst/>
              <a:gdLst/>
              <a:ahLst/>
              <a:cxnLst/>
              <a:rect l="l" t="t" r="r" b="b"/>
              <a:pathLst>
                <a:path w="59" h="1" extrusionOk="0">
                  <a:moveTo>
                    <a:pt x="58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0"/>
            <p:cNvSpPr/>
            <p:nvPr/>
          </p:nvSpPr>
          <p:spPr>
            <a:xfrm>
              <a:off x="1714422" y="-119475"/>
              <a:ext cx="4782" cy="92"/>
            </a:xfrm>
            <a:custGeom>
              <a:avLst/>
              <a:gdLst/>
              <a:ahLst/>
              <a:cxnLst/>
              <a:rect l="l" t="t" r="r" b="b"/>
              <a:pathLst>
                <a:path w="52" h="1" extrusionOk="0">
                  <a:moveTo>
                    <a:pt x="52" y="0"/>
                  </a:move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0"/>
            <p:cNvSpPr/>
            <p:nvPr/>
          </p:nvSpPr>
          <p:spPr>
            <a:xfrm>
              <a:off x="1681497" y="-119475"/>
              <a:ext cx="33016" cy="92"/>
            </a:xfrm>
            <a:custGeom>
              <a:avLst/>
              <a:gdLst/>
              <a:ahLst/>
              <a:cxnLst/>
              <a:rect l="l" t="t" r="r" b="b"/>
              <a:pathLst>
                <a:path w="359" h="1" extrusionOk="0">
                  <a:moveTo>
                    <a:pt x="358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1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0"/>
            <p:cNvSpPr/>
            <p:nvPr/>
          </p:nvSpPr>
          <p:spPr>
            <a:xfrm>
              <a:off x="1611509" y="-119475"/>
              <a:ext cx="70079" cy="92"/>
            </a:xfrm>
            <a:custGeom>
              <a:avLst/>
              <a:gdLst/>
              <a:ahLst/>
              <a:cxnLst/>
              <a:rect l="l" t="t" r="r" b="b"/>
              <a:pathLst>
                <a:path w="762" h="1" extrusionOk="0">
                  <a:moveTo>
                    <a:pt x="76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A1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0"/>
            <p:cNvSpPr/>
            <p:nvPr/>
          </p:nvSpPr>
          <p:spPr>
            <a:xfrm>
              <a:off x="1611509" y="-119475"/>
              <a:ext cx="1575495" cy="628230"/>
            </a:xfrm>
            <a:custGeom>
              <a:avLst/>
              <a:gdLst/>
              <a:ahLst/>
              <a:cxnLst/>
              <a:rect l="l" t="t" r="r" b="b"/>
              <a:pathLst>
                <a:path w="17131" h="6831" extrusionOk="0">
                  <a:moveTo>
                    <a:pt x="1" y="0"/>
                  </a:moveTo>
                  <a:cubicBezTo>
                    <a:pt x="1119" y="3945"/>
                    <a:pt x="4745" y="6830"/>
                    <a:pt x="9047" y="6830"/>
                  </a:cubicBezTo>
                  <a:cubicBezTo>
                    <a:pt x="12484" y="6830"/>
                    <a:pt x="15493" y="4985"/>
                    <a:pt x="17130" y="2223"/>
                  </a:cubicBezTo>
                  <a:cubicBezTo>
                    <a:pt x="17027" y="1495"/>
                    <a:pt x="16974" y="754"/>
                    <a:pt x="16974" y="0"/>
                  </a:cubicBezTo>
                  <a:lnTo>
                    <a:pt x="16917" y="0"/>
                  </a:lnTo>
                  <a:cubicBezTo>
                    <a:pt x="15240" y="2568"/>
                    <a:pt x="12342" y="4271"/>
                    <a:pt x="9047" y="4271"/>
                  </a:cubicBezTo>
                  <a:cubicBezTo>
                    <a:pt x="5745" y="4271"/>
                    <a:pt x="2847" y="2568"/>
                    <a:pt x="117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0"/>
            <p:cNvSpPr/>
            <p:nvPr/>
          </p:nvSpPr>
          <p:spPr>
            <a:xfrm>
              <a:off x="1719112" y="-119475"/>
              <a:ext cx="1448212" cy="392793"/>
            </a:xfrm>
            <a:custGeom>
              <a:avLst/>
              <a:gdLst/>
              <a:ahLst/>
              <a:cxnLst/>
              <a:rect l="l" t="t" r="r" b="b"/>
              <a:pathLst>
                <a:path w="15747" h="4271" extrusionOk="0">
                  <a:moveTo>
                    <a:pt x="1" y="0"/>
                  </a:moveTo>
                  <a:cubicBezTo>
                    <a:pt x="1677" y="2568"/>
                    <a:pt x="4575" y="4271"/>
                    <a:pt x="7877" y="4271"/>
                  </a:cubicBezTo>
                  <a:cubicBezTo>
                    <a:pt x="11172" y="4271"/>
                    <a:pt x="14070" y="2568"/>
                    <a:pt x="15747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0"/>
            <p:cNvSpPr/>
            <p:nvPr/>
          </p:nvSpPr>
          <p:spPr>
            <a:xfrm>
              <a:off x="1947469" y="-119475"/>
              <a:ext cx="991502" cy="156713"/>
            </a:xfrm>
            <a:custGeom>
              <a:avLst/>
              <a:gdLst/>
              <a:ahLst/>
              <a:cxnLst/>
              <a:rect l="l" t="t" r="r" b="b"/>
              <a:pathLst>
                <a:path w="10781" h="1704" extrusionOk="0">
                  <a:moveTo>
                    <a:pt x="0" y="0"/>
                  </a:moveTo>
                  <a:cubicBezTo>
                    <a:pt x="1527" y="1073"/>
                    <a:pt x="3386" y="1704"/>
                    <a:pt x="5394" y="1704"/>
                  </a:cubicBezTo>
                  <a:cubicBezTo>
                    <a:pt x="7395" y="1704"/>
                    <a:pt x="9254" y="1073"/>
                    <a:pt x="10781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0"/>
            <p:cNvSpPr/>
            <p:nvPr/>
          </p:nvSpPr>
          <p:spPr>
            <a:xfrm>
              <a:off x="3172576" y="-119475"/>
              <a:ext cx="2799491" cy="1399745"/>
            </a:xfrm>
            <a:custGeom>
              <a:avLst/>
              <a:gdLst/>
              <a:ahLst/>
              <a:cxnLst/>
              <a:rect l="l" t="t" r="r" b="b"/>
              <a:pathLst>
                <a:path w="30440" h="15220" extrusionOk="0">
                  <a:moveTo>
                    <a:pt x="0" y="0"/>
                  </a:moveTo>
                  <a:cubicBezTo>
                    <a:pt x="0" y="8410"/>
                    <a:pt x="6811" y="15219"/>
                    <a:pt x="15221" y="15219"/>
                  </a:cubicBezTo>
                  <a:cubicBezTo>
                    <a:pt x="23622" y="15219"/>
                    <a:pt x="30439" y="8410"/>
                    <a:pt x="3043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0"/>
            <p:cNvSpPr/>
            <p:nvPr/>
          </p:nvSpPr>
          <p:spPr>
            <a:xfrm>
              <a:off x="3192349" y="-119475"/>
              <a:ext cx="2759301" cy="1164309"/>
            </a:xfrm>
            <a:custGeom>
              <a:avLst/>
              <a:gdLst/>
              <a:ahLst/>
              <a:cxnLst/>
              <a:rect l="l" t="t" r="r" b="b"/>
              <a:pathLst>
                <a:path w="30003" h="12660" extrusionOk="0">
                  <a:moveTo>
                    <a:pt x="0" y="0"/>
                  </a:moveTo>
                  <a:cubicBezTo>
                    <a:pt x="1222" y="7187"/>
                    <a:pt x="7474" y="12660"/>
                    <a:pt x="15006" y="12660"/>
                  </a:cubicBezTo>
                  <a:cubicBezTo>
                    <a:pt x="22537" y="12660"/>
                    <a:pt x="28788" y="7187"/>
                    <a:pt x="30003" y="0"/>
                  </a:cubicBezTo>
                  <a:lnTo>
                    <a:pt x="29334" y="0"/>
                  </a:lnTo>
                  <a:cubicBezTo>
                    <a:pt x="27228" y="5882"/>
                    <a:pt x="21608" y="10093"/>
                    <a:pt x="15006" y="10093"/>
                  </a:cubicBezTo>
                  <a:cubicBezTo>
                    <a:pt x="8396" y="10093"/>
                    <a:pt x="2775" y="5882"/>
                    <a:pt x="67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0"/>
            <p:cNvSpPr/>
            <p:nvPr/>
          </p:nvSpPr>
          <p:spPr>
            <a:xfrm>
              <a:off x="3253876" y="-119475"/>
              <a:ext cx="2636248" cy="928228"/>
            </a:xfrm>
            <a:custGeom>
              <a:avLst/>
              <a:gdLst/>
              <a:ahLst/>
              <a:cxnLst/>
              <a:rect l="l" t="t" r="r" b="b"/>
              <a:pathLst>
                <a:path w="28665" h="10093" extrusionOk="0">
                  <a:moveTo>
                    <a:pt x="1" y="0"/>
                  </a:moveTo>
                  <a:cubicBezTo>
                    <a:pt x="2106" y="5882"/>
                    <a:pt x="7727" y="10093"/>
                    <a:pt x="14337" y="10093"/>
                  </a:cubicBezTo>
                  <a:cubicBezTo>
                    <a:pt x="20939" y="10093"/>
                    <a:pt x="26559" y="5882"/>
                    <a:pt x="28665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0"/>
            <p:cNvSpPr/>
            <p:nvPr/>
          </p:nvSpPr>
          <p:spPr>
            <a:xfrm>
              <a:off x="3364513" y="-119475"/>
              <a:ext cx="2415067" cy="692147"/>
            </a:xfrm>
            <a:custGeom>
              <a:avLst/>
              <a:gdLst/>
              <a:ahLst/>
              <a:cxnLst/>
              <a:rect l="l" t="t" r="r" b="b"/>
              <a:pathLst>
                <a:path w="26260" h="7526" extrusionOk="0">
                  <a:moveTo>
                    <a:pt x="0" y="0"/>
                  </a:moveTo>
                  <a:cubicBezTo>
                    <a:pt x="2645" y="4505"/>
                    <a:pt x="7531" y="7526"/>
                    <a:pt x="13134" y="7526"/>
                  </a:cubicBezTo>
                  <a:cubicBezTo>
                    <a:pt x="18728" y="7526"/>
                    <a:pt x="23616" y="4505"/>
                    <a:pt x="26259" y="0"/>
                  </a:cubicBezTo>
                  <a:lnTo>
                    <a:pt x="24369" y="0"/>
                  </a:lnTo>
                  <a:cubicBezTo>
                    <a:pt x="21588" y="3048"/>
                    <a:pt x="17579" y="4958"/>
                    <a:pt x="13134" y="4958"/>
                  </a:cubicBezTo>
                  <a:cubicBezTo>
                    <a:pt x="8682" y="4958"/>
                    <a:pt x="4679" y="3048"/>
                    <a:pt x="1890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3538333" y="-119475"/>
              <a:ext cx="2067429" cy="456067"/>
            </a:xfrm>
            <a:custGeom>
              <a:avLst/>
              <a:gdLst/>
              <a:ahLst/>
              <a:cxnLst/>
              <a:rect l="l" t="t" r="r" b="b"/>
              <a:pathLst>
                <a:path w="22480" h="4959" extrusionOk="0">
                  <a:moveTo>
                    <a:pt x="0" y="0"/>
                  </a:moveTo>
                  <a:cubicBezTo>
                    <a:pt x="2789" y="3048"/>
                    <a:pt x="6792" y="4958"/>
                    <a:pt x="11244" y="4958"/>
                  </a:cubicBezTo>
                  <a:cubicBezTo>
                    <a:pt x="15689" y="4958"/>
                    <a:pt x="19698" y="3048"/>
                    <a:pt x="22479" y="0"/>
                  </a:cubicBezTo>
                  <a:close/>
                </a:path>
              </a:pathLst>
            </a:custGeom>
            <a:solidFill>
              <a:srgbClr val="D3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0"/>
            <p:cNvSpPr/>
            <p:nvPr/>
          </p:nvSpPr>
          <p:spPr>
            <a:xfrm>
              <a:off x="3818744" y="-119475"/>
              <a:ext cx="1506704" cy="219986"/>
            </a:xfrm>
            <a:custGeom>
              <a:avLst/>
              <a:gdLst/>
              <a:ahLst/>
              <a:cxnLst/>
              <a:rect l="l" t="t" r="r" b="b"/>
              <a:pathLst>
                <a:path w="16383" h="2392" extrusionOk="0">
                  <a:moveTo>
                    <a:pt x="0" y="0"/>
                  </a:moveTo>
                  <a:cubicBezTo>
                    <a:pt x="2365" y="1515"/>
                    <a:pt x="5178" y="2391"/>
                    <a:pt x="8195" y="2391"/>
                  </a:cubicBezTo>
                  <a:cubicBezTo>
                    <a:pt x="11209" y="2391"/>
                    <a:pt x="14017" y="1515"/>
                    <a:pt x="16383" y="0"/>
                  </a:cubicBezTo>
                  <a:close/>
                </a:path>
              </a:pathLst>
            </a:custGeom>
            <a:solidFill>
              <a:srgbClr val="C121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0"/>
            <p:cNvSpPr/>
            <p:nvPr/>
          </p:nvSpPr>
          <p:spPr>
            <a:xfrm>
              <a:off x="4026365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3" y="6629"/>
                  </a:lnTo>
                  <a:lnTo>
                    <a:pt x="11873" y="1794"/>
                  </a:lnTo>
                  <a:cubicBezTo>
                    <a:pt x="11873" y="807"/>
                    <a:pt x="11073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5245494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6464715" y="4831362"/>
              <a:ext cx="1092114" cy="609653"/>
            </a:xfrm>
            <a:custGeom>
              <a:avLst/>
              <a:gdLst/>
              <a:ahLst/>
              <a:cxnLst/>
              <a:rect l="l" t="t" r="r" b="b"/>
              <a:pathLst>
                <a:path w="11875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1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7683936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1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68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-850519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7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68702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802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1587923" y="4831362"/>
              <a:ext cx="1092666" cy="609653"/>
            </a:xfrm>
            <a:custGeom>
              <a:avLst/>
              <a:gdLst/>
              <a:ahLst/>
              <a:cxnLst/>
              <a:rect l="l" t="t" r="r" b="b"/>
              <a:pathLst>
                <a:path w="11881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2807144" y="4831362"/>
              <a:ext cx="1092022" cy="609653"/>
            </a:xfrm>
            <a:custGeom>
              <a:avLst/>
              <a:gdLst/>
              <a:ahLst/>
              <a:cxnLst/>
              <a:rect l="l" t="t" r="r" b="b"/>
              <a:pathLst>
                <a:path w="11874" h="662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74" y="6629"/>
                  </a:lnTo>
                  <a:lnTo>
                    <a:pt x="11874" y="1794"/>
                  </a:lnTo>
                  <a:cubicBezTo>
                    <a:pt x="11874" y="807"/>
                    <a:pt x="11074" y="1"/>
                    <a:pt x="10080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8902605" y="4831362"/>
              <a:ext cx="1092574" cy="609653"/>
            </a:xfrm>
            <a:custGeom>
              <a:avLst/>
              <a:gdLst/>
              <a:ahLst/>
              <a:cxnLst/>
              <a:rect l="l" t="t" r="r" b="b"/>
              <a:pathLst>
                <a:path w="11880" h="6629" extrusionOk="0">
                  <a:moveTo>
                    <a:pt x="1800" y="1"/>
                  </a:moveTo>
                  <a:cubicBezTo>
                    <a:pt x="806" y="1"/>
                    <a:pt x="0" y="807"/>
                    <a:pt x="0" y="1794"/>
                  </a:cubicBezTo>
                  <a:lnTo>
                    <a:pt x="0" y="6629"/>
                  </a:lnTo>
                  <a:lnTo>
                    <a:pt x="11880" y="6629"/>
                  </a:lnTo>
                  <a:lnTo>
                    <a:pt x="11880" y="1794"/>
                  </a:lnTo>
                  <a:cubicBezTo>
                    <a:pt x="11880" y="807"/>
                    <a:pt x="11073" y="1"/>
                    <a:pt x="10086" y="1"/>
                  </a:cubicBezTo>
                  <a:close/>
                </a:path>
              </a:pathLst>
            </a:custGeom>
            <a:solidFill>
              <a:srgbClr val="9E2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5308952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0"/>
            <p:cNvSpPr/>
            <p:nvPr/>
          </p:nvSpPr>
          <p:spPr>
            <a:xfrm>
              <a:off x="6654813" y="5034612"/>
              <a:ext cx="1219213" cy="406404"/>
            </a:xfrm>
            <a:custGeom>
              <a:avLst/>
              <a:gdLst/>
              <a:ahLst/>
              <a:cxnLst/>
              <a:rect l="l" t="t" r="r" b="b"/>
              <a:pathLst>
                <a:path w="13257" h="4419" extrusionOk="0">
                  <a:moveTo>
                    <a:pt x="1802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8" y="1"/>
                    <a:pt x="11463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0"/>
            <p:cNvSpPr/>
            <p:nvPr/>
          </p:nvSpPr>
          <p:spPr>
            <a:xfrm>
              <a:off x="-75228" y="5034612"/>
              <a:ext cx="1218569" cy="406404"/>
            </a:xfrm>
            <a:custGeom>
              <a:avLst/>
              <a:gdLst/>
              <a:ahLst/>
              <a:cxnLst/>
              <a:rect l="l" t="t" r="r" b="b"/>
              <a:pathLst>
                <a:path w="13250" h="4419" extrusionOk="0">
                  <a:moveTo>
                    <a:pt x="1794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0" y="4419"/>
                  </a:lnTo>
                  <a:lnTo>
                    <a:pt x="13250" y="1794"/>
                  </a:lnTo>
                  <a:cubicBezTo>
                    <a:pt x="13250" y="807"/>
                    <a:pt x="12451" y="1"/>
                    <a:pt x="11456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-1421825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1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0"/>
            <p:cNvSpPr/>
            <p:nvPr/>
          </p:nvSpPr>
          <p:spPr>
            <a:xfrm>
              <a:off x="1270633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0"/>
            <p:cNvSpPr/>
            <p:nvPr/>
          </p:nvSpPr>
          <p:spPr>
            <a:xfrm>
              <a:off x="2616494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800" y="1"/>
                  </a:moveTo>
                  <a:cubicBezTo>
                    <a:pt x="807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9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0"/>
            <p:cNvSpPr/>
            <p:nvPr/>
          </p:nvSpPr>
          <p:spPr>
            <a:xfrm>
              <a:off x="8001318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5" y="1"/>
                  </a:moveTo>
                  <a:cubicBezTo>
                    <a:pt x="799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1" y="1"/>
                    <a:pt x="11458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0"/>
            <p:cNvSpPr/>
            <p:nvPr/>
          </p:nvSpPr>
          <p:spPr>
            <a:xfrm>
              <a:off x="9347179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807" y="1"/>
                    <a:pt x="1" y="807"/>
                    <a:pt x="1" y="1794"/>
                  </a:cubicBezTo>
                  <a:lnTo>
                    <a:pt x="1" y="4419"/>
                  </a:lnTo>
                  <a:lnTo>
                    <a:pt x="13258" y="4419"/>
                  </a:lnTo>
                  <a:lnTo>
                    <a:pt x="13258" y="1794"/>
                  </a:lnTo>
                  <a:cubicBezTo>
                    <a:pt x="13258" y="807"/>
                    <a:pt x="12453" y="1"/>
                    <a:pt x="11464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0"/>
            <p:cNvSpPr/>
            <p:nvPr/>
          </p:nvSpPr>
          <p:spPr>
            <a:xfrm>
              <a:off x="3963091" y="5034612"/>
              <a:ext cx="1219305" cy="406404"/>
            </a:xfrm>
            <a:custGeom>
              <a:avLst/>
              <a:gdLst/>
              <a:ahLst/>
              <a:cxnLst/>
              <a:rect l="l" t="t" r="r" b="b"/>
              <a:pathLst>
                <a:path w="13258" h="4419" extrusionOk="0">
                  <a:moveTo>
                    <a:pt x="1794" y="1"/>
                  </a:moveTo>
                  <a:cubicBezTo>
                    <a:pt x="799" y="1"/>
                    <a:pt x="0" y="807"/>
                    <a:pt x="0" y="1794"/>
                  </a:cubicBezTo>
                  <a:lnTo>
                    <a:pt x="0" y="4419"/>
                  </a:lnTo>
                  <a:lnTo>
                    <a:pt x="13257" y="4419"/>
                  </a:lnTo>
                  <a:lnTo>
                    <a:pt x="13257" y="1794"/>
                  </a:lnTo>
                  <a:cubicBezTo>
                    <a:pt x="13257" y="807"/>
                    <a:pt x="12451" y="1"/>
                    <a:pt x="11457" y="1"/>
                  </a:cubicBezTo>
                  <a:close/>
                </a:path>
              </a:pathLst>
            </a:custGeom>
            <a:solidFill>
              <a:srgbClr val="6A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1" name="Google Shape;1691;p20"/>
          <p:cNvSpPr txBox="1">
            <a:spLocks noGrp="1"/>
          </p:cNvSpPr>
          <p:nvPr>
            <p:ph type="title" hasCustomPrompt="1"/>
          </p:nvPr>
        </p:nvSpPr>
        <p:spPr>
          <a:xfrm>
            <a:off x="1431200" y="2076103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2" name="Google Shape;1692;p20"/>
          <p:cNvSpPr txBox="1">
            <a:spLocks noGrp="1"/>
          </p:cNvSpPr>
          <p:nvPr>
            <p:ph type="subTitle" idx="1"/>
          </p:nvPr>
        </p:nvSpPr>
        <p:spPr>
          <a:xfrm>
            <a:off x="1431200" y="2869964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0"/>
          <p:cNvSpPr txBox="1">
            <a:spLocks noGrp="1"/>
          </p:cNvSpPr>
          <p:nvPr>
            <p:ph type="title" idx="2" hasCustomPrompt="1"/>
          </p:nvPr>
        </p:nvSpPr>
        <p:spPr>
          <a:xfrm>
            <a:off x="5127200" y="3634436"/>
            <a:ext cx="5633600" cy="7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694" name="Google Shape;1694;p20"/>
          <p:cNvSpPr txBox="1">
            <a:spLocks noGrp="1"/>
          </p:cNvSpPr>
          <p:nvPr>
            <p:ph type="subTitle" idx="3"/>
          </p:nvPr>
        </p:nvSpPr>
        <p:spPr>
          <a:xfrm>
            <a:off x="5127200" y="4428297"/>
            <a:ext cx="5633600" cy="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2015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09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35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02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25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9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96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7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01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7821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15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99966A6A-5068-46EF-827D-CC5B5F6D8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12/25/2025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72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7249"/>
            <a:fld id="{A7EE991E-0642-4439-BE5A-84458EAAA3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2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04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72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37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9F23B9DD-F399-E175-5A67-79A516ECF9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740" y="133648"/>
            <a:ext cx="1610312" cy="16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3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1981A1F-4C48-CA3D-1C93-F2F1E59C69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Chewy"/>
              <a:buNone/>
              <a:defRPr sz="3700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●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Quicksand"/>
              <a:buChar char="○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Quicksand"/>
              <a:buChar char="■"/>
              <a:defRPr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65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形状&#10;&#10;描述已自动生成">
            <a:extLst>
              <a:ext uri="{FF2B5EF4-FFF2-40B4-BE49-F238E27FC236}">
                <a16:creationId xmlns:a16="http://schemas.microsoft.com/office/drawing/2014/main" xmlns="" id="{849DF373-C766-8269-D1E7-41C7BD8D7AD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>
            <a:extLst>
              <a:ext uri="{FF2B5EF4-FFF2-40B4-BE49-F238E27FC236}">
                <a16:creationId xmlns:a16="http://schemas.microsoft.com/office/drawing/2014/main" xmlns="" id="{84B14FFB-35E6-6A94-9FC9-98A0B7BFFDD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11" name="图片 7" descr="图片包含 游戏机, 花&#10;&#10;描述已自动生成">
            <a:extLst>
              <a:ext uri="{FF2B5EF4-FFF2-40B4-BE49-F238E27FC236}">
                <a16:creationId xmlns:a16="http://schemas.microsoft.com/office/drawing/2014/main" xmlns="" id="{D4163EE5-0989-0204-C226-549DF6C08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/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pic>
        <p:nvPicPr>
          <p:cNvPr id="13" name="图片 21" descr="图片包含 游戏机&#10;&#10;描述已自动生成">
            <a:extLst>
              <a:ext uri="{FF2B5EF4-FFF2-40B4-BE49-F238E27FC236}">
                <a16:creationId xmlns:a16="http://schemas.microsoft.com/office/drawing/2014/main" xmlns="" id="{53C99F35-E3FC-4492-B666-F17F8C809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/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C28486E-F451-A6C2-2020-74DF46E31E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366" y="1"/>
            <a:ext cx="1602658" cy="16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6.sv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8.svg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345505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30360" y="1576843"/>
            <a:ext cx="7917698" cy="4353695"/>
            <a:chOff x="1030360" y="1576843"/>
            <a:chExt cx="7917698" cy="435369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xmlns="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936" y="2012040"/>
              <a:ext cx="7604122" cy="39184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60" y="157684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298" y="220473"/>
            <a:ext cx="8736497" cy="10409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58" y="2601892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95995" y="3960100"/>
            <a:ext cx="4435683" cy="355653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33"/>
            <a:ext cx="1330892" cy="1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1BFDCD-047C-946F-4A66-66D29AA5EC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6010" y="2284933"/>
            <a:ext cx="2530059" cy="117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6B2D1D-E5FF-6135-5BF6-837640C7D7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318" y="2905650"/>
            <a:ext cx="7968163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873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-6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cuộc sống, ta luôn đón nhận niềm vui, nụ cười từ người khác và mang niềm vui, nụ cười cho người quanh ta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5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xmlns="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00" y="775703"/>
            <a:ext cx="1136719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0CD58D-142E-8423-28E6-0F1F97101C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19" y="221248"/>
            <a:ext cx="6070781" cy="65564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1AF328-0066-0599-B7BA-6FC9B8620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2203" y="1476080"/>
            <a:ext cx="7821846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1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48F693-4C46-76C3-133B-A2FD5008C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818" y="1200424"/>
            <a:ext cx="8053514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9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FE2F463-EB49-8668-FAB9-66B8CB6219F8}"/>
              </a:ext>
            </a:extLst>
          </p:cNvPr>
          <p:cNvSpPr txBox="1"/>
          <p:nvPr/>
        </p:nvSpPr>
        <p:spPr>
          <a:xfrm>
            <a:off x="2118099" y="1522055"/>
            <a:ext cx="8139080" cy="1077218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Bình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Chọn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Giải</a:t>
            </a: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6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Thưởng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EC9F3F46-0B83-5F5C-C310-547A768B191C}"/>
              </a:ext>
            </a:extLst>
          </p:cNvPr>
          <p:cNvGrpSpPr/>
          <p:nvPr/>
        </p:nvGrpSpPr>
        <p:grpSpPr>
          <a:xfrm>
            <a:off x="1870721" y="3056797"/>
            <a:ext cx="5756726" cy="1049684"/>
            <a:chOff x="549893" y="2088191"/>
            <a:chExt cx="3707608" cy="787263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xmlns="" id="{32D3F7A8-9F7E-832A-4A43-C0236E44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9893" y="2088191"/>
              <a:ext cx="3707608" cy="78726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xmlns="" id="{9C048FE8-4BDC-17E0-6D1B-B79CCB10DA11}"/>
                </a:ext>
              </a:extLst>
            </p:cNvPr>
            <p:cNvSpPr txBox="1"/>
            <p:nvPr/>
          </p:nvSpPr>
          <p:spPr>
            <a:xfrm>
              <a:off x="736987" y="2103780"/>
              <a:ext cx="3352374" cy="523220"/>
            </a:xfrm>
            <a:prstGeom prst="rect">
              <a:avLst/>
            </a:prstGeom>
            <a:noFill/>
          </p:spPr>
          <p:txBody>
            <a:bodyPr wrap="square" rtlCol="0">
              <a:prstTxWarp prst="textChevron">
                <a:avLst/>
              </a:prstTxWarp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Diễn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viên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xuất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sắc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nhất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E2B192E1-053C-C104-D266-C612E98BE9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7263323" y="2715369"/>
            <a:ext cx="348563" cy="327015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xmlns="" id="{6E7E8163-894C-C6AC-92F6-5F464001FA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9144194" y="1080451"/>
            <a:ext cx="456113" cy="427917"/>
          </a:xfrm>
          <a:prstGeom prst="rect">
            <a:avLst/>
          </a:prstGeom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xmlns="" id="{A7503FF2-D851-4163-21C2-08E49D43EF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847013" y="4222120"/>
            <a:ext cx="456113" cy="42791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xmlns="" id="{A9888551-5426-0040-4CAC-B78D396602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8072911" y="2484323"/>
            <a:ext cx="360952" cy="3386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xmlns="" id="{416B7FAC-6CCC-475A-418C-58FD0DB8D6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965535">
            <a:off x="1891082" y="2801556"/>
            <a:ext cx="456113" cy="427917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xmlns="" id="{BAE0CC85-7091-BCCC-D49E-C4A894B7012F}"/>
              </a:ext>
            </a:extLst>
          </p:cNvPr>
          <p:cNvGrpSpPr/>
          <p:nvPr/>
        </p:nvGrpSpPr>
        <p:grpSpPr>
          <a:xfrm>
            <a:off x="7813632" y="2438677"/>
            <a:ext cx="3970995" cy="4101859"/>
            <a:chOff x="5860224" y="1829008"/>
            <a:chExt cx="2978246" cy="3076394"/>
          </a:xfrm>
        </p:grpSpPr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xmlns="" id="{53CC7099-BFD9-7F2A-F5C0-333F76A3F4D1}"/>
                </a:ext>
              </a:extLst>
            </p:cNvPr>
            <p:cNvGrpSpPr/>
            <p:nvPr/>
          </p:nvGrpSpPr>
          <p:grpSpPr>
            <a:xfrm>
              <a:off x="5860224" y="1829008"/>
              <a:ext cx="2978246" cy="3076394"/>
              <a:chOff x="5860224" y="1852391"/>
              <a:chExt cx="2978246" cy="3076394"/>
            </a:xfrm>
          </p:grpSpPr>
          <p:pic>
            <p:nvPicPr>
              <p:cNvPr id="18" name="Hình ảnh 17">
                <a:extLst>
                  <a:ext uri="{FF2B5EF4-FFF2-40B4-BE49-F238E27FC236}">
                    <a16:creationId xmlns:a16="http://schemas.microsoft.com/office/drawing/2014/main" xmlns="" id="{8AF5AC5C-A6F6-8F18-8F1C-A2A4F9C3D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35942" y1="17093" x2="36422" y2="1964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60224" y="1852391"/>
                <a:ext cx="2978246" cy="3076394"/>
              </a:xfrm>
              <a:prstGeom prst="rect">
                <a:avLst/>
              </a:prstGeom>
            </p:spPr>
          </p:pic>
          <p:sp>
            <p:nvSpPr>
              <p:cNvPr id="20" name="Hình chữ nhật 19">
                <a:extLst>
                  <a:ext uri="{FF2B5EF4-FFF2-40B4-BE49-F238E27FC236}">
                    <a16:creationId xmlns:a16="http://schemas.microsoft.com/office/drawing/2014/main" xmlns="" id="{3A4305B2-BD18-B070-22A8-250F931EF28B}"/>
                  </a:ext>
                </a:extLst>
              </p:cNvPr>
              <p:cNvSpPr/>
              <p:nvPr/>
            </p:nvSpPr>
            <p:spPr>
              <a:xfrm>
                <a:off x="6981435" y="4122420"/>
                <a:ext cx="735824" cy="21480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xmlns="" id="{4911525B-7440-AD05-0A98-0F3BA3BBD667}"/>
                </a:ext>
              </a:extLst>
            </p:cNvPr>
            <p:cNvSpPr txBox="1"/>
            <p:nvPr/>
          </p:nvSpPr>
          <p:spPr>
            <a:xfrm>
              <a:off x="7124227" y="3984593"/>
              <a:ext cx="37401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38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04B518-DF87-891C-621B-9FA3C74A487E}"/>
              </a:ext>
            </a:extLst>
          </p:cNvPr>
          <p:cNvSpPr/>
          <p:nvPr/>
        </p:nvSpPr>
        <p:spPr>
          <a:xfrm>
            <a:off x="523875" y="247651"/>
            <a:ext cx="11277600" cy="62865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组合 28">
            <a:extLst>
              <a:ext uri="{FF2B5EF4-FFF2-40B4-BE49-F238E27FC236}">
                <a16:creationId xmlns:a16="http://schemas.microsoft.com/office/drawing/2014/main" xmlns="" id="{2CBAD107-3822-841E-B89B-14CCD52CAFFF}"/>
              </a:ext>
            </a:extLst>
          </p:cNvPr>
          <p:cNvGrpSpPr/>
          <p:nvPr/>
        </p:nvGrpSpPr>
        <p:grpSpPr>
          <a:xfrm>
            <a:off x="1057275" y="526555"/>
            <a:ext cx="9982200" cy="6436220"/>
            <a:chOff x="5429149" y="1481124"/>
            <a:chExt cx="5572683" cy="5015412"/>
          </a:xfrm>
        </p:grpSpPr>
        <p:sp>
          <p:nvSpPr>
            <p:cNvPr id="4" name="矩形: 圆角 27">
              <a:extLst>
                <a:ext uri="{FF2B5EF4-FFF2-40B4-BE49-F238E27FC236}">
                  <a16:creationId xmlns:a16="http://schemas.microsoft.com/office/drawing/2014/main" xmlns="" id="{17FEADAF-B540-3621-646B-C1245058556D}"/>
                </a:ext>
              </a:extLst>
            </p:cNvPr>
            <p:cNvSpPr/>
            <p:nvPr/>
          </p:nvSpPr>
          <p:spPr>
            <a:xfrm>
              <a:off x="6442683" y="2858110"/>
              <a:ext cx="3425656" cy="2655055"/>
            </a:xfrm>
            <a:prstGeom prst="roundRect">
              <a:avLst>
                <a:gd name="adj" fmla="val 79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xmlns="" id="{A9BC1987-9269-772A-A561-34637942A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9149" y="1481124"/>
              <a:ext cx="5572683" cy="501541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15CD3B-6314-0D4C-6B01-43324F5087C8}"/>
              </a:ext>
            </a:extLst>
          </p:cNvPr>
          <p:cNvSpPr/>
          <p:nvPr/>
        </p:nvSpPr>
        <p:spPr>
          <a:xfrm>
            <a:off x="3209868" y="2660147"/>
            <a:ext cx="5723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5505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xmlns="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91" y="8022"/>
            <a:ext cx="1059022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xmlns="" id="{5515A1F4-1A0D-41AB-982B-981675AC8632}"/>
              </a:ext>
            </a:extLst>
          </p:cNvPr>
          <p:cNvGrpSpPr/>
          <p:nvPr/>
        </p:nvGrpSpPr>
        <p:grpSpPr>
          <a:xfrm>
            <a:off x="3721972" y="2425511"/>
            <a:ext cx="1751220" cy="1232944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xmlns="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xmlns="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5631" y="-776473"/>
            <a:ext cx="6678511" cy="66785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A6A729-86D5-27AB-5C28-C78CBE3B1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58" y="2109083"/>
            <a:ext cx="7968163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2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Kể về những bạn trong lớp có nụ cười thân thiện.</a:t>
            </a:r>
          </a:p>
        </p:txBody>
      </p:sp>
      <p:sp>
        <p:nvSpPr>
          <p:cNvPr id="3" name="Rounded Rectangular Callout 16">
            <a:extLst>
              <a:ext uri="{FF2B5EF4-FFF2-40B4-BE49-F238E27FC236}">
                <a16:creationId xmlns:a16="http://schemas.microsoft.com/office/drawing/2014/main" xmlns="" id="{D7191A4F-B59E-ADAE-5DF6-399A64EE174A}"/>
              </a:ext>
            </a:extLst>
          </p:cNvPr>
          <p:cNvSpPr/>
          <p:nvPr/>
        </p:nvSpPr>
        <p:spPr>
          <a:xfrm>
            <a:off x="3902531" y="1856567"/>
            <a:ext cx="8126185" cy="1036033"/>
          </a:xfrm>
          <a:prstGeom prst="wedgeRoundRectCallout">
            <a:avLst>
              <a:gd name="adj1" fmla="val -33829"/>
              <a:gd name="adj2" fmla="val 91917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cs typeface="Arial" panose="020B0604020202020204" pitchFamily="34" charset="0"/>
              </a:rPr>
              <a:t>Em cảm thấy thế nào khi cười với mọi người và khi người khác cười với em?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xmlns="" id="{795D97A1-C2D3-F1A6-BA5D-38AC04D3B10B}"/>
              </a:ext>
            </a:extLst>
          </p:cNvPr>
          <p:cNvSpPr/>
          <p:nvPr/>
        </p:nvSpPr>
        <p:spPr>
          <a:xfrm>
            <a:off x="4268282" y="3821893"/>
            <a:ext cx="7923718" cy="1036033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vi-VN" sz="3200" dirty="0"/>
              <a:t>Kể một tình huống bạn đã cười thân thiện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A6DE21-B7B6-5C24-2B2C-C7789AC43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6" y="2915920"/>
            <a:ext cx="3434167" cy="343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E061244-1C9A-C089-7575-AA7C9558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8327397D-BF2C-A414-F94A-53D4BA91D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08" y="1040130"/>
            <a:ext cx="3679513" cy="5817870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E6CE2069-DD08-306B-FE49-8FCE372E4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600" y="5168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99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51515" y="0"/>
            <a:ext cx="8501743" cy="5535386"/>
            <a:chOff x="559754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9754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295176" y="1148023"/>
              <a:ext cx="3989921" cy="1752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14414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pc="-2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US" sz="2800" b="1" spc="-2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spc="-6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quà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24D0622-DD6D-BC44-6568-CCECBEE1E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899" y="3746150"/>
            <a:ext cx="4359729" cy="435972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D7CE845-74B2-960F-9FDC-4C5AD67C5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000" y="3499105"/>
            <a:ext cx="4053660" cy="405366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57FF2E5-B98F-47B7-60E7-AF8A71CA1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81" y="2775050"/>
            <a:ext cx="4341667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32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269FAA-F860-4017-7F2B-F2A891326021}"/>
              </a:ext>
            </a:extLst>
          </p:cNvPr>
          <p:cNvSpPr txBox="1"/>
          <p:nvPr/>
        </p:nvSpPr>
        <p:spPr>
          <a:xfrm>
            <a:off x="935083" y="267795"/>
            <a:ext cx="10254343" cy="630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Kể chuyện hoặc làm động tác vui nhộn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C374B0-B24A-2C66-5D9A-6A6BF216E956}"/>
              </a:ext>
            </a:extLst>
          </p:cNvPr>
          <p:cNvSpPr txBox="1"/>
          <p:nvPr/>
        </p:nvSpPr>
        <p:spPr>
          <a:xfrm>
            <a:off x="544815" y="2410926"/>
            <a:ext cx="4728225" cy="2554545"/>
          </a:xfrm>
          <a:prstGeom prst="rect">
            <a:avLst/>
          </a:prstGeom>
          <a:ln w="571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uan sát và thực hành đọc nhanh các câu dễ nói nhịu để tạo tiếng cười.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D258F7-E053-08D5-D9BE-0D811F7EF1F9}"/>
              </a:ext>
            </a:extLst>
          </p:cNvPr>
          <p:cNvSpPr txBox="1"/>
          <p:nvPr/>
        </p:nvSpPr>
        <p:spPr>
          <a:xfrm>
            <a:off x="5852160" y="2946400"/>
            <a:ext cx="5699760" cy="153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nồi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288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2148E1E-05FB-BD60-5900-E57DC49E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xmlns="" id="{1D78D43B-751D-EC59-FB8B-C1A8ADB28C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48" y="628650"/>
            <a:ext cx="3173905" cy="6229350"/>
          </a:xfrm>
          <a:prstGeom prst="rect">
            <a:avLst/>
          </a:prstGeom>
        </p:spPr>
      </p:pic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xmlns="" id="{B01E94C3-F9B8-D2F7-141D-FF510A8A8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05180" y="208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79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5C9E6F04-0BD1-AF31-06C3-F1C1754D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2" y="643167"/>
            <a:ext cx="12192000" cy="60188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93B719C-D6C4-4F44-010D-E10661EACCAE}"/>
              </a:ext>
            </a:extLst>
          </p:cNvPr>
          <p:cNvGrpSpPr/>
          <p:nvPr/>
        </p:nvGrpSpPr>
        <p:grpSpPr>
          <a:xfrm>
            <a:off x="800914" y="3788919"/>
            <a:ext cx="4278451" cy="2175001"/>
            <a:chOff x="892354" y="3758439"/>
            <a:chExt cx="4278451" cy="2175001"/>
          </a:xfrm>
        </p:grpSpPr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xmlns="" id="{FA2AE9B3-2B8D-410E-A957-49D3F492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1E1549F-DA5A-EDDB-79F9-6013D1EF52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5AA442-E19C-601B-227A-E9D92AE9AD6A}"/>
              </a:ext>
            </a:extLst>
          </p:cNvPr>
          <p:cNvGrpSpPr/>
          <p:nvPr/>
        </p:nvGrpSpPr>
        <p:grpSpPr>
          <a:xfrm>
            <a:off x="894080" y="1559657"/>
            <a:ext cx="10302240" cy="1412240"/>
            <a:chOff x="4144021" y="1484380"/>
            <a:chExt cx="7574794" cy="484022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B9AED98F-FBF8-BFA6-9E59-EB8230E913D5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2" name="Rectangle: Diagonal Corners Rounded 11">
                <a:extLst>
                  <a:ext uri="{FF2B5EF4-FFF2-40B4-BE49-F238E27FC236}">
                    <a16:creationId xmlns:a16="http://schemas.microsoft.com/office/drawing/2014/main" xmlns="" id="{6F084B01-F63F-33C6-FB15-3776F970CA0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xmlns="" id="{8E7BA713-7A74-3B1C-9C9B-D163715E1C1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1919F72-0B77-7F21-2E39-860BA349172E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 một câu chuyện hài hoặc làm động tác vui nhộn để các bạn vui cười.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635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xmlns="" id="{57861065-B374-D150-FAAA-E7B24D7E21FE}"/>
              </a:ext>
            </a:extLst>
          </p:cNvPr>
          <p:cNvSpPr/>
          <p:nvPr/>
        </p:nvSpPr>
        <p:spPr>
          <a:xfrm flipH="1">
            <a:off x="2715623" y="1164771"/>
            <a:ext cx="7051040" cy="1485560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cảm thấy thế nào khi mang lại niềm vui cho các bạn khác?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CD3BDA-82AF-AFB9-6C55-9F08A90B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78" y="2922474"/>
            <a:ext cx="2836832" cy="3772079"/>
          </a:xfrm>
          <a:prstGeom prst="rect">
            <a:avLst/>
          </a:prstGeom>
        </p:spPr>
      </p:pic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xmlns="" id="{344DDD49-15D3-A0CE-6615-24D6AD7B74D5}"/>
              </a:ext>
            </a:extLst>
          </p:cNvPr>
          <p:cNvSpPr/>
          <p:nvPr/>
        </p:nvSpPr>
        <p:spPr>
          <a:xfrm flipH="1">
            <a:off x="4000138" y="3366919"/>
            <a:ext cx="7051040" cy="1681502"/>
          </a:xfrm>
          <a:prstGeom prst="wedgeRoundRectCallout">
            <a:avLst>
              <a:gd name="adj1" fmla="val 59033"/>
              <a:gd name="adj2" fmla="val 11040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bạn lại cười khi nghe/nhìn bạn khác nói vậy?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rt Subject for Elementary - 1st Grade: Theater by Slidesgo">
  <a:themeElements>
    <a:clrScheme name="Simple Light">
      <a:dk1>
        <a:srgbClr val="39354D"/>
      </a:dk1>
      <a:lt1>
        <a:srgbClr val="FFFFFF"/>
      </a:lt1>
      <a:dk2>
        <a:srgbClr val="6A1C1C"/>
      </a:dk2>
      <a:lt2>
        <a:srgbClr val="C23233"/>
      </a:lt2>
      <a:accent1>
        <a:srgbClr val="F8A967"/>
      </a:accent1>
      <a:accent2>
        <a:srgbClr val="AC6C36"/>
      </a:accent2>
      <a:accent3>
        <a:srgbClr val="474747"/>
      </a:accent3>
      <a:accent4>
        <a:srgbClr val="8EB1B3"/>
      </a:accent4>
      <a:accent5>
        <a:srgbClr val="616C99"/>
      </a:accent5>
      <a:accent6>
        <a:srgbClr val="FFE89A"/>
      </a:accent6>
      <a:hlink>
        <a:srgbClr val="FFFFFF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246</Words>
  <Application>Microsoft Office PowerPoint</Application>
  <PresentationFormat>Custom</PresentationFormat>
  <Paragraphs>17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2_Office Theme</vt:lpstr>
      <vt:lpstr>1_Office Theme</vt:lpstr>
      <vt:lpstr>3_Office Theme</vt:lpstr>
      <vt:lpstr>Art Subject for Elementary - 1st Grade: Theater by Slidesgo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61</cp:revision>
  <dcterms:created xsi:type="dcterms:W3CDTF">2021-06-07T06:59:14Z</dcterms:created>
  <dcterms:modified xsi:type="dcterms:W3CDTF">2025-12-25T09:22:09Z</dcterms:modified>
</cp:coreProperties>
</file>