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2" r:id="rId4"/>
    <p:sldMasterId id="2147483715" r:id="rId5"/>
  </p:sldMasterIdLst>
  <p:notesMasterIdLst>
    <p:notesMasterId r:id="rId23"/>
  </p:notesMasterIdLst>
  <p:sldIdLst>
    <p:sldId id="286" r:id="rId6"/>
    <p:sldId id="416" r:id="rId7"/>
    <p:sldId id="401" r:id="rId8"/>
    <p:sldId id="417" r:id="rId9"/>
    <p:sldId id="418" r:id="rId10"/>
    <p:sldId id="419" r:id="rId11"/>
    <p:sldId id="428" r:id="rId12"/>
    <p:sldId id="429" r:id="rId13"/>
    <p:sldId id="430" r:id="rId14"/>
    <p:sldId id="421" r:id="rId15"/>
    <p:sldId id="422" r:id="rId16"/>
    <p:sldId id="423" r:id="rId17"/>
    <p:sldId id="424" r:id="rId18"/>
    <p:sldId id="321" r:id="rId19"/>
    <p:sldId id="425" r:id="rId20"/>
    <p:sldId id="427" r:id="rId21"/>
    <p:sldId id="4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4" d="100"/>
          <a:sy n="74" d="100"/>
        </p:scale>
        <p:origin x="-582"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451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12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17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55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169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922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7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073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017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654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868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9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892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7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3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5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77413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135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70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69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67246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4425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5479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9490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6677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66057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52422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32690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6052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5339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53822005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75493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12/25/2025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pic>
        <p:nvPicPr>
          <p:cNvPr id="3" name="Picture 2" descr="Shape&#10;&#10;Description automatically generated with medium confidence">
            <a:extLst>
              <a:ext uri="{FF2B5EF4-FFF2-40B4-BE49-F238E27FC236}">
                <a16:creationId xmlns:a16="http://schemas.microsoft.com/office/drawing/2014/main" xmlns="" id="{EEB05050-7A44-430A-A097-A9947BCA4AC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1600" y="324678"/>
            <a:ext cx="1161752" cy="1161752"/>
          </a:xfrm>
          <a:prstGeom prst="rect">
            <a:avLst/>
          </a:prstGeom>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646043"/>
            <a:ext cx="10885716" cy="5783785"/>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744310"/>
            <a:ext cx="10611047" cy="5564415"/>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7"/>
          <a:stretch>
            <a:fillRect/>
          </a:stretch>
        </p:blipFill>
        <p:spPr>
          <a:xfrm>
            <a:off x="653142" y="304800"/>
            <a:ext cx="788196" cy="736145"/>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xmlns="" id="{BAC5B583-B6F9-3D5A-DBC6-2FFF6119E14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5043" y="-224570"/>
            <a:ext cx="1821628" cy="1821628"/>
          </a:xfrm>
          <a:prstGeom prst="rect">
            <a:avLst/>
          </a:prstGeom>
        </p:spPr>
      </p:pic>
    </p:spTree>
    <p:extLst>
      <p:ext uri="{BB962C8B-B14F-4D97-AF65-F5344CB8AC3E}">
        <p14:creationId xmlns:p14="http://schemas.microsoft.com/office/powerpoint/2010/main" val="154419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8322106"/>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36714449"/>
      </p:ext>
    </p:extLst>
  </p:cSld>
  <p:clrMap bg1="lt1" tx1="dk1" bg2="lt2" tx2="dk2" accent1="accent1" accent2="accent2" accent3="accent3" accent4="accent4" accent5="accent5" accent6="accent6" hlink="hlink" folHlink="folHlink"/>
  <p:sldLayoutIdLst>
    <p:sldLayoutId id="2147483716" r:id="rId1"/>
    <p:sldLayoutId id="2147483717"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7.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g"/><Relationship Id="rId1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4.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6.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l="16051" t="13178"/>
          <a:stretch/>
        </p:blipFill>
        <p:spPr>
          <a:xfrm>
            <a:off x="0" y="120461"/>
            <a:ext cx="2638237" cy="2178239"/>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9248" t="11066" r="11377" b="12684"/>
          <a:stretch/>
        </p:blipFill>
        <p:spPr>
          <a:xfrm>
            <a:off x="9801597" y="3527826"/>
            <a:ext cx="1727704" cy="33457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177" y="1494070"/>
            <a:ext cx="1709709" cy="1709709"/>
          </a:xfrm>
          <a:prstGeom prst="rect">
            <a:avLst/>
          </a:prstGeom>
        </p:spPr>
      </p:pic>
      <p:sp>
        <p:nvSpPr>
          <p:cNvPr id="14" name="矩形 26">
            <a:extLst>
              <a:ext uri="{FF2B5EF4-FFF2-40B4-BE49-F238E27FC236}">
                <a16:creationId xmlns:a16="http://schemas.microsoft.com/office/drawing/2014/main" xmlns=""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2" name="Picture 1">
            <a:extLst>
              <a:ext uri="{FF2B5EF4-FFF2-40B4-BE49-F238E27FC236}">
                <a16:creationId xmlns:a16="http://schemas.microsoft.com/office/drawing/2014/main" xmlns="" id="{33394A75-DBB2-9888-1222-586E403AAB3E}"/>
              </a:ext>
            </a:extLst>
          </p:cNvPr>
          <p:cNvPicPr>
            <a:picLocks noChangeAspect="1"/>
          </p:cNvPicPr>
          <p:nvPr/>
        </p:nvPicPr>
        <p:blipFill>
          <a:blip r:embed="rId5"/>
          <a:stretch>
            <a:fillRect/>
          </a:stretch>
        </p:blipFill>
        <p:spPr>
          <a:xfrm>
            <a:off x="2276831" y="1579875"/>
            <a:ext cx="7291448" cy="646232"/>
          </a:xfrm>
          <a:prstGeom prst="rect">
            <a:avLst/>
          </a:prstGeom>
        </p:spPr>
      </p:pic>
      <p:pic>
        <p:nvPicPr>
          <p:cNvPr id="5" name="Picture 4">
            <a:extLst>
              <a:ext uri="{FF2B5EF4-FFF2-40B4-BE49-F238E27FC236}">
                <a16:creationId xmlns:a16="http://schemas.microsoft.com/office/drawing/2014/main" xmlns="" id="{4AC6D939-30A0-12CB-888E-C59E20C7C9D6}"/>
              </a:ext>
            </a:extLst>
          </p:cNvPr>
          <p:cNvPicPr>
            <a:picLocks noChangeAspect="1"/>
          </p:cNvPicPr>
          <p:nvPr/>
        </p:nvPicPr>
        <p:blipFill>
          <a:blip r:embed="rId6"/>
          <a:stretch>
            <a:fillRect/>
          </a:stretch>
        </p:blipFill>
        <p:spPr>
          <a:xfrm>
            <a:off x="2632151" y="2457566"/>
            <a:ext cx="7029297" cy="3182388"/>
          </a:xfrm>
          <a:prstGeom prst="rect">
            <a:avLst/>
          </a:prstGeom>
        </p:spPr>
      </p:pic>
      <p:pic>
        <p:nvPicPr>
          <p:cNvPr id="10" name="Picture 9">
            <a:extLst>
              <a:ext uri="{FF2B5EF4-FFF2-40B4-BE49-F238E27FC236}">
                <a16:creationId xmlns:a16="http://schemas.microsoft.com/office/drawing/2014/main" xmlns="" id="{EC6F9943-9840-3B12-CC84-E53DD6FDA7EA}"/>
              </a:ext>
            </a:extLst>
          </p:cNvPr>
          <p:cNvPicPr>
            <a:picLocks noChangeAspect="1"/>
          </p:cNvPicPr>
          <p:nvPr/>
        </p:nvPicPr>
        <p:blipFill>
          <a:blip r:embed="rId7"/>
          <a:stretch>
            <a:fillRect/>
          </a:stretch>
        </p:blipFill>
        <p:spPr>
          <a:xfrm>
            <a:off x="1255716" y="2481034"/>
            <a:ext cx="1390008" cy="859611"/>
          </a:xfrm>
          <a:prstGeom prst="rect">
            <a:avLst/>
          </a:prstGeom>
        </p:spPr>
      </p:pic>
    </p:spTree>
    <p:extLst>
      <p:ext uri="{BB962C8B-B14F-4D97-AF65-F5344CB8AC3E}">
        <p14:creationId xmlns:p14="http://schemas.microsoft.com/office/powerpoint/2010/main" val="147595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0244DDCF-0C40-40C4-B610-A125B250C941}"/>
              </a:ext>
            </a:extLst>
          </p:cNvPr>
          <p:cNvSpPr/>
          <p:nvPr/>
        </p:nvSpPr>
        <p:spPr>
          <a:xfrm flipH="1">
            <a:off x="2715623" y="1164771"/>
            <a:ext cx="8376920" cy="1485560"/>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Theo các em ,để có thể làm nên những sản phẩm đẹp, chúng ta cần điều gì?</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D3A6DF5B-FACA-43FE-995D-20C177294BB1}"/>
              </a:ext>
            </a:extLst>
          </p:cNvPr>
          <p:cNvPicPr>
            <a:picLocks noChangeAspect="1"/>
          </p:cNvPicPr>
          <p:nvPr/>
        </p:nvPicPr>
        <p:blipFill>
          <a:blip r:embed="rId4"/>
          <a:stretch>
            <a:fillRect/>
          </a:stretch>
        </p:blipFill>
        <p:spPr>
          <a:xfrm>
            <a:off x="440178" y="2922474"/>
            <a:ext cx="2836832" cy="3772079"/>
          </a:xfrm>
          <a:prstGeom prst="rect">
            <a:avLst/>
          </a:prstGeom>
        </p:spPr>
      </p:pic>
    </p:spTree>
    <p:custDataLst>
      <p:tags r:id="rId1"/>
    </p:custDataLst>
    <p:extLst>
      <p:ext uri="{BB962C8B-B14F-4D97-AF65-F5344CB8AC3E}">
        <p14:creationId xmlns:p14="http://schemas.microsoft.com/office/powerpoint/2010/main" val="204904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xmlns="" id="{7FB0AC11-40DD-4EFF-B579-46373ABB93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xmlns=""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thật kì diệu, bàn tay có thể giúp ta làm mọi việc, tạo ra các sản phẩm. Để làm được nhiều việc hơn, luôn cần luyện tay khéo léo. </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xmlns=""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xmlns=""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xmlns=""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376793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490CEF3F-1F79-44A4-B193-FCEDDC0D21C2}"/>
              </a:ext>
            </a:extLst>
          </p:cNvPr>
          <p:cNvPicPr>
            <a:picLocks noChangeAspect="1"/>
          </p:cNvPicPr>
          <p:nvPr/>
        </p:nvPicPr>
        <p:blipFill>
          <a:blip r:embed="rId4"/>
          <a:stretch>
            <a:fillRect/>
          </a:stretch>
        </p:blipFill>
        <p:spPr>
          <a:xfrm>
            <a:off x="2142401" y="1755924"/>
            <a:ext cx="7907197" cy="3694496"/>
          </a:xfrm>
          <a:prstGeom prst="rect">
            <a:avLst/>
          </a:prstGeom>
        </p:spPr>
      </p:pic>
    </p:spTree>
    <p:extLst>
      <p:ext uri="{BB962C8B-B14F-4D97-AF65-F5344CB8AC3E}">
        <p14:creationId xmlns:p14="http://schemas.microsoft.com/office/powerpoint/2010/main" val="7242453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 cách làm gấu bông bằng vải nỉ và vải lông cực đơn giản đẹp mắt">
            <a:extLst>
              <a:ext uri="{FF2B5EF4-FFF2-40B4-BE49-F238E27FC236}">
                <a16:creationId xmlns:a16="http://schemas.microsoft.com/office/drawing/2014/main" xmlns="" id="{C6A419EF-499E-4B78-9FD9-F50FE9EE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06" y="1877786"/>
            <a:ext cx="5298621" cy="353241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4">
            <a:extLst>
              <a:ext uri="{FF2B5EF4-FFF2-40B4-BE49-F238E27FC236}">
                <a16:creationId xmlns:a16="http://schemas.microsoft.com/office/drawing/2014/main" xmlns="" id="{756283A7-0232-45ED-BFBC-58248BCCCA1C}"/>
              </a:ext>
            </a:extLst>
          </p:cNvPr>
          <p:cNvSpPr/>
          <p:nvPr/>
        </p:nvSpPr>
        <p:spPr>
          <a:xfrm flipH="1">
            <a:off x="6095998" y="870857"/>
            <a:ext cx="5091796" cy="2394857"/>
          </a:xfrm>
          <a:prstGeom prst="wedgeRoundRectCallout">
            <a:avLst>
              <a:gd name="adj1" fmla="val 46528"/>
              <a:gd name="adj2" fmla="val 77073"/>
              <a:gd name="adj3" fmla="val 16667"/>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black"/>
                </a:solidFill>
                <a:latin typeface="Calibri" panose="020F0502020204030204" pitchFamily="34" charset="0"/>
                <a:cs typeface="Calibri" panose="020F0502020204030204" pitchFamily="34" charset="0"/>
              </a:rPr>
              <a:t>Q</a:t>
            </a:r>
            <a:r>
              <a:rPr lang="vi-VN" sz="4000" dirty="0">
                <a:solidFill>
                  <a:prstClr val="black"/>
                </a:solidFill>
                <a:latin typeface="Calibri" panose="020F0502020204030204" pitchFamily="34" charset="0"/>
                <a:cs typeface="Calibri" panose="020F0502020204030204" pitchFamily="34" charset="0"/>
              </a:rPr>
              <a:t>uan sát và thử đoán xem, cần các dụng cụ, nguyên liệu </a:t>
            </a:r>
            <a:r>
              <a:rPr lang="en-US" sz="4000" dirty="0" err="1">
                <a:solidFill>
                  <a:prstClr val="black"/>
                </a:solidFill>
                <a:latin typeface="Calibri" panose="020F0502020204030204" pitchFamily="34" charset="0"/>
                <a:cs typeface="Calibri" panose="020F0502020204030204" pitchFamily="34" charset="0"/>
              </a:rPr>
              <a:t>để</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ra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thú</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nhồi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bông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70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5368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xmlns="" id="{7FB0AC11-40DD-4EFF-B579-46373ABB93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xmlns=""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D26EB112-CD80-4364-88FC-C190FC36F9AE}"/>
              </a:ext>
            </a:extLst>
          </p:cNvPr>
          <p:cNvSpPr txBox="1"/>
          <p:nvPr/>
        </p:nvSpPr>
        <p:spPr>
          <a:xfrm>
            <a:off x="746896" y="3598056"/>
            <a:ext cx="10698207" cy="1261884"/>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Với bàn tay khéo léo và sự sáng tạo, chúng ta có thể làm được nhiều việc, tạo ra nhiều sản phẩm đẹp.</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xmlns=""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xmlns=""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xmlns=""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1688883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5">
            <a:extLst>
              <a:ext uri="{FF2B5EF4-FFF2-40B4-BE49-F238E27FC236}">
                <a16:creationId xmlns:a16="http://schemas.microsoft.com/office/drawing/2014/main" xmlns="" id="{35043B44-6B3B-413A-85C4-311DB48A6735}"/>
              </a:ext>
            </a:extLst>
          </p:cNvPr>
          <p:cNvGrpSpPr/>
          <p:nvPr/>
        </p:nvGrpSpPr>
        <p:grpSpPr>
          <a:xfrm>
            <a:off x="1415143" y="609600"/>
            <a:ext cx="8240486" cy="2471057"/>
            <a:chOff x="7065141" y="1881946"/>
            <a:chExt cx="3768009" cy="2592533"/>
          </a:xfrm>
        </p:grpSpPr>
        <p:sp>
          <p:nvSpPr>
            <p:cNvPr id="5" name="椭圆 56">
              <a:extLst>
                <a:ext uri="{FF2B5EF4-FFF2-40B4-BE49-F238E27FC236}">
                  <a16:creationId xmlns:a16="http://schemas.microsoft.com/office/drawing/2014/main" xmlns="" id="{F59DBBC1-0E01-4BB4-926B-1AE44AFC823C}"/>
                </a:ext>
              </a:extLst>
            </p:cNvPr>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椭圆 57">
              <a:extLst>
                <a:ext uri="{FF2B5EF4-FFF2-40B4-BE49-F238E27FC236}">
                  <a16:creationId xmlns:a16="http://schemas.microsoft.com/office/drawing/2014/main" xmlns="" id="{7F787D53-BEE4-4610-8166-94EA775A181F}"/>
                </a:ext>
              </a:extLst>
            </p:cNvPr>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Về</a:t>
              </a:r>
              <a:r>
                <a:rPr kumimoji="0" lang="en-US" altLang="zh-CN" sz="48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48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nhà</a:t>
              </a:r>
              <a:endParaRPr kumimoji="0" lang="en-US" altLang="zh-CN" sz="48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4800" dirty="0" err="1">
                  <a:latin typeface="Arial" panose="020B0604020202020204" pitchFamily="34" charset="0"/>
                  <a:ea typeface="Calibri" panose="020F0502020204030204" pitchFamily="34" charset="0"/>
                  <a:cs typeface="Arial" panose="020B0604020202020204" pitchFamily="34" charset="0"/>
                </a:rPr>
                <a:t>C</a:t>
              </a:r>
              <a:r>
                <a:rPr lang="en-US" sz="4800" dirty="0" err="1">
                  <a:effectLst/>
                  <a:latin typeface="Arial" panose="020B0604020202020204" pitchFamily="34" charset="0"/>
                  <a:ea typeface="Calibri" panose="020F0502020204030204" pitchFamily="34" charset="0"/>
                  <a:cs typeface="Arial" panose="020B0604020202020204" pitchFamily="34" charset="0"/>
                </a:rPr>
                <a:t>ùng</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bố</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mẹ</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chơi</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trò</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xiếc</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bóng</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7" name="Picture 6">
            <a:extLst>
              <a:ext uri="{FF2B5EF4-FFF2-40B4-BE49-F238E27FC236}">
                <a16:creationId xmlns:a16="http://schemas.microsoft.com/office/drawing/2014/main" xmlns="" id="{1DA12A76-4D9C-4CD2-B43B-E70A20BB8400}"/>
              </a:ext>
            </a:extLst>
          </p:cNvPr>
          <p:cNvPicPr>
            <a:picLocks noChangeAspect="1"/>
          </p:cNvPicPr>
          <p:nvPr/>
        </p:nvPicPr>
        <p:blipFill>
          <a:blip r:embed="rId2"/>
          <a:stretch>
            <a:fillRect/>
          </a:stretch>
        </p:blipFill>
        <p:spPr>
          <a:xfrm>
            <a:off x="9117154" y="2121492"/>
            <a:ext cx="2836832" cy="3772079"/>
          </a:xfrm>
          <a:prstGeom prst="rect">
            <a:avLst/>
          </a:prstGeom>
        </p:spPr>
      </p:pic>
      <p:pic>
        <p:nvPicPr>
          <p:cNvPr id="8" name="Picture 7">
            <a:extLst>
              <a:ext uri="{FF2B5EF4-FFF2-40B4-BE49-F238E27FC236}">
                <a16:creationId xmlns:a16="http://schemas.microsoft.com/office/drawing/2014/main" xmlns="" id="{B10E09BF-6702-4276-A997-21A0A2E2DD3C}"/>
              </a:ext>
            </a:extLst>
          </p:cNvPr>
          <p:cNvPicPr>
            <a:picLocks noChangeAspect="1"/>
          </p:cNvPicPr>
          <p:nvPr/>
        </p:nvPicPr>
        <p:blipFill>
          <a:blip r:embed="rId3"/>
          <a:stretch>
            <a:fillRect/>
          </a:stretch>
        </p:blipFill>
        <p:spPr>
          <a:xfrm>
            <a:off x="2764971" y="3429000"/>
            <a:ext cx="6233996" cy="2906486"/>
          </a:xfrm>
          <a:prstGeom prst="rect">
            <a:avLst/>
          </a:prstGeom>
        </p:spPr>
      </p:pic>
    </p:spTree>
    <p:extLst>
      <p:ext uri="{BB962C8B-B14F-4D97-AF65-F5344CB8AC3E}">
        <p14:creationId xmlns:p14="http://schemas.microsoft.com/office/powerpoint/2010/main" val="219134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0802F8F3-D3B3-4284-9F42-2294AD84E1CF}"/>
              </a:ext>
            </a:extLst>
          </p:cNvPr>
          <p:cNvPicPr>
            <a:picLocks noChangeAspect="1"/>
          </p:cNvPicPr>
          <p:nvPr/>
        </p:nvPicPr>
        <p:blipFill>
          <a:blip r:embed="rId4"/>
          <a:stretch>
            <a:fillRect/>
          </a:stretch>
        </p:blipFill>
        <p:spPr>
          <a:xfrm>
            <a:off x="2014374" y="1936845"/>
            <a:ext cx="8163252" cy="2706859"/>
          </a:xfrm>
          <a:prstGeom prst="rect">
            <a:avLst/>
          </a:prstGeom>
        </p:spPr>
      </p:pic>
    </p:spTree>
    <p:extLst>
      <p:ext uri="{BB962C8B-B14F-4D97-AF65-F5344CB8AC3E}">
        <p14:creationId xmlns:p14="http://schemas.microsoft.com/office/powerpoint/2010/main" val="8120984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4A7271DB-1268-47F4-AC36-FEA255947B7A}"/>
              </a:ext>
            </a:extLst>
          </p:cNvPr>
          <p:cNvPicPr>
            <a:picLocks noChangeAspect="1"/>
          </p:cNvPicPr>
          <p:nvPr/>
        </p:nvPicPr>
        <p:blipFill>
          <a:blip r:embed="rId4"/>
          <a:stretch>
            <a:fillRect/>
          </a:stretch>
        </p:blipFill>
        <p:spPr>
          <a:xfrm>
            <a:off x="2709792" y="2317244"/>
            <a:ext cx="7273158" cy="2462997"/>
          </a:xfrm>
          <a:prstGeom prst="rect">
            <a:avLst/>
          </a:prstGeom>
        </p:spPr>
      </p:pic>
    </p:spTree>
    <p:extLst>
      <p:ext uri="{BB962C8B-B14F-4D97-AF65-F5344CB8AC3E}">
        <p14:creationId xmlns:p14="http://schemas.microsoft.com/office/powerpoint/2010/main" val="28357180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65CEA9D-A495-427C-A519-9C2DF173A066}"/>
              </a:ext>
            </a:extLst>
          </p:cNvPr>
          <p:cNvSpPr txBox="1"/>
          <p:nvPr/>
        </p:nvSpPr>
        <p:spPr>
          <a:xfrm>
            <a:off x="2107163" y="3569996"/>
            <a:ext cx="8604380" cy="1323439"/>
          </a:xfrm>
          <a:prstGeom prst="rect">
            <a:avLst/>
          </a:prstGeom>
          <a:noFill/>
        </p:spPr>
        <p:txBody>
          <a:bodyPr wrap="square" rtlCol="0">
            <a:spAutoFit/>
          </a:bodyPr>
          <a:lstStyle/>
          <a:p>
            <a:pPr algn="ct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endParaRPr lang="en-US" sz="4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D0840584-771B-4444-B170-3922BCF77A4A}"/>
              </a:ext>
            </a:extLst>
          </p:cNvPr>
          <p:cNvPicPr>
            <a:picLocks noChangeAspect="1"/>
          </p:cNvPicPr>
          <p:nvPr/>
        </p:nvPicPr>
        <p:blipFill>
          <a:blip r:embed="rId4"/>
          <a:stretch>
            <a:fillRect/>
          </a:stretch>
        </p:blipFill>
        <p:spPr>
          <a:xfrm>
            <a:off x="2844381" y="1349309"/>
            <a:ext cx="6840305" cy="1938696"/>
          </a:xfrm>
          <a:prstGeom prst="rect">
            <a:avLst/>
          </a:prstGeom>
        </p:spPr>
      </p:pic>
    </p:spTree>
    <p:custDataLst>
      <p:tags r:id="rId1"/>
    </p:custDataLst>
    <p:extLst>
      <p:ext uri="{BB962C8B-B14F-4D97-AF65-F5344CB8AC3E}">
        <p14:creationId xmlns:p14="http://schemas.microsoft.com/office/powerpoint/2010/main" val="209193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B96FC576-AE30-4C09-A12C-0582F2A6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earing glasses&#10;&#10;Description automatically generated with low confidence">
            <a:extLst>
              <a:ext uri="{FF2B5EF4-FFF2-40B4-BE49-F238E27FC236}">
                <a16:creationId xmlns:a16="http://schemas.microsoft.com/office/drawing/2014/main" xmlns="" id="{51655005-8E84-4986-B709-C9D2192F324F}"/>
              </a:ext>
            </a:extLst>
          </p:cNvPr>
          <p:cNvPicPr>
            <a:picLocks noChangeAspect="1"/>
          </p:cNvPicPr>
          <p:nvPr/>
        </p:nvPicPr>
        <p:blipFill rotWithShape="1">
          <a:blip r:embed="rId2"/>
          <a:srcRect r="2" b="16401"/>
          <a:stretch/>
        </p:blipFill>
        <p:spPr>
          <a:xfrm>
            <a:off x="1" y="10"/>
            <a:ext cx="6099048" cy="3428990"/>
          </a:xfrm>
          <a:prstGeom prst="rect">
            <a:avLst/>
          </a:prstGeom>
        </p:spPr>
      </p:pic>
      <p:pic>
        <p:nvPicPr>
          <p:cNvPr id="7" name="Picture 6" descr="A pair of black gloves&#10;&#10;Description automatically generated with low confidence">
            <a:extLst>
              <a:ext uri="{FF2B5EF4-FFF2-40B4-BE49-F238E27FC236}">
                <a16:creationId xmlns:a16="http://schemas.microsoft.com/office/drawing/2014/main" xmlns="" id="{F0D737EE-8006-4AB1-B4AF-A0179E5618F0}"/>
              </a:ext>
            </a:extLst>
          </p:cNvPr>
          <p:cNvPicPr>
            <a:picLocks noChangeAspect="1"/>
          </p:cNvPicPr>
          <p:nvPr/>
        </p:nvPicPr>
        <p:blipFill rotWithShape="1">
          <a:blip r:embed="rId3"/>
          <a:srcRect t="11809" r="2" b="2"/>
          <a:stretch/>
        </p:blipFill>
        <p:spPr>
          <a:xfrm>
            <a:off x="6092952" y="10"/>
            <a:ext cx="6099048" cy="3428990"/>
          </a:xfrm>
          <a:prstGeom prst="rect">
            <a:avLst/>
          </a:prstGeom>
        </p:spPr>
      </p:pic>
      <p:pic>
        <p:nvPicPr>
          <p:cNvPr id="5" name="Picture 4">
            <a:extLst>
              <a:ext uri="{FF2B5EF4-FFF2-40B4-BE49-F238E27FC236}">
                <a16:creationId xmlns:a16="http://schemas.microsoft.com/office/drawing/2014/main" xmlns="" id="{83885658-BF79-4106-98C1-0F00E8FCEF68}"/>
              </a:ext>
            </a:extLst>
          </p:cNvPr>
          <p:cNvPicPr>
            <a:picLocks noChangeAspect="1"/>
          </p:cNvPicPr>
          <p:nvPr/>
        </p:nvPicPr>
        <p:blipFill rotWithShape="1">
          <a:blip r:embed="rId4"/>
          <a:srcRect t="1796" r="2" b="2"/>
          <a:stretch/>
        </p:blipFill>
        <p:spPr>
          <a:xfrm>
            <a:off x="1" y="3429000"/>
            <a:ext cx="6099048" cy="3429000"/>
          </a:xfrm>
          <a:prstGeom prst="rect">
            <a:avLst/>
          </a:prstGeom>
        </p:spPr>
      </p:pic>
      <p:pic>
        <p:nvPicPr>
          <p:cNvPr id="6" name="Picture 5" descr="Close-up of hands shaking&#10;&#10;Description automatically generated with medium confidence">
            <a:extLst>
              <a:ext uri="{FF2B5EF4-FFF2-40B4-BE49-F238E27FC236}">
                <a16:creationId xmlns:a16="http://schemas.microsoft.com/office/drawing/2014/main" xmlns="" id="{2380D4B5-1FBC-4DFF-8808-08C25BBAEAFD}"/>
              </a:ext>
            </a:extLst>
          </p:cNvPr>
          <p:cNvPicPr>
            <a:picLocks noChangeAspect="1"/>
          </p:cNvPicPr>
          <p:nvPr/>
        </p:nvPicPr>
        <p:blipFill rotWithShape="1">
          <a:blip r:embed="rId5"/>
          <a:srcRect t="1107" r="2" b="12731"/>
          <a:stretch/>
        </p:blipFill>
        <p:spPr>
          <a:xfrm>
            <a:off x="6092952" y="3429000"/>
            <a:ext cx="6099048" cy="3429000"/>
          </a:xfrm>
          <a:prstGeom prst="rect">
            <a:avLst/>
          </a:prstGeom>
        </p:spPr>
      </p:pic>
    </p:spTree>
    <p:extLst>
      <p:ext uri="{BB962C8B-B14F-4D97-AF65-F5344CB8AC3E}">
        <p14:creationId xmlns:p14="http://schemas.microsoft.com/office/powerpoint/2010/main" val="12038659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xmlns="" id="{7FB0AC11-40DD-4EFF-B579-46373ABB93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xmlns=""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cũng biết nói vì nó có thể gửi đến những thông điệp thú vị, ý nghĩa nếu ta biết cách sử dụng chúng thật mềm mại, linh hoạt, khéo léo.</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xmlns=""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xmlns=""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xmlns=""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1597257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a:extLst>
              <a:ext uri="{FF2B5EF4-FFF2-40B4-BE49-F238E27FC236}">
                <a16:creationId xmlns:a16="http://schemas.microsoft.com/office/drawing/2014/main" xmlns="" id="{1D460BBF-34F2-C8AB-7808-C591BCEBF648}"/>
              </a:ext>
            </a:extLst>
          </p:cNvPr>
          <p:cNvSpPr/>
          <p:nvPr/>
        </p:nvSpPr>
        <p:spPr>
          <a:xfrm>
            <a:off x="-833120" y="1737360"/>
            <a:ext cx="3251200" cy="6634480"/>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xmlns="" id="{59C139B1-E4D3-CCE5-9858-0C5F138DA0DA}"/>
              </a:ext>
            </a:extLst>
          </p:cNvPr>
          <p:cNvSpPr/>
          <p:nvPr/>
        </p:nvSpPr>
        <p:spPr>
          <a:xfrm>
            <a:off x="1706880" y="168656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Dự</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kiến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làm</a:t>
            </a:r>
            <a:endParaRPr lang="en-US" sz="3200" dirty="0">
              <a:solidFill>
                <a:schemeClr val="tx1"/>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5BB64E34-3F4C-1804-4E61-426BBA9E24BB}"/>
              </a:ext>
            </a:extLst>
          </p:cNvPr>
          <p:cNvSpPr/>
          <p:nvPr/>
        </p:nvSpPr>
        <p:spPr>
          <a:xfrm>
            <a:off x="1016000" y="167640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1</a:t>
            </a:r>
          </a:p>
        </p:txBody>
      </p:sp>
      <p:sp>
        <p:nvSpPr>
          <p:cNvPr id="8" name="Rectangle 7">
            <a:extLst>
              <a:ext uri="{FF2B5EF4-FFF2-40B4-BE49-F238E27FC236}">
                <a16:creationId xmlns:a16="http://schemas.microsoft.com/office/drawing/2014/main" xmlns="" id="{A2BFE79A-4D33-8006-E7E2-A006956C97D5}"/>
              </a:ext>
            </a:extLst>
          </p:cNvPr>
          <p:cNvSpPr/>
          <p:nvPr/>
        </p:nvSpPr>
        <p:spPr>
          <a:xfrm>
            <a:off x="2468880" y="2692400"/>
            <a:ext cx="3576320" cy="5384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Làm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xmlns="" id="{6C63D2E8-2E18-F6FB-B1F0-3B78A525B2A9}"/>
              </a:ext>
            </a:extLst>
          </p:cNvPr>
          <p:cNvSpPr/>
          <p:nvPr/>
        </p:nvSpPr>
        <p:spPr>
          <a:xfrm>
            <a:off x="1778000" y="268224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2</a:t>
            </a:r>
          </a:p>
        </p:txBody>
      </p:sp>
      <p:sp>
        <p:nvSpPr>
          <p:cNvPr id="10" name="Rectangle 9">
            <a:extLst>
              <a:ext uri="{FF2B5EF4-FFF2-40B4-BE49-F238E27FC236}">
                <a16:creationId xmlns:a16="http://schemas.microsoft.com/office/drawing/2014/main" xmlns="" id="{990C5EAD-ABC0-BD3E-F4B3-B2FE8F2F541E}"/>
              </a:ext>
            </a:extLst>
          </p:cNvPr>
          <p:cNvSpPr/>
          <p:nvPr/>
        </p:nvSpPr>
        <p:spPr>
          <a:xfrm>
            <a:off x="2600960" y="3637280"/>
            <a:ext cx="4439920" cy="53848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Trưng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bày</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xmlns="" id="{6A0D50D8-8311-E078-F0D3-CFD6A8ECD76F}"/>
              </a:ext>
            </a:extLst>
          </p:cNvPr>
          <p:cNvSpPr/>
          <p:nvPr/>
        </p:nvSpPr>
        <p:spPr>
          <a:xfrm>
            <a:off x="1910080" y="362712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3</a:t>
            </a:r>
          </a:p>
        </p:txBody>
      </p:sp>
      <p:sp>
        <p:nvSpPr>
          <p:cNvPr id="12" name="Rectangle 11">
            <a:extLst>
              <a:ext uri="{FF2B5EF4-FFF2-40B4-BE49-F238E27FC236}">
                <a16:creationId xmlns:a16="http://schemas.microsoft.com/office/drawing/2014/main" xmlns="" id="{FC816CA5-DAF8-A7E3-89A0-76AFACED1905}"/>
              </a:ext>
            </a:extLst>
          </p:cNvPr>
          <p:cNvSpPr/>
          <p:nvPr/>
        </p:nvSpPr>
        <p:spPr>
          <a:xfrm>
            <a:off x="2692400" y="4643120"/>
            <a:ext cx="5476240" cy="53848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Chia </a:t>
            </a:r>
            <a:r>
              <a:rPr lang="en-US" sz="3200" dirty="0" err="1">
                <a:solidFill>
                  <a:schemeClr val="tx1"/>
                </a:solidFill>
                <a:latin typeface="Cambria" panose="02040503050406030204" pitchFamily="18" charset="0"/>
                <a:ea typeface="Cambria" panose="02040503050406030204" pitchFamily="18" charset="0"/>
              </a:rPr>
              <a:t>sẻ</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làm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xmlns="" id="{79FC6F66-8D57-5709-EF4E-FA247F0D234C}"/>
              </a:ext>
            </a:extLst>
          </p:cNvPr>
          <p:cNvSpPr/>
          <p:nvPr/>
        </p:nvSpPr>
        <p:spPr>
          <a:xfrm>
            <a:off x="2001520" y="46329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4</a:t>
            </a:r>
          </a:p>
        </p:txBody>
      </p:sp>
      <p:pic>
        <p:nvPicPr>
          <p:cNvPr id="1026" name="Picture 2" descr="Xem tính tình qua khoảng cách giữa các ngón tay">
            <a:extLst>
              <a:ext uri="{FF2B5EF4-FFF2-40B4-BE49-F238E27FC236}">
                <a16:creationId xmlns:a16="http://schemas.microsoft.com/office/drawing/2014/main" xmlns="" id="{5C83EC1A-F9F2-68BF-1261-2899DC4C7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770" y="1869440"/>
            <a:ext cx="3707930" cy="25028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A28FECCF-EBE3-2959-30E0-5A02C847D6B7}"/>
              </a:ext>
            </a:extLst>
          </p:cNvPr>
          <p:cNvSpPr txBox="1"/>
          <p:nvPr/>
        </p:nvSpPr>
        <p:spPr>
          <a:xfrm>
            <a:off x="7498080" y="1137920"/>
            <a:ext cx="352552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Đôi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tay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khéo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léo</a:t>
            </a:r>
            <a:endParaRPr lang="en-US" sz="28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77197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Dự</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sản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phẩm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xmlns=""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1</a:t>
            </a:r>
          </a:p>
        </p:txBody>
      </p:sp>
      <p:pic>
        <p:nvPicPr>
          <p:cNvPr id="4" name="Picture 3">
            <a:extLst>
              <a:ext uri="{FF2B5EF4-FFF2-40B4-BE49-F238E27FC236}">
                <a16:creationId xmlns:a16="http://schemas.microsoft.com/office/drawing/2014/main" xmlns="" id="{CCB36663-22E9-2332-B956-9C7C8412316B}"/>
              </a:ext>
            </a:extLst>
          </p:cNvPr>
          <p:cNvPicPr>
            <a:picLocks noChangeAspect="1"/>
          </p:cNvPicPr>
          <p:nvPr/>
        </p:nvPicPr>
        <p:blipFill>
          <a:blip r:embed="rId4"/>
          <a:stretch>
            <a:fillRect/>
          </a:stretch>
        </p:blipFill>
        <p:spPr>
          <a:xfrm>
            <a:off x="834708" y="2140267"/>
            <a:ext cx="6450372" cy="2431733"/>
          </a:xfrm>
          <a:prstGeom prst="rect">
            <a:avLst/>
          </a:prstGeom>
        </p:spPr>
      </p:pic>
      <p:pic>
        <p:nvPicPr>
          <p:cNvPr id="2050" name="Picture 2" descr="Hướng dẫn cách tạo tranh phong cảnh làm từ lá cây khô cùng bé">
            <a:extLst>
              <a:ext uri="{FF2B5EF4-FFF2-40B4-BE49-F238E27FC236}">
                <a16:creationId xmlns:a16="http://schemas.microsoft.com/office/drawing/2014/main" xmlns="" id="{ED12EFAE-9881-EA01-F772-7F9AE8553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918" y="2204720"/>
            <a:ext cx="3177221" cy="2271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5D5613F3-E154-73BE-CC70-97DCE6F6DD78}"/>
              </a:ext>
            </a:extLst>
          </p:cNvPr>
          <p:cNvSpPr txBox="1"/>
          <p:nvPr/>
        </p:nvSpPr>
        <p:spPr>
          <a:xfrm>
            <a:off x="8026400" y="4673600"/>
            <a:ext cx="273304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Tranh </a:t>
            </a:r>
            <a:r>
              <a:rPr lang="en-US" sz="2400" b="1" dirty="0" err="1">
                <a:latin typeface="Cambria" panose="02040503050406030204" pitchFamily="18" charset="0"/>
                <a:ea typeface="Cambria" panose="02040503050406030204" pitchFamily="18" charset="0"/>
              </a:rPr>
              <a:t>lá</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khô</a:t>
            </a:r>
            <a:endParaRPr lang="en-US" sz="24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24366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Trưng</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sản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phẩm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xmlns=""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3</a:t>
            </a:r>
          </a:p>
        </p:txBody>
      </p:sp>
      <p:pic>
        <p:nvPicPr>
          <p:cNvPr id="3074" name="Picture 2" descr="Cách làm tranh từ lá cây khô">
            <a:extLst>
              <a:ext uri="{FF2B5EF4-FFF2-40B4-BE49-F238E27FC236}">
                <a16:creationId xmlns:a16="http://schemas.microsoft.com/office/drawing/2014/main" xmlns="" id="{FA545EA9-4FA5-D3A0-4213-0949075F5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159" y="1905000"/>
            <a:ext cx="6800427" cy="3825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5531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cách</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xmlns=""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4</a:t>
            </a:r>
          </a:p>
        </p:txBody>
      </p:sp>
      <p:pic>
        <p:nvPicPr>
          <p:cNvPr id="4098" name="Picture 2" descr="sáng tạo với những chiếc lá / sáng tạo từ lá cây / phong cảnh mùa thu / get  creative with leaves">
            <a:extLst>
              <a:ext uri="{FF2B5EF4-FFF2-40B4-BE49-F238E27FC236}">
                <a16:creationId xmlns:a16="http://schemas.microsoft.com/office/drawing/2014/main" xmlns="" id="{757820BB-8042-5EBA-35F6-DFAE88CA7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4" y="1864995"/>
            <a:ext cx="7331075" cy="41250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3286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包图主题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230</Words>
  <Application>Microsoft Office PowerPoint</Application>
  <PresentationFormat>Custom</PresentationFormat>
  <Paragraphs>39</Paragraphs>
  <Slides>17</Slides>
  <Notes>13</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1_Office Theme</vt:lpstr>
      <vt:lpstr>2_Office Theme</vt:lpstr>
      <vt:lpstr>包图主题2</vt:lpstr>
      <vt:lpstr>1_Simple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42</cp:revision>
  <dcterms:created xsi:type="dcterms:W3CDTF">2021-06-07T06:59:14Z</dcterms:created>
  <dcterms:modified xsi:type="dcterms:W3CDTF">2025-12-25T09:26:20Z</dcterms:modified>
</cp:coreProperties>
</file>