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6" r:id="rId2"/>
    <p:sldMasterId id="2147483708" r:id="rId3"/>
    <p:sldMasterId id="2147483710" r:id="rId4"/>
  </p:sldMasterIdLst>
  <p:notesMasterIdLst>
    <p:notesMasterId r:id="rId19"/>
  </p:notesMasterIdLst>
  <p:sldIdLst>
    <p:sldId id="256" r:id="rId5"/>
    <p:sldId id="263" r:id="rId6"/>
    <p:sldId id="295" r:id="rId7"/>
    <p:sldId id="326" r:id="rId8"/>
    <p:sldId id="327" r:id="rId9"/>
    <p:sldId id="297" r:id="rId10"/>
    <p:sldId id="298" r:id="rId11"/>
    <p:sldId id="299" r:id="rId12"/>
    <p:sldId id="300" r:id="rId13"/>
    <p:sldId id="328" r:id="rId14"/>
    <p:sldId id="329" r:id="rId15"/>
    <p:sldId id="330" r:id="rId16"/>
    <p:sldId id="331" r:id="rId17"/>
    <p:sldId id="33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792" autoAdjust="0"/>
  </p:normalViewPr>
  <p:slideViewPr>
    <p:cSldViewPr snapToGrid="0">
      <p:cViewPr>
        <p:scale>
          <a:sx n="81" d="100"/>
          <a:sy n="81" d="100"/>
        </p:scale>
        <p:origin x="-300" y="10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FFABEF-6893-4471-8405-40038D9BD553}" type="datetimeFigureOut">
              <a:rPr lang="en-US" smtClean="0"/>
              <a:t>12/25/2025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7A4C8C-F171-4760-B764-16E889D678B1}" type="slidenum">
              <a:rPr lang="en-US" smtClean="0"/>
              <a:t>‹#›</a:t>
            </a:fld>
            <a:endParaRPr lang="en-US"/>
          </a:p>
        </p:txBody>
      </p:sp>
    </p:spTree>
    <p:extLst>
      <p:ext uri="{BB962C8B-B14F-4D97-AF65-F5344CB8AC3E}">
        <p14:creationId xmlns:p14="http://schemas.microsoft.com/office/powerpoint/2010/main" val="2615944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35号-经典雅黑"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35号-经典雅黑" panose="02000000000000000000"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35号-经典雅黑"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35号-经典雅黑" panose="02000000000000000000" pitchFamily="2" charset="-122"/>
              <a:cs typeface="+mn-cs"/>
            </a:endParaRPr>
          </a:p>
        </p:txBody>
      </p:sp>
    </p:spTree>
    <p:extLst>
      <p:ext uri="{BB962C8B-B14F-4D97-AF65-F5344CB8AC3E}">
        <p14:creationId xmlns:p14="http://schemas.microsoft.com/office/powerpoint/2010/main" val="772376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35号-经典雅黑"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35号-经典雅黑" panose="02000000000000000000" pitchFamily="2" charset="-122"/>
              <a:cs typeface="+mn-cs"/>
            </a:endParaRPr>
          </a:p>
        </p:txBody>
      </p:sp>
    </p:spTree>
    <p:extLst>
      <p:ext uri="{BB962C8B-B14F-4D97-AF65-F5344CB8AC3E}">
        <p14:creationId xmlns:p14="http://schemas.microsoft.com/office/powerpoint/2010/main" val="220053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35号-经典雅黑"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35号-经典雅黑" panose="02000000000000000000" pitchFamily="2" charset="-122"/>
              <a:cs typeface="+mn-cs"/>
            </a:endParaRPr>
          </a:p>
        </p:txBody>
      </p:sp>
    </p:spTree>
    <p:extLst>
      <p:ext uri="{BB962C8B-B14F-4D97-AF65-F5344CB8AC3E}">
        <p14:creationId xmlns:p14="http://schemas.microsoft.com/office/powerpoint/2010/main" val="2066294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35号-经典雅黑"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35号-经典雅黑" panose="02000000000000000000" pitchFamily="2" charset="-122"/>
              <a:cs typeface="+mn-cs"/>
            </a:endParaRPr>
          </a:p>
        </p:txBody>
      </p:sp>
    </p:spTree>
    <p:extLst>
      <p:ext uri="{BB962C8B-B14F-4D97-AF65-F5344CB8AC3E}">
        <p14:creationId xmlns:p14="http://schemas.microsoft.com/office/powerpoint/2010/main" val="1847992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35号-经典雅黑"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35号-经典雅黑" panose="02000000000000000000"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35号-经典雅黑"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35号-经典雅黑" panose="02000000000000000000" pitchFamily="2" charset="-122"/>
              <a:cs typeface="+mn-cs"/>
            </a:endParaRPr>
          </a:p>
        </p:txBody>
      </p:sp>
    </p:spTree>
    <p:extLst>
      <p:ext uri="{BB962C8B-B14F-4D97-AF65-F5344CB8AC3E}">
        <p14:creationId xmlns:p14="http://schemas.microsoft.com/office/powerpoint/2010/main" val="2341955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35号-经典雅黑"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35号-经典雅黑" panose="02000000000000000000" pitchFamily="2" charset="-122"/>
              <a:cs typeface="+mn-cs"/>
            </a:endParaRPr>
          </a:p>
        </p:txBody>
      </p:sp>
    </p:spTree>
    <p:extLst>
      <p:ext uri="{BB962C8B-B14F-4D97-AF65-F5344CB8AC3E}">
        <p14:creationId xmlns:p14="http://schemas.microsoft.com/office/powerpoint/2010/main" val="1042806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35号-经典雅黑"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35号-经典雅黑" panose="02000000000000000000" pitchFamily="2" charset="-122"/>
              <a:cs typeface="+mn-cs"/>
            </a:endParaRPr>
          </a:p>
        </p:txBody>
      </p:sp>
    </p:spTree>
    <p:extLst>
      <p:ext uri="{BB962C8B-B14F-4D97-AF65-F5344CB8AC3E}">
        <p14:creationId xmlns:p14="http://schemas.microsoft.com/office/powerpoint/2010/main" val="3787689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64797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35号-经典雅黑"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35号-经典雅黑" panose="02000000000000000000" pitchFamily="2" charset="-122"/>
              <a:cs typeface="+mn-cs"/>
            </a:endParaRPr>
          </a:p>
        </p:txBody>
      </p:sp>
    </p:spTree>
    <p:extLst>
      <p:ext uri="{BB962C8B-B14F-4D97-AF65-F5344CB8AC3E}">
        <p14:creationId xmlns:p14="http://schemas.microsoft.com/office/powerpoint/2010/main" val="2664713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35号-经典雅黑"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35号-经典雅黑" panose="02000000000000000000" pitchFamily="2" charset="-122"/>
              <a:cs typeface="+mn-cs"/>
            </a:endParaRPr>
          </a:p>
        </p:txBody>
      </p:sp>
    </p:spTree>
    <p:extLst>
      <p:ext uri="{BB962C8B-B14F-4D97-AF65-F5344CB8AC3E}">
        <p14:creationId xmlns:p14="http://schemas.microsoft.com/office/powerpoint/2010/main" val="982467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35号-经典雅黑"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35号-经典雅黑" panose="02000000000000000000" pitchFamily="2" charset="-122"/>
              <a:cs typeface="+mn-cs"/>
            </a:endParaRPr>
          </a:p>
        </p:txBody>
      </p:sp>
    </p:spTree>
    <p:extLst>
      <p:ext uri="{BB962C8B-B14F-4D97-AF65-F5344CB8AC3E}">
        <p14:creationId xmlns:p14="http://schemas.microsoft.com/office/powerpoint/2010/main" val="1672534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0.png"/><Relationship Id="rId10"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15.png"/><Relationship Id="rId14"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5.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17" Type="http://schemas.microsoft.com/office/2007/relationships/hdphoto" Target="../media/hdphoto1.wdp"/><Relationship Id="rId2" Type="http://schemas.openxmlformats.org/officeDocument/2006/relationships/image" Target="../media/image20.png"/><Relationship Id="rId16" Type="http://schemas.openxmlformats.org/officeDocument/2006/relationships/image" Target="../media/image34.png"/><Relationship Id="rId20" Type="http://schemas.openxmlformats.org/officeDocument/2006/relationships/image" Target="../media/image36.png"/><Relationship Id="rId1" Type="http://schemas.openxmlformats.org/officeDocument/2006/relationships/slideMaster" Target="../slideMasters/slideMaster4.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19" Type="http://schemas.microsoft.com/office/2007/relationships/hdphoto" Target="../media/hdphoto2.wdp"/><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3.pn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Master" Target="../slideMasters/slideMaster4.xml"/><Relationship Id="rId6" Type="http://schemas.openxmlformats.org/officeDocument/2006/relationships/image" Target="../media/image28.png"/><Relationship Id="rId11" Type="http://schemas.openxmlformats.org/officeDocument/2006/relationships/image" Target="../media/image22.png"/><Relationship Id="rId5" Type="http://schemas.openxmlformats.org/officeDocument/2006/relationships/image" Target="../media/image27.pn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2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12155647"/>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931155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892951"/>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93325079"/>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99922886"/>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75326138"/>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11831482"/>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2025/12/25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81349673"/>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2025/12/25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66696104"/>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02451324"/>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0604332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0564354"/>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17145545"/>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95349447"/>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44590616"/>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4020027"/>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6300900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348899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37919091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2816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672387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2015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7050157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4849755"/>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2818383"/>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63576486"/>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3346665"/>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891583853"/>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774389321"/>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23855647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push dir="u"/>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863563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35号-经典雅黑" panose="02000000000000000000" pitchFamily="2" charset="-122"/>
          <a:ea typeface="字魂35号-经典雅黑" panose="020000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35号-经典雅黑" panose="02000000000000000000" pitchFamily="2" charset="-122"/>
          <a:ea typeface="字魂35号-经典雅黑" panose="020000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35号-经典雅黑" panose="02000000000000000000" pitchFamily="2" charset="-122"/>
          <a:ea typeface="字魂35号-经典雅黑" panose="020000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5号-经典雅黑" panose="02000000000000000000" pitchFamily="2" charset="-122"/>
          <a:ea typeface="字魂35号-经典雅黑" panose="020000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5号-经典雅黑" panose="02000000000000000000" pitchFamily="2" charset="-122"/>
          <a:ea typeface="字魂35号-经典雅黑" panose="020000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xmlns=""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xmlns="" id="{C211FBDD-4A3C-469B-A4F9-F04C80BDFF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xmlns=""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xmlns=""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xmlns=""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xmlns="" id="{A9C16A1B-7C40-4751-BE3F-52C138A761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xmlns="" id="{00DA50D2-43D6-480D-9EA1-6224D647A8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xmlns="" id="{026BAFAB-4939-46F1-A586-6B5B9B1742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xmlns="" id="{99D0975A-25FD-449D-A5CD-D9CA887968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xmlns="" id="{2E8B375C-C43A-41FB-B699-0008FF8371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xmlns="" id="{1E5414FC-69D0-447D-8B9D-2AB1829D12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pic>
          <p:nvPicPr>
            <p:cNvPr id="10" name="图片 9">
              <a:extLst>
                <a:ext uri="{FF2B5EF4-FFF2-40B4-BE49-F238E27FC236}">
                  <a16:creationId xmlns:a16="http://schemas.microsoft.com/office/drawing/2014/main" xmlns="" id="{0B4E7502-5EFC-433F-B309-5E179F96AC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xmlns="" id="{63CB61D1-D4FC-47CA-9A86-BA5ECEA01529}"/>
                </a:ext>
              </a:extLst>
            </p:cNvPr>
            <p:cNvPicPr>
              <a:picLocks noChangeAspect="1"/>
            </p:cNvPicPr>
            <p:nvPr/>
          </p:nvPicPr>
          <p:blipFill rotWithShape="1">
            <a:blip r:embed="rId6">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3324218400"/>
      </p:ext>
    </p:extLst>
  </p:cSld>
  <p:clrMap bg1="lt1" tx1="dk1" bg2="lt2" tx2="dk2" accent1="accent1" accent2="accent2" accent3="accent3" accent4="accent4" accent5="accent5" accent6="accent6" hlink="hlink" folHlink="folHlink"/>
  <p:sldLayoutIdLst>
    <p:sldLayoutId id="2147483709" r:id="rId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8117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18.xml"/><Relationship Id="rId7" Type="http://schemas.openxmlformats.org/officeDocument/2006/relationships/image" Target="../media/image3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microsoft.com/office/2007/relationships/hdphoto" Target="../media/hdphoto3.wdp"/><Relationship Id="rId5" Type="http://schemas.openxmlformats.org/officeDocument/2006/relationships/image" Target="../media/image58.png"/><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44.emf"/></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59.png"/><Relationship Id="rId4" Type="http://schemas.openxmlformats.org/officeDocument/2006/relationships/image" Target="../media/image44.emf"/></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8.xml"/><Relationship Id="rId5" Type="http://schemas.openxmlformats.org/officeDocument/2006/relationships/image" Target="../media/image45.png"/><Relationship Id="rId4" Type="http://schemas.openxmlformats.org/officeDocument/2006/relationships/image" Target="../media/image44.emf"/></Relationships>
</file>

<file path=ppt/slides/_rels/slide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60.svg"/><Relationship Id="rId3" Type="http://schemas.openxmlformats.org/officeDocument/2006/relationships/image" Target="../media/image47.jpeg"/><Relationship Id="rId7" Type="http://schemas.openxmlformats.org/officeDocument/2006/relationships/image" Target="../media/image54.svg"/><Relationship Id="rId12"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49.png"/><Relationship Id="rId11" Type="http://schemas.openxmlformats.org/officeDocument/2006/relationships/image" Target="../media/image58.svg"/><Relationship Id="rId5" Type="http://schemas.openxmlformats.org/officeDocument/2006/relationships/image" Target="../media/image52.svg"/><Relationship Id="rId10" Type="http://schemas.openxmlformats.org/officeDocument/2006/relationships/image" Target="../media/image51.png"/><Relationship Id="rId4" Type="http://schemas.openxmlformats.org/officeDocument/2006/relationships/image" Target="../media/image48.png"/><Relationship Id="rId9" Type="http://schemas.openxmlformats.org/officeDocument/2006/relationships/image" Target="../media/image56.svg"/><Relationship Id="rId14" Type="http://schemas.openxmlformats.org/officeDocument/2006/relationships/image" Target="../media/image53.png"/></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63.svg"/><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6-轻音乐-钢琴弦乐铃-欢快可爱配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075" y="-1241425"/>
            <a:ext cx="609600" cy="609600"/>
          </a:xfrm>
          <a:prstGeom prst="rect">
            <a:avLst/>
          </a:prstGeom>
        </p:spPr>
      </p:pic>
      <p:pic>
        <p:nvPicPr>
          <p:cNvPr id="11" name="Picture 10">
            <a:extLst>
              <a:ext uri="{FF2B5EF4-FFF2-40B4-BE49-F238E27FC236}">
                <a16:creationId xmlns:a16="http://schemas.microsoft.com/office/drawing/2014/main" xmlns="" id="{A57A6086-1020-480A-A79B-1FA95DD39902}"/>
              </a:ext>
            </a:extLst>
          </p:cNvPr>
          <p:cNvPicPr>
            <a:picLocks noChangeAspect="1"/>
          </p:cNvPicPr>
          <p:nvPr/>
        </p:nvPicPr>
        <p:blipFill>
          <a:blip r:embed="rId7"/>
          <a:stretch>
            <a:fillRect/>
          </a:stretch>
        </p:blipFill>
        <p:spPr>
          <a:xfrm>
            <a:off x="2221044" y="1892791"/>
            <a:ext cx="8047417" cy="749873"/>
          </a:xfrm>
          <a:prstGeom prst="rect">
            <a:avLst/>
          </a:prstGeom>
        </p:spPr>
      </p:pic>
      <p:pic>
        <p:nvPicPr>
          <p:cNvPr id="3" name="Picture 2">
            <a:extLst>
              <a:ext uri="{FF2B5EF4-FFF2-40B4-BE49-F238E27FC236}">
                <a16:creationId xmlns:a16="http://schemas.microsoft.com/office/drawing/2014/main" xmlns="" id="{016C7E50-D23D-4CA7-B6E9-80A051227EF5}"/>
              </a:ext>
            </a:extLst>
          </p:cNvPr>
          <p:cNvPicPr>
            <a:picLocks noChangeAspect="1"/>
          </p:cNvPicPr>
          <p:nvPr/>
        </p:nvPicPr>
        <p:blipFill>
          <a:blip r:embed="rId8"/>
          <a:stretch>
            <a:fillRect/>
          </a:stretch>
        </p:blipFill>
        <p:spPr>
          <a:xfrm>
            <a:off x="2635607" y="2394214"/>
            <a:ext cx="7218290" cy="258492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6" presetClass="entr" presetSubtype="21"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barn(inVertical)">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1" repeatCount="indefinite" fill="remove"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0" y="0"/>
            <a:ext cx="12192000" cy="6858000"/>
            <a:chOff x="0" y="0"/>
            <a:chExt cx="12192000" cy="6858000"/>
          </a:xfrm>
        </p:grpSpPr>
        <p:pic>
          <p:nvPicPr>
            <p:cNvPr id="21"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矩形 24"/>
            <p:cNvSpPr/>
            <p:nvPr/>
          </p:nvSpPr>
          <p:spPr>
            <a:xfrm>
              <a:off x="213645" y="176050"/>
              <a:ext cx="11760302" cy="6511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Arial" panose="020B0604020202020204" pitchFamily="34" charset="0"/>
                <a:ea typeface="字魂35号-经典雅黑" panose="02000000000000000000" pitchFamily="2" charset="-122"/>
                <a:cs typeface="Arial" panose="020B0604020202020204" pitchFamily="34" charset="0"/>
              </a:endParaRPr>
            </a:p>
          </p:txBody>
        </p:sp>
      </p:grpSp>
      <p:grpSp>
        <p:nvGrpSpPr>
          <p:cNvPr id="6" name="Group 5">
            <a:extLst>
              <a:ext uri="{FF2B5EF4-FFF2-40B4-BE49-F238E27FC236}">
                <a16:creationId xmlns:a16="http://schemas.microsoft.com/office/drawing/2014/main" xmlns="" id="{80ADC3C9-9A5F-40C6-8FF5-9FB9D3D92BEF}"/>
              </a:ext>
            </a:extLst>
          </p:cNvPr>
          <p:cNvGrpSpPr/>
          <p:nvPr/>
        </p:nvGrpSpPr>
        <p:grpSpPr>
          <a:xfrm>
            <a:off x="1727200" y="416560"/>
            <a:ext cx="9022080" cy="858273"/>
            <a:chOff x="3977443" y="-1656990"/>
            <a:chExt cx="3108271" cy="1374841"/>
          </a:xfrm>
          <a:solidFill>
            <a:schemeClr val="accent6">
              <a:lumMod val="75000"/>
            </a:schemeClr>
          </a:solidFill>
        </p:grpSpPr>
        <p:sp>
          <p:nvSpPr>
            <p:cNvPr id="7" name="矩形: 圆角 6">
              <a:extLst>
                <a:ext uri="{FF2B5EF4-FFF2-40B4-BE49-F238E27FC236}">
                  <a16:creationId xmlns:a16="http://schemas.microsoft.com/office/drawing/2014/main" xmlns="" id="{5D400D78-FD0B-4A72-B4B9-A1C5E533D6A1}"/>
                </a:ext>
              </a:extLst>
            </p:cNvPr>
            <p:cNvSpPr/>
            <p:nvPr/>
          </p:nvSpPr>
          <p:spPr>
            <a:xfrm>
              <a:off x="3977443" y="-1656990"/>
              <a:ext cx="3108271" cy="1374841"/>
            </a:xfrm>
            <a:prstGeom prst="roundRect">
              <a:avLst>
                <a:gd name="adj" fmla="val 16819"/>
              </a:avLst>
            </a:prstGeom>
            <a:grp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8" name="TextBox 7">
              <a:extLst>
                <a:ext uri="{FF2B5EF4-FFF2-40B4-BE49-F238E27FC236}">
                  <a16:creationId xmlns:a16="http://schemas.microsoft.com/office/drawing/2014/main" xmlns="" id="{7CF313FE-D328-4811-A030-2970FBF14691}"/>
                </a:ext>
              </a:extLst>
            </p:cNvPr>
            <p:cNvSpPr txBox="1"/>
            <p:nvPr/>
          </p:nvSpPr>
          <p:spPr>
            <a:xfrm>
              <a:off x="4037250" y="-1602679"/>
              <a:ext cx="3048464" cy="1232544"/>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uLnTx/>
                  <a:uFillTx/>
                  <a:latin typeface="Arial" panose="020B0604020202020204" pitchFamily="34" charset="0"/>
                  <a:ea typeface="Times New Roman" panose="02020603050405020304" pitchFamily="18" charset="0"/>
                  <a:cs typeface="Arial" panose="020B0604020202020204" pitchFamily="34" charset="0"/>
                </a:rPr>
                <a:t>Thực</a:t>
              </a:r>
              <a:r>
                <a:rPr kumimoji="0" lang="en-US" sz="4400" b="1" i="0" u="none"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400" b="1" i="0" u="none" strike="noStrike" kern="1200" cap="none" spc="0" normalizeH="0" baseline="0" noProof="0" dirty="0" err="1">
                  <a:ln>
                    <a:noFill/>
                  </a:ln>
                  <a:solidFill>
                    <a:srgbClr val="FFFF00"/>
                  </a:solidFill>
                  <a:effectLst/>
                  <a:uLnTx/>
                  <a:uFillTx/>
                  <a:latin typeface="Arial" panose="020B0604020202020204" pitchFamily="34" charset="0"/>
                  <a:ea typeface="Times New Roman" panose="02020603050405020304" pitchFamily="18" charset="0"/>
                  <a:cs typeface="Arial" panose="020B0604020202020204" pitchFamily="34" charset="0"/>
                </a:rPr>
                <a:t>hành</a:t>
              </a:r>
              <a:r>
                <a:rPr kumimoji="0" lang="en-US" sz="4400" b="1" i="0" u="none"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400" b="1" i="0" u="none" strike="noStrike" kern="1200" cap="none" spc="0" normalizeH="0" baseline="0" noProof="0" dirty="0" err="1">
                  <a:ln>
                    <a:noFill/>
                  </a:ln>
                  <a:solidFill>
                    <a:srgbClr val="FFFF00"/>
                  </a:solidFill>
                  <a:effectLst/>
                  <a:uLnTx/>
                  <a:uFillTx/>
                  <a:latin typeface="Arial" panose="020B0604020202020204" pitchFamily="34" charset="0"/>
                  <a:ea typeface="Times New Roman" panose="02020603050405020304" pitchFamily="18" charset="0"/>
                  <a:cs typeface="Arial" panose="020B0604020202020204" pitchFamily="34" charset="0"/>
                </a:rPr>
                <a:t>cắm</a:t>
              </a:r>
              <a:r>
                <a:rPr kumimoji="0" lang="en-US" sz="4400" b="1" i="0" u="none"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400" b="1" i="0" u="none" strike="noStrike" kern="1200" cap="none" spc="0" normalizeH="0" baseline="0" noProof="0" dirty="0" err="1">
                  <a:ln>
                    <a:noFill/>
                  </a:ln>
                  <a:solidFill>
                    <a:srgbClr val="FFFF00"/>
                  </a:solidFill>
                  <a:effectLst/>
                  <a:uLnTx/>
                  <a:uFillTx/>
                  <a:latin typeface="Arial" panose="020B0604020202020204" pitchFamily="34" charset="0"/>
                  <a:ea typeface="Times New Roman" panose="02020603050405020304" pitchFamily="18" charset="0"/>
                  <a:cs typeface="Arial" panose="020B0604020202020204" pitchFamily="34" charset="0"/>
                </a:rPr>
                <a:t>hoa</a:t>
              </a:r>
              <a:r>
                <a:rPr kumimoji="0" lang="en-US" sz="4400" b="1" i="0" u="none"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400" b="1" i="0" u="none" strike="noStrike" kern="1200" cap="none" spc="0" normalizeH="0" baseline="0" noProof="0" dirty="0" err="1">
                  <a:ln>
                    <a:noFill/>
                  </a:ln>
                  <a:solidFill>
                    <a:srgbClr val="FFFF00"/>
                  </a:solidFill>
                  <a:effectLst/>
                  <a:uLnTx/>
                  <a:uFillTx/>
                  <a:latin typeface="Arial" panose="020B0604020202020204" pitchFamily="34" charset="0"/>
                  <a:ea typeface="Times New Roman" panose="02020603050405020304" pitchFamily="18" charset="0"/>
                  <a:cs typeface="Arial" panose="020B0604020202020204" pitchFamily="34" charset="0"/>
                </a:rPr>
                <a:t>theo</a:t>
              </a:r>
              <a:r>
                <a:rPr kumimoji="0" lang="en-US" sz="4400" b="1" i="0" u="none"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400" b="1" i="0" u="none" strike="noStrike" kern="1200" cap="none" spc="0" normalizeH="0" baseline="0" noProof="0" dirty="0" err="1">
                  <a:ln>
                    <a:noFill/>
                  </a:ln>
                  <a:solidFill>
                    <a:srgbClr val="FFFF00"/>
                  </a:solidFill>
                  <a:effectLst/>
                  <a:uLnTx/>
                  <a:uFillTx/>
                  <a:latin typeface="Arial" panose="020B0604020202020204" pitchFamily="34" charset="0"/>
                  <a:ea typeface="Times New Roman" panose="02020603050405020304" pitchFamily="18" charset="0"/>
                  <a:cs typeface="Arial" panose="020B0604020202020204" pitchFamily="34" charset="0"/>
                </a:rPr>
                <a:t>tổ</a:t>
              </a:r>
              <a:endParaRPr kumimoji="0" lang="zh-CN" altLang="en-US" sz="4400" b="1" i="0" u="none" strike="noStrike" kern="1200" cap="none" spc="0" normalizeH="0" baseline="0" noProof="0" dirty="0">
                <a:ln>
                  <a:noFill/>
                </a:ln>
                <a:solidFill>
                  <a:srgbClr val="FFFF00"/>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pic>
        <p:nvPicPr>
          <p:cNvPr id="3" name="Picture 2">
            <a:extLst>
              <a:ext uri="{FF2B5EF4-FFF2-40B4-BE49-F238E27FC236}">
                <a16:creationId xmlns:a16="http://schemas.microsoft.com/office/drawing/2014/main" xmlns="" id="{C1A86EF8-7370-42A9-8B28-250548CF14E7}"/>
              </a:ext>
            </a:extLst>
          </p:cNvPr>
          <p:cNvPicPr>
            <a:picLocks noChangeAspect="1"/>
          </p:cNvPicPr>
          <p:nvPr/>
        </p:nvPicPr>
        <p:blipFill>
          <a:blip r:embed="rId4"/>
          <a:stretch>
            <a:fillRect/>
          </a:stretch>
        </p:blipFill>
        <p:spPr>
          <a:xfrm>
            <a:off x="3756137" y="1575910"/>
            <a:ext cx="4944847" cy="4479449"/>
          </a:xfrm>
          <a:prstGeom prst="rect">
            <a:avLst/>
          </a:prstGeom>
        </p:spPr>
      </p:pic>
    </p:spTree>
    <p:extLst>
      <p:ext uri="{BB962C8B-B14F-4D97-AF65-F5344CB8AC3E}">
        <p14:creationId xmlns:p14="http://schemas.microsoft.com/office/powerpoint/2010/main" val="3824023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组合 62"/>
          <p:cNvGrpSpPr/>
          <p:nvPr/>
        </p:nvGrpSpPr>
        <p:grpSpPr>
          <a:xfrm>
            <a:off x="0" y="0"/>
            <a:ext cx="12192000" cy="6858000"/>
            <a:chOff x="0" y="0"/>
            <a:chExt cx="12192000" cy="6858000"/>
          </a:xfrm>
        </p:grpSpPr>
        <p:pic>
          <p:nvPicPr>
            <p:cNvPr id="64" name="图片 6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6" name="矩形 65"/>
            <p:cNvSpPr/>
            <p:nvPr/>
          </p:nvSpPr>
          <p:spPr>
            <a:xfrm>
              <a:off x="213645" y="176050"/>
              <a:ext cx="11760302" cy="6511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miri" panose="00000500000000000000" charset="0"/>
                <a:ea typeface="字魂35号-经典雅黑" panose="02000000000000000000" pitchFamily="2" charset="-122"/>
                <a:cs typeface="Amiri" panose="00000500000000000000" charset="0"/>
              </a:endParaRPr>
            </a:p>
          </p:txBody>
        </p:sp>
      </p:grpSp>
      <p:grpSp>
        <p:nvGrpSpPr>
          <p:cNvPr id="7" name="Group 6">
            <a:extLst>
              <a:ext uri="{FF2B5EF4-FFF2-40B4-BE49-F238E27FC236}">
                <a16:creationId xmlns:a16="http://schemas.microsoft.com/office/drawing/2014/main" xmlns="" id="{7173AB61-20F0-47F2-8034-9990B2497CC2}"/>
              </a:ext>
            </a:extLst>
          </p:cNvPr>
          <p:cNvGrpSpPr/>
          <p:nvPr/>
        </p:nvGrpSpPr>
        <p:grpSpPr>
          <a:xfrm>
            <a:off x="2363697" y="3542812"/>
            <a:ext cx="9439138" cy="1670766"/>
            <a:chOff x="1629819" y="733985"/>
            <a:chExt cx="9439138" cy="1670766"/>
          </a:xfrm>
        </p:grpSpPr>
        <p:pic>
          <p:nvPicPr>
            <p:cNvPr id="8" name="图片 16">
              <a:extLst>
                <a:ext uri="{FF2B5EF4-FFF2-40B4-BE49-F238E27FC236}">
                  <a16:creationId xmlns:a16="http://schemas.microsoft.com/office/drawing/2014/main" xmlns="" id="{B36339A2-2E64-432F-801E-91903C7FB0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9" name="Straight Connector 8">
              <a:extLst>
                <a:ext uri="{FF2B5EF4-FFF2-40B4-BE49-F238E27FC236}">
                  <a16:creationId xmlns:a16="http://schemas.microsoft.com/office/drawing/2014/main" xmlns="" id="{2631DC8E-47E4-4C11-84AB-83F291FB55E5}"/>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xmlns="" id="{D2022DFD-6B65-43E4-A946-ADB56C3C050A}"/>
              </a:ext>
            </a:extLst>
          </p:cNvPr>
          <p:cNvSpPr txBox="1"/>
          <p:nvPr/>
        </p:nvSpPr>
        <p:spPr>
          <a:xfrm>
            <a:off x="744692" y="2778167"/>
            <a:ext cx="10698207" cy="2308324"/>
          </a:xfrm>
          <a:prstGeom prst="rect">
            <a:avLst/>
          </a:prstGeom>
          <a:noFill/>
        </p:spPr>
        <p:txBody>
          <a:bodyPr wrap="square" rtlCol="0">
            <a:spAutoFit/>
          </a:bodyPr>
          <a:lstStyle/>
          <a:p>
            <a:pPr lvl="0" algn="ctr"/>
            <a:r>
              <a:rPr lang="vi-VN" sz="3600" b="1" dirty="0">
                <a:solidFill>
                  <a:srgbClr val="FF2D4E"/>
                </a:solidFill>
                <a:latin typeface="Cambria" panose="02040503050406030204" pitchFamily="18" charset="0"/>
                <a:ea typeface="Cambria" panose="02040503050406030204" pitchFamily="18" charset="0"/>
                <a:cs typeface="Calibri" panose="020F0502020204030204" pitchFamily="34" charset="0"/>
              </a:rPr>
              <a:t>Việc cắm hoa rất  đơn giản chỉ cần sự tỉ mỉ , khéo léo sẽ thì chúng ta sẽ có một lọ hoa đẹp. Lợi ích của việc cắm hoa sẽ giúp cho chúng ta vui vẻ hơn và trang trí cho ngôi nhà thêm đẹp hơn.</a:t>
            </a:r>
            <a:endParaRPr kumimoji="0" lang="en-US" sz="3600" b="1" i="0" u="none" strike="noStrike" kern="1200" cap="none" spc="0" normalizeH="0" baseline="0" noProof="0" dirty="0">
              <a:ln>
                <a:noFill/>
              </a:ln>
              <a:solidFill>
                <a:srgbClr val="FF2D4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1" name="Group 10">
            <a:extLst>
              <a:ext uri="{FF2B5EF4-FFF2-40B4-BE49-F238E27FC236}">
                <a16:creationId xmlns:a16="http://schemas.microsoft.com/office/drawing/2014/main" xmlns="" id="{299ECBE9-BA1C-4C5A-A1EF-D388AB188124}"/>
              </a:ext>
            </a:extLst>
          </p:cNvPr>
          <p:cNvGrpSpPr/>
          <p:nvPr/>
        </p:nvGrpSpPr>
        <p:grpSpPr>
          <a:xfrm>
            <a:off x="636216" y="193415"/>
            <a:ext cx="3319272" cy="2529425"/>
            <a:chOff x="1216259" y="668944"/>
            <a:chExt cx="3385354" cy="3045590"/>
          </a:xfrm>
        </p:grpSpPr>
        <p:pic>
          <p:nvPicPr>
            <p:cNvPr id="12" name="Picture 11">
              <a:extLst>
                <a:ext uri="{FF2B5EF4-FFF2-40B4-BE49-F238E27FC236}">
                  <a16:creationId xmlns:a16="http://schemas.microsoft.com/office/drawing/2014/main" xmlns="" id="{5F9B5780-BA0D-400A-AF24-10042815E18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rot="20785943">
              <a:off x="1216259" y="668944"/>
              <a:ext cx="3385354" cy="3045590"/>
            </a:xfrm>
            <a:prstGeom prst="rect">
              <a:avLst/>
            </a:prstGeom>
          </p:spPr>
        </p:pic>
        <p:sp>
          <p:nvSpPr>
            <p:cNvPr id="13" name="Oval 12">
              <a:extLst>
                <a:ext uri="{FF2B5EF4-FFF2-40B4-BE49-F238E27FC236}">
                  <a16:creationId xmlns:a16="http://schemas.microsoft.com/office/drawing/2014/main" xmlns="" id="{AF042371-F971-4528-AD26-3471DCBEA670}"/>
                </a:ext>
              </a:extLst>
            </p:cNvPr>
            <p:cNvSpPr/>
            <p:nvPr/>
          </p:nvSpPr>
          <p:spPr>
            <a:xfrm>
              <a:off x="1676400" y="1209040"/>
              <a:ext cx="2529840" cy="2095420"/>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oiny" panose="02000903060500060000" pitchFamily="2" charset="0"/>
                  <a:cs typeface="+mn-cs"/>
                </a:rPr>
                <a:t>Kết</a:t>
              </a:r>
              <a:r>
                <a:rPr kumimoji="0" lang="en-US" sz="5400" b="0" i="0" u="none" strike="noStrike" kern="1200" cap="none" spc="0" normalizeH="0" baseline="0" noProof="0" dirty="0">
                  <a:ln>
                    <a:noFill/>
                  </a:ln>
                  <a:solidFill>
                    <a:prstClr val="black"/>
                  </a:solidFill>
                  <a:effectLst/>
                  <a:uLnTx/>
                  <a:uFillTx/>
                  <a:latin typeface="Coiny" panose="02000903060500060000" pitchFamily="2" charset="0"/>
                  <a:cs typeface="+mn-cs"/>
                </a:rPr>
                <a:t> </a:t>
              </a:r>
              <a:r>
                <a:rPr kumimoji="0" lang="en-US" sz="5400" b="0" i="0" u="none" strike="noStrike" kern="1200" cap="none" spc="0" normalizeH="0" baseline="0" noProof="0" dirty="0" err="1">
                  <a:ln>
                    <a:noFill/>
                  </a:ln>
                  <a:solidFill>
                    <a:prstClr val="black"/>
                  </a:solidFill>
                  <a:effectLst/>
                  <a:uLnTx/>
                  <a:uFillTx/>
                  <a:latin typeface="Coiny" panose="02000903060500060000" pitchFamily="2" charset="0"/>
                  <a:cs typeface="+mn-cs"/>
                </a:rPr>
                <a:t>luận</a:t>
              </a:r>
              <a:endParaRPr kumimoji="0" lang="en-US" sz="5400" b="0" i="0" u="none" strike="noStrike" kern="1200" cap="none" spc="0" normalizeH="0" baseline="0" noProof="0" dirty="0">
                <a:ln>
                  <a:noFill/>
                </a:ln>
                <a:solidFill>
                  <a:prstClr val="black"/>
                </a:solidFill>
                <a:effectLst/>
                <a:uLnTx/>
                <a:uFillTx/>
                <a:latin typeface="Coiny" panose="02000903060500060000" pitchFamily="2" charset="0"/>
                <a:cs typeface="+mn-cs"/>
              </a:endParaRPr>
            </a:p>
          </p:txBody>
        </p:sp>
      </p:grpSp>
    </p:spTree>
    <p:extLst>
      <p:ext uri="{BB962C8B-B14F-4D97-AF65-F5344CB8AC3E}">
        <p14:creationId xmlns:p14="http://schemas.microsoft.com/office/powerpoint/2010/main" val="15072388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p:tgtEl>
                                          <p:spTgt spid="7"/>
                                        </p:tgtEl>
                                        <p:attrNameLst>
                                          <p:attrName>ppt_x</p:attrName>
                                        </p:attrNameLst>
                                      </p:cBhvr>
                                      <p:tavLst>
                                        <p:tav tm="0">
                                          <p:val>
                                            <p:strVal val="#ppt_x-#ppt_w*1.125000"/>
                                          </p:val>
                                        </p:tav>
                                        <p:tav tm="100000">
                                          <p:val>
                                            <p:strVal val="#ppt_x"/>
                                          </p:val>
                                        </p:tav>
                                      </p:tavLst>
                                    </p:anim>
                                    <p:animEffect transition="in" filter="wipe(right)">
                                      <p:cBhvr>
                                        <p:cTn id="13" dur="1000"/>
                                        <p:tgtEl>
                                          <p:spTgt spid="7"/>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1000"/>
                                        <p:tgtEl>
                                          <p:spTgt spid="10"/>
                                        </p:tgtEl>
                                        <p:attrNameLst>
                                          <p:attrName>ppt_x</p:attrName>
                                        </p:attrNameLst>
                                      </p:cBhvr>
                                      <p:tavLst>
                                        <p:tav tm="0">
                                          <p:val>
                                            <p:strVal val="#ppt_x-#ppt_w*1.125000"/>
                                          </p:val>
                                        </p:tav>
                                        <p:tav tm="100000">
                                          <p:val>
                                            <p:strVal val="#ppt_x"/>
                                          </p:val>
                                        </p:tav>
                                      </p:tavLst>
                                    </p:anim>
                                    <p:animEffect transition="in" filter="wipe(right)">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组合 62"/>
          <p:cNvGrpSpPr/>
          <p:nvPr/>
        </p:nvGrpSpPr>
        <p:grpSpPr>
          <a:xfrm>
            <a:off x="0" y="0"/>
            <a:ext cx="12192000" cy="6858000"/>
            <a:chOff x="0" y="0"/>
            <a:chExt cx="12192000" cy="6858000"/>
          </a:xfrm>
        </p:grpSpPr>
        <p:pic>
          <p:nvPicPr>
            <p:cNvPr id="64" name="图片 6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6" name="矩形 65"/>
            <p:cNvSpPr/>
            <p:nvPr/>
          </p:nvSpPr>
          <p:spPr>
            <a:xfrm>
              <a:off x="213645" y="176050"/>
              <a:ext cx="11760302" cy="6511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miri" panose="00000500000000000000" charset="0"/>
                <a:ea typeface="字魂35号-经典雅黑" panose="02000000000000000000" pitchFamily="2" charset="-122"/>
                <a:cs typeface="Amiri" panose="00000500000000000000" charset="0"/>
              </a:endParaRPr>
            </a:p>
          </p:txBody>
        </p:sp>
      </p:grpSp>
      <p:sp>
        <p:nvSpPr>
          <p:cNvPr id="14" name="Speech Bubble: Rectangle with Corners Rounded 4">
            <a:extLst>
              <a:ext uri="{FF2B5EF4-FFF2-40B4-BE49-F238E27FC236}">
                <a16:creationId xmlns:a16="http://schemas.microsoft.com/office/drawing/2014/main" xmlns="" id="{84E646D5-A03F-42D1-B882-399359FE9275}"/>
              </a:ext>
            </a:extLst>
          </p:cNvPr>
          <p:cNvSpPr/>
          <p:nvPr/>
        </p:nvSpPr>
        <p:spPr>
          <a:xfrm flipH="1">
            <a:off x="2685143" y="748211"/>
            <a:ext cx="8376920" cy="999309"/>
          </a:xfrm>
          <a:prstGeom prst="wedgeRoundRectCallout">
            <a:avLst>
              <a:gd name="adj1" fmla="val 46528"/>
              <a:gd name="adj2" fmla="val 77073"/>
              <a:gd name="adj3" fmla="val 16667"/>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dirty="0">
                <a:solidFill>
                  <a:prstClr val="black"/>
                </a:solidFill>
                <a:latin typeface="Calibri" panose="020F0502020204030204" pitchFamily="34" charset="0"/>
                <a:cs typeface="Calibri" panose="020F0502020204030204" pitchFamily="34" charset="0"/>
              </a:rPr>
              <a:t>Các em còn làm những việc gì nữa?</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xmlns="" id="{26AE827A-E49B-4195-8392-DC39A3DF493D}"/>
              </a:ext>
            </a:extLst>
          </p:cNvPr>
          <p:cNvPicPr>
            <a:picLocks noChangeAspect="1"/>
          </p:cNvPicPr>
          <p:nvPr/>
        </p:nvPicPr>
        <p:blipFill>
          <a:blip r:embed="rId4"/>
          <a:stretch>
            <a:fillRect/>
          </a:stretch>
        </p:blipFill>
        <p:spPr>
          <a:xfrm>
            <a:off x="301487" y="2342845"/>
            <a:ext cx="3135496" cy="4169206"/>
          </a:xfrm>
          <a:prstGeom prst="rect">
            <a:avLst/>
          </a:prstGeom>
        </p:spPr>
      </p:pic>
      <p:sp>
        <p:nvSpPr>
          <p:cNvPr id="16" name="Speech Bubble: Rectangle with Corners Rounded 4">
            <a:extLst>
              <a:ext uri="{FF2B5EF4-FFF2-40B4-BE49-F238E27FC236}">
                <a16:creationId xmlns:a16="http://schemas.microsoft.com/office/drawing/2014/main" xmlns="" id="{D798876A-551E-47AE-9763-69FAB9325BDB}"/>
              </a:ext>
            </a:extLst>
          </p:cNvPr>
          <p:cNvSpPr/>
          <p:nvPr/>
        </p:nvSpPr>
        <p:spPr>
          <a:xfrm flipH="1">
            <a:off x="3436983" y="2319681"/>
            <a:ext cx="8060839" cy="999309"/>
          </a:xfrm>
          <a:prstGeom prst="wedgeRoundRectCallout">
            <a:avLst>
              <a:gd name="adj1" fmla="val 46528"/>
              <a:gd name="adj2" fmla="val 77073"/>
              <a:gd name="adj3" fmla="val 16667"/>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dirty="0">
                <a:solidFill>
                  <a:prstClr val="black"/>
                </a:solidFill>
                <a:latin typeface="Calibri" panose="020F0502020204030204" pitchFamily="34" charset="0"/>
                <a:cs typeface="Calibri" panose="020F0502020204030204" pitchFamily="34" charset="0"/>
              </a:rPr>
              <a:t>Hãy chia sẻ với các bạn cá</a:t>
            </a:r>
            <a:r>
              <a:rPr lang="en-US" sz="4000">
                <a:solidFill>
                  <a:prstClr val="black"/>
                </a:solidFill>
                <a:latin typeface="Calibri" panose="020F0502020204030204" pitchFamily="34" charset="0"/>
                <a:cs typeface="Calibri" panose="020F0502020204030204" pitchFamily="34" charset="0"/>
              </a:rPr>
              <a:t>c</a:t>
            </a:r>
            <a:r>
              <a:rPr lang="vi-VN" sz="4000">
                <a:solidFill>
                  <a:prstClr val="black"/>
                </a:solidFill>
                <a:latin typeface="Calibri" panose="020F0502020204030204" pitchFamily="34" charset="0"/>
                <a:cs typeface="Calibri" panose="020F0502020204030204" pitchFamily="34" charset="0"/>
              </a:rPr>
              <a:t>h làm?</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7" name="Speech Bubble: Rectangle with Corners Rounded 4">
            <a:extLst>
              <a:ext uri="{FF2B5EF4-FFF2-40B4-BE49-F238E27FC236}">
                <a16:creationId xmlns:a16="http://schemas.microsoft.com/office/drawing/2014/main" xmlns="" id="{6E9FA46F-36D8-4260-8D37-1C6B8132CE8C}"/>
              </a:ext>
            </a:extLst>
          </p:cNvPr>
          <p:cNvSpPr/>
          <p:nvPr/>
        </p:nvSpPr>
        <p:spPr>
          <a:xfrm flipH="1">
            <a:off x="3722059" y="3927794"/>
            <a:ext cx="8060839" cy="999309"/>
          </a:xfrm>
          <a:prstGeom prst="wedgeRoundRectCallout">
            <a:avLst>
              <a:gd name="adj1" fmla="val 46528"/>
              <a:gd name="adj2" fmla="val 77073"/>
              <a:gd name="adj3" fmla="val 16667"/>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dirty="0">
                <a:solidFill>
                  <a:prstClr val="black"/>
                </a:solidFill>
                <a:latin typeface="Calibri" panose="020F0502020204030204" pitchFamily="34" charset="0"/>
                <a:cs typeface="Calibri" panose="020F0502020204030204" pitchFamily="34" charset="0"/>
              </a:rPr>
              <a:t>Khi làm việc đó em thấy vui không?</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008271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组合 62"/>
          <p:cNvGrpSpPr/>
          <p:nvPr/>
        </p:nvGrpSpPr>
        <p:grpSpPr>
          <a:xfrm>
            <a:off x="0" y="0"/>
            <a:ext cx="12192000" cy="6858000"/>
            <a:chOff x="0" y="0"/>
            <a:chExt cx="12192000" cy="6858000"/>
          </a:xfrm>
        </p:grpSpPr>
        <p:pic>
          <p:nvPicPr>
            <p:cNvPr id="64" name="图片 6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6" name="矩形 65"/>
            <p:cNvSpPr/>
            <p:nvPr/>
          </p:nvSpPr>
          <p:spPr>
            <a:xfrm>
              <a:off x="213645" y="176050"/>
              <a:ext cx="11760302" cy="6511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miri" panose="00000500000000000000" charset="0"/>
                <a:ea typeface="字魂35号-经典雅黑" panose="02000000000000000000" pitchFamily="2" charset="-122"/>
                <a:cs typeface="Amiri" panose="00000500000000000000" charset="0"/>
              </a:endParaRPr>
            </a:p>
          </p:txBody>
        </p:sp>
      </p:grpSp>
      <p:grpSp>
        <p:nvGrpSpPr>
          <p:cNvPr id="9" name="组合 55">
            <a:extLst>
              <a:ext uri="{FF2B5EF4-FFF2-40B4-BE49-F238E27FC236}">
                <a16:creationId xmlns:a16="http://schemas.microsoft.com/office/drawing/2014/main" xmlns="" id="{9C5E1F5D-A825-4227-8828-3B7333C3318C}"/>
              </a:ext>
            </a:extLst>
          </p:cNvPr>
          <p:cNvGrpSpPr/>
          <p:nvPr/>
        </p:nvGrpSpPr>
        <p:grpSpPr>
          <a:xfrm>
            <a:off x="995680" y="254000"/>
            <a:ext cx="8822509" cy="3088640"/>
            <a:chOff x="7065141" y="1881946"/>
            <a:chExt cx="3768009" cy="2592533"/>
          </a:xfrm>
        </p:grpSpPr>
        <p:sp>
          <p:nvSpPr>
            <p:cNvPr id="10" name="椭圆 56">
              <a:extLst>
                <a:ext uri="{FF2B5EF4-FFF2-40B4-BE49-F238E27FC236}">
                  <a16:creationId xmlns:a16="http://schemas.microsoft.com/office/drawing/2014/main" xmlns="" id="{982EC756-B975-4BDF-A684-9E7B1357B4C7}"/>
                </a:ext>
              </a:extLst>
            </p:cNvPr>
            <p:cNvSpPr/>
            <p:nvPr/>
          </p:nvSpPr>
          <p:spPr>
            <a:xfrm>
              <a:off x="7065141" y="1881946"/>
              <a:ext cx="3768009" cy="2592533"/>
            </a:xfrm>
            <a:prstGeom prst="ellipse">
              <a:avLst/>
            </a:prstGeom>
            <a:solidFill>
              <a:srgbClr val="83B34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1" name="椭圆 57">
              <a:extLst>
                <a:ext uri="{FF2B5EF4-FFF2-40B4-BE49-F238E27FC236}">
                  <a16:creationId xmlns:a16="http://schemas.microsoft.com/office/drawing/2014/main" xmlns="" id="{E3520742-E757-4D54-A4C7-8348FAA4E5E9}"/>
                </a:ext>
              </a:extLst>
            </p:cNvPr>
            <p:cNvSpPr/>
            <p:nvPr/>
          </p:nvSpPr>
          <p:spPr>
            <a:xfrm>
              <a:off x="7248938" y="2016269"/>
              <a:ext cx="3400414" cy="2323886"/>
            </a:xfrm>
            <a:prstGeom prst="ellipse">
              <a:avLst/>
            </a:prstGeom>
            <a:solidFill>
              <a:srgbClr val="83B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3200" b="1" i="0" u="sng" strike="noStrike" kern="1200" cap="none" spc="0" normalizeH="0" baseline="0" noProof="0" dirty="0" err="1">
                  <a:ln>
                    <a:noFill/>
                  </a:ln>
                  <a:solidFill>
                    <a:srgbClr val="FFFF00"/>
                  </a:solidFill>
                  <a:effectLst/>
                  <a:uLnTx/>
                  <a:uFillTx/>
                  <a:latin typeface="Arial" panose="020B0604020202020204" pitchFamily="34" charset="0"/>
                  <a:ea typeface="宋体" panose="02010600030101010101" pitchFamily="2" charset="-122"/>
                  <a:cs typeface="Arial" panose="020B0604020202020204" pitchFamily="34" charset="0"/>
                </a:rPr>
                <a:t>Về</a:t>
              </a:r>
              <a:r>
                <a:rPr kumimoji="0" lang="en-US" altLang="zh-CN" sz="3200" b="1" i="0" u="sng" strike="noStrike" kern="1200" cap="none" spc="0" normalizeH="0" baseline="0" noProof="0" dirty="0">
                  <a:ln>
                    <a:noFill/>
                  </a:ln>
                  <a:solidFill>
                    <a:srgbClr val="FFFF00"/>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en-US" altLang="zh-CN" sz="3200" b="1" i="0" u="sng" strike="noStrike" kern="1200" cap="none" spc="0" normalizeH="0" baseline="0" noProof="0" dirty="0" err="1">
                  <a:ln>
                    <a:noFill/>
                  </a:ln>
                  <a:solidFill>
                    <a:srgbClr val="FFFF00"/>
                  </a:solidFill>
                  <a:effectLst/>
                  <a:uLnTx/>
                  <a:uFillTx/>
                  <a:latin typeface="Arial" panose="020B0604020202020204" pitchFamily="34" charset="0"/>
                  <a:ea typeface="宋体" panose="02010600030101010101" pitchFamily="2" charset="-122"/>
                  <a:cs typeface="Arial" panose="020B0604020202020204" pitchFamily="34" charset="0"/>
                </a:rPr>
                <a:t>nhà</a:t>
              </a:r>
              <a:endParaRPr kumimoji="0" lang="en-US" altLang="zh-CN" sz="3200" b="1" i="0" u="sng" strike="noStrike" kern="1200" cap="none" spc="0" normalizeH="0" baseline="0" noProof="0" dirty="0">
                <a:ln>
                  <a:noFill/>
                </a:ln>
                <a:solidFill>
                  <a:srgbClr val="FFFF00"/>
                </a:solidFill>
                <a:effectLst/>
                <a:uLnTx/>
                <a:uFillTx/>
                <a:latin typeface="Arial" panose="020B0604020202020204" pitchFamily="34" charset="0"/>
                <a:ea typeface="宋体" panose="02010600030101010101" pitchFamily="2" charset="-122"/>
                <a:cs typeface="Arial" panose="020B0604020202020204" pitchFamily="34" charset="0"/>
              </a:endParaRPr>
            </a:p>
            <a:p>
              <a:pPr marL="0" marR="0" lvl="0" indent="0" algn="ctr" defTabSz="914217" rtl="0" eaLnBrk="1" fontAlgn="auto" latinLnBrk="0" hangingPunct="1">
                <a:lnSpc>
                  <a:spcPct val="100000"/>
                </a:lnSpc>
                <a:spcBef>
                  <a:spcPts val="0"/>
                </a:spcBef>
                <a:spcAft>
                  <a:spcPts val="0"/>
                </a:spcAft>
                <a:buClrTx/>
                <a:buSzTx/>
                <a:buFontTx/>
                <a:buNone/>
                <a:tabLst/>
                <a:defRPr/>
              </a:pPr>
              <a:r>
                <a:rPr lang="en-US" sz="3200" dirty="0" err="1">
                  <a:latin typeface="Arial" panose="020B0604020202020204" pitchFamily="34" charset="0"/>
                  <a:ea typeface="Calibri" panose="020F0502020204030204" pitchFamily="34" charset="0"/>
                  <a:cs typeface="Arial" panose="020B0604020202020204" pitchFamily="34" charset="0"/>
                </a:rPr>
                <a:t>L</a:t>
              </a:r>
              <a:r>
                <a:rPr lang="en-US" sz="3200" dirty="0" err="1">
                  <a:effectLst/>
                  <a:latin typeface="Arial" panose="020B0604020202020204" pitchFamily="34" charset="0"/>
                  <a:ea typeface="Calibri" panose="020F0502020204030204" pitchFamily="34" charset="0"/>
                  <a:cs typeface="Arial" panose="020B0604020202020204" pitchFamily="34" charset="0"/>
                </a:rPr>
                <a:t>ựa</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chọn</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một</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công</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việc</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nhà</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để</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luyện</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tập</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cho</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khéo</a:t>
              </a:r>
              <a:r>
                <a:rPr lang="en-US" sz="3200" dirty="0">
                  <a:effectLst/>
                  <a:latin typeface="Arial" panose="020B0604020202020204" pitchFamily="34" charset="0"/>
                  <a:ea typeface="Calibri" panose="020F0502020204030204" pitchFamily="34" charset="0"/>
                  <a:cs typeface="Arial" panose="020B0604020202020204" pitchFamily="34" charset="0"/>
                </a:rPr>
                <a:t> / </a:t>
              </a:r>
              <a:r>
                <a:rPr lang="en-US" sz="3200" dirty="0" err="1">
                  <a:effectLst/>
                  <a:latin typeface="Arial" panose="020B0604020202020204" pitchFamily="34" charset="0"/>
                  <a:ea typeface="Calibri" panose="020F0502020204030204" pitchFamily="34" charset="0"/>
                  <a:cs typeface="Arial" panose="020B0604020202020204" pitchFamily="34" charset="0"/>
                </a:rPr>
                <a:t>gấp</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quần</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áo</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mát</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xa</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chân</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giúp</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bố</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mẹ</a:t>
              </a:r>
              <a:r>
                <a:rPr lang="en-US" sz="3200" dirty="0">
                  <a:effectLst/>
                  <a:latin typeface="Arial" panose="020B0604020202020204" pitchFamily="34" charset="0"/>
                  <a:ea typeface="Calibri" panose="020F0502020204030204" pitchFamily="34" charset="0"/>
                  <a:cs typeface="Arial" panose="020B0604020202020204" pitchFamily="34" charset="0"/>
                </a:rPr>
                <a:t>/</a:t>
              </a:r>
              <a:r>
                <a:rPr lang="en-US" sz="3200" dirty="0" err="1">
                  <a:effectLst/>
                  <a:latin typeface="Arial" panose="020B0604020202020204" pitchFamily="34" charset="0"/>
                  <a:ea typeface="Calibri" panose="020F0502020204030204" pitchFamily="34" charset="0"/>
                  <a:cs typeface="Arial" panose="020B0604020202020204" pitchFamily="34" charset="0"/>
                </a:rPr>
                <a:t>sắp</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xếp</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bát</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đũa</a:t>
              </a:r>
              <a:r>
                <a:rPr lang="en-US" sz="3200" dirty="0">
                  <a:effectLst/>
                  <a:latin typeface="Arial" panose="020B0604020202020204" pitchFamily="34" charset="0"/>
                  <a:ea typeface="Calibri" panose="020F0502020204030204" pitchFamily="34" charset="0"/>
                  <a:cs typeface="Arial" panose="020B0604020202020204" pitchFamily="34" charset="0"/>
                </a:rPr>
                <a:t>….</a:t>
              </a:r>
              <a:endParaRPr kumimoji="0" lang="zh-CN" altLang="en-US" sz="3200" b="0" i="0" u="none" strike="noStrike" kern="120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pic>
        <p:nvPicPr>
          <p:cNvPr id="12" name="Picture 11">
            <a:extLst>
              <a:ext uri="{FF2B5EF4-FFF2-40B4-BE49-F238E27FC236}">
                <a16:creationId xmlns:a16="http://schemas.microsoft.com/office/drawing/2014/main" xmlns="" id="{B0CDD6CD-CC82-4BB7-A336-4FA278772F82}"/>
              </a:ext>
            </a:extLst>
          </p:cNvPr>
          <p:cNvPicPr>
            <a:picLocks noChangeAspect="1"/>
          </p:cNvPicPr>
          <p:nvPr/>
        </p:nvPicPr>
        <p:blipFill>
          <a:blip r:embed="rId4"/>
          <a:stretch>
            <a:fillRect/>
          </a:stretch>
        </p:blipFill>
        <p:spPr>
          <a:xfrm>
            <a:off x="9246142" y="2581030"/>
            <a:ext cx="2836832" cy="3772079"/>
          </a:xfrm>
          <a:prstGeom prst="rect">
            <a:avLst/>
          </a:prstGeom>
        </p:spPr>
      </p:pic>
      <p:pic>
        <p:nvPicPr>
          <p:cNvPr id="3" name="Picture 2">
            <a:extLst>
              <a:ext uri="{FF2B5EF4-FFF2-40B4-BE49-F238E27FC236}">
                <a16:creationId xmlns:a16="http://schemas.microsoft.com/office/drawing/2014/main" xmlns="" id="{131EA282-98A7-49AD-B78E-05F1373D0EFA}"/>
              </a:ext>
            </a:extLst>
          </p:cNvPr>
          <p:cNvPicPr>
            <a:picLocks noChangeAspect="1"/>
          </p:cNvPicPr>
          <p:nvPr/>
        </p:nvPicPr>
        <p:blipFill>
          <a:blip r:embed="rId5"/>
          <a:stretch>
            <a:fillRect/>
          </a:stretch>
        </p:blipFill>
        <p:spPr>
          <a:xfrm>
            <a:off x="1798610" y="3785837"/>
            <a:ext cx="6819900" cy="2124075"/>
          </a:xfrm>
          <a:prstGeom prst="rect">
            <a:avLst/>
          </a:prstGeom>
        </p:spPr>
      </p:pic>
    </p:spTree>
    <p:extLst>
      <p:ext uri="{BB962C8B-B14F-4D97-AF65-F5344CB8AC3E}">
        <p14:creationId xmlns:p14="http://schemas.microsoft.com/office/powerpoint/2010/main" val="141322321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xmlns="" id="{8AF01EC8-191D-48BB-87F8-533A3031D944}"/>
              </a:ext>
            </a:extLst>
          </p:cNvPr>
          <p:cNvPicPr>
            <a:picLocks noChangeAspect="1"/>
          </p:cNvPicPr>
          <p:nvPr/>
        </p:nvPicPr>
        <p:blipFill>
          <a:blip r:embed="rId4"/>
          <a:stretch>
            <a:fillRect/>
          </a:stretch>
        </p:blipFill>
        <p:spPr>
          <a:xfrm>
            <a:off x="3037839" y="745566"/>
            <a:ext cx="6185305" cy="3937081"/>
          </a:xfrm>
          <a:prstGeom prst="rect">
            <a:avLst/>
          </a:prstGeom>
        </p:spPr>
      </p:pic>
    </p:spTree>
    <p:extLst>
      <p:ext uri="{BB962C8B-B14F-4D97-AF65-F5344CB8AC3E}">
        <p14:creationId xmlns:p14="http://schemas.microsoft.com/office/powerpoint/2010/main" val="10714565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矩形: 圆角 6">
            <a:extLst>
              <a:ext uri="{FF2B5EF4-FFF2-40B4-BE49-F238E27FC236}">
                <a16:creationId xmlns:a16="http://schemas.microsoft.com/office/drawing/2014/main" xmlns="" id="{499B534F-1378-4732-B8F5-9F0EAA5133DB}"/>
              </a:ext>
            </a:extLst>
          </p:cNvPr>
          <p:cNvSpPr/>
          <p:nvPr/>
        </p:nvSpPr>
        <p:spPr>
          <a:xfrm>
            <a:off x="2976880" y="1597158"/>
            <a:ext cx="6228079" cy="2058995"/>
          </a:xfrm>
          <a:prstGeom prst="roundRect">
            <a:avLst>
              <a:gd name="adj" fmla="val 50000"/>
            </a:avLst>
          </a:prstGeom>
          <a:noFill/>
          <a:ln w="76200"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2" name="Picture 1">
            <a:extLst>
              <a:ext uri="{FF2B5EF4-FFF2-40B4-BE49-F238E27FC236}">
                <a16:creationId xmlns:a16="http://schemas.microsoft.com/office/drawing/2014/main" xmlns="" id="{6932B74F-16E4-4688-B503-BAFBE814B90D}"/>
              </a:ext>
            </a:extLst>
          </p:cNvPr>
          <p:cNvPicPr>
            <a:picLocks noChangeAspect="1"/>
          </p:cNvPicPr>
          <p:nvPr/>
        </p:nvPicPr>
        <p:blipFill>
          <a:blip r:embed="rId4"/>
          <a:stretch>
            <a:fillRect/>
          </a:stretch>
        </p:blipFill>
        <p:spPr>
          <a:xfrm>
            <a:off x="3409456" y="2106053"/>
            <a:ext cx="5535648" cy="132294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矩形: 圆角 6">
            <a:extLst>
              <a:ext uri="{FF2B5EF4-FFF2-40B4-BE49-F238E27FC236}">
                <a16:creationId xmlns:a16="http://schemas.microsoft.com/office/drawing/2014/main" xmlns="" id="{499B534F-1378-4732-B8F5-9F0EAA5133DB}"/>
              </a:ext>
            </a:extLst>
          </p:cNvPr>
          <p:cNvSpPr/>
          <p:nvPr/>
        </p:nvSpPr>
        <p:spPr>
          <a:xfrm>
            <a:off x="2976880" y="1597158"/>
            <a:ext cx="6228079" cy="2058995"/>
          </a:xfrm>
          <a:prstGeom prst="roundRect">
            <a:avLst>
              <a:gd name="adj" fmla="val 50000"/>
            </a:avLst>
          </a:prstGeom>
          <a:noFill/>
          <a:ln w="76200"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0" name="文本框 14">
            <a:extLst>
              <a:ext uri="{FF2B5EF4-FFF2-40B4-BE49-F238E27FC236}">
                <a16:creationId xmlns:a16="http://schemas.microsoft.com/office/drawing/2014/main" xmlns="" id="{8932F295-B600-4DEA-A0C4-9F5E1F18F408}"/>
              </a:ext>
            </a:extLst>
          </p:cNvPr>
          <p:cNvSpPr txBox="1"/>
          <p:nvPr/>
        </p:nvSpPr>
        <p:spPr>
          <a:xfrm>
            <a:off x="3591481" y="1964935"/>
            <a:ext cx="5323894" cy="132343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8000" b="0" i="0" u="none" strike="noStrike" kern="1200" cap="none" spc="0" normalizeH="0" baseline="0" noProof="0" dirty="0" err="1">
                <a:ln>
                  <a:solidFill>
                    <a:srgbClr val="336600"/>
                  </a:solidFill>
                </a:ln>
                <a:solidFill>
                  <a:srgbClr val="FF0000"/>
                </a:solidFill>
                <a:effectLst/>
                <a:uLnTx/>
                <a:uFillTx/>
                <a:latin typeface="Coiny" panose="02000903060500060000" pitchFamily="2" charset="0"/>
                <a:ea typeface="小考拉体" panose="02000503000000000000" pitchFamily="2" charset="-122"/>
                <a:cs typeface="微软雅黑" panose="020B0503020204020204" pitchFamily="34" charset="-122"/>
              </a:rPr>
              <a:t>Khám</a:t>
            </a:r>
            <a:r>
              <a:rPr kumimoji="1" lang="en-US" altLang="zh-CN" sz="8000" b="0" i="0" u="none" strike="noStrike" kern="1200" cap="none" spc="0" normalizeH="0" baseline="0" noProof="0" dirty="0">
                <a:ln>
                  <a:solidFill>
                    <a:srgbClr val="336600"/>
                  </a:solidFill>
                </a:ln>
                <a:solidFill>
                  <a:srgbClr val="FF0000"/>
                </a:solidFill>
                <a:effectLst/>
                <a:uLnTx/>
                <a:uFillTx/>
                <a:latin typeface="Coiny" panose="02000903060500060000" pitchFamily="2" charset="0"/>
                <a:ea typeface="小考拉体" panose="02000503000000000000" pitchFamily="2" charset="-122"/>
                <a:cs typeface="微软雅黑" panose="020B0503020204020204" pitchFamily="34" charset="-122"/>
              </a:rPr>
              <a:t> </a:t>
            </a:r>
            <a:r>
              <a:rPr kumimoji="1" lang="en-US" altLang="zh-CN" sz="8000" b="0" i="0" u="none" strike="noStrike" kern="1200" cap="none" spc="0" normalizeH="0" baseline="0" noProof="0" dirty="0" err="1">
                <a:ln>
                  <a:solidFill>
                    <a:srgbClr val="336600"/>
                  </a:solidFill>
                </a:ln>
                <a:solidFill>
                  <a:srgbClr val="FF0000"/>
                </a:solidFill>
                <a:effectLst/>
                <a:uLnTx/>
                <a:uFillTx/>
                <a:latin typeface="Coiny" panose="02000903060500060000" pitchFamily="2" charset="0"/>
                <a:ea typeface="小考拉体" panose="02000503000000000000" pitchFamily="2" charset="-122"/>
                <a:cs typeface="微软雅黑" panose="020B0503020204020204" pitchFamily="34" charset="-122"/>
              </a:rPr>
              <a:t>phá</a:t>
            </a:r>
            <a:endParaRPr kumimoji="1" lang="en-US" altLang="zh-CN" sz="8000" b="0" i="0" u="none" strike="noStrike" kern="1200" cap="none" spc="0" normalizeH="0" baseline="0" noProof="0" dirty="0">
              <a:ln>
                <a:solidFill>
                  <a:srgbClr val="336600"/>
                </a:solidFill>
              </a:ln>
              <a:solidFill>
                <a:srgbClr val="FF0000"/>
              </a:solidFill>
              <a:effectLst/>
              <a:uLnTx/>
              <a:uFillTx/>
              <a:latin typeface="Coiny" panose="02000903060500060000" pitchFamily="2" charset="0"/>
              <a:ea typeface="小考拉体" panose="02000503000000000000" pitchFamily="2" charset="-122"/>
              <a:cs typeface="微软雅黑" panose="020B0503020204020204" pitchFamily="34" charset="-122"/>
            </a:endParaRPr>
          </a:p>
        </p:txBody>
      </p:sp>
    </p:spTree>
    <p:extLst>
      <p:ext uri="{BB962C8B-B14F-4D97-AF65-F5344CB8AC3E}">
        <p14:creationId xmlns:p14="http://schemas.microsoft.com/office/powerpoint/2010/main" val="8779492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7019925"/>
          </a:xfrm>
          <a:prstGeom prst="rect">
            <a:avLst/>
          </a:prstGeom>
        </p:spPr>
      </p:pic>
      <p:pic>
        <p:nvPicPr>
          <p:cNvPr id="3" name="Picture 9">
            <a:extLst>
              <a:ext uri="{FF2B5EF4-FFF2-40B4-BE49-F238E27FC236}">
                <a16:creationId xmlns:a16="http://schemas.microsoft.com/office/drawing/2014/main" xmlns="" id="{4C80D1F5-2E62-4F4B-BBD5-9E160C130939}"/>
              </a:ext>
            </a:extLst>
          </p:cNvPr>
          <p:cNvPicPr>
            <a:picLocks noChangeAspect="1"/>
          </p:cNvPicPr>
          <p:nvPr/>
        </p:nvPicPr>
        <p:blipFill>
          <a:blip r:embed="rId3"/>
          <a:stretch>
            <a:fillRect/>
          </a:stretch>
        </p:blipFill>
        <p:spPr>
          <a:xfrm>
            <a:off x="4285459" y="3847973"/>
            <a:ext cx="2114615" cy="3056323"/>
          </a:xfrm>
          <a:prstGeom prst="rect">
            <a:avLst/>
          </a:prstGeom>
        </p:spPr>
      </p:pic>
      <p:pic>
        <p:nvPicPr>
          <p:cNvPr id="4" name="Picture 5">
            <a:extLst>
              <a:ext uri="{FF2B5EF4-FFF2-40B4-BE49-F238E27FC236}">
                <a16:creationId xmlns:a16="http://schemas.microsoft.com/office/drawing/2014/main" xmlns="" id="{706A63D4-011D-4886-8F86-340C6AD4DF1A}"/>
              </a:ext>
            </a:extLst>
          </p:cNvPr>
          <p:cNvPicPr>
            <a:picLocks noChangeAspect="1"/>
          </p:cNvPicPr>
          <p:nvPr/>
        </p:nvPicPr>
        <p:blipFill>
          <a:blip r:embed="rId4"/>
          <a:stretch>
            <a:fillRect/>
          </a:stretch>
        </p:blipFill>
        <p:spPr>
          <a:xfrm>
            <a:off x="6204857" y="3943812"/>
            <a:ext cx="2242118" cy="2960484"/>
          </a:xfrm>
          <a:prstGeom prst="rect">
            <a:avLst/>
          </a:prstGeom>
        </p:spPr>
      </p:pic>
      <p:pic>
        <p:nvPicPr>
          <p:cNvPr id="6" name="Picture 5">
            <a:extLst>
              <a:ext uri="{FF2B5EF4-FFF2-40B4-BE49-F238E27FC236}">
                <a16:creationId xmlns:a16="http://schemas.microsoft.com/office/drawing/2014/main" xmlns="" id="{41F009FF-03F9-4A63-ADED-569F0BF6F244}"/>
              </a:ext>
            </a:extLst>
          </p:cNvPr>
          <p:cNvPicPr>
            <a:picLocks noChangeAspect="1"/>
          </p:cNvPicPr>
          <p:nvPr/>
        </p:nvPicPr>
        <p:blipFill>
          <a:blip r:embed="rId5"/>
          <a:stretch>
            <a:fillRect/>
          </a:stretch>
        </p:blipFill>
        <p:spPr>
          <a:xfrm>
            <a:off x="2906763" y="1969389"/>
            <a:ext cx="6986622" cy="1926503"/>
          </a:xfrm>
          <a:prstGeom prst="rect">
            <a:avLst/>
          </a:prstGeom>
        </p:spPr>
      </p:pic>
    </p:spTree>
    <p:extLst>
      <p:ext uri="{BB962C8B-B14F-4D97-AF65-F5344CB8AC3E}">
        <p14:creationId xmlns:p14="http://schemas.microsoft.com/office/powerpoint/2010/main" val="7924106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xmlns="" id="{3CCE055B-16D2-42A0-B79E-8D818152E9AE}"/>
              </a:ext>
            </a:extLst>
          </p:cNvPr>
          <p:cNvGrpSpPr/>
          <p:nvPr/>
        </p:nvGrpSpPr>
        <p:grpSpPr>
          <a:xfrm>
            <a:off x="1727200" y="873760"/>
            <a:ext cx="8493760" cy="2631440"/>
            <a:chOff x="3977443" y="-1656990"/>
            <a:chExt cx="3108271" cy="1374841"/>
          </a:xfrm>
        </p:grpSpPr>
        <p:sp>
          <p:nvSpPr>
            <p:cNvPr id="6" name="矩形: 圆角 6">
              <a:extLst>
                <a:ext uri="{FF2B5EF4-FFF2-40B4-BE49-F238E27FC236}">
                  <a16:creationId xmlns:a16="http://schemas.microsoft.com/office/drawing/2014/main" xmlns="" id="{54EF102E-107D-48D6-9EDE-EFE233AFFED9}"/>
                </a:ext>
              </a:extLst>
            </p:cNvPr>
            <p:cNvSpPr/>
            <p:nvPr/>
          </p:nvSpPr>
          <p:spPr>
            <a:xfrm>
              <a:off x="3977443" y="-1656990"/>
              <a:ext cx="3108271" cy="1374841"/>
            </a:xfrm>
            <a:prstGeom prst="roundRect">
              <a:avLst>
                <a:gd name="adj" fmla="val 16819"/>
              </a:avLst>
            </a:prstGeom>
            <a:solidFill>
              <a:srgbClr val="85E834"/>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7" name="TextBox 6">
              <a:extLst>
                <a:ext uri="{FF2B5EF4-FFF2-40B4-BE49-F238E27FC236}">
                  <a16:creationId xmlns:a16="http://schemas.microsoft.com/office/drawing/2014/main" xmlns="" id="{8AEA9D04-20AB-4B07-BBAB-2FEA25FC9BF2}"/>
                </a:ext>
              </a:extLst>
            </p:cNvPr>
            <p:cNvSpPr txBox="1"/>
            <p:nvPr/>
          </p:nvSpPr>
          <p:spPr>
            <a:xfrm>
              <a:off x="4037250" y="-1602680"/>
              <a:ext cx="3048464" cy="126622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Thật lãng phí  làm sao, vì HẬU ĐẬU nên bao nhiêu đồ đạc bị hỏng, bị rơi bẩn không thể sử dụng tiếp được nữa. Hậu đậu là không cẩn thận, hay làm rơi, làm vỡ đồ đạc.</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Tree>
    <p:extLst>
      <p:ext uri="{BB962C8B-B14F-4D97-AF65-F5344CB8AC3E}">
        <p14:creationId xmlns:p14="http://schemas.microsoft.com/office/powerpoint/2010/main" val="28054428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0" y="0"/>
            <a:ext cx="12192000" cy="6858000"/>
            <a:chOff x="0" y="0"/>
            <a:chExt cx="12192000" cy="6858000"/>
          </a:xfrm>
        </p:grpSpPr>
        <p:pic>
          <p:nvPicPr>
            <p:cNvPr id="21"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矩形 24"/>
            <p:cNvSpPr/>
            <p:nvPr/>
          </p:nvSpPr>
          <p:spPr>
            <a:xfrm>
              <a:off x="213645" y="176050"/>
              <a:ext cx="11760302" cy="6511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Arial" panose="020B0604020202020204" pitchFamily="34" charset="0"/>
                <a:ea typeface="字魂35号-经典雅黑" panose="02000000000000000000" pitchFamily="2" charset="-122"/>
                <a:cs typeface="Arial" panose="020B0604020202020204" pitchFamily="34" charset="0"/>
              </a:endParaRPr>
            </a:p>
          </p:txBody>
        </p:sp>
      </p:grpSp>
      <p:grpSp>
        <p:nvGrpSpPr>
          <p:cNvPr id="10" name="Group 9">
            <a:extLst>
              <a:ext uri="{FF2B5EF4-FFF2-40B4-BE49-F238E27FC236}">
                <a16:creationId xmlns:a16="http://schemas.microsoft.com/office/drawing/2014/main" xmlns="" id="{2C8E5DD9-046A-4F55-B855-E259364D1624}"/>
              </a:ext>
            </a:extLst>
          </p:cNvPr>
          <p:cNvGrpSpPr/>
          <p:nvPr/>
        </p:nvGrpSpPr>
        <p:grpSpPr>
          <a:xfrm>
            <a:off x="119209" y="1894933"/>
            <a:ext cx="3636715" cy="3598970"/>
            <a:chOff x="8126350" y="1467127"/>
            <a:chExt cx="2765067" cy="2752924"/>
          </a:xfrm>
        </p:grpSpPr>
        <p:pic>
          <p:nvPicPr>
            <p:cNvPr id="13" name="图片 2" descr="2">
              <a:extLst>
                <a:ext uri="{FF2B5EF4-FFF2-40B4-BE49-F238E27FC236}">
                  <a16:creationId xmlns:a16="http://schemas.microsoft.com/office/drawing/2014/main" xmlns="" id="{8BF4BF20-91DC-4A0D-ABAD-280829EE35E2}"/>
                </a:ext>
              </a:extLst>
            </p:cNvPr>
            <p:cNvPicPr>
              <a:picLocks noChangeAspect="1"/>
            </p:cNvPicPr>
            <p:nvPr/>
          </p:nvPicPr>
          <p:blipFill>
            <a:blip r:embed="rId4"/>
            <a:stretch>
              <a:fillRect/>
            </a:stretch>
          </p:blipFill>
          <p:spPr>
            <a:xfrm>
              <a:off x="8126350" y="1467127"/>
              <a:ext cx="2765067" cy="2343882"/>
            </a:xfrm>
            <a:prstGeom prst="rect">
              <a:avLst/>
            </a:prstGeom>
          </p:spPr>
        </p:pic>
        <p:sp>
          <p:nvSpPr>
            <p:cNvPr id="14" name="Rounded Rectangle 17">
              <a:extLst>
                <a:ext uri="{FF2B5EF4-FFF2-40B4-BE49-F238E27FC236}">
                  <a16:creationId xmlns:a16="http://schemas.microsoft.com/office/drawing/2014/main" xmlns="" id="{66B163A8-3075-4EA0-BCDF-9474B7AA7EC6}"/>
                </a:ext>
              </a:extLst>
            </p:cNvPr>
            <p:cNvSpPr/>
            <p:nvPr/>
          </p:nvSpPr>
          <p:spPr>
            <a:xfrm>
              <a:off x="8126350" y="3132350"/>
              <a:ext cx="2571800" cy="108770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Thảo</a:t>
              </a:r>
              <a:r>
                <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luận</a:t>
              </a:r>
              <a:r>
                <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nhóm</a:t>
              </a:r>
              <a:r>
                <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đôi</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grpSp>
        <p:nvGrpSpPr>
          <p:cNvPr id="22" name="Group 21">
            <a:extLst>
              <a:ext uri="{FF2B5EF4-FFF2-40B4-BE49-F238E27FC236}">
                <a16:creationId xmlns:a16="http://schemas.microsoft.com/office/drawing/2014/main" xmlns="" id="{C12790A2-1212-495D-875B-2D3B070EE824}"/>
              </a:ext>
            </a:extLst>
          </p:cNvPr>
          <p:cNvGrpSpPr/>
          <p:nvPr/>
        </p:nvGrpSpPr>
        <p:grpSpPr>
          <a:xfrm>
            <a:off x="3055654" y="961668"/>
            <a:ext cx="8740106" cy="1298019"/>
            <a:chOff x="3977443" y="-1656991"/>
            <a:chExt cx="3108271" cy="816099"/>
          </a:xfrm>
        </p:grpSpPr>
        <p:sp>
          <p:nvSpPr>
            <p:cNvPr id="23" name="矩形: 圆角 6">
              <a:extLst>
                <a:ext uri="{FF2B5EF4-FFF2-40B4-BE49-F238E27FC236}">
                  <a16:creationId xmlns:a16="http://schemas.microsoft.com/office/drawing/2014/main" xmlns="" id="{7C6BEA59-DC88-4666-A22E-A33DB9456A72}"/>
                </a:ext>
              </a:extLst>
            </p:cNvPr>
            <p:cNvSpPr/>
            <p:nvPr/>
          </p:nvSpPr>
          <p:spPr>
            <a:xfrm>
              <a:off x="3977443" y="-1656991"/>
              <a:ext cx="3108271" cy="786121"/>
            </a:xfrm>
            <a:prstGeom prst="roundRect">
              <a:avLst>
                <a:gd name="adj" fmla="val 50000"/>
              </a:avLst>
            </a:prstGeom>
            <a:solidFill>
              <a:srgbClr val="85E834"/>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336600"/>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4" name="TextBox 23">
              <a:extLst>
                <a:ext uri="{FF2B5EF4-FFF2-40B4-BE49-F238E27FC236}">
                  <a16:creationId xmlns:a16="http://schemas.microsoft.com/office/drawing/2014/main" xmlns="" id="{03B5A5B7-82E8-4AC4-BDCA-865A4F201E93}"/>
                </a:ext>
              </a:extLst>
            </p:cNvPr>
            <p:cNvSpPr txBox="1"/>
            <p:nvPr/>
          </p:nvSpPr>
          <p:spPr>
            <a:xfrm>
              <a:off x="4149093" y="-1595570"/>
              <a:ext cx="2764972" cy="754678"/>
            </a:xfrm>
            <a:prstGeom prst="rect">
              <a:avLst/>
            </a:prstGeom>
            <a:noFill/>
          </p:spPr>
          <p:txBody>
            <a:bodyPr wrap="square">
              <a:spAutoFit/>
            </a:bodyPr>
            <a:lstStyle/>
            <a:p>
              <a:pPr marL="0" marR="0" algn="ctr">
                <a:spcBef>
                  <a:spcPts val="0"/>
                </a:spcBef>
                <a:spcAft>
                  <a:spcPts val="0"/>
                </a:spcAft>
              </a:pP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Muốn</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làm</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việc</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nhà</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khéo</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chúng</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ta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cần</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làm</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gì</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b="1" dirty="0">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2" name="Cloud 1">
            <a:extLst>
              <a:ext uri="{FF2B5EF4-FFF2-40B4-BE49-F238E27FC236}">
                <a16:creationId xmlns:a16="http://schemas.microsoft.com/office/drawing/2014/main" xmlns="" id="{B8BB5F8E-C9D7-4811-BA67-9CA9D08D784A}"/>
              </a:ext>
            </a:extLst>
          </p:cNvPr>
          <p:cNvSpPr/>
          <p:nvPr/>
        </p:nvSpPr>
        <p:spPr>
          <a:xfrm>
            <a:off x="3958319" y="2651760"/>
            <a:ext cx="3779520" cy="2307392"/>
          </a:xfrm>
          <a:prstGeom prst="cloud">
            <a:avLst/>
          </a:prstGeom>
          <a:ln w="762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b="1" dirty="0" err="1">
                <a:solidFill>
                  <a:schemeClr val="bg1"/>
                </a:solidFill>
                <a:latin typeface="Arial" panose="020B0604020202020204" pitchFamily="34" charset="0"/>
                <a:cs typeface="Arial" panose="020B0604020202020204" pitchFamily="34" charset="0"/>
              </a:rPr>
              <a:t>Làm</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nhiều</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cho</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quen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tay</a:t>
            </a:r>
            <a:endParaRPr lang="en-US" sz="3200" b="1" dirty="0">
              <a:solidFill>
                <a:schemeClr val="bg1"/>
              </a:solidFill>
              <a:latin typeface="Arial" panose="020B0604020202020204" pitchFamily="34" charset="0"/>
              <a:cs typeface="Arial" panose="020B0604020202020204" pitchFamily="34" charset="0"/>
            </a:endParaRPr>
          </a:p>
        </p:txBody>
      </p:sp>
      <p:sp>
        <p:nvSpPr>
          <p:cNvPr id="29" name="Cloud 28">
            <a:extLst>
              <a:ext uri="{FF2B5EF4-FFF2-40B4-BE49-F238E27FC236}">
                <a16:creationId xmlns:a16="http://schemas.microsoft.com/office/drawing/2014/main" xmlns="" id="{7D59DCBA-2D8E-423C-A5B9-1EB4A5251AFB}"/>
              </a:ext>
            </a:extLst>
          </p:cNvPr>
          <p:cNvSpPr/>
          <p:nvPr/>
        </p:nvSpPr>
        <p:spPr>
          <a:xfrm>
            <a:off x="8194427" y="2651760"/>
            <a:ext cx="3779520" cy="2307392"/>
          </a:xfrm>
          <a:prstGeom prst="cloud">
            <a:avLst/>
          </a:prstGeom>
          <a:ln w="762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b="1" dirty="0" err="1">
                <a:solidFill>
                  <a:schemeClr val="bg1"/>
                </a:solidFill>
                <a:latin typeface="Arial" panose="020B0604020202020204" pitchFamily="34" charset="0"/>
                <a:cs typeface="Arial" panose="020B0604020202020204" pitchFamily="34" charset="0"/>
              </a:rPr>
              <a:t>Không</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vội</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vàng</a:t>
            </a:r>
            <a:endParaRPr lang="en-US"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80212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down)">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xmlns="" id="{2F77F305-41D6-4811-B0A7-87B496F513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xmlns="" id="{B60AE2D6-F871-4EB0-84BE-A1D82FADA7C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324642" y="3905050"/>
            <a:ext cx="2867358" cy="2952950"/>
          </a:xfrm>
          <a:prstGeom prst="rect">
            <a:avLst/>
          </a:prstGeom>
        </p:spPr>
      </p:pic>
      <p:pic>
        <p:nvPicPr>
          <p:cNvPr id="11" name="Graphic 10">
            <a:extLst>
              <a:ext uri="{FF2B5EF4-FFF2-40B4-BE49-F238E27FC236}">
                <a16:creationId xmlns:a16="http://schemas.microsoft.com/office/drawing/2014/main" xmlns="" id="{41040F07-71B0-4F9C-A4E5-EE1E82C92E72}"/>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226359" y="3610260"/>
            <a:ext cx="2867358" cy="3246066"/>
          </a:xfrm>
          <a:prstGeom prst="rect">
            <a:avLst/>
          </a:prstGeom>
        </p:spPr>
      </p:pic>
      <p:pic>
        <p:nvPicPr>
          <p:cNvPr id="8" name="Graphic 7">
            <a:extLst>
              <a:ext uri="{FF2B5EF4-FFF2-40B4-BE49-F238E27FC236}">
                <a16:creationId xmlns:a16="http://schemas.microsoft.com/office/drawing/2014/main" xmlns="" id="{9D76B61D-6F1A-4785-9743-76A0BE7D49F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916032" y="1942241"/>
            <a:ext cx="1878754" cy="3824434"/>
          </a:xfrm>
          <a:prstGeom prst="rect">
            <a:avLst/>
          </a:prstGeom>
        </p:spPr>
      </p:pic>
      <p:pic>
        <p:nvPicPr>
          <p:cNvPr id="13" name="Graphic 12">
            <a:extLst>
              <a:ext uri="{FF2B5EF4-FFF2-40B4-BE49-F238E27FC236}">
                <a16:creationId xmlns:a16="http://schemas.microsoft.com/office/drawing/2014/main" xmlns="" id="{5DE92251-9090-476B-ABE5-A73C16749CA8}"/>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59649" y="3667703"/>
            <a:ext cx="2873317" cy="3134528"/>
          </a:xfrm>
          <a:prstGeom prst="rect">
            <a:avLst/>
          </a:prstGeom>
        </p:spPr>
      </p:pic>
      <p:pic>
        <p:nvPicPr>
          <p:cNvPr id="16" name="Graphic 15">
            <a:extLst>
              <a:ext uri="{FF2B5EF4-FFF2-40B4-BE49-F238E27FC236}">
                <a16:creationId xmlns:a16="http://schemas.microsoft.com/office/drawing/2014/main" xmlns="" id="{1E607861-D351-4371-A9A8-27D70B71859D}"/>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flipH="1">
            <a:off x="3086334" y="3723472"/>
            <a:ext cx="2867358" cy="3132854"/>
          </a:xfrm>
          <a:prstGeom prst="rect">
            <a:avLst/>
          </a:prstGeom>
        </p:spPr>
      </p:pic>
      <p:pic>
        <p:nvPicPr>
          <p:cNvPr id="4" name="Picture 3">
            <a:extLst>
              <a:ext uri="{FF2B5EF4-FFF2-40B4-BE49-F238E27FC236}">
                <a16:creationId xmlns:a16="http://schemas.microsoft.com/office/drawing/2014/main" xmlns="" id="{38B38DF2-B6CE-4943-87F9-C5BAA35B56E6}"/>
              </a:ext>
            </a:extLst>
          </p:cNvPr>
          <p:cNvPicPr>
            <a:picLocks noChangeAspect="1"/>
          </p:cNvPicPr>
          <p:nvPr/>
        </p:nvPicPr>
        <p:blipFill>
          <a:blip r:embed="rId14"/>
          <a:stretch>
            <a:fillRect/>
          </a:stretch>
        </p:blipFill>
        <p:spPr>
          <a:xfrm>
            <a:off x="3668243" y="1381486"/>
            <a:ext cx="4986960" cy="1755800"/>
          </a:xfrm>
          <a:prstGeom prst="rect">
            <a:avLst/>
          </a:prstGeom>
        </p:spPr>
      </p:pic>
    </p:spTree>
    <p:extLst>
      <p:ext uri="{BB962C8B-B14F-4D97-AF65-F5344CB8AC3E}">
        <p14:creationId xmlns:p14="http://schemas.microsoft.com/office/powerpoint/2010/main" val="32158528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0" y="0"/>
            <a:ext cx="12192000" cy="6858000"/>
            <a:chOff x="0" y="0"/>
            <a:chExt cx="12192000" cy="6858000"/>
          </a:xfrm>
        </p:grpSpPr>
        <p:pic>
          <p:nvPicPr>
            <p:cNvPr id="21"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矩形 24"/>
            <p:cNvSpPr/>
            <p:nvPr/>
          </p:nvSpPr>
          <p:spPr>
            <a:xfrm>
              <a:off x="213645" y="176050"/>
              <a:ext cx="11760302" cy="6511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Arial" panose="020B0604020202020204" pitchFamily="34" charset="0"/>
                <a:ea typeface="字魂35号-经典雅黑" panose="02000000000000000000" pitchFamily="2" charset="-122"/>
                <a:cs typeface="Arial" panose="020B0604020202020204" pitchFamily="34" charset="0"/>
              </a:endParaRPr>
            </a:p>
          </p:txBody>
        </p:sp>
      </p:grpSp>
      <p:pic>
        <p:nvPicPr>
          <p:cNvPr id="32" name="Graphic 31">
            <a:extLst>
              <a:ext uri="{FF2B5EF4-FFF2-40B4-BE49-F238E27FC236}">
                <a16:creationId xmlns:a16="http://schemas.microsoft.com/office/drawing/2014/main" xmlns="" id="{D79C96CE-8A36-4EAF-8244-02D554A129B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474720" y="3761670"/>
            <a:ext cx="6413889" cy="2824026"/>
          </a:xfrm>
          <a:prstGeom prst="rect">
            <a:avLst/>
          </a:prstGeom>
        </p:spPr>
      </p:pic>
      <p:grpSp>
        <p:nvGrpSpPr>
          <p:cNvPr id="6" name="Group 5">
            <a:extLst>
              <a:ext uri="{FF2B5EF4-FFF2-40B4-BE49-F238E27FC236}">
                <a16:creationId xmlns:a16="http://schemas.microsoft.com/office/drawing/2014/main" xmlns="" id="{80ADC3C9-9A5F-40C6-8FF5-9FB9D3D92BEF}"/>
              </a:ext>
            </a:extLst>
          </p:cNvPr>
          <p:cNvGrpSpPr/>
          <p:nvPr/>
        </p:nvGrpSpPr>
        <p:grpSpPr>
          <a:xfrm>
            <a:off x="1727200" y="873760"/>
            <a:ext cx="9022080" cy="2658494"/>
            <a:chOff x="3977443" y="-1656990"/>
            <a:chExt cx="3108271" cy="1388976"/>
          </a:xfrm>
        </p:grpSpPr>
        <p:sp>
          <p:nvSpPr>
            <p:cNvPr id="7" name="矩形: 圆角 6">
              <a:extLst>
                <a:ext uri="{FF2B5EF4-FFF2-40B4-BE49-F238E27FC236}">
                  <a16:creationId xmlns:a16="http://schemas.microsoft.com/office/drawing/2014/main" xmlns="" id="{5D400D78-FD0B-4A72-B4B9-A1C5E533D6A1}"/>
                </a:ext>
              </a:extLst>
            </p:cNvPr>
            <p:cNvSpPr/>
            <p:nvPr/>
          </p:nvSpPr>
          <p:spPr>
            <a:xfrm>
              <a:off x="3977443" y="-1656990"/>
              <a:ext cx="3108271" cy="1374841"/>
            </a:xfrm>
            <a:prstGeom prst="roundRect">
              <a:avLst>
                <a:gd name="adj" fmla="val 16819"/>
              </a:avLst>
            </a:prstGeom>
            <a:solidFill>
              <a:srgbClr val="85E834"/>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8" name="TextBox 7">
              <a:extLst>
                <a:ext uri="{FF2B5EF4-FFF2-40B4-BE49-F238E27FC236}">
                  <a16:creationId xmlns:a16="http://schemas.microsoft.com/office/drawing/2014/main" xmlns="" id="{7CF313FE-D328-4811-A030-2970FBF14691}"/>
                </a:ext>
              </a:extLst>
            </p:cNvPr>
            <p:cNvSpPr txBox="1"/>
            <p:nvPr/>
          </p:nvSpPr>
          <p:spPr>
            <a:xfrm>
              <a:off x="4037250" y="-1602680"/>
              <a:ext cx="3048464" cy="133466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Người xưa hay có câu “ Trăm hay không bằng tay quen” bởi vậy bí kíp giúp ta rèn luyện tính cẩn thận chính là: “LÀM NHIỀU CHO QUEN TAY – TẬP TRUNG, KHÔNG VỘI VÀNG”.</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Tree>
    <p:extLst>
      <p:ext uri="{BB962C8B-B14F-4D97-AF65-F5344CB8AC3E}">
        <p14:creationId xmlns:p14="http://schemas.microsoft.com/office/powerpoint/2010/main" val="12809217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矩形: 圆角 6">
            <a:extLst>
              <a:ext uri="{FF2B5EF4-FFF2-40B4-BE49-F238E27FC236}">
                <a16:creationId xmlns:a16="http://schemas.microsoft.com/office/drawing/2014/main" xmlns="" id="{499B534F-1378-4732-B8F5-9F0EAA5133DB}"/>
              </a:ext>
            </a:extLst>
          </p:cNvPr>
          <p:cNvSpPr/>
          <p:nvPr/>
        </p:nvSpPr>
        <p:spPr>
          <a:xfrm>
            <a:off x="2682240" y="1597158"/>
            <a:ext cx="6522719" cy="2058995"/>
          </a:xfrm>
          <a:prstGeom prst="roundRect">
            <a:avLst>
              <a:gd name="adj" fmla="val 50000"/>
            </a:avLst>
          </a:prstGeom>
          <a:noFill/>
          <a:ln w="76200"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4" name="Picture 3">
            <a:extLst>
              <a:ext uri="{FF2B5EF4-FFF2-40B4-BE49-F238E27FC236}">
                <a16:creationId xmlns:a16="http://schemas.microsoft.com/office/drawing/2014/main" xmlns="" id="{EAD91A53-383C-4E86-ACD0-39EDBA07828D}"/>
              </a:ext>
            </a:extLst>
          </p:cNvPr>
          <p:cNvPicPr>
            <a:picLocks noChangeAspect="1"/>
          </p:cNvPicPr>
          <p:nvPr/>
        </p:nvPicPr>
        <p:blipFill>
          <a:blip r:embed="rId4"/>
          <a:stretch>
            <a:fillRect/>
          </a:stretch>
        </p:blipFill>
        <p:spPr>
          <a:xfrm>
            <a:off x="3350537" y="1778422"/>
            <a:ext cx="5328366" cy="1877731"/>
          </a:xfrm>
          <a:prstGeom prst="rect">
            <a:avLst/>
          </a:prstGeom>
        </p:spPr>
      </p:pic>
    </p:spTree>
    <p:extLst>
      <p:ext uri="{BB962C8B-B14F-4D97-AF65-F5344CB8AC3E}">
        <p14:creationId xmlns:p14="http://schemas.microsoft.com/office/powerpoint/2010/main" val="27336165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259</Words>
  <Application>Microsoft Office PowerPoint</Application>
  <PresentationFormat>Custom</PresentationFormat>
  <Paragraphs>31</Paragraphs>
  <Slides>14</Slides>
  <Notes>13</Notes>
  <HiddenSlides>0</HiddenSlides>
  <MMClips>1</MMClips>
  <ScaleCrop>false</ScaleCrop>
  <HeadingPairs>
    <vt:vector size="4" baseType="variant">
      <vt:variant>
        <vt:lpstr>Theme</vt:lpstr>
      </vt:variant>
      <vt:variant>
        <vt:i4>4</vt:i4>
      </vt:variant>
      <vt:variant>
        <vt:lpstr>Slide Titles</vt:lpstr>
      </vt:variant>
      <vt:variant>
        <vt:i4>14</vt:i4>
      </vt:variant>
    </vt:vector>
  </HeadingPairs>
  <TitlesOfParts>
    <vt:vector size="18" baseType="lpstr">
      <vt:lpstr>2_Office Theme</vt:lpstr>
      <vt:lpstr>​​</vt:lpstr>
      <vt:lpstr>Office Theme</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Windows User</cp:lastModifiedBy>
  <cp:revision>22</cp:revision>
  <dcterms:created xsi:type="dcterms:W3CDTF">2021-06-08T09:22:31Z</dcterms:created>
  <dcterms:modified xsi:type="dcterms:W3CDTF">2025-12-25T09:27:48Z</dcterms:modified>
</cp:coreProperties>
</file>