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0" r:id="rId2"/>
    <p:sldMasterId id="2147483725" r:id="rId3"/>
    <p:sldMasterId id="2147483754" r:id="rId4"/>
  </p:sldMasterIdLst>
  <p:notesMasterIdLst>
    <p:notesMasterId r:id="rId17"/>
  </p:notesMasterIdLst>
  <p:sldIdLst>
    <p:sldId id="289" r:id="rId5"/>
    <p:sldId id="512" r:id="rId6"/>
    <p:sldId id="258" r:id="rId7"/>
    <p:sldId id="362" r:id="rId8"/>
    <p:sldId id="360" r:id="rId9"/>
    <p:sldId id="364" r:id="rId10"/>
    <p:sldId id="361" r:id="rId11"/>
    <p:sldId id="511" r:id="rId12"/>
    <p:sldId id="513" r:id="rId13"/>
    <p:sldId id="366" r:id="rId14"/>
    <p:sldId id="290" r:id="rId15"/>
    <p:sldId id="3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5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4E7A1-F770-403A-B44F-ABE2628A000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4FFD4-C49B-4DE4-BDB2-D4736871B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3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4FFD4-C49B-4DE4-BDB2-D4736871B2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3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960217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50550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5336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4640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620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96691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6201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3342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1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9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106006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92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17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48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25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32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5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5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8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2903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6329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25954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7336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1556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16406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834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6C87B3B-B048-C7D8-4D6D-B0B548B812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81094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9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C216538-35D9-4019-8BAA-F742114017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5" y="186198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77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D7DEF-F37C-4EEB-AB4D-10A8AEA9B5A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8E04F-DE5F-472A-9AB2-F4500631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9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3.svg"/><Relationship Id="rId3" Type="http://schemas.openxmlformats.org/officeDocument/2006/relationships/image" Target="../media/image15.jpeg"/><Relationship Id="rId7" Type="http://schemas.openxmlformats.org/officeDocument/2006/relationships/image" Target="../media/image37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9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30900"/>
          </a:xfrm>
          <a:prstGeom prst="rect">
            <a:avLst/>
          </a:prstGeom>
        </p:spPr>
      </p:pic>
      <p:pic>
        <p:nvPicPr>
          <p:cNvPr id="3" name="图片 2" descr="组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5" y="0"/>
            <a:ext cx="11146971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4FEBB0B-DDAC-4367-A79D-7D77EA07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471" y="1080791"/>
            <a:ext cx="8047417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89DDBB-1C1E-4021-80CB-915A9658F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951" y="2038991"/>
            <a:ext cx="6852498" cy="278001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381115"/>
            <a:chOff x="0" y="0"/>
            <a:chExt cx="19200" cy="10049"/>
          </a:xfrm>
        </p:grpSpPr>
        <p:pic>
          <p:nvPicPr>
            <p:cNvPr id="2" name="图片 1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93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6" y="751"/>
              <a:ext cx="18515" cy="9298"/>
            </a:xfrm>
            <a:prstGeom prst="rect">
              <a:avLst/>
            </a:prstGeom>
            <a:solidFill>
              <a:srgbClr val="F2F2F2"/>
            </a:solidFill>
            <a:ln w="76200">
              <a:solidFill>
                <a:srgbClr val="FFF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12" descr="组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955" y="1750060"/>
            <a:ext cx="4095750" cy="4124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079469-2F51-46C1-8934-FEC9BA935D50}"/>
              </a:ext>
            </a:extLst>
          </p:cNvPr>
          <p:cNvSpPr txBox="1"/>
          <p:nvPr/>
        </p:nvSpPr>
        <p:spPr>
          <a:xfrm>
            <a:off x="6215743" y="2198914"/>
            <a:ext cx="4582886" cy="243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矩形: 圆角 6">
            <a:extLst>
              <a:ext uri="{FF2B5EF4-FFF2-40B4-BE49-F238E27FC236}">
                <a16:creationId xmlns:a16="http://schemas.microsoft.com/office/drawing/2014/main" xmlns="" id="{868F9DE3-29C9-47C2-A8C5-3EB480E5AF8E}"/>
              </a:ext>
            </a:extLst>
          </p:cNvPr>
          <p:cNvSpPr/>
          <p:nvPr/>
        </p:nvSpPr>
        <p:spPr>
          <a:xfrm>
            <a:off x="5528673" y="1961893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FDFEA8-AD2B-4FFC-8F22-BA56DBF69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763" y="2177143"/>
            <a:ext cx="491989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8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381115"/>
            <a:chOff x="0" y="0"/>
            <a:chExt cx="19200" cy="10049"/>
          </a:xfrm>
        </p:grpSpPr>
        <p:pic>
          <p:nvPicPr>
            <p:cNvPr id="2" name="图片 1" descr="组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0" cy="93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6" y="751"/>
              <a:ext cx="18515" cy="9298"/>
            </a:xfrm>
            <a:prstGeom prst="rect">
              <a:avLst/>
            </a:prstGeom>
            <a:solidFill>
              <a:srgbClr val="F2F2F2"/>
            </a:solidFill>
            <a:ln w="76200">
              <a:solidFill>
                <a:srgbClr val="FFF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112045" y="2082575"/>
            <a:ext cx="5517355" cy="3422875"/>
          </a:xfrm>
          <a:prstGeom prst="rect">
            <a:avLst/>
          </a:prstGeom>
          <a:noFill/>
          <a:ln>
            <a:solidFill>
              <a:srgbClr val="074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阿里巴巴普惠体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9796" y="2368325"/>
            <a:ext cx="53018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Qua thực hành làm đèn lồng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các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em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rèn luyện được sự khéo léo, cẩn thận. Có rất nhiều kiểu đèn lồng. Chúng ta có thể sáng tạo ra đèn lồng của riêng mình.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62683" y="1657125"/>
            <a:ext cx="4816078" cy="669166"/>
          </a:xfrm>
          <a:prstGeom prst="rect">
            <a:avLst/>
          </a:prstGeom>
          <a:solidFill>
            <a:srgbClr val="07476D"/>
          </a:solidFill>
          <a:ln w="254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luận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2" name="图片 11" descr="组 2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495" y="477520"/>
            <a:ext cx="2040890" cy="57511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/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381115"/>
            <a:chOff x="0" y="0"/>
            <a:chExt cx="19200" cy="10049"/>
          </a:xfrm>
        </p:grpSpPr>
        <p:pic>
          <p:nvPicPr>
            <p:cNvPr id="2" name="图片 1" descr="组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0" cy="93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6" y="751"/>
              <a:ext cx="18515" cy="9298"/>
            </a:xfrm>
            <a:prstGeom prst="rect">
              <a:avLst/>
            </a:prstGeom>
            <a:solidFill>
              <a:srgbClr val="F2F2F2"/>
            </a:solidFill>
            <a:ln w="76200">
              <a:solidFill>
                <a:srgbClr val="FFF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5" descr="E:\PPT\PPT\外\7月9号中秋节PPT模板\组 2.png组 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359105" y="395605"/>
            <a:ext cx="1258855" cy="30333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086674F-5660-4F3D-93C2-F8AAE488AE30}"/>
              </a:ext>
            </a:extLst>
          </p:cNvPr>
          <p:cNvGrpSpPr/>
          <p:nvPr/>
        </p:nvGrpSpPr>
        <p:grpSpPr>
          <a:xfrm>
            <a:off x="707163" y="714829"/>
            <a:ext cx="8284029" cy="1778000"/>
            <a:chOff x="1295400" y="2465352"/>
            <a:chExt cx="7848600" cy="1997792"/>
          </a:xfrm>
        </p:grpSpPr>
        <p:sp>
          <p:nvSpPr>
            <p:cNvPr id="7" name="矩形 6"/>
            <p:cNvSpPr/>
            <p:nvPr/>
          </p:nvSpPr>
          <p:spPr>
            <a:xfrm>
              <a:off x="1295400" y="2465352"/>
              <a:ext cx="7848600" cy="1997792"/>
            </a:xfrm>
            <a:prstGeom prst="rect">
              <a:avLst/>
            </a:prstGeom>
            <a:solidFill>
              <a:srgbClr val="074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22399" y="2708818"/>
              <a:ext cx="751477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Về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nhà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: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Lựa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chọn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một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để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chuẩn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bị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vui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tết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Trung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thu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cùng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gia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đình</a:t>
              </a:r>
              <a:r>
                <a:rPr lang="en-US" altLang="zh-CN" sz="36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D32A98C6-5FF3-41DD-8F4B-FF1062296CBC}"/>
              </a:ext>
            </a:extLst>
          </p:cNvPr>
          <p:cNvSpPr/>
          <p:nvPr/>
        </p:nvSpPr>
        <p:spPr>
          <a:xfrm>
            <a:off x="360680" y="3180926"/>
            <a:ext cx="3779520" cy="2307392"/>
          </a:xfrm>
          <a:prstGeom prst="cloud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C7199100-5034-4958-B184-7766D08FAB16}"/>
              </a:ext>
            </a:extLst>
          </p:cNvPr>
          <p:cNvSpPr/>
          <p:nvPr/>
        </p:nvSpPr>
        <p:spPr>
          <a:xfrm>
            <a:off x="4287520" y="3093934"/>
            <a:ext cx="3779520" cy="2307392"/>
          </a:xfrm>
          <a:prstGeom prst="cloud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5A454028-7588-4D77-9651-F9D8B0EC5F49}"/>
              </a:ext>
            </a:extLst>
          </p:cNvPr>
          <p:cNvSpPr/>
          <p:nvPr/>
        </p:nvSpPr>
        <p:spPr>
          <a:xfrm>
            <a:off x="8301673" y="2840643"/>
            <a:ext cx="3779520" cy="2307392"/>
          </a:xfrm>
          <a:prstGeom prst="cloud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hông Nền Trung Thu Vector Corel CDR Part21 | Cách Hay Nhất |  Phông nền, Nền, Chụp ảnh trẻ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3716" r="2781" b="5787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0E280E-097A-BBF7-FC2D-B4626956F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242" y="2198829"/>
            <a:ext cx="81510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0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309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4033" y="476885"/>
            <a:ext cx="11163935" cy="5904230"/>
          </a:xfrm>
          <a:prstGeom prst="rect">
            <a:avLst/>
          </a:prstGeom>
          <a:solidFill>
            <a:srgbClr val="F2F2F2"/>
          </a:solidFill>
          <a:ln w="76200">
            <a:solidFill>
              <a:srgbClr val="FFF8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148422" y="661347"/>
            <a:ext cx="8454264" cy="788748"/>
            <a:chOff x="7897" y="2523"/>
            <a:chExt cx="9182" cy="1242"/>
          </a:xfrm>
        </p:grpSpPr>
        <p:sp>
          <p:nvSpPr>
            <p:cNvPr id="25" name="矩形: 圆角 24"/>
            <p:cNvSpPr/>
            <p:nvPr/>
          </p:nvSpPr>
          <p:spPr>
            <a:xfrm>
              <a:off x="7996" y="2635"/>
              <a:ext cx="9083" cy="1018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747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235" y="2830"/>
              <a:ext cx="7314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7897" y="2523"/>
              <a:ext cx="1242" cy="1242"/>
              <a:chOff x="5054789" y="1642303"/>
              <a:chExt cx="707886" cy="707886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054789" y="1642303"/>
                <a:ext cx="707886" cy="707886"/>
              </a:xfrm>
              <a:prstGeom prst="ellipse">
                <a:avLst/>
              </a:prstGeom>
              <a:solidFill>
                <a:srgbClr val="0747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5212687" y="1659931"/>
                <a:ext cx="392091" cy="634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</a:t>
                </a: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111215" y="1698729"/>
                <a:ext cx="595034" cy="59503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057BC25-67E0-4C44-9AAA-CE6EAAD33EFB}"/>
              </a:ext>
            </a:extLst>
          </p:cNvPr>
          <p:cNvGrpSpPr/>
          <p:nvPr/>
        </p:nvGrpSpPr>
        <p:grpSpPr>
          <a:xfrm>
            <a:off x="815895" y="1926258"/>
            <a:ext cx="3636715" cy="3598970"/>
            <a:chOff x="8126350" y="1467127"/>
            <a:chExt cx="2765067" cy="275292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xmlns="" id="{DD09A51D-BFC0-469F-9EA3-C7963B69C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36" name="Rounded Rectangle 17">
              <a:extLst>
                <a:ext uri="{FF2B5EF4-FFF2-40B4-BE49-F238E27FC236}">
                  <a16:creationId xmlns:a16="http://schemas.microsoft.com/office/drawing/2014/main" xmlns="" id="{CA2DCCF7-5486-4743-894F-2553639273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6D3B801-2B92-4DC0-906D-02204F132D63}"/>
              </a:ext>
            </a:extLst>
          </p:cNvPr>
          <p:cNvGrpSpPr/>
          <p:nvPr/>
        </p:nvGrpSpPr>
        <p:grpSpPr>
          <a:xfrm>
            <a:off x="4198418" y="2340280"/>
            <a:ext cx="7353310" cy="1250339"/>
            <a:chOff x="3977443" y="-1656991"/>
            <a:chExt cx="3108271" cy="786121"/>
          </a:xfrm>
        </p:grpSpPr>
        <p:sp>
          <p:nvSpPr>
            <p:cNvPr id="38" name="矩形: 圆角 6">
              <a:extLst>
                <a:ext uri="{FF2B5EF4-FFF2-40B4-BE49-F238E27FC236}">
                  <a16:creationId xmlns:a16="http://schemas.microsoft.com/office/drawing/2014/main" xmlns="" id="{DCC48A6E-E2F2-4839-9D92-78EB697FD8F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2F3B7BA6-9024-4A32-9B2C-CFFCAD794A6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677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Tết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endParaRPr lang="zh-CN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5A09CD81-081B-453F-AF3F-3CA746DBE6FE}"/>
              </a:ext>
            </a:extLst>
          </p:cNvPr>
          <p:cNvGrpSpPr/>
          <p:nvPr/>
        </p:nvGrpSpPr>
        <p:grpSpPr>
          <a:xfrm>
            <a:off x="4324657" y="4079921"/>
            <a:ext cx="7353310" cy="1250339"/>
            <a:chOff x="3977443" y="-1656991"/>
            <a:chExt cx="3108271" cy="786121"/>
          </a:xfrm>
        </p:grpSpPr>
        <p:sp>
          <p:nvSpPr>
            <p:cNvPr id="50" name="矩形: 圆角 6">
              <a:extLst>
                <a:ext uri="{FF2B5EF4-FFF2-40B4-BE49-F238E27FC236}">
                  <a16:creationId xmlns:a16="http://schemas.microsoft.com/office/drawing/2014/main" xmlns="" id="{8C4DA484-7E20-4CCE-936A-2B79B0709A9E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2B528502-74EF-4364-9DE4-F0C466C9D1D6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677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Tết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381115"/>
            <a:chOff x="0" y="0"/>
            <a:chExt cx="19200" cy="10049"/>
          </a:xfrm>
        </p:grpSpPr>
        <p:pic>
          <p:nvPicPr>
            <p:cNvPr id="2" name="图片 1" descr="组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0" cy="93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6" y="751"/>
              <a:ext cx="18515" cy="9298"/>
            </a:xfrm>
            <a:prstGeom prst="rect">
              <a:avLst/>
            </a:prstGeom>
            <a:solidFill>
              <a:srgbClr val="F2F2F2"/>
            </a:solidFill>
            <a:ln w="76200">
              <a:solidFill>
                <a:srgbClr val="FFF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583690" y="3081655"/>
            <a:ext cx="9299575" cy="2822575"/>
            <a:chOff x="2940" y="3882"/>
            <a:chExt cx="14645" cy="4445"/>
          </a:xfrm>
        </p:grpSpPr>
        <p:sp>
          <p:nvSpPr>
            <p:cNvPr id="6" name="矩形 5"/>
            <p:cNvSpPr/>
            <p:nvPr/>
          </p:nvSpPr>
          <p:spPr>
            <a:xfrm>
              <a:off x="2940" y="3882"/>
              <a:ext cx="14645" cy="4445"/>
            </a:xfrm>
            <a:prstGeom prst="rect">
              <a:avLst/>
            </a:prstGeom>
            <a:solidFill>
              <a:srgbClr val="074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465" y="4429"/>
              <a:ext cx="13562" cy="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阿里巴巴普惠体 Light" panose="00020600040101010101" pitchFamily="18" charset="-122"/>
                  <a:sym typeface="+mn-ea"/>
                </a:rPr>
                <a:t>Tết Trung thu có nhiều hình ảnh tiêu biểu, quen thuộc với mỗi người dân Việt Nam như mâm quả, trăng sáng, rước đèn, bày cỗ Trung thu,…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阿里巴巴普惠体 Light" panose="00020600040101010101" pitchFamily="18" charset="-122"/>
                <a:sym typeface="+mn-ea"/>
              </a:endParaRPr>
            </a:p>
          </p:txBody>
        </p:sp>
      </p:grpSp>
      <p:pic>
        <p:nvPicPr>
          <p:cNvPr id="8" name="图片 7" descr="组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860" y="-798195"/>
            <a:ext cx="8601075" cy="41382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309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4033" y="476885"/>
            <a:ext cx="11163935" cy="5904230"/>
          </a:xfrm>
          <a:prstGeom prst="rect">
            <a:avLst/>
          </a:prstGeom>
          <a:solidFill>
            <a:srgbClr val="F2F2F2"/>
          </a:solidFill>
          <a:ln w="76200">
            <a:solidFill>
              <a:srgbClr val="FFF8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61591" y="646860"/>
            <a:ext cx="11016376" cy="788748"/>
            <a:chOff x="7897" y="2523"/>
            <a:chExt cx="10476" cy="1242"/>
          </a:xfrm>
        </p:grpSpPr>
        <p:sp>
          <p:nvSpPr>
            <p:cNvPr id="25" name="矩形: 圆角 24"/>
            <p:cNvSpPr/>
            <p:nvPr/>
          </p:nvSpPr>
          <p:spPr>
            <a:xfrm>
              <a:off x="7996" y="2635"/>
              <a:ext cx="10257" cy="1018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747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235" y="2830"/>
              <a:ext cx="9138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mâm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7897" y="2523"/>
              <a:ext cx="1242" cy="1242"/>
              <a:chOff x="5054790" y="1642303"/>
              <a:chExt cx="707884" cy="707886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054790" y="1642303"/>
                <a:ext cx="707884" cy="707886"/>
              </a:xfrm>
              <a:prstGeom prst="ellipse">
                <a:avLst/>
              </a:prstGeom>
              <a:solidFill>
                <a:srgbClr val="0747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5277019" y="1659931"/>
                <a:ext cx="263427" cy="635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</a:t>
                </a: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111215" y="1698729"/>
                <a:ext cx="595034" cy="59503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1026" name="Picture 2" descr="Cách làm chó bưởi trang trí mâm ngũ quả Trung Thu vừa đẹp vừa yêu - Công  thức Món ngon">
            <a:extLst>
              <a:ext uri="{FF2B5EF4-FFF2-40B4-BE49-F238E27FC236}">
                <a16:creationId xmlns:a16="http://schemas.microsoft.com/office/drawing/2014/main" xmlns="" id="{405A17FC-9173-46DB-B415-FD6D2574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5" y="2198914"/>
            <a:ext cx="4841184" cy="363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893F156-664A-44EE-A64B-67BC2E5DD812}"/>
              </a:ext>
            </a:extLst>
          </p:cNvPr>
          <p:cNvGrpSpPr/>
          <p:nvPr/>
        </p:nvGrpSpPr>
        <p:grpSpPr>
          <a:xfrm>
            <a:off x="5830786" y="1871937"/>
            <a:ext cx="5620985" cy="2177549"/>
            <a:chOff x="3977443" y="-1656991"/>
            <a:chExt cx="3108271" cy="78612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xmlns="" id="{20ADDD63-6EDE-46DB-9533-CB53F290759E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D653B03-C337-4339-B8DA-81168EABB62F}"/>
                </a:ext>
              </a:extLst>
            </p:cNvPr>
            <p:cNvSpPr txBox="1"/>
            <p:nvPr/>
          </p:nvSpPr>
          <p:spPr>
            <a:xfrm>
              <a:off x="4158792" y="-1611564"/>
              <a:ext cx="2764972" cy="655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ăn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0" spc="-15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Mùi</a:t>
              </a:r>
              <a:r>
                <a:rPr lang="en-US" sz="2800" b="0" spc="-15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vị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0" spc="-15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</a:t>
              </a:r>
              <a:r>
                <a:rPr lang="en-US" sz="2800" b="0" spc="-15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màu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1091078-8618-45B0-97E1-1FF7E18CE08B}"/>
              </a:ext>
            </a:extLst>
          </p:cNvPr>
          <p:cNvGrpSpPr/>
          <p:nvPr/>
        </p:nvGrpSpPr>
        <p:grpSpPr>
          <a:xfrm>
            <a:off x="6056982" y="4583258"/>
            <a:ext cx="5620985" cy="1154292"/>
            <a:chOff x="3977443" y="-1656991"/>
            <a:chExt cx="3108271" cy="786121"/>
          </a:xfrm>
        </p:grpSpPr>
        <p:sp>
          <p:nvSpPr>
            <p:cNvPr id="29" name="矩形: 圆角 6">
              <a:extLst>
                <a:ext uri="{FF2B5EF4-FFF2-40B4-BE49-F238E27FC236}">
                  <a16:creationId xmlns:a16="http://schemas.microsoft.com/office/drawing/2014/main" xmlns="" id="{51AB298B-85C4-48CB-A357-44FCC41B0B0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CA536C2-8C17-4598-A9B0-CF7EC7377F42}"/>
                </a:ext>
              </a:extLst>
            </p:cNvPr>
            <p:cNvSpPr txBox="1"/>
            <p:nvPr/>
          </p:nvSpPr>
          <p:spPr>
            <a:xfrm>
              <a:off x="4158792" y="-1611564"/>
              <a:ext cx="2764972" cy="477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bày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thế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774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381115"/>
            <a:chOff x="0" y="0"/>
            <a:chExt cx="19200" cy="10049"/>
          </a:xfrm>
        </p:grpSpPr>
        <p:pic>
          <p:nvPicPr>
            <p:cNvPr id="2" name="图片 1" descr="组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0" cy="93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6" y="751"/>
              <a:ext cx="18515" cy="9298"/>
            </a:xfrm>
            <a:prstGeom prst="rect">
              <a:avLst/>
            </a:prstGeom>
            <a:solidFill>
              <a:srgbClr val="F2F2F2"/>
            </a:solidFill>
            <a:ln w="76200">
              <a:solidFill>
                <a:srgbClr val="FFF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6CBA61E-9DB7-4C4A-A736-FAD768E4D6AD}"/>
              </a:ext>
            </a:extLst>
          </p:cNvPr>
          <p:cNvSpPr/>
          <p:nvPr/>
        </p:nvSpPr>
        <p:spPr>
          <a:xfrm>
            <a:off x="1436914" y="664029"/>
            <a:ext cx="9622972" cy="85997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Trên</a:t>
            </a:r>
            <a:r>
              <a:rPr lang="en-US" sz="3600" b="1" dirty="0"/>
              <a:t> </a:t>
            </a:r>
            <a:r>
              <a:rPr lang="en-US" sz="3600" b="1" dirty="0" err="1"/>
              <a:t>mâm</a:t>
            </a:r>
            <a:r>
              <a:rPr lang="en-US" sz="3600" b="1" dirty="0"/>
              <a:t> </a:t>
            </a:r>
            <a:r>
              <a:rPr lang="en-US" sz="3600" b="1" dirty="0" err="1"/>
              <a:t>cỗ</a:t>
            </a:r>
            <a:r>
              <a:rPr lang="en-US" sz="3600" b="1" dirty="0"/>
              <a:t> </a:t>
            </a:r>
            <a:r>
              <a:rPr lang="en-US" sz="3600" b="1" dirty="0" err="1"/>
              <a:t>Trung</a:t>
            </a:r>
            <a:r>
              <a:rPr lang="en-US" sz="3600" b="1" dirty="0"/>
              <a:t> </a:t>
            </a:r>
            <a:r>
              <a:rPr lang="en-US" sz="3600" b="1" dirty="0" err="1"/>
              <a:t>thu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loại</a:t>
            </a:r>
            <a:r>
              <a:rPr lang="en-US" sz="3600" b="1" dirty="0"/>
              <a:t> bánh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1026" name="Picture 2" descr="Cách bày trang trí mâm cỗ Trung thu truyền thống đẹp nhất 2022">
            <a:extLst>
              <a:ext uri="{FF2B5EF4-FFF2-40B4-BE49-F238E27FC236}">
                <a16:creationId xmlns:a16="http://schemas.microsoft.com/office/drawing/2014/main" xmlns="" id="{BBE9D108-8B8D-4A65-AD92-8D0748DE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2" y="1980928"/>
            <a:ext cx="5924958" cy="394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bày mâm cỗ Trung thu truyền thống đẹp lung linh">
            <a:extLst>
              <a:ext uri="{FF2B5EF4-FFF2-40B4-BE49-F238E27FC236}">
                <a16:creationId xmlns:a16="http://schemas.microsoft.com/office/drawing/2014/main" xmlns="" id="{4365C6E0-8A60-4720-81C9-C3231A61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0928"/>
            <a:ext cx="5715000" cy="394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381115"/>
            <a:chOff x="0" y="0"/>
            <a:chExt cx="19200" cy="10049"/>
          </a:xfrm>
        </p:grpSpPr>
        <p:pic>
          <p:nvPicPr>
            <p:cNvPr id="2" name="图片 1" descr="组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0" cy="934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6" y="751"/>
              <a:ext cx="18515" cy="9298"/>
            </a:xfrm>
            <a:prstGeom prst="rect">
              <a:avLst/>
            </a:prstGeom>
            <a:solidFill>
              <a:srgbClr val="F2F2F2"/>
            </a:solidFill>
            <a:ln w="76200">
              <a:solidFill>
                <a:srgbClr val="FFF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6CBA61E-9DB7-4C4A-A736-FAD768E4D6AD}"/>
              </a:ext>
            </a:extLst>
          </p:cNvPr>
          <p:cNvSpPr/>
          <p:nvPr/>
        </p:nvSpPr>
        <p:spPr>
          <a:xfrm>
            <a:off x="1436914" y="664029"/>
            <a:ext cx="9622972" cy="97971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Mẫu giấy mời tham dự tết Trung thu 2020 - Mobitool">
            <a:extLst>
              <a:ext uri="{FF2B5EF4-FFF2-40B4-BE49-F238E27FC236}">
                <a16:creationId xmlns:a16="http://schemas.microsoft.com/office/drawing/2014/main" xmlns="" id="{53A6D695-2F3B-4F67-A7BD-46D9C741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289302"/>
            <a:ext cx="5758543" cy="364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ết trung thu 2020 ngày mấy? Sự tích Tết Trung Thu?">
            <a:extLst>
              <a:ext uri="{FF2B5EF4-FFF2-40B4-BE49-F238E27FC236}">
                <a16:creationId xmlns:a16="http://schemas.microsoft.com/office/drawing/2014/main" xmlns="" id="{6D5040CD-4B8A-417A-AB4A-B3D93BBB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289301"/>
            <a:ext cx="5689995" cy="36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9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waving&#10;&#10;AI-generated content may be incorrect.">
            <a:extLst>
              <a:ext uri="{FF2B5EF4-FFF2-40B4-BE49-F238E27FC236}">
                <a16:creationId xmlns:a16="http://schemas.microsoft.com/office/drawing/2014/main" xmlns="" id="{D2E788BF-BAED-F50A-E890-7F64252A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68" y="0"/>
            <a:ext cx="3929063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623B9E41-CCF1-FE65-C35E-D66BBFA17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232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78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232</Words>
  <Application>Microsoft Office PowerPoint</Application>
  <PresentationFormat>Custom</PresentationFormat>
  <Paragraphs>21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2_Office Theme</vt:lpstr>
      <vt:lpstr>自定义设计方案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35</cp:revision>
  <dcterms:created xsi:type="dcterms:W3CDTF">2021-06-09T04:20:56Z</dcterms:created>
  <dcterms:modified xsi:type="dcterms:W3CDTF">2025-12-25T09:31:58Z</dcterms:modified>
</cp:coreProperties>
</file>