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8" r:id="rId2"/>
    <p:sldMasterId id="2147483749" r:id="rId3"/>
    <p:sldMasterId id="2147483762" r:id="rId4"/>
    <p:sldMasterId id="2147483776" r:id="rId5"/>
    <p:sldMasterId id="2147483788" r:id="rId6"/>
    <p:sldMasterId id="2147483800" r:id="rId7"/>
    <p:sldMasterId id="2147483812" r:id="rId8"/>
    <p:sldMasterId id="2147483824" r:id="rId9"/>
  </p:sldMasterIdLst>
  <p:notesMasterIdLst>
    <p:notesMasterId r:id="rId35"/>
  </p:notesMasterIdLst>
  <p:sldIdLst>
    <p:sldId id="258" r:id="rId10"/>
    <p:sldId id="2007577185" r:id="rId11"/>
    <p:sldId id="662" r:id="rId12"/>
    <p:sldId id="661" r:id="rId13"/>
    <p:sldId id="262" r:id="rId14"/>
    <p:sldId id="660" r:id="rId15"/>
    <p:sldId id="659" r:id="rId16"/>
    <p:sldId id="2007577194" r:id="rId17"/>
    <p:sldId id="2007577186" r:id="rId18"/>
    <p:sldId id="2007577187" r:id="rId19"/>
    <p:sldId id="562" r:id="rId20"/>
    <p:sldId id="2007577195" r:id="rId21"/>
    <p:sldId id="2636" r:id="rId22"/>
    <p:sldId id="260" r:id="rId23"/>
    <p:sldId id="2007577188" r:id="rId24"/>
    <p:sldId id="263" r:id="rId25"/>
    <p:sldId id="2007577167" r:id="rId26"/>
    <p:sldId id="2007577189" r:id="rId27"/>
    <p:sldId id="2007577169" r:id="rId28"/>
    <p:sldId id="2007577190" r:id="rId29"/>
    <p:sldId id="2007577191" r:id="rId30"/>
    <p:sldId id="2007577192" r:id="rId31"/>
    <p:sldId id="2007577183" r:id="rId32"/>
    <p:sldId id="280" r:id="rId33"/>
    <p:sldId id="200757719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9" d="100"/>
          <a:sy n="79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2980A-0231-4493-BFCF-B630DBA5194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6392B-7902-429F-8DCE-C77C5425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9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29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00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1318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033465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63601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8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3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5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7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25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9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55573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1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629757"/>
      </p:ext>
    </p:extLst>
  </p:cSld>
  <p:clrMapOvr>
    <a:masterClrMapping/>
  </p:clrMapOvr>
  <p:transition spd="slow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47009806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0766248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3403583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140317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826211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9085265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86550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50459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20765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8703112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151747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7797447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447480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7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xmlns="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xmlns="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xmlns="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4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0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96281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1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18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3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20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9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233834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81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91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92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71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818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6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45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431624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368124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95546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273613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0DE7C7-87BD-4B94-A7F4-AD8374367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D21A83-1AC5-47C7-ABE4-FB8ED2824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7F1460-055A-4C66-80DF-5EED08C1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8DB135-DBAB-4C78-858D-647B0DEC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14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660215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378125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327049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983758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185398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685274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DAC9EF4-18ED-42B6-8CD1-93E16E3F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25966C-A8C6-44F3-9518-31241BA27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1815530-6ED5-4AB9-9677-CF4C63CB5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868F2F-8511-44BE-819A-E83B9E2F7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1755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70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1275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276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08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917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60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233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42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864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86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24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6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776959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xmlns="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xmlns="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xmlns="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0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2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0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9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4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4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355573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7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xmlns="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xmlns="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xmlns="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25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43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2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2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668BC95-7A2A-E175-8DBD-2227288C831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C75F90D-54B1-D1F0-9C3F-85BA7332983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2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04B4035-4863-BE40-F0E5-9C827706408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6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slow">
    <p:push dir="u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5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5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4259E0-3075-C775-E5AE-25CF50392B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38307"/>
            <a:ext cx="864130" cy="21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20E65B8-3187-E43C-FC0A-45F1FE301F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00" y="228600"/>
            <a:ext cx="1790502" cy="17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9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60">
            <a:extLst>
              <a:ext uri="{FF2B5EF4-FFF2-40B4-BE49-F238E27FC236}">
                <a16:creationId xmlns:a16="http://schemas.microsoft.com/office/drawing/2014/main" xmlns="" id="{412F2E2E-FE22-DCDB-965B-F695EA56FE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9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6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5.svg"/><Relationship Id="rId7" Type="http://schemas.openxmlformats.org/officeDocument/2006/relationships/image" Target="../media/image56.png"/><Relationship Id="rId12" Type="http://schemas.openxmlformats.org/officeDocument/2006/relationships/image" Target="../media/image6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7.sv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5.svg"/><Relationship Id="rId7" Type="http://schemas.openxmlformats.org/officeDocument/2006/relationships/image" Target="../media/image56.png"/><Relationship Id="rId12" Type="http://schemas.openxmlformats.org/officeDocument/2006/relationships/image" Target="../media/image6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7.sv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5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xmlns="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02" y="1988660"/>
            <a:ext cx="6854803" cy="248780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B672EB0-7180-725D-C01B-A7A1DF119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903A6061-9B0F-E689-DC37-2074F53C3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60" y="2733675"/>
            <a:ext cx="5083423" cy="4714875"/>
          </a:xfrm>
          <a:prstGeom prst="rect">
            <a:avLst/>
          </a:prstGeom>
        </p:spPr>
      </p:pic>
      <p:pic>
        <p:nvPicPr>
          <p:cNvPr id="4" name="Picture 3" descr="A yellow text on a black background with Carcassonne in the background&#10;&#10;Description automatically generated">
            <a:extLst>
              <a:ext uri="{FF2B5EF4-FFF2-40B4-BE49-F238E27FC236}">
                <a16:creationId xmlns:a16="http://schemas.microsoft.com/office/drawing/2014/main" xmlns="" id="{9CE83C99-BB9A-4162-FD38-6F61C57EA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866775"/>
            <a:ext cx="97536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xmlns="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F233476-C239-4CF8-800A-DD6158201277}"/>
              </a:ext>
            </a:extLst>
          </p:cNvPr>
          <p:cNvGrpSpPr/>
          <p:nvPr/>
        </p:nvGrpSpPr>
        <p:grpSpPr>
          <a:xfrm>
            <a:off x="5377944" y="361950"/>
            <a:ext cx="6814056" cy="6875800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FDF7D723-3266-4B78-9522-843ED495AF7A}"/>
                </a:ext>
              </a:extLst>
            </p:cNvPr>
            <p:cNvSpPr txBox="1"/>
            <p:nvPr/>
          </p:nvSpPr>
          <p:spPr>
            <a:xfrm>
              <a:off x="6051851" y="2217212"/>
              <a:ext cx="5402405" cy="237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bạn ngồi cạnh nhau sẽ chia sẻ về đồ dùng học tập nhau qua câu hỏi: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 yêu quý đồ dùng học tập nào nhất? Vì sao?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 dùng đó gắn với kỉ niệm nào của bạn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BA93BD-5187-509B-6751-32CDCF211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76" y="26929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0DE6B38-D4D8-456B-0BC8-7D4265048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BC692BD-EFBB-3D93-0152-661B9CDE54ED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48FFA8E1-861E-9187-CB4D-C3F253528BCA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3E82C7DB-7974-D840-96E9-5015D4F13B15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07A8FFC2-3BF6-F5FC-AD29-E6366FF98951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5CFDDA56-5815-2F30-1530-135A60A2BD4F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78AA355-61B6-5FF5-07B6-ABAB6DDE03AE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8F4900B9-86C9-30B4-6065-B5B943DC26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C1297B48-1CBA-3881-D8DB-BE634367A2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781B449A-4F6E-1048-0330-45AF3866D8C9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A4EC2105-0735-B208-6F91-A9EC9E8E48CC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C07395-3CE2-A8BA-79EA-531C075DAD08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660C1ACF-52B2-66D0-DDFA-68CAC410C4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03FFAD95-1B41-FE3B-F85E-272417563F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76B4274-0EC4-D0BD-FB7F-7A2D5582CD7F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169A4B13-D4EB-BB98-22D3-571C2A10675C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62E92B6-FC53-313D-014F-9ECCE1E42587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ADFCF2E-124F-1DD4-156B-AABBC3C16992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313AB11-5249-377C-0D2A-DA822B9662D7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802B219E-84B6-AF64-51E4-682837DD09D7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4B6220E6-BAAF-7D2F-4ADC-84EC88C5F78B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90B1B1B-A84E-21CF-A685-F7DE57479A23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640B49C0-9A1A-8400-B347-24642DF150C6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83F1F5D6-4008-13E3-936C-43F119EE5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60" y="712381"/>
            <a:ext cx="3886798" cy="6145619"/>
          </a:xfrm>
          <a:prstGeom prst="rect">
            <a:avLst/>
          </a:prstGeom>
        </p:spPr>
      </p:pic>
      <p:pic>
        <p:nvPicPr>
          <p:cNvPr id="1030" name="Picture 6" descr="Blue Notebook - Simple Blue Spiral Notebook - CleanPNG">
            <a:extLst>
              <a:ext uri="{FF2B5EF4-FFF2-40B4-BE49-F238E27FC236}">
                <a16:creationId xmlns:a16="http://schemas.microsoft.com/office/drawing/2014/main" xmlns="" id="{762D547E-1ECB-2EF2-D307-842AF833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4" b="98246" l="9459" r="89865">
                        <a14:foregroundMark x1="34122" y1="6433" x2="63176" y2="7018"/>
                        <a14:foregroundMark x1="63176" y1="7018" x2="67230" y2="4094"/>
                        <a14:foregroundMark x1="39527" y1="95906" x2="66892" y2="9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95" y="785813"/>
            <a:ext cx="4915831" cy="283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xmlns="" id="{CA6D71A7-7409-AF4B-5C6D-001AB7668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1525" y="998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00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xmlns="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xmlns="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6805" y="504825"/>
            <a:ext cx="10795196" cy="60007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0BA606F-029B-5032-E2AC-214970D588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11241"/>
            <a:ext cx="3990512" cy="1150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E5CF21-D3B5-2820-30E6-101BE1751514}"/>
              </a:ext>
            </a:extLst>
          </p:cNvPr>
          <p:cNvSpPr txBox="1"/>
          <p:nvPr/>
        </p:nvSpPr>
        <p:spPr>
          <a:xfrm>
            <a:off x="2371725" y="2552700"/>
            <a:ext cx="9667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  </a:t>
            </a:r>
            <a:r>
              <a:rPr lang="vi-VN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Mỗi đồ dùng học tập đều là những người bạn ở bên ta, giúp ta học tập hằng ngày vì vậy cần phải giữ gìn  cẩn thận.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  <a:p>
            <a:pPr algn="just"/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80301E07-60A0-934F-CBAC-36E1BFFC2197}"/>
              </a:ext>
            </a:extLst>
          </p:cNvPr>
          <p:cNvSpPr/>
          <p:nvPr/>
        </p:nvSpPr>
        <p:spPr>
          <a:xfrm>
            <a:off x="9591675" y="4638675"/>
            <a:ext cx="1752600" cy="1933575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5" y="0"/>
                </a:lnTo>
                <a:lnTo>
                  <a:pt x="69437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564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495" y="277252"/>
            <a:ext cx="6400495" cy="6400495"/>
          </a:xfrm>
          <a:custGeom>
            <a:avLst/>
            <a:gdLst/>
            <a:ahLst/>
            <a:cxnLst/>
            <a:rect l="l" t="t" r="r" b="b"/>
            <a:pathLst>
              <a:path w="9600742" h="9600742">
                <a:moveTo>
                  <a:pt x="0" y="0"/>
                </a:moveTo>
                <a:lnTo>
                  <a:pt x="9600742" y="0"/>
                </a:lnTo>
                <a:lnTo>
                  <a:pt x="9600742" y="9600741"/>
                </a:lnTo>
                <a:lnTo>
                  <a:pt x="0" y="960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1" y="277252"/>
            <a:ext cx="6335311" cy="6400495"/>
          </a:xfrm>
          <a:custGeom>
            <a:avLst/>
            <a:gdLst/>
            <a:ahLst/>
            <a:cxnLst/>
            <a:rect l="l" t="t" r="r" b="b"/>
            <a:pathLst>
              <a:path w="9502967" h="9600742">
                <a:moveTo>
                  <a:pt x="0" y="0"/>
                </a:moveTo>
                <a:lnTo>
                  <a:pt x="9502967" y="0"/>
                </a:lnTo>
                <a:lnTo>
                  <a:pt x="9502967" y="9600741"/>
                </a:lnTo>
                <a:lnTo>
                  <a:pt x="0" y="960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2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42583"/>
            <a:ext cx="12809583" cy="7103496"/>
          </a:xfrm>
          <a:custGeom>
            <a:avLst/>
            <a:gdLst/>
            <a:ahLst/>
            <a:cxnLst/>
            <a:rect l="l" t="t" r="r" b="b"/>
            <a:pathLst>
              <a:path w="19214374" h="10655244">
                <a:moveTo>
                  <a:pt x="0" y="0"/>
                </a:moveTo>
                <a:lnTo>
                  <a:pt x="19214374" y="0"/>
                </a:lnTo>
                <a:lnTo>
                  <a:pt x="19214374" y="10655244"/>
                </a:lnTo>
                <a:lnTo>
                  <a:pt x="0" y="10655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" y="3969230"/>
            <a:ext cx="2489371" cy="2162641"/>
          </a:xfrm>
          <a:custGeom>
            <a:avLst/>
            <a:gdLst/>
            <a:ahLst/>
            <a:cxnLst/>
            <a:rect l="l" t="t" r="r" b="b"/>
            <a:pathLst>
              <a:path w="3734057" h="3243962">
                <a:moveTo>
                  <a:pt x="0" y="0"/>
                </a:moveTo>
                <a:lnTo>
                  <a:pt x="3734057" y="0"/>
                </a:lnTo>
                <a:lnTo>
                  <a:pt x="3734057" y="3243962"/>
                </a:lnTo>
                <a:lnTo>
                  <a:pt x="0" y="3243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0982" y="1427461"/>
            <a:ext cx="1987407" cy="2229909"/>
          </a:xfrm>
          <a:custGeom>
            <a:avLst/>
            <a:gdLst/>
            <a:ahLst/>
            <a:cxnLst/>
            <a:rect l="l" t="t" r="r" b="b"/>
            <a:pathLst>
              <a:path w="2981110" h="3344864">
                <a:moveTo>
                  <a:pt x="0" y="0"/>
                </a:moveTo>
                <a:lnTo>
                  <a:pt x="2981110" y="0"/>
                </a:lnTo>
                <a:lnTo>
                  <a:pt x="2981110" y="3344865"/>
                </a:lnTo>
                <a:lnTo>
                  <a:pt x="0" y="33448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938352" y="-228600"/>
            <a:ext cx="2566737" cy="2438400"/>
          </a:xfrm>
          <a:custGeom>
            <a:avLst/>
            <a:gdLst/>
            <a:ahLst/>
            <a:cxnLst/>
            <a:rect l="l" t="t" r="r" b="b"/>
            <a:pathLst>
              <a:path w="3850105" h="3657600">
                <a:moveTo>
                  <a:pt x="3850105" y="0"/>
                </a:moveTo>
                <a:lnTo>
                  <a:pt x="0" y="0"/>
                </a:lnTo>
                <a:lnTo>
                  <a:pt x="0" y="3657600"/>
                </a:lnTo>
                <a:lnTo>
                  <a:pt x="3850105" y="3657600"/>
                </a:lnTo>
                <a:lnTo>
                  <a:pt x="385010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38351" y="3657371"/>
            <a:ext cx="1621536" cy="2438400"/>
          </a:xfrm>
          <a:custGeom>
            <a:avLst/>
            <a:gdLst/>
            <a:ahLst/>
            <a:cxnLst/>
            <a:rect l="l" t="t" r="r" b="b"/>
            <a:pathLst>
              <a:path w="2432304" h="3657600">
                <a:moveTo>
                  <a:pt x="0" y="0"/>
                </a:moveTo>
                <a:lnTo>
                  <a:pt x="2432304" y="0"/>
                </a:lnTo>
                <a:lnTo>
                  <a:pt x="2432304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50982" y="50802"/>
            <a:ext cx="1091002" cy="1376659"/>
          </a:xfrm>
          <a:custGeom>
            <a:avLst/>
            <a:gdLst/>
            <a:ahLst/>
            <a:cxnLst/>
            <a:rect l="l" t="t" r="r" b="b"/>
            <a:pathLst>
              <a:path w="1636503" h="2064988">
                <a:moveTo>
                  <a:pt x="0" y="0"/>
                </a:moveTo>
                <a:lnTo>
                  <a:pt x="1636503" y="0"/>
                </a:lnTo>
                <a:lnTo>
                  <a:pt x="1636503" y="2064988"/>
                </a:lnTo>
                <a:lnTo>
                  <a:pt x="0" y="2064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30">
            <a:extLst>
              <a:ext uri="{FF2B5EF4-FFF2-40B4-BE49-F238E27FC236}">
                <a16:creationId xmlns:a16="http://schemas.microsoft.com/office/drawing/2014/main" xmlns="" id="{C554BCB7-E799-6263-D4F3-59C708995BC3}"/>
              </a:ext>
            </a:extLst>
          </p:cNvPr>
          <p:cNvSpPr/>
          <p:nvPr/>
        </p:nvSpPr>
        <p:spPr>
          <a:xfrm>
            <a:off x="10109200" y="2463800"/>
            <a:ext cx="1440837" cy="974366"/>
          </a:xfrm>
          <a:custGeom>
            <a:avLst/>
            <a:gdLst/>
            <a:ahLst/>
            <a:cxnLst/>
            <a:rect l="l" t="t" r="r" b="b"/>
            <a:pathLst>
              <a:path w="2161256" h="1461549">
                <a:moveTo>
                  <a:pt x="0" y="0"/>
                </a:moveTo>
                <a:lnTo>
                  <a:pt x="2161256" y="0"/>
                </a:lnTo>
                <a:lnTo>
                  <a:pt x="2161256" y="1461549"/>
                </a:lnTo>
                <a:lnTo>
                  <a:pt x="0" y="1461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F6A1C16-F059-03EC-9C58-0002A7FE9A5B}"/>
              </a:ext>
            </a:extLst>
          </p:cNvPr>
          <p:cNvGrpSpPr/>
          <p:nvPr/>
        </p:nvGrpSpPr>
        <p:grpSpPr>
          <a:xfrm>
            <a:off x="2314575" y="1552575"/>
            <a:ext cx="7848600" cy="2236670"/>
            <a:chOff x="381683" y="292216"/>
            <a:chExt cx="11280928" cy="1651252"/>
          </a:xfrm>
        </p:grpSpPr>
        <p:pic>
          <p:nvPicPr>
            <p:cNvPr id="12" name="图片 38">
              <a:extLst>
                <a:ext uri="{FF2B5EF4-FFF2-40B4-BE49-F238E27FC236}">
                  <a16:creationId xmlns:a16="http://schemas.microsoft.com/office/drawing/2014/main" xmlns="" id="{05789809-3D22-7750-2DF9-9CC3F018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16512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AB449C0-E874-9347-6E4C-E4D459765B35}"/>
                </a:ext>
              </a:extLst>
            </p:cNvPr>
            <p:cNvSpPr txBox="1"/>
            <p:nvPr/>
          </p:nvSpPr>
          <p:spPr>
            <a:xfrm>
              <a:off x="816056" y="553204"/>
              <a:ext cx="10131211" cy="1180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Thực hành sắp xếp đồ dùng học tập của em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0"/>
            <a:ext cx="12011025" cy="7077075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799AD0C0-BDE7-5C48-6C61-12D2BE414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399" y="1077490"/>
            <a:ext cx="3043970" cy="2242925"/>
          </a:xfrm>
          <a:prstGeom prst="rect">
            <a:avLst/>
          </a:prstGeom>
        </p:spPr>
      </p:pic>
      <p:sp>
        <p:nvSpPr>
          <p:cNvPr id="5" name="矩形 64">
            <a:extLst>
              <a:ext uri="{FF2B5EF4-FFF2-40B4-BE49-F238E27FC236}">
                <a16:creationId xmlns:a16="http://schemas.microsoft.com/office/drawing/2014/main" xmlns="" id="{9DE35D27-C804-C184-26AD-3903556F056C}"/>
              </a:ext>
            </a:extLst>
          </p:cNvPr>
          <p:cNvSpPr/>
          <p:nvPr/>
        </p:nvSpPr>
        <p:spPr>
          <a:xfrm>
            <a:off x="3524244" y="1685530"/>
            <a:ext cx="7414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  <a:uFillTx/>
              </a:defRPr>
            </a:pP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Tự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cặp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sách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đồ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tập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bàn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3600" b="1" dirty="0">
                <a:solidFill>
                  <a:srgbClr val="002060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>
                <a:solidFill>
                  <a:srgbClr val="808080"/>
                </a:solidFill>
              </a:u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" name="组合 17">
            <a:extLst>
              <a:ext uri="{FF2B5EF4-FFF2-40B4-BE49-F238E27FC236}">
                <a16:creationId xmlns:a16="http://schemas.microsoft.com/office/drawing/2014/main" xmlns="" id="{59B018AB-9E48-DCB2-703A-FB0645D3A0D6}"/>
              </a:ext>
            </a:extLst>
          </p:cNvPr>
          <p:cNvGrpSpPr/>
          <p:nvPr/>
        </p:nvGrpSpPr>
        <p:grpSpPr>
          <a:xfrm>
            <a:off x="1515294" y="3616914"/>
            <a:ext cx="2748097" cy="1898061"/>
            <a:chOff x="1596200" y="1230227"/>
            <a:chExt cx="2808383" cy="1749362"/>
          </a:xfrm>
        </p:grpSpPr>
        <p:grpSp>
          <p:nvGrpSpPr>
            <p:cNvPr id="8" name="组合 14">
              <a:extLst>
                <a:ext uri="{FF2B5EF4-FFF2-40B4-BE49-F238E27FC236}">
                  <a16:creationId xmlns:a16="http://schemas.microsoft.com/office/drawing/2014/main" xmlns="" id="{4B26A111-CF41-E2C2-EDCE-F8D5800CFB03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xmlns="" id="{9A72D864-5C05-2F26-3EA5-59FAA28B644C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1" name="组合 13">
                <a:extLst>
                  <a:ext uri="{FF2B5EF4-FFF2-40B4-BE49-F238E27FC236}">
                    <a16:creationId xmlns:a16="http://schemas.microsoft.com/office/drawing/2014/main" xmlns="" id="{DC1E0FDB-5C6E-96FB-2598-B80B0476D69D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12" name="矩形 43">
                  <a:extLst>
                    <a:ext uri="{FF2B5EF4-FFF2-40B4-BE49-F238E27FC236}">
                      <a16:creationId xmlns:a16="http://schemas.microsoft.com/office/drawing/2014/main" xmlns="" id="{CDA4A762-42AB-4AF7-437B-220CD71E1852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矩形 46">
                  <a:extLst>
                    <a:ext uri="{FF2B5EF4-FFF2-40B4-BE49-F238E27FC236}">
                      <a16:creationId xmlns:a16="http://schemas.microsoft.com/office/drawing/2014/main" xmlns="" id="{7C04D0E2-9F13-22AC-72E2-9B304B440929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9" name="矩形 65">
              <a:extLst>
                <a:ext uri="{FF2B5EF4-FFF2-40B4-BE49-F238E27FC236}">
                  <a16:creationId xmlns:a16="http://schemas.microsoft.com/office/drawing/2014/main" xmlns="" id="{F4DED89E-5F72-575A-3F12-B42679F611A7}"/>
                </a:ext>
              </a:extLst>
            </p:cNvPr>
            <p:cNvSpPr/>
            <p:nvPr/>
          </p:nvSpPr>
          <p:spPr>
            <a:xfrm rot="20632052">
              <a:off x="1596200" y="1275974"/>
              <a:ext cx="2546683" cy="13742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Cặp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sách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bẩn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endParaRPr lang="zh-CN" altLang="en-US" sz="3200" dirty="0">
                <a:solidFill>
                  <a:srgbClr val="67873F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4" name="组合 17">
            <a:extLst>
              <a:ext uri="{FF2B5EF4-FFF2-40B4-BE49-F238E27FC236}">
                <a16:creationId xmlns:a16="http://schemas.microsoft.com/office/drawing/2014/main" xmlns="" id="{0A345E75-4C90-EC00-7FFB-8CC2A6FAE23F}"/>
              </a:ext>
            </a:extLst>
          </p:cNvPr>
          <p:cNvGrpSpPr/>
          <p:nvPr/>
        </p:nvGrpSpPr>
        <p:grpSpPr>
          <a:xfrm>
            <a:off x="4721297" y="3445463"/>
            <a:ext cx="2748098" cy="1898061"/>
            <a:chOff x="1596200" y="1230227"/>
            <a:chExt cx="2808383" cy="174936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0B4846FC-7349-4F5A-C75E-A9D87F1219DA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xmlns="" id="{54ABB855-1E0A-2CAE-3DDD-A8DABD092F24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8" name="组合 13">
                <a:extLst>
                  <a:ext uri="{FF2B5EF4-FFF2-40B4-BE49-F238E27FC236}">
                    <a16:creationId xmlns:a16="http://schemas.microsoft.com/office/drawing/2014/main" xmlns="" id="{E51F9FB3-11FD-8CE0-07D2-3512A77EF0FA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19" name="矩形 43">
                  <a:extLst>
                    <a:ext uri="{FF2B5EF4-FFF2-40B4-BE49-F238E27FC236}">
                      <a16:creationId xmlns:a16="http://schemas.microsoft.com/office/drawing/2014/main" xmlns="" id="{0E9A7264-A8CA-6A63-6EBD-E9F017B7D1C5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0" name="矩形 46">
                  <a:extLst>
                    <a:ext uri="{FF2B5EF4-FFF2-40B4-BE49-F238E27FC236}">
                      <a16:creationId xmlns:a16="http://schemas.microsoft.com/office/drawing/2014/main" xmlns="" id="{D2BC1A34-986F-FDA6-B338-27483A5FEABE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6" name="矩形 65">
              <a:extLst>
                <a:ext uri="{FF2B5EF4-FFF2-40B4-BE49-F238E27FC236}">
                  <a16:creationId xmlns:a16="http://schemas.microsoft.com/office/drawing/2014/main" xmlns="" id="{CD3CCB0F-A933-6DC5-2C49-0E31BB87BB39}"/>
                </a:ext>
              </a:extLst>
            </p:cNvPr>
            <p:cNvSpPr/>
            <p:nvPr/>
          </p:nvSpPr>
          <p:spPr>
            <a:xfrm rot="20632052">
              <a:off x="1596200" y="1281795"/>
              <a:ext cx="2546683" cy="136259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mòn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chưa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endParaRPr lang="zh-CN" altLang="en-US" sz="3200" dirty="0">
                <a:solidFill>
                  <a:srgbClr val="67873F"/>
                </a:solidFill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1" name="组合 17">
            <a:extLst>
              <a:ext uri="{FF2B5EF4-FFF2-40B4-BE49-F238E27FC236}">
                <a16:creationId xmlns:a16="http://schemas.microsoft.com/office/drawing/2014/main" xmlns="" id="{D7B21E86-AC7D-5DCF-9342-97AC50424F4C}"/>
              </a:ext>
            </a:extLst>
          </p:cNvPr>
          <p:cNvGrpSpPr/>
          <p:nvPr/>
        </p:nvGrpSpPr>
        <p:grpSpPr>
          <a:xfrm>
            <a:off x="8104943" y="3126893"/>
            <a:ext cx="2697482" cy="1898061"/>
            <a:chOff x="1647927" y="1230227"/>
            <a:chExt cx="2756656" cy="1749362"/>
          </a:xfrm>
        </p:grpSpPr>
        <p:grpSp>
          <p:nvGrpSpPr>
            <p:cNvPr id="22" name="组合 14">
              <a:extLst>
                <a:ext uri="{FF2B5EF4-FFF2-40B4-BE49-F238E27FC236}">
                  <a16:creationId xmlns:a16="http://schemas.microsoft.com/office/drawing/2014/main" xmlns="" id="{88E3F535-3515-4492-78C8-640ECC60AECB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24" name="矩形 11">
                <a:extLst>
                  <a:ext uri="{FF2B5EF4-FFF2-40B4-BE49-F238E27FC236}">
                    <a16:creationId xmlns:a16="http://schemas.microsoft.com/office/drawing/2014/main" xmlns="" id="{73F3FBCB-E4B9-FE7D-DA00-449F82006051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25" name="组合 13">
                <a:extLst>
                  <a:ext uri="{FF2B5EF4-FFF2-40B4-BE49-F238E27FC236}">
                    <a16:creationId xmlns:a16="http://schemas.microsoft.com/office/drawing/2014/main" xmlns="" id="{E25B8FDC-63B2-A7D9-240F-EC873BF58C91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26" name="矩形 43">
                  <a:extLst>
                    <a:ext uri="{FF2B5EF4-FFF2-40B4-BE49-F238E27FC236}">
                      <a16:creationId xmlns:a16="http://schemas.microsoft.com/office/drawing/2014/main" xmlns="" id="{139EDF57-D5BF-BD2F-4E8C-FFA2F2D5EFC1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7" name="矩形 46">
                  <a:extLst>
                    <a:ext uri="{FF2B5EF4-FFF2-40B4-BE49-F238E27FC236}">
                      <a16:creationId xmlns:a16="http://schemas.microsoft.com/office/drawing/2014/main" xmlns="" id="{BDE08C1B-0D5A-3789-93A6-5D6C848AC1E7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3" name="矩形 65">
              <a:extLst>
                <a:ext uri="{FF2B5EF4-FFF2-40B4-BE49-F238E27FC236}">
                  <a16:creationId xmlns:a16="http://schemas.microsoft.com/office/drawing/2014/main" xmlns="" id="{95A26DD2-4A8E-9558-95D5-C9DC74CB84BF}"/>
                </a:ext>
              </a:extLst>
            </p:cNvPr>
            <p:cNvSpPr/>
            <p:nvPr/>
          </p:nvSpPr>
          <p:spPr>
            <a:xfrm rot="20632052">
              <a:off x="1751526" y="1377692"/>
              <a:ext cx="2546683" cy="14466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0" spc="-2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lang="en-US" sz="3200" b="0" spc="-2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đúng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chỗ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chưa</a:t>
              </a:r>
              <a:r>
                <a:rPr lang="en-US" sz="3200" b="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3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167F84C6-1D39-286E-EAC4-96F28D5DC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54">
            <a:extLst>
              <a:ext uri="{FF2B5EF4-FFF2-40B4-BE49-F238E27FC236}">
                <a16:creationId xmlns:a16="http://schemas.microsoft.com/office/drawing/2014/main" xmlns="" id="{2E4977FF-DF46-9443-0DF4-B3E586133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2" y="3654832"/>
            <a:ext cx="3203168" cy="3203168"/>
          </a:xfrm>
          <a:prstGeom prst="rect">
            <a:avLst/>
          </a:prstGeom>
        </p:spPr>
      </p:pic>
      <p:pic>
        <p:nvPicPr>
          <p:cNvPr id="6" name="图片 60">
            <a:extLst>
              <a:ext uri="{FF2B5EF4-FFF2-40B4-BE49-F238E27FC236}">
                <a16:creationId xmlns:a16="http://schemas.microsoft.com/office/drawing/2014/main" xmlns="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7" name="图片 58">
            <a:extLst>
              <a:ext uri="{FF2B5EF4-FFF2-40B4-BE49-F238E27FC236}">
                <a16:creationId xmlns:a16="http://schemas.microsoft.com/office/drawing/2014/main" xmlns="" id="{FE67BF19-1B17-ECC5-AC79-DB2DF75B5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368" flipH="1">
            <a:off x="9255115" y="-799658"/>
            <a:ext cx="2960034" cy="2960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C0DEBD-C9F4-77EF-8B3B-B1B94F5704BF}"/>
              </a:ext>
            </a:extLst>
          </p:cNvPr>
          <p:cNvSpPr txBox="1"/>
          <p:nvPr/>
        </p:nvSpPr>
        <p:spPr>
          <a:xfrm>
            <a:off x="2495550" y="2495550"/>
            <a:ext cx="8115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Thực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hành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sắp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xếp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cặp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sách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đồ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cẩn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thận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ngăn</a:t>
            </a: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nắp</a:t>
            </a:r>
            <a:endParaRPr kumimoji="0" lang="en-US" altLang="zh-CN" sz="4800" b="1" i="0" u="none" strike="noStrike" kern="1200" cap="none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A696C370-12C0-F52B-E576-39A2237E178C}"/>
              </a:ext>
            </a:extLst>
          </p:cNvPr>
          <p:cNvSpPr/>
          <p:nvPr/>
        </p:nvSpPr>
        <p:spPr>
          <a:xfrm>
            <a:off x="10147901" y="4305071"/>
            <a:ext cx="1621536" cy="2438400"/>
          </a:xfrm>
          <a:custGeom>
            <a:avLst/>
            <a:gdLst/>
            <a:ahLst/>
            <a:cxnLst/>
            <a:rect l="l" t="t" r="r" b="b"/>
            <a:pathLst>
              <a:path w="2432304" h="3657600">
                <a:moveTo>
                  <a:pt x="0" y="0"/>
                </a:moveTo>
                <a:lnTo>
                  <a:pt x="2432304" y="0"/>
                </a:lnTo>
                <a:lnTo>
                  <a:pt x="2432304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22C36F-342C-4ECA-8B8C-5C93F688AC21}"/>
              </a:ext>
            </a:extLst>
          </p:cNvPr>
          <p:cNvSpPr txBox="1"/>
          <p:nvPr/>
        </p:nvSpPr>
        <p:spPr>
          <a:xfrm rot="21442610">
            <a:off x="2219957" y="1911450"/>
            <a:ext cx="5009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0"/>
            <a:ext cx="12011025" cy="7077075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799AD0C0-BDE7-5C48-6C61-12D2BE414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399" y="1077490"/>
            <a:ext cx="3043970" cy="2242925"/>
          </a:xfrm>
          <a:prstGeom prst="rect">
            <a:avLst/>
          </a:prstGeom>
        </p:spPr>
      </p:pic>
      <p:sp>
        <p:nvSpPr>
          <p:cNvPr id="5" name="矩形 64">
            <a:extLst>
              <a:ext uri="{FF2B5EF4-FFF2-40B4-BE49-F238E27FC236}">
                <a16:creationId xmlns:a16="http://schemas.microsoft.com/office/drawing/2014/main" xmlns="" id="{9DE35D27-C804-C184-26AD-3903556F056C}"/>
              </a:ext>
            </a:extLst>
          </p:cNvPr>
          <p:cNvSpPr/>
          <p:nvPr/>
        </p:nvSpPr>
        <p:spPr>
          <a:xfrm>
            <a:off x="3524244" y="1685530"/>
            <a:ext cx="7414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Tự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quan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sát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cặp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sách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đồ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dùng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tập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bàn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mình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>
                <a:solidFill>
                  <a:srgbClr val="808080"/>
                </a:solidFill>
              </a:u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7" name="组合 17">
            <a:extLst>
              <a:ext uri="{FF2B5EF4-FFF2-40B4-BE49-F238E27FC236}">
                <a16:creationId xmlns:a16="http://schemas.microsoft.com/office/drawing/2014/main" xmlns="" id="{59B018AB-9E48-DCB2-703A-FB0645D3A0D6}"/>
              </a:ext>
            </a:extLst>
          </p:cNvPr>
          <p:cNvGrpSpPr/>
          <p:nvPr/>
        </p:nvGrpSpPr>
        <p:grpSpPr>
          <a:xfrm>
            <a:off x="1515294" y="3616914"/>
            <a:ext cx="2748097" cy="1898061"/>
            <a:chOff x="1596200" y="1230227"/>
            <a:chExt cx="2808383" cy="1749362"/>
          </a:xfrm>
        </p:grpSpPr>
        <p:grpSp>
          <p:nvGrpSpPr>
            <p:cNvPr id="8" name="组合 14">
              <a:extLst>
                <a:ext uri="{FF2B5EF4-FFF2-40B4-BE49-F238E27FC236}">
                  <a16:creationId xmlns:a16="http://schemas.microsoft.com/office/drawing/2014/main" xmlns="" id="{4B26A111-CF41-E2C2-EDCE-F8D5800CFB03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xmlns="" id="{9A72D864-5C05-2F26-3EA5-59FAA28B644C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1" name="组合 13">
                <a:extLst>
                  <a:ext uri="{FF2B5EF4-FFF2-40B4-BE49-F238E27FC236}">
                    <a16:creationId xmlns:a16="http://schemas.microsoft.com/office/drawing/2014/main" xmlns="" id="{DC1E0FDB-5C6E-96FB-2598-B80B0476D69D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12" name="矩形 43">
                  <a:extLst>
                    <a:ext uri="{FF2B5EF4-FFF2-40B4-BE49-F238E27FC236}">
                      <a16:creationId xmlns:a16="http://schemas.microsoft.com/office/drawing/2014/main" xmlns="" id="{CDA4A762-42AB-4AF7-437B-220CD71E1852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矩形 46">
                  <a:extLst>
                    <a:ext uri="{FF2B5EF4-FFF2-40B4-BE49-F238E27FC236}">
                      <a16:creationId xmlns:a16="http://schemas.microsoft.com/office/drawing/2014/main" xmlns="" id="{7C04D0E2-9F13-22AC-72E2-9B304B440929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9" name="矩形 65">
              <a:extLst>
                <a:ext uri="{FF2B5EF4-FFF2-40B4-BE49-F238E27FC236}">
                  <a16:creationId xmlns:a16="http://schemas.microsoft.com/office/drawing/2014/main" xmlns="" id="{F4DED89E-5F72-575A-3F12-B42679F611A7}"/>
                </a:ext>
              </a:extLst>
            </p:cNvPr>
            <p:cNvSpPr/>
            <p:nvPr/>
          </p:nvSpPr>
          <p:spPr>
            <a:xfrm rot="20632052">
              <a:off x="1596200" y="1275974"/>
              <a:ext cx="2546683" cy="13742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uFillTx/>
                </a:defRPr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Cặp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bẩn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873F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4" name="组合 17">
            <a:extLst>
              <a:ext uri="{FF2B5EF4-FFF2-40B4-BE49-F238E27FC236}">
                <a16:creationId xmlns:a16="http://schemas.microsoft.com/office/drawing/2014/main" xmlns="" id="{0A345E75-4C90-EC00-7FFB-8CC2A6FAE23F}"/>
              </a:ext>
            </a:extLst>
          </p:cNvPr>
          <p:cNvGrpSpPr/>
          <p:nvPr/>
        </p:nvGrpSpPr>
        <p:grpSpPr>
          <a:xfrm>
            <a:off x="4721297" y="3445463"/>
            <a:ext cx="2748098" cy="1898061"/>
            <a:chOff x="1596200" y="1230227"/>
            <a:chExt cx="2808383" cy="174936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xmlns="" id="{0B4846FC-7349-4F5A-C75E-A9D87F1219DA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xmlns="" id="{54ABB855-1E0A-2CAE-3DDD-A8DABD092F24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8" name="组合 13">
                <a:extLst>
                  <a:ext uri="{FF2B5EF4-FFF2-40B4-BE49-F238E27FC236}">
                    <a16:creationId xmlns:a16="http://schemas.microsoft.com/office/drawing/2014/main" xmlns="" id="{E51F9FB3-11FD-8CE0-07D2-3512A77EF0FA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19" name="矩形 43">
                  <a:extLst>
                    <a:ext uri="{FF2B5EF4-FFF2-40B4-BE49-F238E27FC236}">
                      <a16:creationId xmlns:a16="http://schemas.microsoft.com/office/drawing/2014/main" xmlns="" id="{0E9A7264-A8CA-6A63-6EBD-E9F017B7D1C5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46">
                  <a:extLst>
                    <a:ext uri="{FF2B5EF4-FFF2-40B4-BE49-F238E27FC236}">
                      <a16:creationId xmlns:a16="http://schemas.microsoft.com/office/drawing/2014/main" xmlns="" id="{D2BC1A34-986F-FDA6-B338-27483A5FEABE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6" name="矩形 65">
              <a:extLst>
                <a:ext uri="{FF2B5EF4-FFF2-40B4-BE49-F238E27FC236}">
                  <a16:creationId xmlns:a16="http://schemas.microsoft.com/office/drawing/2014/main" xmlns="" id="{CD3CCB0F-A933-6DC5-2C49-0E31BB87BB39}"/>
                </a:ext>
              </a:extLst>
            </p:cNvPr>
            <p:cNvSpPr/>
            <p:nvPr/>
          </p:nvSpPr>
          <p:spPr>
            <a:xfrm rot="20632052">
              <a:off x="1596200" y="1281795"/>
              <a:ext cx="2546683" cy="136259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  <a:uFillTx/>
                </a:defRPr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Bút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7873F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1" name="组合 17">
            <a:extLst>
              <a:ext uri="{FF2B5EF4-FFF2-40B4-BE49-F238E27FC236}">
                <a16:creationId xmlns:a16="http://schemas.microsoft.com/office/drawing/2014/main" xmlns="" id="{D7B21E86-AC7D-5DCF-9342-97AC50424F4C}"/>
              </a:ext>
            </a:extLst>
          </p:cNvPr>
          <p:cNvGrpSpPr/>
          <p:nvPr/>
        </p:nvGrpSpPr>
        <p:grpSpPr>
          <a:xfrm>
            <a:off x="8104943" y="3126893"/>
            <a:ext cx="2697482" cy="1898061"/>
            <a:chOff x="1647927" y="1230227"/>
            <a:chExt cx="2756656" cy="1749362"/>
          </a:xfrm>
        </p:grpSpPr>
        <p:grpSp>
          <p:nvGrpSpPr>
            <p:cNvPr id="22" name="组合 14">
              <a:extLst>
                <a:ext uri="{FF2B5EF4-FFF2-40B4-BE49-F238E27FC236}">
                  <a16:creationId xmlns:a16="http://schemas.microsoft.com/office/drawing/2014/main" xmlns="" id="{88E3F535-3515-4492-78C8-640ECC60AECB}"/>
                </a:ext>
              </a:extLst>
            </p:cNvPr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24" name="矩形 11">
                <a:extLst>
                  <a:ext uri="{FF2B5EF4-FFF2-40B4-BE49-F238E27FC236}">
                    <a16:creationId xmlns:a16="http://schemas.microsoft.com/office/drawing/2014/main" xmlns="" id="{73F3FBCB-E4B9-FE7D-DA00-449F82006051}"/>
                  </a:ext>
                </a:extLst>
              </p:cNvPr>
              <p:cNvSpPr/>
              <p:nvPr/>
            </p:nvSpPr>
            <p:spPr>
              <a:xfrm>
                <a:off x="2085976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25" name="组合 13">
                <a:extLst>
                  <a:ext uri="{FF2B5EF4-FFF2-40B4-BE49-F238E27FC236}">
                    <a16:creationId xmlns:a16="http://schemas.microsoft.com/office/drawing/2014/main" xmlns="" id="{E25B8FDC-63B2-A7D9-240F-EC873BF58C91}"/>
                  </a:ext>
                </a:extLst>
              </p:cNvPr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26" name="矩形 43">
                  <a:extLst>
                    <a:ext uri="{FF2B5EF4-FFF2-40B4-BE49-F238E27FC236}">
                      <a16:creationId xmlns:a16="http://schemas.microsoft.com/office/drawing/2014/main" xmlns="" id="{139EDF57-D5BF-BD2F-4E8C-FFA2F2D5EFC1}"/>
                    </a:ext>
                  </a:extLst>
                </p:cNvPr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46">
                  <a:extLst>
                    <a:ext uri="{FF2B5EF4-FFF2-40B4-BE49-F238E27FC236}">
                      <a16:creationId xmlns:a16="http://schemas.microsoft.com/office/drawing/2014/main" xmlns="" id="{BDE08C1B-0D5A-3789-93A6-5D6C848AC1E7}"/>
                    </a:ext>
                  </a:extLst>
                </p:cNvPr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3" name="矩形 65">
              <a:extLst>
                <a:ext uri="{FF2B5EF4-FFF2-40B4-BE49-F238E27FC236}">
                  <a16:creationId xmlns:a16="http://schemas.microsoft.com/office/drawing/2014/main" xmlns="" id="{95A26DD2-4A8E-9558-95D5-C9DC74CB84BF}"/>
                </a:ext>
              </a:extLst>
            </p:cNvPr>
            <p:cNvSpPr/>
            <p:nvPr/>
          </p:nvSpPr>
          <p:spPr>
            <a:xfrm rot="20632052">
              <a:off x="1751526" y="1377692"/>
              <a:ext cx="2546683" cy="14466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2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3200" b="0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chỗ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2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3A120F-E8FE-4B05-BD6F-F1D1F1E23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12569" r="717" b="8681"/>
          <a:stretch/>
        </p:blipFill>
        <p:spPr>
          <a:xfrm>
            <a:off x="3857625" y="3119060"/>
            <a:ext cx="5290299" cy="305389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A6A9D4C-F0A1-4E44-A0C3-4035A4AAA5CE}"/>
              </a:ext>
            </a:extLst>
          </p:cNvPr>
          <p:cNvGrpSpPr/>
          <p:nvPr/>
        </p:nvGrpSpPr>
        <p:grpSpPr>
          <a:xfrm>
            <a:off x="1159726" y="869794"/>
            <a:ext cx="9984523" cy="2325465"/>
            <a:chOff x="705803" y="1871664"/>
            <a:chExt cx="10595610" cy="1446736"/>
          </a:xfrm>
        </p:grpSpPr>
        <p:sp>
          <p:nvSpPr>
            <p:cNvPr id="11" name="Wave 10">
              <a:extLst>
                <a:ext uri="{FF2B5EF4-FFF2-40B4-BE49-F238E27FC236}">
                  <a16:creationId xmlns:a16="http://schemas.microsoft.com/office/drawing/2014/main" xmlns="" id="{CDC886C4-7451-495A-8A74-D2B6406CEC26}"/>
                </a:ext>
              </a:extLst>
            </p:cNvPr>
            <p:cNvSpPr/>
            <p:nvPr/>
          </p:nvSpPr>
          <p:spPr>
            <a:xfrm>
              <a:off x="705803" y="1871664"/>
              <a:ext cx="10595610" cy="1446736"/>
            </a:xfrm>
            <a:prstGeom prst="wave">
              <a:avLst>
                <a:gd name="adj1" fmla="val 12500"/>
                <a:gd name="adj2" fmla="val -884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64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" name="文本框 6">
              <a:extLst>
                <a:ext uri="{FF2B5EF4-FFF2-40B4-BE49-F238E27FC236}">
                  <a16:creationId xmlns:a16="http://schemas.microsoft.com/office/drawing/2014/main" xmlns="" id="{C9C5C78A-A952-4157-8639-DF7EB61CF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4624" y="2302737"/>
              <a:ext cx="9637574" cy="63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5121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Cả</a:t>
              </a: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kumimoji="0" lang="en-US" altLang="zh-CN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lớp</a:t>
              </a: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kumimoji="0" lang="en-US" altLang="zh-CN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đọc</a:t>
              </a: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to: </a:t>
              </a:r>
            </a:p>
            <a:p>
              <a:pPr marL="0" marR="0" lvl="0" indent="0" algn="ctr" defTabSz="5121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“Đồ đạc em thường dùng – Em chăm như bạn quý”</a:t>
              </a:r>
              <a:endParaRPr kumimoji="0" lang="zh-CN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7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xmlns="" id="{48A500A8-523C-13F2-577F-8E005ADB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37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50">
            <a:extLst>
              <a:ext uri="{FF2B5EF4-FFF2-40B4-BE49-F238E27FC236}">
                <a16:creationId xmlns:a16="http://schemas.microsoft.com/office/drawing/2014/main" xmlns="" id="{967ECB6A-2B6A-593E-917A-0CBF91CB3849}"/>
              </a:ext>
            </a:extLst>
          </p:cNvPr>
          <p:cNvSpPr/>
          <p:nvPr/>
        </p:nvSpPr>
        <p:spPr>
          <a:xfrm>
            <a:off x="3435277" y="571478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xmlns="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6" name="Picture 5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D4FBF94C-B88C-5A1B-DC16-DC1274380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94" y="1228724"/>
            <a:ext cx="6247107" cy="502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495" y="277252"/>
            <a:ext cx="6400495" cy="6400495"/>
          </a:xfrm>
          <a:custGeom>
            <a:avLst/>
            <a:gdLst/>
            <a:ahLst/>
            <a:cxnLst/>
            <a:rect l="l" t="t" r="r" b="b"/>
            <a:pathLst>
              <a:path w="9600742" h="9600742">
                <a:moveTo>
                  <a:pt x="0" y="0"/>
                </a:moveTo>
                <a:lnTo>
                  <a:pt x="9600742" y="0"/>
                </a:lnTo>
                <a:lnTo>
                  <a:pt x="9600742" y="9600741"/>
                </a:lnTo>
                <a:lnTo>
                  <a:pt x="0" y="960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1" y="277252"/>
            <a:ext cx="6335311" cy="6400495"/>
          </a:xfrm>
          <a:custGeom>
            <a:avLst/>
            <a:gdLst/>
            <a:ahLst/>
            <a:cxnLst/>
            <a:rect l="l" t="t" r="r" b="b"/>
            <a:pathLst>
              <a:path w="9502967" h="9600742">
                <a:moveTo>
                  <a:pt x="0" y="0"/>
                </a:moveTo>
                <a:lnTo>
                  <a:pt x="9502967" y="0"/>
                </a:lnTo>
                <a:lnTo>
                  <a:pt x="9502967" y="9600741"/>
                </a:lnTo>
                <a:lnTo>
                  <a:pt x="0" y="960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2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42583"/>
            <a:ext cx="12809583" cy="7103496"/>
          </a:xfrm>
          <a:custGeom>
            <a:avLst/>
            <a:gdLst/>
            <a:ahLst/>
            <a:cxnLst/>
            <a:rect l="l" t="t" r="r" b="b"/>
            <a:pathLst>
              <a:path w="19214374" h="10655244">
                <a:moveTo>
                  <a:pt x="0" y="0"/>
                </a:moveTo>
                <a:lnTo>
                  <a:pt x="19214374" y="0"/>
                </a:lnTo>
                <a:lnTo>
                  <a:pt x="19214374" y="10655244"/>
                </a:lnTo>
                <a:lnTo>
                  <a:pt x="0" y="10655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" y="3969230"/>
            <a:ext cx="2489371" cy="2162641"/>
          </a:xfrm>
          <a:custGeom>
            <a:avLst/>
            <a:gdLst/>
            <a:ahLst/>
            <a:cxnLst/>
            <a:rect l="l" t="t" r="r" b="b"/>
            <a:pathLst>
              <a:path w="3734057" h="3243962">
                <a:moveTo>
                  <a:pt x="0" y="0"/>
                </a:moveTo>
                <a:lnTo>
                  <a:pt x="3734057" y="0"/>
                </a:lnTo>
                <a:lnTo>
                  <a:pt x="3734057" y="3243962"/>
                </a:lnTo>
                <a:lnTo>
                  <a:pt x="0" y="3243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0982" y="1427461"/>
            <a:ext cx="1987407" cy="2229909"/>
          </a:xfrm>
          <a:custGeom>
            <a:avLst/>
            <a:gdLst/>
            <a:ahLst/>
            <a:cxnLst/>
            <a:rect l="l" t="t" r="r" b="b"/>
            <a:pathLst>
              <a:path w="2981110" h="3344864">
                <a:moveTo>
                  <a:pt x="0" y="0"/>
                </a:moveTo>
                <a:lnTo>
                  <a:pt x="2981110" y="0"/>
                </a:lnTo>
                <a:lnTo>
                  <a:pt x="2981110" y="3344865"/>
                </a:lnTo>
                <a:lnTo>
                  <a:pt x="0" y="33448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938352" y="-228600"/>
            <a:ext cx="2566737" cy="2438400"/>
          </a:xfrm>
          <a:custGeom>
            <a:avLst/>
            <a:gdLst/>
            <a:ahLst/>
            <a:cxnLst/>
            <a:rect l="l" t="t" r="r" b="b"/>
            <a:pathLst>
              <a:path w="3850105" h="3657600">
                <a:moveTo>
                  <a:pt x="3850105" y="0"/>
                </a:moveTo>
                <a:lnTo>
                  <a:pt x="0" y="0"/>
                </a:lnTo>
                <a:lnTo>
                  <a:pt x="0" y="3657600"/>
                </a:lnTo>
                <a:lnTo>
                  <a:pt x="3850105" y="3657600"/>
                </a:lnTo>
                <a:lnTo>
                  <a:pt x="385010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38351" y="3657371"/>
            <a:ext cx="1621536" cy="2438400"/>
          </a:xfrm>
          <a:custGeom>
            <a:avLst/>
            <a:gdLst/>
            <a:ahLst/>
            <a:cxnLst/>
            <a:rect l="l" t="t" r="r" b="b"/>
            <a:pathLst>
              <a:path w="2432304" h="3657600">
                <a:moveTo>
                  <a:pt x="0" y="0"/>
                </a:moveTo>
                <a:lnTo>
                  <a:pt x="2432304" y="0"/>
                </a:lnTo>
                <a:lnTo>
                  <a:pt x="2432304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50982" y="50802"/>
            <a:ext cx="1091002" cy="1376659"/>
          </a:xfrm>
          <a:custGeom>
            <a:avLst/>
            <a:gdLst/>
            <a:ahLst/>
            <a:cxnLst/>
            <a:rect l="l" t="t" r="r" b="b"/>
            <a:pathLst>
              <a:path w="1636503" h="2064988">
                <a:moveTo>
                  <a:pt x="0" y="0"/>
                </a:moveTo>
                <a:lnTo>
                  <a:pt x="1636503" y="0"/>
                </a:lnTo>
                <a:lnTo>
                  <a:pt x="1636503" y="2064988"/>
                </a:lnTo>
                <a:lnTo>
                  <a:pt x="0" y="2064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30">
            <a:extLst>
              <a:ext uri="{FF2B5EF4-FFF2-40B4-BE49-F238E27FC236}">
                <a16:creationId xmlns:a16="http://schemas.microsoft.com/office/drawing/2014/main" xmlns="" id="{C554BCB7-E799-6263-D4F3-59C708995BC3}"/>
              </a:ext>
            </a:extLst>
          </p:cNvPr>
          <p:cNvSpPr/>
          <p:nvPr/>
        </p:nvSpPr>
        <p:spPr>
          <a:xfrm>
            <a:off x="10109200" y="2463800"/>
            <a:ext cx="1440837" cy="974366"/>
          </a:xfrm>
          <a:custGeom>
            <a:avLst/>
            <a:gdLst/>
            <a:ahLst/>
            <a:cxnLst/>
            <a:rect l="l" t="t" r="r" b="b"/>
            <a:pathLst>
              <a:path w="2161256" h="1461549">
                <a:moveTo>
                  <a:pt x="0" y="0"/>
                </a:moveTo>
                <a:lnTo>
                  <a:pt x="2161256" y="0"/>
                </a:lnTo>
                <a:lnTo>
                  <a:pt x="2161256" y="1461549"/>
                </a:lnTo>
                <a:lnTo>
                  <a:pt x="0" y="1461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F6A1C16-F059-03EC-9C58-0002A7FE9A5B}"/>
              </a:ext>
            </a:extLst>
          </p:cNvPr>
          <p:cNvGrpSpPr/>
          <p:nvPr/>
        </p:nvGrpSpPr>
        <p:grpSpPr>
          <a:xfrm>
            <a:off x="2314575" y="1552575"/>
            <a:ext cx="7848600" cy="2236670"/>
            <a:chOff x="381683" y="292216"/>
            <a:chExt cx="11280928" cy="1651252"/>
          </a:xfrm>
        </p:grpSpPr>
        <p:pic>
          <p:nvPicPr>
            <p:cNvPr id="12" name="图片 38">
              <a:extLst>
                <a:ext uri="{FF2B5EF4-FFF2-40B4-BE49-F238E27FC236}">
                  <a16:creationId xmlns:a16="http://schemas.microsoft.com/office/drawing/2014/main" xmlns="" id="{05789809-3D22-7750-2DF9-9CC3F018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16512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AB449C0-E874-9347-6E4C-E4D459765B35}"/>
                </a:ext>
              </a:extLst>
            </p:cNvPr>
            <p:cNvSpPr txBox="1"/>
            <p:nvPr/>
          </p:nvSpPr>
          <p:spPr>
            <a:xfrm>
              <a:off x="816056" y="553204"/>
              <a:ext cx="10131211" cy="977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 hộp bút bằng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giấy vệ sinh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95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xmlns="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xmlns="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6805" y="504825"/>
            <a:ext cx="10795196" cy="60007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0BA606F-029B-5032-E2AC-214970D588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11241"/>
            <a:ext cx="3990512" cy="1150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E5CF21-D3B5-2820-30E6-101BE1751514}"/>
              </a:ext>
            </a:extLst>
          </p:cNvPr>
          <p:cNvSpPr txBox="1"/>
          <p:nvPr/>
        </p:nvSpPr>
        <p:spPr>
          <a:xfrm>
            <a:off x="2371725" y="2552700"/>
            <a:ext cx="9401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  </a:t>
            </a: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Khi mỗi đồ dùng học tập được để đúng chỗ, đúng cách, góc học tập sẽ luôn ngăn nắp.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80301E07-60A0-934F-CBAC-36E1BFFC2197}"/>
              </a:ext>
            </a:extLst>
          </p:cNvPr>
          <p:cNvSpPr/>
          <p:nvPr/>
        </p:nvSpPr>
        <p:spPr>
          <a:xfrm>
            <a:off x="9591675" y="4638675"/>
            <a:ext cx="1752600" cy="1933575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5" y="0"/>
                </a:lnTo>
                <a:lnTo>
                  <a:pt x="69437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00589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C80CAB-9DB7-46BD-9E4B-07E91B47CD1A}"/>
              </a:ext>
            </a:extLst>
          </p:cNvPr>
          <p:cNvSpPr txBox="1"/>
          <p:nvPr/>
        </p:nvSpPr>
        <p:spPr>
          <a:xfrm rot="21280811">
            <a:off x="1122884" y="2709760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C0A731-52AC-4D36-AAD1-6118026F7CE1}"/>
              </a:ext>
            </a:extLst>
          </p:cNvPr>
          <p:cNvSpPr txBox="1"/>
          <p:nvPr/>
        </p:nvSpPr>
        <p:spPr>
          <a:xfrm rot="21280811">
            <a:off x="1283213" y="4103993"/>
            <a:ext cx="614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032"/>
            <a:ext cx="6332561" cy="33902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92511" y="2855380"/>
            <a:ext cx="7210269" cy="2119743"/>
            <a:chOff x="197374" y="173694"/>
            <a:chExt cx="11163353" cy="1474997"/>
          </a:xfrm>
        </p:grpSpPr>
        <p:sp>
          <p:nvSpPr>
            <p:cNvPr id="4" name="Rounded Rectangle 3"/>
            <p:cNvSpPr/>
            <p:nvPr/>
          </p:nvSpPr>
          <p:spPr>
            <a:xfrm>
              <a:off x="197374" y="173694"/>
              <a:ext cx="11163353" cy="14749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1976" y="306035"/>
              <a:ext cx="10654148" cy="93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167F84C6-1D39-286E-EAC4-96F28D5DC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54">
            <a:extLst>
              <a:ext uri="{FF2B5EF4-FFF2-40B4-BE49-F238E27FC236}">
                <a16:creationId xmlns:a16="http://schemas.microsoft.com/office/drawing/2014/main" xmlns="" id="{2E4977FF-DF46-9443-0DF4-B3E586133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2" y="3654832"/>
            <a:ext cx="3203168" cy="3203168"/>
          </a:xfrm>
          <a:prstGeom prst="rect">
            <a:avLst/>
          </a:prstGeom>
        </p:spPr>
      </p:pic>
      <p:pic>
        <p:nvPicPr>
          <p:cNvPr id="6" name="图片 60">
            <a:extLst>
              <a:ext uri="{FF2B5EF4-FFF2-40B4-BE49-F238E27FC236}">
                <a16:creationId xmlns:a16="http://schemas.microsoft.com/office/drawing/2014/main" xmlns="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7" name="图片 58">
            <a:extLst>
              <a:ext uri="{FF2B5EF4-FFF2-40B4-BE49-F238E27FC236}">
                <a16:creationId xmlns:a16="http://schemas.microsoft.com/office/drawing/2014/main" xmlns="" id="{FE67BF19-1B17-ECC5-AC79-DB2DF75B5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368" flipH="1">
            <a:off x="9255115" y="-799658"/>
            <a:ext cx="2960034" cy="2960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2" y="-101371"/>
            <a:ext cx="1523956" cy="15088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00" y="1658521"/>
            <a:ext cx="10219224" cy="39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1340" y="-9525"/>
            <a:ext cx="12391034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Bạn có thể ĐOÁN TÊN ĐỒ DÙNG HỌC TẬP qua hình ảnh? | Thư Giãn Hữu Ích">
            <a:extLst>
              <a:ext uri="{FF2B5EF4-FFF2-40B4-BE49-F238E27FC236}">
                <a16:creationId xmlns:a16="http://schemas.microsoft.com/office/drawing/2014/main" xmlns="" id="{EF6BD33C-4126-373F-E2C7-7E2134E64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40" y="167004"/>
            <a:ext cx="861568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sz="3600" noProof="0" dirty="0" err="1">
                <a:solidFill>
                  <a:prstClr val="white"/>
                </a:solidFill>
                <a:latin typeface="Calibri"/>
              </a:rPr>
              <a:t>Bút</a:t>
            </a:r>
            <a:r>
              <a:rPr lang="en-US" sz="36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noProof="0">
                <a:solidFill>
                  <a:prstClr val="white"/>
                </a:solidFill>
                <a:latin typeface="Calibri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t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87FB63E-CEA9-4CD4-A013-88738176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95" y="1053284"/>
            <a:ext cx="8230180" cy="39203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8DC414-1C7C-455B-B5E5-D2C3BCCA1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92" y="1207303"/>
            <a:ext cx="8950015" cy="32821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EDCFB44-597E-465B-B7D1-E2D8922292B0}"/>
              </a:ext>
            </a:extLst>
          </p:cNvPr>
          <p:cNvSpPr/>
          <p:nvPr/>
        </p:nvSpPr>
        <p:spPr>
          <a:xfrm>
            <a:off x="4509156" y="483954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: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kéo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14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58C744-42EB-41EB-A647-872493C5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A953825-7C77-9989-762C-E83566815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xmlns="" id="{778613C3-0DD0-86B4-C72D-2D3F9BFB5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9D8A095-08AF-6CAD-496B-05016F730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9CFD039-1C09-7FFD-525C-684F721B4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466" y="756703"/>
            <a:ext cx="205453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FE5678-8E75-5540-7E49-3EBD488C6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714" y="2227548"/>
            <a:ext cx="8309568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xmlns="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053E9855-B339-F910-C87A-C53600BA3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35" y="1476374"/>
            <a:ext cx="6233341" cy="46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1.potx" id="{686BFE9D-0620-4036-A638-EF6EF9C97193}" vid="{3A6DB355-AB88-4F00-A581-7F597D416C5D}"/>
    </a:ext>
  </a:ext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319</Words>
  <Application>Microsoft Office PowerPoint</Application>
  <PresentationFormat>Custom</PresentationFormat>
  <Paragraphs>36</Paragraphs>
  <Slides>25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4_Office 主题​​</vt:lpstr>
      <vt:lpstr>PPT定制1801380800</vt:lpstr>
      <vt:lpstr>默认设计模板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29</cp:revision>
  <dcterms:created xsi:type="dcterms:W3CDTF">2021-09-24T13:56:16Z</dcterms:created>
  <dcterms:modified xsi:type="dcterms:W3CDTF">2025-12-25T09:38:53Z</dcterms:modified>
</cp:coreProperties>
</file>