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8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9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0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2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3" r:id="rId2"/>
    <p:sldMasterId id="2147483735" r:id="rId3"/>
    <p:sldMasterId id="2147483747" r:id="rId4"/>
    <p:sldMasterId id="2147483760" r:id="rId5"/>
    <p:sldMasterId id="2147483801" r:id="rId6"/>
    <p:sldMasterId id="2147483839" r:id="rId7"/>
    <p:sldMasterId id="2147483856" r:id="rId8"/>
    <p:sldMasterId id="2147483890" r:id="rId9"/>
    <p:sldMasterId id="2147483903" r:id="rId10"/>
    <p:sldMasterId id="2147483916" r:id="rId11"/>
    <p:sldMasterId id="2147483926" r:id="rId12"/>
    <p:sldMasterId id="2147483964" r:id="rId13"/>
  </p:sldMasterIdLst>
  <p:notesMasterIdLst>
    <p:notesMasterId r:id="rId32"/>
  </p:notesMasterIdLst>
  <p:sldIdLst>
    <p:sldId id="259" r:id="rId14"/>
    <p:sldId id="2007577166" r:id="rId15"/>
    <p:sldId id="263" r:id="rId16"/>
    <p:sldId id="2007577167" r:id="rId17"/>
    <p:sldId id="2007577145" r:id="rId18"/>
    <p:sldId id="427" r:id="rId19"/>
    <p:sldId id="266" r:id="rId20"/>
    <p:sldId id="2007577147" r:id="rId21"/>
    <p:sldId id="2007577155" r:id="rId22"/>
    <p:sldId id="269" r:id="rId23"/>
    <p:sldId id="2007577172" r:id="rId24"/>
    <p:sldId id="2007577171" r:id="rId25"/>
    <p:sldId id="2007577170" r:id="rId26"/>
    <p:sldId id="328" r:id="rId27"/>
    <p:sldId id="319" r:id="rId28"/>
    <p:sldId id="2007577162" r:id="rId29"/>
    <p:sldId id="2007577164" r:id="rId30"/>
    <p:sldId id="35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xmlns="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1207" autoAdjust="0"/>
  </p:normalViewPr>
  <p:slideViewPr>
    <p:cSldViewPr snapToGrid="0">
      <p:cViewPr>
        <p:scale>
          <a:sx n="72" d="100"/>
          <a:sy n="72" d="100"/>
        </p:scale>
        <p:origin x="-66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A6FE-13A4-4AF1-BA29-24BE2D92815F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A0D06-D66E-40D2-83C4-DF1E53C53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58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812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b7ce0f99af_0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b7ce0f99af_0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594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A559D-941E-4549-95B0-1231322DEC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430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b78119005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b781190052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473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b7ce0f99af_0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b7ce0f99af_0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78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2.xml"/><Relationship Id="rId4" Type="http://schemas.openxmlformats.org/officeDocument/2006/relationships/hyperlink" Target="http://bit.ly/2TtBDfr" TargetMode="Externa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3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19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1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9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9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50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3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6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38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56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06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9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169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360">
            <a:off x="2281333" y="1775071"/>
            <a:ext cx="7629200" cy="16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081">
            <a:off x="2281347" y="3388933"/>
            <a:ext cx="7629200" cy="5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20914">
            <a:off x="5712166" y="6080507"/>
            <a:ext cx="7992359" cy="3425152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493380">
            <a:off x="-3951213" y="5764655"/>
            <a:ext cx="10096713" cy="376823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23022" y="6043206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685233" y="6474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96117" y="6187263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" y="5749183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0"/>
                </a:moveTo>
                <a:lnTo>
                  <a:pt x="2293" y="131"/>
                </a:lnTo>
                <a:lnTo>
                  <a:pt x="2118" y="350"/>
                </a:lnTo>
                <a:lnTo>
                  <a:pt x="1922" y="786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6" y="1223"/>
                </a:lnTo>
                <a:lnTo>
                  <a:pt x="481" y="1201"/>
                </a:lnTo>
                <a:lnTo>
                  <a:pt x="262" y="1223"/>
                </a:lnTo>
                <a:lnTo>
                  <a:pt x="0" y="1550"/>
                </a:lnTo>
                <a:lnTo>
                  <a:pt x="22" y="1769"/>
                </a:lnTo>
                <a:lnTo>
                  <a:pt x="153" y="2162"/>
                </a:lnTo>
                <a:lnTo>
                  <a:pt x="546" y="2860"/>
                </a:lnTo>
                <a:lnTo>
                  <a:pt x="1070" y="3493"/>
                </a:lnTo>
                <a:lnTo>
                  <a:pt x="1703" y="4039"/>
                </a:lnTo>
                <a:lnTo>
                  <a:pt x="2053" y="4257"/>
                </a:lnTo>
                <a:lnTo>
                  <a:pt x="2271" y="4345"/>
                </a:lnTo>
                <a:lnTo>
                  <a:pt x="2445" y="4279"/>
                </a:lnTo>
                <a:lnTo>
                  <a:pt x="2576" y="4257"/>
                </a:lnTo>
                <a:lnTo>
                  <a:pt x="2686" y="4192"/>
                </a:lnTo>
                <a:lnTo>
                  <a:pt x="3493" y="3712"/>
                </a:lnTo>
                <a:lnTo>
                  <a:pt x="4629" y="2773"/>
                </a:lnTo>
                <a:lnTo>
                  <a:pt x="4956" y="2183"/>
                </a:lnTo>
                <a:lnTo>
                  <a:pt x="5043" y="1747"/>
                </a:lnTo>
                <a:lnTo>
                  <a:pt x="5021" y="1507"/>
                </a:lnTo>
                <a:lnTo>
                  <a:pt x="4978" y="1354"/>
                </a:lnTo>
                <a:lnTo>
                  <a:pt x="4716" y="1157"/>
                </a:lnTo>
                <a:lnTo>
                  <a:pt x="4585" y="1136"/>
                </a:lnTo>
                <a:lnTo>
                  <a:pt x="4236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319" y="677"/>
                </a:lnTo>
                <a:lnTo>
                  <a:pt x="3100" y="306"/>
                </a:lnTo>
                <a:lnTo>
                  <a:pt x="2948" y="131"/>
                </a:lnTo>
                <a:lnTo>
                  <a:pt x="2795" y="22"/>
                </a:lnTo>
                <a:lnTo>
                  <a:pt x="24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171222" y="6362222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7111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617017" y="62375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32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12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5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982892">
            <a:off x="-1085048" y="6366027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156">
            <a:off x="7239098" y="61393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24910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1470701" y="60314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549166" y="5950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960067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2"/>
          </p:nvPr>
        </p:nvSpPr>
        <p:spPr>
          <a:xfrm>
            <a:off x="1559951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559951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7770167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7770167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78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782001">
            <a:off x="-1550239" y="6000657"/>
            <a:ext cx="7222127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 rot="-189958">
            <a:off x="70871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18366" y="59915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88879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14718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100183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1544168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3076101" y="62408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0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2172967"/>
            <a:ext cx="5136000" cy="14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971237" y="3582992"/>
            <a:ext cx="42688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81">
            <a:off x="-1507893" y="5853686"/>
            <a:ext cx="8027925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4785633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960000" y="60587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2638600" y="569172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3670399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50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223000" y="1711333"/>
            <a:ext cx="5746000" cy="3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-81" flipH="1">
            <a:off x="-1796502" y="5410757"/>
            <a:ext cx="8012591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 flipH="1">
            <a:off x="3389973" y="5635219"/>
            <a:ext cx="340991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/>
          <p:nvPr/>
        </p:nvSpPr>
        <p:spPr>
          <a:xfrm flipH="1">
            <a:off x="4724435" y="6010470"/>
            <a:ext cx="457559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/>
          <p:nvPr/>
        </p:nvSpPr>
        <p:spPr>
          <a:xfrm flipH="1">
            <a:off x="2294153" y="5929534"/>
            <a:ext cx="645193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 flipH="1">
            <a:off x="913442" y="5891460"/>
            <a:ext cx="457541" cy="394873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20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60000" y="2271733"/>
            <a:ext cx="5136000" cy="1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60000" y="34354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9"/>
          <p:cNvSpPr/>
          <p:nvPr/>
        </p:nvSpPr>
        <p:spPr>
          <a:xfrm rot="982892">
            <a:off x="-2370982" y="5972161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rot="-156">
            <a:off x="6984031" y="61777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3357183" y="6417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21920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10116233" y="63173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8281055" y="64179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960000" y="985200"/>
            <a:ext cx="5276400" cy="4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7F6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 hasCustomPrompt="1"/>
          </p:nvPr>
        </p:nvSpPr>
        <p:spPr>
          <a:xfrm>
            <a:off x="4220000" y="963384"/>
            <a:ext cx="70120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1"/>
          </p:nvPr>
        </p:nvSpPr>
        <p:spPr>
          <a:xfrm>
            <a:off x="4220000" y="2722584"/>
            <a:ext cx="7012000" cy="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5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35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 hasCustomPrompt="1"/>
          </p:nvPr>
        </p:nvSpPr>
        <p:spPr>
          <a:xfrm>
            <a:off x="1997200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960000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96000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393023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3355844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335584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 hasCustomPrompt="1"/>
          </p:nvPr>
        </p:nvSpPr>
        <p:spPr>
          <a:xfrm>
            <a:off x="6788844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5751689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575169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 hasCustomPrompt="1"/>
          </p:nvPr>
        </p:nvSpPr>
        <p:spPr>
          <a:xfrm>
            <a:off x="9184667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>
            <a:off x="8147533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4"/>
          </p:nvPr>
        </p:nvSpPr>
        <p:spPr>
          <a:xfrm>
            <a:off x="814753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5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7657033" y="6200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99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6096000" y="2640433"/>
            <a:ext cx="472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6096000" y="3404033"/>
            <a:ext cx="47244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14"/>
          <p:cNvGrpSpPr/>
          <p:nvPr/>
        </p:nvGrpSpPr>
        <p:grpSpPr>
          <a:xfrm>
            <a:off x="-1634233" y="5750968"/>
            <a:ext cx="8950167" cy="3745073"/>
            <a:chOff x="-1225675" y="4313225"/>
            <a:chExt cx="6712625" cy="2808805"/>
          </a:xfrm>
        </p:grpSpPr>
        <p:sp>
          <p:nvSpPr>
            <p:cNvPr id="115" name="Google Shape;115;p14"/>
            <p:cNvSpPr/>
            <p:nvPr/>
          </p:nvSpPr>
          <p:spPr>
            <a:xfrm rot="356234">
              <a:off x="-1132260" y="4644985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2092224" y="4860825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615287" y="4646438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60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60000" y="3065467"/>
            <a:ext cx="4383600" cy="17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960000" y="4826433"/>
            <a:ext cx="43836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4912033" y="7200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745681" y="403832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10608516" y="881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76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5308400" cy="14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960133" y="2640000"/>
            <a:ext cx="53084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67">
                <a:solidFill>
                  <a:srgbClr val="3838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6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86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960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960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0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6096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6096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61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3174461" y="5557834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 idx="2"/>
          </p:nvPr>
        </p:nvSpPr>
        <p:spPr>
          <a:xfrm>
            <a:off x="1114133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1114133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 idx="3"/>
          </p:nvPr>
        </p:nvSpPr>
        <p:spPr>
          <a:xfrm>
            <a:off x="4665000" y="20681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4"/>
          </p:nvPr>
        </p:nvSpPr>
        <p:spPr>
          <a:xfrm>
            <a:off x="4665000" y="25973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 idx="5"/>
          </p:nvPr>
        </p:nvSpPr>
        <p:spPr>
          <a:xfrm>
            <a:off x="8215867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6"/>
          </p:nvPr>
        </p:nvSpPr>
        <p:spPr>
          <a:xfrm>
            <a:off x="8215867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35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2"/>
          </p:nvPr>
        </p:nvSpPr>
        <p:spPr>
          <a:xfrm>
            <a:off x="1114133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1"/>
          </p:nvPr>
        </p:nvSpPr>
        <p:spPr>
          <a:xfrm>
            <a:off x="1114133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3"/>
          </p:nvPr>
        </p:nvSpPr>
        <p:spPr>
          <a:xfrm>
            <a:off x="4665000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4"/>
          </p:nvPr>
        </p:nvSpPr>
        <p:spPr>
          <a:xfrm>
            <a:off x="4665000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5"/>
          </p:nvPr>
        </p:nvSpPr>
        <p:spPr>
          <a:xfrm>
            <a:off x="8215867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6"/>
          </p:nvPr>
        </p:nvSpPr>
        <p:spPr>
          <a:xfrm>
            <a:off x="8215867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/>
          <p:nvPr/>
        </p:nvSpPr>
        <p:spPr>
          <a:xfrm rot="511184">
            <a:off x="-1086802" y="59748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/>
          <p:nvPr/>
        </p:nvSpPr>
        <p:spPr>
          <a:xfrm rot="-156">
            <a:off x="7973631" y="54831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550733" y="60667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4725367" y="61119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2968733" y="62577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9273817" y="5748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11589963" y="5597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9996633" y="5992016"/>
            <a:ext cx="736968" cy="634809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2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4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114133" y="4809767"/>
            <a:ext cx="28620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2898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 idx="2"/>
          </p:nvPr>
        </p:nvSpPr>
        <p:spPr>
          <a:xfrm>
            <a:off x="4665000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8406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 idx="4"/>
          </p:nvPr>
        </p:nvSpPr>
        <p:spPr>
          <a:xfrm>
            <a:off x="8215867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8391467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 idx="6"/>
          </p:nvPr>
        </p:nvSpPr>
        <p:spPr>
          <a:xfrm>
            <a:off x="1114133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subTitle" idx="7"/>
          </p:nvPr>
        </p:nvSpPr>
        <p:spPr>
          <a:xfrm>
            <a:off x="12898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8"/>
          </p:nvPr>
        </p:nvSpPr>
        <p:spPr>
          <a:xfrm>
            <a:off x="4665000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9"/>
          </p:nvPr>
        </p:nvSpPr>
        <p:spPr>
          <a:xfrm>
            <a:off x="48406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title" idx="13"/>
          </p:nvPr>
        </p:nvSpPr>
        <p:spPr>
          <a:xfrm>
            <a:off x="8215867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4"/>
          </p:nvPr>
        </p:nvSpPr>
        <p:spPr>
          <a:xfrm>
            <a:off x="8391467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/>
          <p:nvPr/>
        </p:nvSpPr>
        <p:spPr>
          <a:xfrm rot="511184">
            <a:off x="-1086802" y="62796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/>
          <p:nvPr/>
        </p:nvSpPr>
        <p:spPr>
          <a:xfrm rot="-156">
            <a:off x="6184731" y="6467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/>
          <p:nvPr/>
        </p:nvSpPr>
        <p:spPr>
          <a:xfrm>
            <a:off x="550733" y="63715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4725367" y="64167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904033" y="6264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8795050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11165199" y="6467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0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 hasCustomPrompt="1"/>
          </p:nvPr>
        </p:nvSpPr>
        <p:spPr>
          <a:xfrm>
            <a:off x="1202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202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2" hasCustomPrompt="1"/>
          </p:nvPr>
        </p:nvSpPr>
        <p:spPr>
          <a:xfrm>
            <a:off x="6338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3"/>
          </p:nvPr>
        </p:nvSpPr>
        <p:spPr>
          <a:xfrm>
            <a:off x="6338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title" idx="4" hasCustomPrompt="1"/>
          </p:nvPr>
        </p:nvSpPr>
        <p:spPr>
          <a:xfrm>
            <a:off x="3770100" y="4328600"/>
            <a:ext cx="4651600" cy="1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5"/>
          </p:nvPr>
        </p:nvSpPr>
        <p:spPr>
          <a:xfrm>
            <a:off x="3769967" y="52276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8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title" idx="2"/>
          </p:nvPr>
        </p:nvSpPr>
        <p:spPr>
          <a:xfrm>
            <a:off x="34372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34372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 idx="3"/>
          </p:nvPr>
        </p:nvSpPr>
        <p:spPr>
          <a:xfrm>
            <a:off x="83484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4"/>
          </p:nvPr>
        </p:nvSpPr>
        <p:spPr>
          <a:xfrm>
            <a:off x="83484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title" idx="5"/>
          </p:nvPr>
        </p:nvSpPr>
        <p:spPr>
          <a:xfrm>
            <a:off x="9816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6"/>
          </p:nvPr>
        </p:nvSpPr>
        <p:spPr>
          <a:xfrm>
            <a:off x="9816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7"/>
          </p:nvPr>
        </p:nvSpPr>
        <p:spPr>
          <a:xfrm>
            <a:off x="58928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8"/>
          </p:nvPr>
        </p:nvSpPr>
        <p:spPr>
          <a:xfrm>
            <a:off x="58928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/>
          <p:nvPr/>
        </p:nvSpPr>
        <p:spPr>
          <a:xfrm rot="781981">
            <a:off x="-1506475" y="567343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1080099" y="60933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/>
          <p:nvPr/>
        </p:nvSpPr>
        <p:spPr>
          <a:xfrm>
            <a:off x="74608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31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title" idx="3"/>
          </p:nvPr>
        </p:nvSpPr>
        <p:spPr>
          <a:xfrm>
            <a:off x="4388733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ubTitle" idx="4"/>
          </p:nvPr>
        </p:nvSpPr>
        <p:spPr>
          <a:xfrm>
            <a:off x="4388733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idx="7"/>
          </p:nvPr>
        </p:nvSpPr>
        <p:spPr>
          <a:xfrm>
            <a:off x="4388733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8"/>
          </p:nvPr>
        </p:nvSpPr>
        <p:spPr>
          <a:xfrm>
            <a:off x="4388733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/>
          <p:nvPr/>
        </p:nvSpPr>
        <p:spPr>
          <a:xfrm rot="212424">
            <a:off x="-1293586" y="61235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 rot="-189952">
            <a:off x="3332589" y="6485981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6096001" y="6394396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9117900" y="6401150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1710833" y="62324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74636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09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3">
  <p:cSld name="Title and Four Columns  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3"/>
          </p:nvPr>
        </p:nvSpPr>
        <p:spPr>
          <a:xfrm>
            <a:off x="85996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subTitle" idx="4"/>
          </p:nvPr>
        </p:nvSpPr>
        <p:spPr>
          <a:xfrm>
            <a:off x="837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7"/>
          </p:nvPr>
        </p:nvSpPr>
        <p:spPr>
          <a:xfrm>
            <a:off x="85996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subTitle" idx="8"/>
          </p:nvPr>
        </p:nvSpPr>
        <p:spPr>
          <a:xfrm>
            <a:off x="837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/>
          <p:nvPr/>
        </p:nvSpPr>
        <p:spPr>
          <a:xfrm rot="212424">
            <a:off x="8046514" y="64574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/>
          <p:nvPr/>
        </p:nvSpPr>
        <p:spPr>
          <a:xfrm rot="-189952">
            <a:off x="-2353395" y="6392714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9805833" y="6356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410017" y="63011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3431917" y="6307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11050933" y="65663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1777716" y="62704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036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09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1_Section header 2">
    <p:bg>
      <p:bgPr>
        <a:solidFill>
          <a:schemeClr val="dk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1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>
            <a:spLocks noGrp="1"/>
          </p:cNvSpPr>
          <p:nvPr>
            <p:ph type="title"/>
          </p:nvPr>
        </p:nvSpPr>
        <p:spPr>
          <a:xfrm>
            <a:off x="5000633" y="2612800"/>
            <a:ext cx="6077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title" idx="2" hasCustomPrompt="1"/>
          </p:nvPr>
        </p:nvSpPr>
        <p:spPr>
          <a:xfrm>
            <a:off x="5729300" y="1516833"/>
            <a:ext cx="5348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1"/>
          </p:nvPr>
        </p:nvSpPr>
        <p:spPr>
          <a:xfrm>
            <a:off x="5839067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7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657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8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94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960000" y="1265200"/>
            <a:ext cx="5136000" cy="10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9"/>
          <p:cNvSpPr txBox="1">
            <a:spLocks noGrp="1"/>
          </p:cNvSpPr>
          <p:nvPr>
            <p:ph type="subTitle" idx="1"/>
          </p:nvPr>
        </p:nvSpPr>
        <p:spPr>
          <a:xfrm>
            <a:off x="960000" y="2330800"/>
            <a:ext cx="5136000" cy="1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9"/>
          <p:cNvSpPr/>
          <p:nvPr/>
        </p:nvSpPr>
        <p:spPr>
          <a:xfrm rot="362834">
            <a:off x="-1090618" y="6558139"/>
            <a:ext cx="8152116" cy="376838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 rot="502826">
            <a:off x="5046111" y="6230741"/>
            <a:ext cx="8370616" cy="286037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9627366" y="6294314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5718000" y="63395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3096466" y="65341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4524413" y="64838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8334266" y="65341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960000" y="4787767"/>
            <a:ext cx="4540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54909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6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3129367" y="3589800"/>
            <a:ext cx="5933200" cy="1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813767" y="1958600"/>
            <a:ext cx="6564400" cy="1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2" name="Google Shape;302;p31"/>
          <p:cNvGrpSpPr/>
          <p:nvPr/>
        </p:nvGrpSpPr>
        <p:grpSpPr>
          <a:xfrm flipH="1">
            <a:off x="440847" y="3807249"/>
            <a:ext cx="1751104" cy="3747004"/>
            <a:chOff x="1153683" y="-2151675"/>
            <a:chExt cx="835769" cy="1799253"/>
          </a:xfrm>
        </p:grpSpPr>
        <p:sp>
          <p:nvSpPr>
            <p:cNvPr id="303" name="Google Shape;303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2192105" y="5282106"/>
            <a:ext cx="1070008" cy="2289849"/>
            <a:chOff x="1153683" y="-2151675"/>
            <a:chExt cx="835769" cy="1799253"/>
          </a:xfrm>
        </p:grpSpPr>
        <p:sp>
          <p:nvSpPr>
            <p:cNvPr id="309" name="Google Shape;309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1"/>
          <p:cNvGrpSpPr/>
          <p:nvPr/>
        </p:nvGrpSpPr>
        <p:grpSpPr>
          <a:xfrm>
            <a:off x="9999848" y="2974193"/>
            <a:ext cx="2353683" cy="3746903"/>
            <a:chOff x="5720133" y="1863164"/>
            <a:chExt cx="2088079" cy="3324080"/>
          </a:xfrm>
        </p:grpSpPr>
        <p:grpSp>
          <p:nvGrpSpPr>
            <p:cNvPr id="315" name="Google Shape;315;p31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316" name="Google Shape;316;p31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" name="Google Shape;319;p31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320" name="Google Shape;320;p31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3" name="Google Shape;323;p31"/>
          <p:cNvGrpSpPr/>
          <p:nvPr/>
        </p:nvGrpSpPr>
        <p:grpSpPr>
          <a:xfrm rot="-815836">
            <a:off x="7969464" y="4228831"/>
            <a:ext cx="2448251" cy="3187223"/>
            <a:chOff x="5369863" y="1556879"/>
            <a:chExt cx="2788632" cy="3630342"/>
          </a:xfrm>
        </p:grpSpPr>
        <p:sp>
          <p:nvSpPr>
            <p:cNvPr id="324" name="Google Shape;324;p31"/>
            <p:cNvSpPr/>
            <p:nvPr/>
          </p:nvSpPr>
          <p:spPr>
            <a:xfrm>
              <a:off x="6641154" y="3312125"/>
              <a:ext cx="52386" cy="1875096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5" name="Google Shape;325;p31"/>
            <p:cNvGrpSpPr/>
            <p:nvPr/>
          </p:nvGrpSpPr>
          <p:grpSpPr>
            <a:xfrm>
              <a:off x="5369863" y="1556879"/>
              <a:ext cx="2788632" cy="2898836"/>
              <a:chOff x="7205033" y="3518347"/>
              <a:chExt cx="2211620" cy="2298657"/>
            </a:xfrm>
          </p:grpSpPr>
          <p:sp>
            <p:nvSpPr>
              <p:cNvPr id="326" name="Google Shape;326;p31"/>
              <p:cNvSpPr/>
              <p:nvPr/>
            </p:nvSpPr>
            <p:spPr>
              <a:xfrm rot="1309784">
                <a:off x="7482822" y="3761209"/>
                <a:ext cx="1656042" cy="1812934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" name="Google Shape;329;p31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/>
          <p:nvPr/>
        </p:nvSpPr>
        <p:spPr>
          <a:xfrm>
            <a:off x="10499900" y="672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31"/>
          <p:cNvSpPr/>
          <p:nvPr/>
        </p:nvSpPr>
        <p:spPr>
          <a:xfrm>
            <a:off x="707349" y="476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5841481" y="3243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639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>
            <a:off x="8348460" y="167462"/>
            <a:ext cx="1843499" cy="95990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32"/>
          <p:cNvSpPr/>
          <p:nvPr/>
        </p:nvSpPr>
        <p:spPr>
          <a:xfrm>
            <a:off x="3626787" y="472754"/>
            <a:ext cx="949640" cy="49450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32"/>
          <p:cNvSpPr/>
          <p:nvPr/>
        </p:nvSpPr>
        <p:spPr>
          <a:xfrm>
            <a:off x="7027295" y="5211067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2" name="Google Shape;342;p32"/>
          <p:cNvGrpSpPr/>
          <p:nvPr/>
        </p:nvGrpSpPr>
        <p:grpSpPr>
          <a:xfrm>
            <a:off x="9223681" y="3954997"/>
            <a:ext cx="1843440" cy="4230296"/>
            <a:chOff x="4028136" y="3226323"/>
            <a:chExt cx="1382580" cy="3172722"/>
          </a:xfrm>
        </p:grpSpPr>
        <p:sp>
          <p:nvSpPr>
            <p:cNvPr id="343" name="Google Shape;343;p32"/>
            <p:cNvSpPr/>
            <p:nvPr/>
          </p:nvSpPr>
          <p:spPr>
            <a:xfrm>
              <a:off x="4628934" y="4011379"/>
              <a:ext cx="348478" cy="2387666"/>
            </a:xfrm>
            <a:custGeom>
              <a:avLst/>
              <a:gdLst/>
              <a:ahLst/>
              <a:cxnLst/>
              <a:rect l="l" t="t" r="r" b="b"/>
              <a:pathLst>
                <a:path w="7134" h="48880" fill="none" extrusionOk="0">
                  <a:moveTo>
                    <a:pt x="2721" y="1"/>
                  </a:moveTo>
                  <a:lnTo>
                    <a:pt x="2447" y="1167"/>
                  </a:lnTo>
                  <a:lnTo>
                    <a:pt x="1144" y="8894"/>
                  </a:lnTo>
                  <a:lnTo>
                    <a:pt x="527" y="14175"/>
                  </a:lnTo>
                  <a:lnTo>
                    <a:pt x="207" y="18016"/>
                  </a:lnTo>
                  <a:lnTo>
                    <a:pt x="24" y="22040"/>
                  </a:lnTo>
                  <a:lnTo>
                    <a:pt x="1" y="26178"/>
                  </a:lnTo>
                  <a:lnTo>
                    <a:pt x="207" y="30293"/>
                  </a:lnTo>
                  <a:lnTo>
                    <a:pt x="664" y="34316"/>
                  </a:lnTo>
                  <a:lnTo>
                    <a:pt x="1418" y="38180"/>
                  </a:lnTo>
                  <a:lnTo>
                    <a:pt x="2241" y="40878"/>
                  </a:lnTo>
                  <a:lnTo>
                    <a:pt x="2881" y="42570"/>
                  </a:lnTo>
                  <a:lnTo>
                    <a:pt x="3636" y="44193"/>
                  </a:lnTo>
                  <a:lnTo>
                    <a:pt x="4482" y="45679"/>
                  </a:lnTo>
                  <a:lnTo>
                    <a:pt x="5465" y="47073"/>
                  </a:lnTo>
                  <a:lnTo>
                    <a:pt x="6539" y="48308"/>
                  </a:lnTo>
                  <a:lnTo>
                    <a:pt x="7134" y="48879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4028136" y="3226323"/>
              <a:ext cx="1382580" cy="1349070"/>
            </a:xfrm>
            <a:custGeom>
              <a:avLst/>
              <a:gdLst/>
              <a:ahLst/>
              <a:cxnLst/>
              <a:rect l="l" t="t" r="r" b="b"/>
              <a:pathLst>
                <a:path w="28304" h="27618" extrusionOk="0">
                  <a:moveTo>
                    <a:pt x="6150" y="0"/>
                  </a:moveTo>
                  <a:lnTo>
                    <a:pt x="4664" y="69"/>
                  </a:lnTo>
                  <a:lnTo>
                    <a:pt x="3361" y="274"/>
                  </a:lnTo>
                  <a:lnTo>
                    <a:pt x="2332" y="617"/>
                  </a:lnTo>
                  <a:lnTo>
                    <a:pt x="1966" y="823"/>
                  </a:lnTo>
                  <a:lnTo>
                    <a:pt x="1669" y="1075"/>
                  </a:lnTo>
                  <a:lnTo>
                    <a:pt x="1166" y="1738"/>
                  </a:lnTo>
                  <a:lnTo>
                    <a:pt x="778" y="2606"/>
                  </a:lnTo>
                  <a:lnTo>
                    <a:pt x="526" y="3612"/>
                  </a:lnTo>
                  <a:lnTo>
                    <a:pt x="366" y="4755"/>
                  </a:lnTo>
                  <a:lnTo>
                    <a:pt x="343" y="5990"/>
                  </a:lnTo>
                  <a:lnTo>
                    <a:pt x="457" y="7887"/>
                  </a:lnTo>
                  <a:lnTo>
                    <a:pt x="686" y="9145"/>
                  </a:lnTo>
                  <a:lnTo>
                    <a:pt x="778" y="9465"/>
                  </a:lnTo>
                  <a:lnTo>
                    <a:pt x="1052" y="10036"/>
                  </a:lnTo>
                  <a:lnTo>
                    <a:pt x="1738" y="10814"/>
                  </a:lnTo>
                  <a:lnTo>
                    <a:pt x="3018" y="11705"/>
                  </a:lnTo>
                  <a:lnTo>
                    <a:pt x="4550" y="12414"/>
                  </a:lnTo>
                  <a:lnTo>
                    <a:pt x="6950" y="13191"/>
                  </a:lnTo>
                  <a:lnTo>
                    <a:pt x="9351" y="13717"/>
                  </a:lnTo>
                  <a:lnTo>
                    <a:pt x="9716" y="13786"/>
                  </a:lnTo>
                  <a:lnTo>
                    <a:pt x="9031" y="13900"/>
                  </a:lnTo>
                  <a:lnTo>
                    <a:pt x="5578" y="14632"/>
                  </a:lnTo>
                  <a:lnTo>
                    <a:pt x="4115" y="15066"/>
                  </a:lnTo>
                  <a:lnTo>
                    <a:pt x="2766" y="15638"/>
                  </a:lnTo>
                  <a:lnTo>
                    <a:pt x="1669" y="16323"/>
                  </a:lnTo>
                  <a:lnTo>
                    <a:pt x="1258" y="16735"/>
                  </a:lnTo>
                  <a:lnTo>
                    <a:pt x="938" y="17146"/>
                  </a:lnTo>
                  <a:lnTo>
                    <a:pt x="435" y="18084"/>
                  </a:lnTo>
                  <a:lnTo>
                    <a:pt x="137" y="19067"/>
                  </a:lnTo>
                  <a:lnTo>
                    <a:pt x="0" y="20118"/>
                  </a:lnTo>
                  <a:lnTo>
                    <a:pt x="23" y="21742"/>
                  </a:lnTo>
                  <a:lnTo>
                    <a:pt x="412" y="24005"/>
                  </a:lnTo>
                  <a:lnTo>
                    <a:pt x="663" y="25125"/>
                  </a:lnTo>
                  <a:lnTo>
                    <a:pt x="732" y="25377"/>
                  </a:lnTo>
                  <a:lnTo>
                    <a:pt x="1029" y="25834"/>
                  </a:lnTo>
                  <a:lnTo>
                    <a:pt x="1486" y="26177"/>
                  </a:lnTo>
                  <a:lnTo>
                    <a:pt x="2058" y="26451"/>
                  </a:lnTo>
                  <a:lnTo>
                    <a:pt x="3087" y="26680"/>
                  </a:lnTo>
                  <a:lnTo>
                    <a:pt x="4778" y="26726"/>
                  </a:lnTo>
                  <a:lnTo>
                    <a:pt x="6630" y="26474"/>
                  </a:lnTo>
                  <a:lnTo>
                    <a:pt x="8505" y="25971"/>
                  </a:lnTo>
                  <a:lnTo>
                    <a:pt x="10242" y="25308"/>
                  </a:lnTo>
                  <a:lnTo>
                    <a:pt x="11683" y="24462"/>
                  </a:lnTo>
                  <a:lnTo>
                    <a:pt x="12231" y="24005"/>
                  </a:lnTo>
                  <a:lnTo>
                    <a:pt x="12711" y="23525"/>
                  </a:lnTo>
                  <a:lnTo>
                    <a:pt x="13420" y="22496"/>
                  </a:lnTo>
                  <a:lnTo>
                    <a:pt x="13854" y="21467"/>
                  </a:lnTo>
                  <a:lnTo>
                    <a:pt x="14106" y="20484"/>
                  </a:lnTo>
                  <a:lnTo>
                    <a:pt x="14197" y="19181"/>
                  </a:lnTo>
                  <a:lnTo>
                    <a:pt x="14083" y="18084"/>
                  </a:lnTo>
                  <a:lnTo>
                    <a:pt x="14060" y="17992"/>
                  </a:lnTo>
                  <a:lnTo>
                    <a:pt x="14266" y="18564"/>
                  </a:lnTo>
                  <a:lnTo>
                    <a:pt x="15661" y="21902"/>
                  </a:lnTo>
                  <a:lnTo>
                    <a:pt x="16941" y="24599"/>
                  </a:lnTo>
                  <a:lnTo>
                    <a:pt x="17650" y="25880"/>
                  </a:lnTo>
                  <a:lnTo>
                    <a:pt x="18015" y="26451"/>
                  </a:lnTo>
                  <a:lnTo>
                    <a:pt x="18884" y="27228"/>
                  </a:lnTo>
                  <a:lnTo>
                    <a:pt x="19867" y="27571"/>
                  </a:lnTo>
                  <a:lnTo>
                    <a:pt x="20942" y="27617"/>
                  </a:lnTo>
                  <a:lnTo>
                    <a:pt x="22702" y="27297"/>
                  </a:lnTo>
                  <a:lnTo>
                    <a:pt x="25080" y="26474"/>
                  </a:lnTo>
                  <a:lnTo>
                    <a:pt x="26223" y="26131"/>
                  </a:lnTo>
                  <a:lnTo>
                    <a:pt x="26474" y="26040"/>
                  </a:lnTo>
                  <a:lnTo>
                    <a:pt x="26931" y="25788"/>
                  </a:lnTo>
                  <a:lnTo>
                    <a:pt x="27297" y="25400"/>
                  </a:lnTo>
                  <a:lnTo>
                    <a:pt x="27572" y="24919"/>
                  </a:lnTo>
                  <a:lnTo>
                    <a:pt x="27823" y="24074"/>
                  </a:lnTo>
                  <a:lnTo>
                    <a:pt x="27892" y="22679"/>
                  </a:lnTo>
                  <a:lnTo>
                    <a:pt x="27663" y="21147"/>
                  </a:lnTo>
                  <a:lnTo>
                    <a:pt x="27206" y="19570"/>
                  </a:lnTo>
                  <a:lnTo>
                    <a:pt x="26543" y="18038"/>
                  </a:lnTo>
                  <a:lnTo>
                    <a:pt x="25697" y="16666"/>
                  </a:lnTo>
                  <a:lnTo>
                    <a:pt x="25240" y="16072"/>
                  </a:lnTo>
                  <a:lnTo>
                    <a:pt x="25011" y="15866"/>
                  </a:lnTo>
                  <a:lnTo>
                    <a:pt x="24394" y="15500"/>
                  </a:lnTo>
                  <a:lnTo>
                    <a:pt x="23114" y="15089"/>
                  </a:lnTo>
                  <a:lnTo>
                    <a:pt x="20096" y="14609"/>
                  </a:lnTo>
                  <a:lnTo>
                    <a:pt x="18678" y="14426"/>
                  </a:lnTo>
                  <a:lnTo>
                    <a:pt x="19387" y="14312"/>
                  </a:lnTo>
                  <a:lnTo>
                    <a:pt x="21376" y="13923"/>
                  </a:lnTo>
                  <a:lnTo>
                    <a:pt x="23571" y="13329"/>
                  </a:lnTo>
                  <a:lnTo>
                    <a:pt x="24988" y="12757"/>
                  </a:lnTo>
                  <a:lnTo>
                    <a:pt x="25720" y="12323"/>
                  </a:lnTo>
                  <a:lnTo>
                    <a:pt x="25971" y="12094"/>
                  </a:lnTo>
                  <a:lnTo>
                    <a:pt x="26520" y="11522"/>
                  </a:lnTo>
                  <a:lnTo>
                    <a:pt x="27343" y="10265"/>
                  </a:lnTo>
                  <a:lnTo>
                    <a:pt x="27892" y="8939"/>
                  </a:lnTo>
                  <a:lnTo>
                    <a:pt x="28189" y="7590"/>
                  </a:lnTo>
                  <a:lnTo>
                    <a:pt x="28303" y="6241"/>
                  </a:lnTo>
                  <a:lnTo>
                    <a:pt x="28235" y="4984"/>
                  </a:lnTo>
                  <a:lnTo>
                    <a:pt x="28006" y="3818"/>
                  </a:lnTo>
                  <a:lnTo>
                    <a:pt x="27686" y="2835"/>
                  </a:lnTo>
                  <a:lnTo>
                    <a:pt x="27480" y="2423"/>
                  </a:lnTo>
                  <a:lnTo>
                    <a:pt x="27229" y="2058"/>
                  </a:lnTo>
                  <a:lnTo>
                    <a:pt x="26360" y="1372"/>
                  </a:lnTo>
                  <a:lnTo>
                    <a:pt x="25125" y="823"/>
                  </a:lnTo>
                  <a:lnTo>
                    <a:pt x="23616" y="435"/>
                  </a:lnTo>
                  <a:lnTo>
                    <a:pt x="21970" y="297"/>
                  </a:lnTo>
                  <a:lnTo>
                    <a:pt x="20279" y="412"/>
                  </a:lnTo>
                  <a:lnTo>
                    <a:pt x="18633" y="846"/>
                  </a:lnTo>
                  <a:lnTo>
                    <a:pt x="17512" y="1418"/>
                  </a:lnTo>
                  <a:lnTo>
                    <a:pt x="16827" y="1921"/>
                  </a:lnTo>
                  <a:lnTo>
                    <a:pt x="16529" y="2195"/>
                  </a:lnTo>
                  <a:lnTo>
                    <a:pt x="16049" y="2721"/>
                  </a:lnTo>
                  <a:lnTo>
                    <a:pt x="15272" y="3864"/>
                  </a:lnTo>
                  <a:lnTo>
                    <a:pt x="14700" y="5121"/>
                  </a:lnTo>
                  <a:lnTo>
                    <a:pt x="14312" y="6379"/>
                  </a:lnTo>
                  <a:lnTo>
                    <a:pt x="13992" y="8208"/>
                  </a:lnTo>
                  <a:lnTo>
                    <a:pt x="13969" y="10082"/>
                  </a:lnTo>
                  <a:lnTo>
                    <a:pt x="14060" y="10562"/>
                  </a:lnTo>
                  <a:lnTo>
                    <a:pt x="13763" y="9099"/>
                  </a:lnTo>
                  <a:lnTo>
                    <a:pt x="13054" y="5190"/>
                  </a:lnTo>
                  <a:lnTo>
                    <a:pt x="12528" y="3315"/>
                  </a:lnTo>
                  <a:lnTo>
                    <a:pt x="12094" y="2286"/>
                  </a:lnTo>
                  <a:lnTo>
                    <a:pt x="11843" y="1875"/>
                  </a:lnTo>
                  <a:lnTo>
                    <a:pt x="11683" y="1669"/>
                  </a:lnTo>
                  <a:lnTo>
                    <a:pt x="11271" y="1280"/>
                  </a:lnTo>
                  <a:lnTo>
                    <a:pt x="10494" y="800"/>
                  </a:lnTo>
                  <a:lnTo>
                    <a:pt x="9168" y="343"/>
                  </a:lnTo>
                  <a:lnTo>
                    <a:pt x="7705" y="69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4702647" y="3734452"/>
              <a:ext cx="99454" cy="155286"/>
            </a:xfrm>
            <a:custGeom>
              <a:avLst/>
              <a:gdLst/>
              <a:ahLst/>
              <a:cxnLst/>
              <a:rect l="l" t="t" r="r" b="b"/>
              <a:pathLst>
                <a:path w="2036" h="3179" extrusionOk="0">
                  <a:moveTo>
                    <a:pt x="1258" y="0"/>
                  </a:moveTo>
                  <a:lnTo>
                    <a:pt x="847" y="160"/>
                  </a:lnTo>
                  <a:lnTo>
                    <a:pt x="504" y="503"/>
                  </a:lnTo>
                  <a:lnTo>
                    <a:pt x="229" y="1006"/>
                  </a:lnTo>
                  <a:lnTo>
                    <a:pt x="46" y="1578"/>
                  </a:lnTo>
                  <a:lnTo>
                    <a:pt x="1" y="2149"/>
                  </a:lnTo>
                  <a:lnTo>
                    <a:pt x="69" y="2652"/>
                  </a:lnTo>
                  <a:lnTo>
                    <a:pt x="298" y="3018"/>
                  </a:lnTo>
                  <a:lnTo>
                    <a:pt x="481" y="3132"/>
                  </a:lnTo>
                  <a:lnTo>
                    <a:pt x="664" y="3178"/>
                  </a:lnTo>
                  <a:lnTo>
                    <a:pt x="1052" y="3041"/>
                  </a:lnTo>
                  <a:lnTo>
                    <a:pt x="1418" y="2675"/>
                  </a:lnTo>
                  <a:lnTo>
                    <a:pt x="1738" y="2172"/>
                  </a:lnTo>
                  <a:lnTo>
                    <a:pt x="1944" y="1578"/>
                  </a:lnTo>
                  <a:lnTo>
                    <a:pt x="2035" y="1006"/>
                  </a:lnTo>
                  <a:lnTo>
                    <a:pt x="1967" y="480"/>
                  </a:lnTo>
                  <a:lnTo>
                    <a:pt x="1715" y="137"/>
                  </a:lnTo>
                  <a:lnTo>
                    <a:pt x="1510" y="46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4781929" y="3824921"/>
              <a:ext cx="97207" cy="105022"/>
            </a:xfrm>
            <a:custGeom>
              <a:avLst/>
              <a:gdLst/>
              <a:ahLst/>
              <a:cxnLst/>
              <a:rect l="l" t="t" r="r" b="b"/>
              <a:pathLst>
                <a:path w="1990" h="2150" extrusionOk="0">
                  <a:moveTo>
                    <a:pt x="1167" y="0"/>
                  </a:moveTo>
                  <a:lnTo>
                    <a:pt x="778" y="229"/>
                  </a:lnTo>
                  <a:lnTo>
                    <a:pt x="435" y="572"/>
                  </a:lnTo>
                  <a:lnTo>
                    <a:pt x="161" y="983"/>
                  </a:lnTo>
                  <a:lnTo>
                    <a:pt x="1" y="1417"/>
                  </a:lnTo>
                  <a:lnTo>
                    <a:pt x="1" y="1806"/>
                  </a:lnTo>
                  <a:lnTo>
                    <a:pt x="161" y="2058"/>
                  </a:lnTo>
                  <a:lnTo>
                    <a:pt x="344" y="2126"/>
                  </a:lnTo>
                  <a:lnTo>
                    <a:pt x="527" y="2149"/>
                  </a:lnTo>
                  <a:lnTo>
                    <a:pt x="915" y="2080"/>
                  </a:lnTo>
                  <a:lnTo>
                    <a:pt x="1464" y="1760"/>
                  </a:lnTo>
                  <a:lnTo>
                    <a:pt x="1853" y="1280"/>
                  </a:lnTo>
                  <a:lnTo>
                    <a:pt x="1990" y="937"/>
                  </a:lnTo>
                  <a:lnTo>
                    <a:pt x="1990" y="572"/>
                  </a:lnTo>
                  <a:lnTo>
                    <a:pt x="1853" y="252"/>
                  </a:lnTo>
                  <a:lnTo>
                    <a:pt x="1693" y="114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4603288" y="3777977"/>
              <a:ext cx="72636" cy="134086"/>
            </a:xfrm>
            <a:custGeom>
              <a:avLst/>
              <a:gdLst/>
              <a:ahLst/>
              <a:cxnLst/>
              <a:rect l="l" t="t" r="r" b="b"/>
              <a:pathLst>
                <a:path w="1487" h="2745" extrusionOk="0">
                  <a:moveTo>
                    <a:pt x="412" y="1"/>
                  </a:moveTo>
                  <a:lnTo>
                    <a:pt x="137" y="184"/>
                  </a:lnTo>
                  <a:lnTo>
                    <a:pt x="23" y="550"/>
                  </a:lnTo>
                  <a:lnTo>
                    <a:pt x="0" y="1030"/>
                  </a:lnTo>
                  <a:lnTo>
                    <a:pt x="137" y="1853"/>
                  </a:lnTo>
                  <a:lnTo>
                    <a:pt x="457" y="2516"/>
                  </a:lnTo>
                  <a:lnTo>
                    <a:pt x="732" y="2721"/>
                  </a:lnTo>
                  <a:lnTo>
                    <a:pt x="892" y="2744"/>
                  </a:lnTo>
                  <a:lnTo>
                    <a:pt x="1052" y="2699"/>
                  </a:lnTo>
                  <a:lnTo>
                    <a:pt x="1280" y="2493"/>
                  </a:lnTo>
                  <a:lnTo>
                    <a:pt x="1486" y="1944"/>
                  </a:lnTo>
                  <a:lnTo>
                    <a:pt x="1395" y="1007"/>
                  </a:lnTo>
                  <a:lnTo>
                    <a:pt x="1097" y="390"/>
                  </a:lnTo>
                  <a:lnTo>
                    <a:pt x="800" y="115"/>
                  </a:lnTo>
                  <a:lnTo>
                    <a:pt x="594" y="4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4689262" y="3912019"/>
              <a:ext cx="60327" cy="78205"/>
            </a:xfrm>
            <a:custGeom>
              <a:avLst/>
              <a:gdLst/>
              <a:ahLst/>
              <a:cxnLst/>
              <a:rect l="l" t="t" r="r" b="b"/>
              <a:pathLst>
                <a:path w="1235" h="1601" extrusionOk="0">
                  <a:moveTo>
                    <a:pt x="641" y="0"/>
                  </a:moveTo>
                  <a:lnTo>
                    <a:pt x="389" y="69"/>
                  </a:lnTo>
                  <a:lnTo>
                    <a:pt x="138" y="389"/>
                  </a:lnTo>
                  <a:lnTo>
                    <a:pt x="0" y="1029"/>
                  </a:lnTo>
                  <a:lnTo>
                    <a:pt x="138" y="1418"/>
                  </a:lnTo>
                  <a:lnTo>
                    <a:pt x="343" y="1578"/>
                  </a:lnTo>
                  <a:lnTo>
                    <a:pt x="481" y="1601"/>
                  </a:lnTo>
                  <a:lnTo>
                    <a:pt x="641" y="1601"/>
                  </a:lnTo>
                  <a:lnTo>
                    <a:pt x="892" y="1509"/>
                  </a:lnTo>
                  <a:lnTo>
                    <a:pt x="1143" y="1212"/>
                  </a:lnTo>
                  <a:lnTo>
                    <a:pt x="1235" y="663"/>
                  </a:lnTo>
                  <a:lnTo>
                    <a:pt x="1075" y="275"/>
                  </a:lnTo>
                  <a:lnTo>
                    <a:pt x="892" y="92"/>
                  </a:lnTo>
                  <a:lnTo>
                    <a:pt x="755" y="46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32"/>
          <p:cNvGrpSpPr/>
          <p:nvPr/>
        </p:nvGrpSpPr>
        <p:grpSpPr>
          <a:xfrm>
            <a:off x="10692585" y="5697949"/>
            <a:ext cx="1128703" cy="1072171"/>
            <a:chOff x="5129813" y="4533537"/>
            <a:chExt cx="846527" cy="804128"/>
          </a:xfrm>
        </p:grpSpPr>
        <p:sp>
          <p:nvSpPr>
            <p:cNvPr id="350" name="Google Shape;350;p32"/>
            <p:cNvSpPr/>
            <p:nvPr/>
          </p:nvSpPr>
          <p:spPr>
            <a:xfrm>
              <a:off x="5129813" y="4533537"/>
              <a:ext cx="846527" cy="804128"/>
            </a:xfrm>
            <a:custGeom>
              <a:avLst/>
              <a:gdLst/>
              <a:ahLst/>
              <a:cxnLst/>
              <a:rect l="l" t="t" r="r" b="b"/>
              <a:pathLst>
                <a:path w="17330" h="16462" extrusionOk="0">
                  <a:moveTo>
                    <a:pt x="7545" y="1"/>
                  </a:moveTo>
                  <a:lnTo>
                    <a:pt x="6676" y="92"/>
                  </a:lnTo>
                  <a:lnTo>
                    <a:pt x="6493" y="115"/>
                  </a:lnTo>
                  <a:lnTo>
                    <a:pt x="6082" y="344"/>
                  </a:lnTo>
                  <a:lnTo>
                    <a:pt x="5487" y="915"/>
                  </a:lnTo>
                  <a:lnTo>
                    <a:pt x="4847" y="2058"/>
                  </a:lnTo>
                  <a:lnTo>
                    <a:pt x="4459" y="3339"/>
                  </a:lnTo>
                  <a:lnTo>
                    <a:pt x="4413" y="3956"/>
                  </a:lnTo>
                  <a:lnTo>
                    <a:pt x="4436" y="4253"/>
                  </a:lnTo>
                  <a:lnTo>
                    <a:pt x="4619" y="4779"/>
                  </a:lnTo>
                  <a:lnTo>
                    <a:pt x="5122" y="5442"/>
                  </a:lnTo>
                  <a:lnTo>
                    <a:pt x="6356" y="6311"/>
                  </a:lnTo>
                  <a:lnTo>
                    <a:pt x="6630" y="6402"/>
                  </a:lnTo>
                  <a:lnTo>
                    <a:pt x="5464" y="6105"/>
                  </a:lnTo>
                  <a:lnTo>
                    <a:pt x="2561" y="5556"/>
                  </a:lnTo>
                  <a:lnTo>
                    <a:pt x="2241" y="5533"/>
                  </a:lnTo>
                  <a:lnTo>
                    <a:pt x="1715" y="5671"/>
                  </a:lnTo>
                  <a:lnTo>
                    <a:pt x="1281" y="6014"/>
                  </a:lnTo>
                  <a:lnTo>
                    <a:pt x="915" y="6516"/>
                  </a:lnTo>
                  <a:lnTo>
                    <a:pt x="321" y="8003"/>
                  </a:lnTo>
                  <a:lnTo>
                    <a:pt x="69" y="8917"/>
                  </a:lnTo>
                  <a:lnTo>
                    <a:pt x="1" y="9100"/>
                  </a:lnTo>
                  <a:lnTo>
                    <a:pt x="46" y="9534"/>
                  </a:lnTo>
                  <a:lnTo>
                    <a:pt x="389" y="10266"/>
                  </a:lnTo>
                  <a:lnTo>
                    <a:pt x="1258" y="11272"/>
                  </a:lnTo>
                  <a:lnTo>
                    <a:pt x="2104" y="11820"/>
                  </a:lnTo>
                  <a:lnTo>
                    <a:pt x="2721" y="12072"/>
                  </a:lnTo>
                  <a:lnTo>
                    <a:pt x="3041" y="12118"/>
                  </a:lnTo>
                  <a:lnTo>
                    <a:pt x="3361" y="12140"/>
                  </a:lnTo>
                  <a:lnTo>
                    <a:pt x="4047" y="12003"/>
                  </a:lnTo>
                  <a:lnTo>
                    <a:pt x="5122" y="11500"/>
                  </a:lnTo>
                  <a:lnTo>
                    <a:pt x="6951" y="10106"/>
                  </a:lnTo>
                  <a:lnTo>
                    <a:pt x="7271" y="9786"/>
                  </a:lnTo>
                  <a:lnTo>
                    <a:pt x="7271" y="9786"/>
                  </a:lnTo>
                  <a:lnTo>
                    <a:pt x="7042" y="10106"/>
                  </a:lnTo>
                  <a:lnTo>
                    <a:pt x="6196" y="11912"/>
                  </a:lnTo>
                  <a:lnTo>
                    <a:pt x="5990" y="12986"/>
                  </a:lnTo>
                  <a:lnTo>
                    <a:pt x="6036" y="13695"/>
                  </a:lnTo>
                  <a:lnTo>
                    <a:pt x="6127" y="14015"/>
                  </a:lnTo>
                  <a:lnTo>
                    <a:pt x="6265" y="14335"/>
                  </a:lnTo>
                  <a:lnTo>
                    <a:pt x="6630" y="14861"/>
                  </a:lnTo>
                  <a:lnTo>
                    <a:pt x="7339" y="15524"/>
                  </a:lnTo>
                  <a:lnTo>
                    <a:pt x="8459" y="16118"/>
                  </a:lnTo>
                  <a:lnTo>
                    <a:pt x="9648" y="16416"/>
                  </a:lnTo>
                  <a:lnTo>
                    <a:pt x="10220" y="16461"/>
                  </a:lnTo>
                  <a:lnTo>
                    <a:pt x="10494" y="16461"/>
                  </a:lnTo>
                  <a:lnTo>
                    <a:pt x="11066" y="16233"/>
                  </a:lnTo>
                  <a:lnTo>
                    <a:pt x="11637" y="15798"/>
                  </a:lnTo>
                  <a:lnTo>
                    <a:pt x="12163" y="15181"/>
                  </a:lnTo>
                  <a:lnTo>
                    <a:pt x="12666" y="14450"/>
                  </a:lnTo>
                  <a:lnTo>
                    <a:pt x="13055" y="13626"/>
                  </a:lnTo>
                  <a:lnTo>
                    <a:pt x="13329" y="12803"/>
                  </a:lnTo>
                  <a:lnTo>
                    <a:pt x="13466" y="11958"/>
                  </a:lnTo>
                  <a:lnTo>
                    <a:pt x="13466" y="11569"/>
                  </a:lnTo>
                  <a:lnTo>
                    <a:pt x="13420" y="11203"/>
                  </a:lnTo>
                  <a:lnTo>
                    <a:pt x="13215" y="10586"/>
                  </a:lnTo>
                  <a:lnTo>
                    <a:pt x="12872" y="10106"/>
                  </a:lnTo>
                  <a:lnTo>
                    <a:pt x="12460" y="9740"/>
                  </a:lnTo>
                  <a:lnTo>
                    <a:pt x="11432" y="9226"/>
                  </a:lnTo>
                  <a:lnTo>
                    <a:pt x="11432" y="9226"/>
                  </a:lnTo>
                  <a:lnTo>
                    <a:pt x="12895" y="9351"/>
                  </a:lnTo>
                  <a:lnTo>
                    <a:pt x="14266" y="9283"/>
                  </a:lnTo>
                  <a:lnTo>
                    <a:pt x="14632" y="9237"/>
                  </a:lnTo>
                  <a:lnTo>
                    <a:pt x="15272" y="8940"/>
                  </a:lnTo>
                  <a:lnTo>
                    <a:pt x="15844" y="8483"/>
                  </a:lnTo>
                  <a:lnTo>
                    <a:pt x="16324" y="7888"/>
                  </a:lnTo>
                  <a:lnTo>
                    <a:pt x="16873" y="6974"/>
                  </a:lnTo>
                  <a:lnTo>
                    <a:pt x="17284" y="5991"/>
                  </a:lnTo>
                  <a:lnTo>
                    <a:pt x="17330" y="5808"/>
                  </a:lnTo>
                  <a:lnTo>
                    <a:pt x="17238" y="5625"/>
                  </a:lnTo>
                  <a:lnTo>
                    <a:pt x="16255" y="4848"/>
                  </a:lnTo>
                  <a:lnTo>
                    <a:pt x="14724" y="3979"/>
                  </a:lnTo>
                  <a:lnTo>
                    <a:pt x="13443" y="3567"/>
                  </a:lnTo>
                  <a:lnTo>
                    <a:pt x="12620" y="3499"/>
                  </a:lnTo>
                  <a:lnTo>
                    <a:pt x="12254" y="3567"/>
                  </a:lnTo>
                  <a:lnTo>
                    <a:pt x="11912" y="3659"/>
                  </a:lnTo>
                  <a:lnTo>
                    <a:pt x="11317" y="3933"/>
                  </a:lnTo>
                  <a:lnTo>
                    <a:pt x="10631" y="4436"/>
                  </a:lnTo>
                  <a:lnTo>
                    <a:pt x="9900" y="5465"/>
                  </a:lnTo>
                  <a:lnTo>
                    <a:pt x="9854" y="5671"/>
                  </a:lnTo>
                  <a:lnTo>
                    <a:pt x="9923" y="5236"/>
                  </a:lnTo>
                  <a:lnTo>
                    <a:pt x="10105" y="2927"/>
                  </a:lnTo>
                  <a:lnTo>
                    <a:pt x="10083" y="1441"/>
                  </a:lnTo>
                  <a:lnTo>
                    <a:pt x="9923" y="961"/>
                  </a:lnTo>
                  <a:lnTo>
                    <a:pt x="9831" y="755"/>
                  </a:lnTo>
                  <a:lnTo>
                    <a:pt x="9557" y="458"/>
                  </a:lnTo>
                  <a:lnTo>
                    <a:pt x="8985" y="161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520705" y="4804944"/>
              <a:ext cx="68142" cy="105022"/>
            </a:xfrm>
            <a:custGeom>
              <a:avLst/>
              <a:gdLst/>
              <a:ahLst/>
              <a:cxnLst/>
              <a:rect l="l" t="t" r="r" b="b"/>
              <a:pathLst>
                <a:path w="1395" h="2150" extrusionOk="0">
                  <a:moveTo>
                    <a:pt x="435" y="0"/>
                  </a:moveTo>
                  <a:lnTo>
                    <a:pt x="160" y="183"/>
                  </a:lnTo>
                  <a:lnTo>
                    <a:pt x="0" y="663"/>
                  </a:lnTo>
                  <a:lnTo>
                    <a:pt x="114" y="1486"/>
                  </a:lnTo>
                  <a:lnTo>
                    <a:pt x="412" y="1966"/>
                  </a:lnTo>
                  <a:lnTo>
                    <a:pt x="663" y="2149"/>
                  </a:lnTo>
                  <a:lnTo>
                    <a:pt x="800" y="2149"/>
                  </a:lnTo>
                  <a:lnTo>
                    <a:pt x="1006" y="2104"/>
                  </a:lnTo>
                  <a:lnTo>
                    <a:pt x="1303" y="1738"/>
                  </a:lnTo>
                  <a:lnTo>
                    <a:pt x="1372" y="1463"/>
                  </a:lnTo>
                  <a:lnTo>
                    <a:pt x="1395" y="1212"/>
                  </a:lnTo>
                  <a:lnTo>
                    <a:pt x="1372" y="709"/>
                  </a:lnTo>
                  <a:lnTo>
                    <a:pt x="1189" y="298"/>
                  </a:lnTo>
                  <a:lnTo>
                    <a:pt x="846" y="23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5603309" y="4845147"/>
              <a:ext cx="63746" cy="91589"/>
            </a:xfrm>
            <a:custGeom>
              <a:avLst/>
              <a:gdLst/>
              <a:ahLst/>
              <a:cxnLst/>
              <a:rect l="l" t="t" r="r" b="b"/>
              <a:pathLst>
                <a:path w="1305" h="1875" extrusionOk="0">
                  <a:moveTo>
                    <a:pt x="618" y="0"/>
                  </a:moveTo>
                  <a:lnTo>
                    <a:pt x="367" y="92"/>
                  </a:lnTo>
                  <a:lnTo>
                    <a:pt x="92" y="526"/>
                  </a:lnTo>
                  <a:lnTo>
                    <a:pt x="1" y="1281"/>
                  </a:lnTo>
                  <a:lnTo>
                    <a:pt x="161" y="1715"/>
                  </a:lnTo>
                  <a:lnTo>
                    <a:pt x="390" y="1875"/>
                  </a:lnTo>
                  <a:lnTo>
                    <a:pt x="550" y="1875"/>
                  </a:lnTo>
                  <a:lnTo>
                    <a:pt x="710" y="1829"/>
                  </a:lnTo>
                  <a:lnTo>
                    <a:pt x="984" y="1692"/>
                  </a:lnTo>
                  <a:lnTo>
                    <a:pt x="1235" y="1303"/>
                  </a:lnTo>
                  <a:lnTo>
                    <a:pt x="1304" y="686"/>
                  </a:lnTo>
                  <a:lnTo>
                    <a:pt x="1121" y="275"/>
                  </a:lnTo>
                  <a:lnTo>
                    <a:pt x="915" y="69"/>
                  </a:lnTo>
                  <a:lnTo>
                    <a:pt x="778" y="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5479379" y="4889795"/>
              <a:ext cx="68142" cy="64821"/>
            </a:xfrm>
            <a:custGeom>
              <a:avLst/>
              <a:gdLst/>
              <a:ahLst/>
              <a:cxnLst/>
              <a:rect l="l" t="t" r="r" b="b"/>
              <a:pathLst>
                <a:path w="1395" h="1327" extrusionOk="0">
                  <a:moveTo>
                    <a:pt x="640" y="1"/>
                  </a:moveTo>
                  <a:lnTo>
                    <a:pt x="366" y="24"/>
                  </a:lnTo>
                  <a:lnTo>
                    <a:pt x="229" y="69"/>
                  </a:lnTo>
                  <a:lnTo>
                    <a:pt x="92" y="161"/>
                  </a:lnTo>
                  <a:lnTo>
                    <a:pt x="0" y="367"/>
                  </a:lnTo>
                  <a:lnTo>
                    <a:pt x="69" y="710"/>
                  </a:lnTo>
                  <a:lnTo>
                    <a:pt x="480" y="1167"/>
                  </a:lnTo>
                  <a:lnTo>
                    <a:pt x="869" y="1327"/>
                  </a:lnTo>
                  <a:lnTo>
                    <a:pt x="1120" y="1327"/>
                  </a:lnTo>
                  <a:lnTo>
                    <a:pt x="1212" y="1258"/>
                  </a:lnTo>
                  <a:lnTo>
                    <a:pt x="1303" y="1190"/>
                  </a:lnTo>
                  <a:lnTo>
                    <a:pt x="1395" y="984"/>
                  </a:lnTo>
                  <a:lnTo>
                    <a:pt x="1349" y="618"/>
                  </a:lnTo>
                  <a:lnTo>
                    <a:pt x="1006" y="18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568724" y="4917737"/>
              <a:ext cx="49189" cy="79328"/>
            </a:xfrm>
            <a:custGeom>
              <a:avLst/>
              <a:gdLst/>
              <a:ahLst/>
              <a:cxnLst/>
              <a:rect l="l" t="t" r="r" b="b"/>
              <a:pathLst>
                <a:path w="1007" h="1624" extrusionOk="0">
                  <a:moveTo>
                    <a:pt x="412" y="0"/>
                  </a:moveTo>
                  <a:lnTo>
                    <a:pt x="297" y="23"/>
                  </a:lnTo>
                  <a:lnTo>
                    <a:pt x="115" y="206"/>
                  </a:lnTo>
                  <a:lnTo>
                    <a:pt x="0" y="595"/>
                  </a:lnTo>
                  <a:lnTo>
                    <a:pt x="92" y="1212"/>
                  </a:lnTo>
                  <a:lnTo>
                    <a:pt x="297" y="1532"/>
                  </a:lnTo>
                  <a:lnTo>
                    <a:pt x="503" y="1624"/>
                  </a:lnTo>
                  <a:lnTo>
                    <a:pt x="617" y="1578"/>
                  </a:lnTo>
                  <a:lnTo>
                    <a:pt x="823" y="1463"/>
                  </a:lnTo>
                  <a:lnTo>
                    <a:pt x="1006" y="961"/>
                  </a:lnTo>
                  <a:lnTo>
                    <a:pt x="938" y="389"/>
                  </a:lnTo>
                  <a:lnTo>
                    <a:pt x="732" y="92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32"/>
          <p:cNvGrpSpPr/>
          <p:nvPr/>
        </p:nvGrpSpPr>
        <p:grpSpPr>
          <a:xfrm>
            <a:off x="7806643" y="5415811"/>
            <a:ext cx="1359524" cy="1399709"/>
            <a:chOff x="2965357" y="4321933"/>
            <a:chExt cx="1019643" cy="1049782"/>
          </a:xfrm>
        </p:grpSpPr>
        <p:sp>
          <p:nvSpPr>
            <p:cNvPr id="356" name="Google Shape;356;p32"/>
            <p:cNvSpPr/>
            <p:nvPr/>
          </p:nvSpPr>
          <p:spPr>
            <a:xfrm>
              <a:off x="2965357" y="4321933"/>
              <a:ext cx="1019643" cy="1049782"/>
            </a:xfrm>
            <a:custGeom>
              <a:avLst/>
              <a:gdLst/>
              <a:ahLst/>
              <a:cxnLst/>
              <a:rect l="l" t="t" r="r" b="b"/>
              <a:pathLst>
                <a:path w="20874" h="21491" extrusionOk="0">
                  <a:moveTo>
                    <a:pt x="15935" y="1"/>
                  </a:moveTo>
                  <a:lnTo>
                    <a:pt x="14952" y="161"/>
                  </a:lnTo>
                  <a:lnTo>
                    <a:pt x="13375" y="549"/>
                  </a:lnTo>
                  <a:lnTo>
                    <a:pt x="11477" y="1304"/>
                  </a:lnTo>
                  <a:lnTo>
                    <a:pt x="10837" y="1693"/>
                  </a:lnTo>
                  <a:lnTo>
                    <a:pt x="10586" y="1898"/>
                  </a:lnTo>
                  <a:lnTo>
                    <a:pt x="10174" y="2538"/>
                  </a:lnTo>
                  <a:lnTo>
                    <a:pt x="9763" y="3819"/>
                  </a:lnTo>
                  <a:lnTo>
                    <a:pt x="9465" y="6494"/>
                  </a:lnTo>
                  <a:lnTo>
                    <a:pt x="9465" y="7019"/>
                  </a:lnTo>
                  <a:lnTo>
                    <a:pt x="9443" y="6562"/>
                  </a:lnTo>
                  <a:lnTo>
                    <a:pt x="8871" y="4162"/>
                  </a:lnTo>
                  <a:lnTo>
                    <a:pt x="8277" y="2973"/>
                  </a:lnTo>
                  <a:lnTo>
                    <a:pt x="7751" y="2310"/>
                  </a:lnTo>
                  <a:lnTo>
                    <a:pt x="7431" y="2058"/>
                  </a:lnTo>
                  <a:lnTo>
                    <a:pt x="7065" y="1830"/>
                  </a:lnTo>
                  <a:lnTo>
                    <a:pt x="6242" y="1487"/>
                  </a:lnTo>
                  <a:lnTo>
                    <a:pt x="4847" y="1121"/>
                  </a:lnTo>
                  <a:lnTo>
                    <a:pt x="2881" y="984"/>
                  </a:lnTo>
                  <a:lnTo>
                    <a:pt x="1647" y="1098"/>
                  </a:lnTo>
                  <a:lnTo>
                    <a:pt x="1007" y="1258"/>
                  </a:lnTo>
                  <a:lnTo>
                    <a:pt x="778" y="1372"/>
                  </a:lnTo>
                  <a:lnTo>
                    <a:pt x="572" y="1510"/>
                  </a:lnTo>
                  <a:lnTo>
                    <a:pt x="252" y="2058"/>
                  </a:lnTo>
                  <a:lnTo>
                    <a:pt x="69" y="2881"/>
                  </a:lnTo>
                  <a:lnTo>
                    <a:pt x="1" y="3887"/>
                  </a:lnTo>
                  <a:lnTo>
                    <a:pt x="69" y="5579"/>
                  </a:lnTo>
                  <a:lnTo>
                    <a:pt x="389" y="7294"/>
                  </a:lnTo>
                  <a:lnTo>
                    <a:pt x="687" y="8300"/>
                  </a:lnTo>
                  <a:lnTo>
                    <a:pt x="869" y="8757"/>
                  </a:lnTo>
                  <a:lnTo>
                    <a:pt x="1098" y="9168"/>
                  </a:lnTo>
                  <a:lnTo>
                    <a:pt x="1807" y="9831"/>
                  </a:lnTo>
                  <a:lnTo>
                    <a:pt x="2698" y="10334"/>
                  </a:lnTo>
                  <a:lnTo>
                    <a:pt x="3704" y="10677"/>
                  </a:lnTo>
                  <a:lnTo>
                    <a:pt x="6128" y="11157"/>
                  </a:lnTo>
                  <a:lnTo>
                    <a:pt x="6745" y="11180"/>
                  </a:lnTo>
                  <a:lnTo>
                    <a:pt x="6219" y="11317"/>
                  </a:lnTo>
                  <a:lnTo>
                    <a:pt x="3636" y="12392"/>
                  </a:lnTo>
                  <a:lnTo>
                    <a:pt x="2470" y="13215"/>
                  </a:lnTo>
                  <a:lnTo>
                    <a:pt x="1875" y="13878"/>
                  </a:lnTo>
                  <a:lnTo>
                    <a:pt x="1715" y="14244"/>
                  </a:lnTo>
                  <a:lnTo>
                    <a:pt x="1555" y="14609"/>
                  </a:lnTo>
                  <a:lnTo>
                    <a:pt x="1395" y="15432"/>
                  </a:lnTo>
                  <a:lnTo>
                    <a:pt x="1350" y="16736"/>
                  </a:lnTo>
                  <a:lnTo>
                    <a:pt x="1578" y="18519"/>
                  </a:lnTo>
                  <a:lnTo>
                    <a:pt x="1990" y="20096"/>
                  </a:lnTo>
                  <a:lnTo>
                    <a:pt x="2218" y="20714"/>
                  </a:lnTo>
                  <a:lnTo>
                    <a:pt x="2287" y="20851"/>
                  </a:lnTo>
                  <a:lnTo>
                    <a:pt x="2515" y="21102"/>
                  </a:lnTo>
                  <a:lnTo>
                    <a:pt x="3041" y="21354"/>
                  </a:lnTo>
                  <a:lnTo>
                    <a:pt x="4070" y="21491"/>
                  </a:lnTo>
                  <a:lnTo>
                    <a:pt x="5305" y="21445"/>
                  </a:lnTo>
                  <a:lnTo>
                    <a:pt x="6653" y="21216"/>
                  </a:lnTo>
                  <a:lnTo>
                    <a:pt x="7979" y="20874"/>
                  </a:lnTo>
                  <a:lnTo>
                    <a:pt x="9145" y="20393"/>
                  </a:lnTo>
                  <a:lnTo>
                    <a:pt x="10060" y="19799"/>
                  </a:lnTo>
                  <a:lnTo>
                    <a:pt x="10357" y="19479"/>
                  </a:lnTo>
                  <a:lnTo>
                    <a:pt x="10586" y="19136"/>
                  </a:lnTo>
                  <a:lnTo>
                    <a:pt x="10929" y="18382"/>
                  </a:lnTo>
                  <a:lnTo>
                    <a:pt x="11134" y="17239"/>
                  </a:lnTo>
                  <a:lnTo>
                    <a:pt x="10929" y="15272"/>
                  </a:lnTo>
                  <a:lnTo>
                    <a:pt x="10814" y="14929"/>
                  </a:lnTo>
                  <a:lnTo>
                    <a:pt x="11134" y="15318"/>
                  </a:lnTo>
                  <a:lnTo>
                    <a:pt x="12872" y="17216"/>
                  </a:lnTo>
                  <a:lnTo>
                    <a:pt x="13924" y="18039"/>
                  </a:lnTo>
                  <a:lnTo>
                    <a:pt x="14587" y="18404"/>
                  </a:lnTo>
                  <a:lnTo>
                    <a:pt x="14907" y="18496"/>
                  </a:lnTo>
                  <a:lnTo>
                    <a:pt x="15227" y="18565"/>
                  </a:lnTo>
                  <a:lnTo>
                    <a:pt x="15958" y="18565"/>
                  </a:lnTo>
                  <a:lnTo>
                    <a:pt x="17147" y="18382"/>
                  </a:lnTo>
                  <a:lnTo>
                    <a:pt x="18725" y="17856"/>
                  </a:lnTo>
                  <a:lnTo>
                    <a:pt x="20028" y="17124"/>
                  </a:lnTo>
                  <a:lnTo>
                    <a:pt x="20462" y="16736"/>
                  </a:lnTo>
                  <a:lnTo>
                    <a:pt x="20622" y="16530"/>
                  </a:lnTo>
                  <a:lnTo>
                    <a:pt x="20828" y="15890"/>
                  </a:lnTo>
                  <a:lnTo>
                    <a:pt x="20874" y="15090"/>
                  </a:lnTo>
                  <a:lnTo>
                    <a:pt x="20736" y="14152"/>
                  </a:lnTo>
                  <a:lnTo>
                    <a:pt x="20439" y="13192"/>
                  </a:lnTo>
                  <a:lnTo>
                    <a:pt x="19982" y="12232"/>
                  </a:lnTo>
                  <a:lnTo>
                    <a:pt x="19388" y="11340"/>
                  </a:lnTo>
                  <a:lnTo>
                    <a:pt x="18610" y="10609"/>
                  </a:lnTo>
                  <a:lnTo>
                    <a:pt x="18176" y="10311"/>
                  </a:lnTo>
                  <a:lnTo>
                    <a:pt x="17719" y="10060"/>
                  </a:lnTo>
                  <a:lnTo>
                    <a:pt x="16850" y="9717"/>
                  </a:lnTo>
                  <a:lnTo>
                    <a:pt x="15707" y="9466"/>
                  </a:lnTo>
                  <a:lnTo>
                    <a:pt x="14564" y="9511"/>
                  </a:lnTo>
                  <a:lnTo>
                    <a:pt x="14414" y="9555"/>
                  </a:lnTo>
                  <a:lnTo>
                    <a:pt x="14414" y="9555"/>
                  </a:lnTo>
                  <a:lnTo>
                    <a:pt x="15410" y="9008"/>
                  </a:lnTo>
                  <a:lnTo>
                    <a:pt x="17010" y="7865"/>
                  </a:lnTo>
                  <a:lnTo>
                    <a:pt x="18107" y="6791"/>
                  </a:lnTo>
                  <a:lnTo>
                    <a:pt x="18702" y="6013"/>
                  </a:lnTo>
                  <a:lnTo>
                    <a:pt x="18907" y="5602"/>
                  </a:lnTo>
                  <a:lnTo>
                    <a:pt x="19067" y="5213"/>
                  </a:lnTo>
                  <a:lnTo>
                    <a:pt x="19227" y="4413"/>
                  </a:lnTo>
                  <a:lnTo>
                    <a:pt x="19182" y="3636"/>
                  </a:lnTo>
                  <a:lnTo>
                    <a:pt x="19022" y="2904"/>
                  </a:lnTo>
                  <a:lnTo>
                    <a:pt x="18587" y="1875"/>
                  </a:lnTo>
                  <a:lnTo>
                    <a:pt x="17856" y="755"/>
                  </a:lnTo>
                  <a:lnTo>
                    <a:pt x="17559" y="344"/>
                  </a:lnTo>
                  <a:lnTo>
                    <a:pt x="17376" y="184"/>
                  </a:lnTo>
                  <a:lnTo>
                    <a:pt x="16781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444471" y="4691624"/>
              <a:ext cx="91638" cy="126222"/>
            </a:xfrm>
            <a:custGeom>
              <a:avLst/>
              <a:gdLst/>
              <a:ahLst/>
              <a:cxnLst/>
              <a:rect l="l" t="t" r="r" b="b"/>
              <a:pathLst>
                <a:path w="1876" h="2584" extrusionOk="0">
                  <a:moveTo>
                    <a:pt x="961" y="0"/>
                  </a:moveTo>
                  <a:lnTo>
                    <a:pt x="755" y="23"/>
                  </a:lnTo>
                  <a:lnTo>
                    <a:pt x="412" y="297"/>
                  </a:lnTo>
                  <a:lnTo>
                    <a:pt x="160" y="709"/>
                  </a:lnTo>
                  <a:lnTo>
                    <a:pt x="23" y="1189"/>
                  </a:lnTo>
                  <a:lnTo>
                    <a:pt x="0" y="1692"/>
                  </a:lnTo>
                  <a:lnTo>
                    <a:pt x="92" y="2149"/>
                  </a:lnTo>
                  <a:lnTo>
                    <a:pt x="320" y="2469"/>
                  </a:lnTo>
                  <a:lnTo>
                    <a:pt x="686" y="2583"/>
                  </a:lnTo>
                  <a:lnTo>
                    <a:pt x="915" y="2561"/>
                  </a:lnTo>
                  <a:lnTo>
                    <a:pt x="1166" y="2469"/>
                  </a:lnTo>
                  <a:lnTo>
                    <a:pt x="1532" y="2172"/>
                  </a:lnTo>
                  <a:lnTo>
                    <a:pt x="1761" y="1783"/>
                  </a:lnTo>
                  <a:lnTo>
                    <a:pt x="1875" y="1326"/>
                  </a:lnTo>
                  <a:lnTo>
                    <a:pt x="1852" y="869"/>
                  </a:lnTo>
                  <a:lnTo>
                    <a:pt x="1738" y="457"/>
                  </a:lnTo>
                  <a:lnTo>
                    <a:pt x="1509" y="16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3347309" y="4740717"/>
              <a:ext cx="60327" cy="84946"/>
            </a:xfrm>
            <a:custGeom>
              <a:avLst/>
              <a:gdLst/>
              <a:ahLst/>
              <a:cxnLst/>
              <a:rect l="l" t="t" r="r" b="b"/>
              <a:pathLst>
                <a:path w="1235" h="1739" extrusionOk="0">
                  <a:moveTo>
                    <a:pt x="572" y="1"/>
                  </a:moveTo>
                  <a:lnTo>
                    <a:pt x="435" y="24"/>
                  </a:lnTo>
                  <a:lnTo>
                    <a:pt x="321" y="70"/>
                  </a:lnTo>
                  <a:lnTo>
                    <a:pt x="115" y="252"/>
                  </a:lnTo>
                  <a:lnTo>
                    <a:pt x="0" y="664"/>
                  </a:lnTo>
                  <a:lnTo>
                    <a:pt x="92" y="1304"/>
                  </a:lnTo>
                  <a:lnTo>
                    <a:pt x="366" y="1647"/>
                  </a:lnTo>
                  <a:lnTo>
                    <a:pt x="618" y="1738"/>
                  </a:lnTo>
                  <a:lnTo>
                    <a:pt x="755" y="1738"/>
                  </a:lnTo>
                  <a:lnTo>
                    <a:pt x="915" y="1693"/>
                  </a:lnTo>
                  <a:lnTo>
                    <a:pt x="1121" y="1510"/>
                  </a:lnTo>
                  <a:lnTo>
                    <a:pt x="1235" y="1098"/>
                  </a:lnTo>
                  <a:lnTo>
                    <a:pt x="1098" y="458"/>
                  </a:lnTo>
                  <a:lnTo>
                    <a:pt x="823" y="11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3496935" y="4813307"/>
              <a:ext cx="77130" cy="86069"/>
            </a:xfrm>
            <a:custGeom>
              <a:avLst/>
              <a:gdLst/>
              <a:ahLst/>
              <a:cxnLst/>
              <a:rect l="l" t="t" r="r" b="b"/>
              <a:pathLst>
                <a:path w="1579" h="1762" extrusionOk="0">
                  <a:moveTo>
                    <a:pt x="1144" y="1"/>
                  </a:moveTo>
                  <a:lnTo>
                    <a:pt x="824" y="24"/>
                  </a:lnTo>
                  <a:lnTo>
                    <a:pt x="390" y="321"/>
                  </a:lnTo>
                  <a:lnTo>
                    <a:pt x="1" y="961"/>
                  </a:lnTo>
                  <a:lnTo>
                    <a:pt x="1" y="1441"/>
                  </a:lnTo>
                  <a:lnTo>
                    <a:pt x="161" y="1670"/>
                  </a:lnTo>
                  <a:lnTo>
                    <a:pt x="321" y="1738"/>
                  </a:lnTo>
                  <a:lnTo>
                    <a:pt x="481" y="1761"/>
                  </a:lnTo>
                  <a:lnTo>
                    <a:pt x="801" y="1716"/>
                  </a:lnTo>
                  <a:lnTo>
                    <a:pt x="1235" y="1441"/>
                  </a:lnTo>
                  <a:lnTo>
                    <a:pt x="1578" y="824"/>
                  </a:lnTo>
                  <a:lnTo>
                    <a:pt x="1578" y="367"/>
                  </a:lnTo>
                  <a:lnTo>
                    <a:pt x="1441" y="138"/>
                  </a:lnTo>
                  <a:lnTo>
                    <a:pt x="1304" y="47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398699" y="4830063"/>
              <a:ext cx="60327" cy="78254"/>
            </a:xfrm>
            <a:custGeom>
              <a:avLst/>
              <a:gdLst/>
              <a:ahLst/>
              <a:cxnLst/>
              <a:rect l="l" t="t" r="r" b="b"/>
              <a:pathLst>
                <a:path w="1235" h="1602" extrusionOk="0">
                  <a:moveTo>
                    <a:pt x="800" y="1"/>
                  </a:moveTo>
                  <a:lnTo>
                    <a:pt x="572" y="47"/>
                  </a:lnTo>
                  <a:lnTo>
                    <a:pt x="252" y="344"/>
                  </a:lnTo>
                  <a:lnTo>
                    <a:pt x="0" y="961"/>
                  </a:lnTo>
                  <a:lnTo>
                    <a:pt x="46" y="1373"/>
                  </a:lnTo>
                  <a:lnTo>
                    <a:pt x="229" y="1555"/>
                  </a:lnTo>
                  <a:lnTo>
                    <a:pt x="366" y="1601"/>
                  </a:lnTo>
                  <a:lnTo>
                    <a:pt x="526" y="1601"/>
                  </a:lnTo>
                  <a:lnTo>
                    <a:pt x="755" y="1533"/>
                  </a:lnTo>
                  <a:lnTo>
                    <a:pt x="1052" y="1258"/>
                  </a:lnTo>
                  <a:lnTo>
                    <a:pt x="1235" y="687"/>
                  </a:lnTo>
                  <a:lnTo>
                    <a:pt x="1166" y="298"/>
                  </a:lnTo>
                  <a:lnTo>
                    <a:pt x="1029" y="92"/>
                  </a:lnTo>
                  <a:lnTo>
                    <a:pt x="915" y="4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32"/>
          <p:cNvSpPr/>
          <p:nvPr/>
        </p:nvSpPr>
        <p:spPr>
          <a:xfrm>
            <a:off x="453705" y="1885932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 flipH="1">
            <a:off x="10461828" y="1336167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5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3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3"/>
          <p:cNvGrpSpPr/>
          <p:nvPr/>
        </p:nvGrpSpPr>
        <p:grpSpPr>
          <a:xfrm>
            <a:off x="682317" y="2683793"/>
            <a:ext cx="3858860" cy="4443924"/>
            <a:chOff x="3444173" y="3579511"/>
            <a:chExt cx="1800065" cy="2072984"/>
          </a:xfrm>
        </p:grpSpPr>
        <p:sp>
          <p:nvSpPr>
            <p:cNvPr id="370" name="Google Shape;370;p33"/>
            <p:cNvSpPr/>
            <p:nvPr/>
          </p:nvSpPr>
          <p:spPr>
            <a:xfrm>
              <a:off x="4273820" y="4476600"/>
              <a:ext cx="1392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3"/>
            <p:cNvSpPr/>
            <p:nvPr/>
          </p:nvSpPr>
          <p:spPr>
            <a:xfrm rot="8256167">
              <a:off x="3662058" y="3885767"/>
              <a:ext cx="1364296" cy="1175424"/>
            </a:xfrm>
            <a:custGeom>
              <a:avLst/>
              <a:gdLst/>
              <a:ahLst/>
              <a:cxnLst/>
              <a:rect l="l" t="t" r="r" b="b"/>
              <a:pathLst>
                <a:path w="32693" h="28167" extrusionOk="0">
                  <a:moveTo>
                    <a:pt x="9968" y="1"/>
                  </a:moveTo>
                  <a:lnTo>
                    <a:pt x="9168" y="23"/>
                  </a:lnTo>
                  <a:lnTo>
                    <a:pt x="8322" y="343"/>
                  </a:lnTo>
                  <a:lnTo>
                    <a:pt x="7430" y="961"/>
                  </a:lnTo>
                  <a:lnTo>
                    <a:pt x="6973" y="1395"/>
                  </a:lnTo>
                  <a:lnTo>
                    <a:pt x="6561" y="1875"/>
                  </a:lnTo>
                  <a:lnTo>
                    <a:pt x="5967" y="2835"/>
                  </a:lnTo>
                  <a:lnTo>
                    <a:pt x="5647" y="3796"/>
                  </a:lnTo>
                  <a:lnTo>
                    <a:pt x="5601" y="4756"/>
                  </a:lnTo>
                  <a:lnTo>
                    <a:pt x="5761" y="5693"/>
                  </a:lnTo>
                  <a:lnTo>
                    <a:pt x="6081" y="6585"/>
                  </a:lnTo>
                  <a:lnTo>
                    <a:pt x="6836" y="7888"/>
                  </a:lnTo>
                  <a:lnTo>
                    <a:pt x="8162" y="9420"/>
                  </a:lnTo>
                  <a:lnTo>
                    <a:pt x="9556" y="10700"/>
                  </a:lnTo>
                  <a:lnTo>
                    <a:pt x="11317" y="11980"/>
                  </a:lnTo>
                  <a:lnTo>
                    <a:pt x="11614" y="12140"/>
                  </a:lnTo>
                  <a:lnTo>
                    <a:pt x="11088" y="11934"/>
                  </a:lnTo>
                  <a:lnTo>
                    <a:pt x="9991" y="11637"/>
                  </a:lnTo>
                  <a:lnTo>
                    <a:pt x="8893" y="11431"/>
                  </a:lnTo>
                  <a:lnTo>
                    <a:pt x="7796" y="11363"/>
                  </a:lnTo>
                  <a:lnTo>
                    <a:pt x="6196" y="11431"/>
                  </a:lnTo>
                  <a:lnTo>
                    <a:pt x="4161" y="11889"/>
                  </a:lnTo>
                  <a:lnTo>
                    <a:pt x="2835" y="12460"/>
                  </a:lnTo>
                  <a:lnTo>
                    <a:pt x="2058" y="12940"/>
                  </a:lnTo>
                  <a:lnTo>
                    <a:pt x="1372" y="13489"/>
                  </a:lnTo>
                  <a:lnTo>
                    <a:pt x="823" y="14106"/>
                  </a:lnTo>
                  <a:lnTo>
                    <a:pt x="389" y="14769"/>
                  </a:lnTo>
                  <a:lnTo>
                    <a:pt x="114" y="15501"/>
                  </a:lnTo>
                  <a:lnTo>
                    <a:pt x="0" y="16278"/>
                  </a:lnTo>
                  <a:lnTo>
                    <a:pt x="69" y="17101"/>
                  </a:lnTo>
                  <a:lnTo>
                    <a:pt x="183" y="17513"/>
                  </a:lnTo>
                  <a:lnTo>
                    <a:pt x="343" y="17924"/>
                  </a:lnTo>
                  <a:lnTo>
                    <a:pt x="777" y="18610"/>
                  </a:lnTo>
                  <a:lnTo>
                    <a:pt x="1372" y="19113"/>
                  </a:lnTo>
                  <a:lnTo>
                    <a:pt x="2081" y="19456"/>
                  </a:lnTo>
                  <a:lnTo>
                    <a:pt x="2904" y="19685"/>
                  </a:lnTo>
                  <a:lnTo>
                    <a:pt x="3795" y="19799"/>
                  </a:lnTo>
                  <a:lnTo>
                    <a:pt x="5213" y="19822"/>
                  </a:lnTo>
                  <a:lnTo>
                    <a:pt x="7110" y="19570"/>
                  </a:lnTo>
                  <a:lnTo>
                    <a:pt x="8870" y="19182"/>
                  </a:lnTo>
                  <a:lnTo>
                    <a:pt x="10791" y="18610"/>
                  </a:lnTo>
                  <a:lnTo>
                    <a:pt x="11088" y="18496"/>
                  </a:lnTo>
                  <a:lnTo>
                    <a:pt x="11088" y="18496"/>
                  </a:lnTo>
                  <a:lnTo>
                    <a:pt x="10745" y="18724"/>
                  </a:lnTo>
                  <a:lnTo>
                    <a:pt x="9808" y="19570"/>
                  </a:lnTo>
                  <a:lnTo>
                    <a:pt x="8733" y="20759"/>
                  </a:lnTo>
                  <a:lnTo>
                    <a:pt x="7727" y="22131"/>
                  </a:lnTo>
                  <a:lnTo>
                    <a:pt x="7156" y="23205"/>
                  </a:lnTo>
                  <a:lnTo>
                    <a:pt x="6904" y="23937"/>
                  </a:lnTo>
                  <a:lnTo>
                    <a:pt x="6790" y="24623"/>
                  </a:lnTo>
                  <a:lnTo>
                    <a:pt x="6859" y="25263"/>
                  </a:lnTo>
                  <a:lnTo>
                    <a:pt x="7110" y="25857"/>
                  </a:lnTo>
                  <a:lnTo>
                    <a:pt x="7567" y="26360"/>
                  </a:lnTo>
                  <a:lnTo>
                    <a:pt x="8276" y="26795"/>
                  </a:lnTo>
                  <a:lnTo>
                    <a:pt x="9282" y="27115"/>
                  </a:lnTo>
                  <a:lnTo>
                    <a:pt x="9899" y="27229"/>
                  </a:lnTo>
                  <a:lnTo>
                    <a:pt x="10517" y="27297"/>
                  </a:lnTo>
                  <a:lnTo>
                    <a:pt x="11660" y="27320"/>
                  </a:lnTo>
                  <a:lnTo>
                    <a:pt x="12643" y="27160"/>
                  </a:lnTo>
                  <a:lnTo>
                    <a:pt x="13511" y="26863"/>
                  </a:lnTo>
                  <a:lnTo>
                    <a:pt x="14266" y="26452"/>
                  </a:lnTo>
                  <a:lnTo>
                    <a:pt x="14883" y="25949"/>
                  </a:lnTo>
                  <a:lnTo>
                    <a:pt x="15638" y="25080"/>
                  </a:lnTo>
                  <a:lnTo>
                    <a:pt x="16323" y="23800"/>
                  </a:lnTo>
                  <a:lnTo>
                    <a:pt x="16735" y="22542"/>
                  </a:lnTo>
                  <a:lnTo>
                    <a:pt x="16964" y="21102"/>
                  </a:lnTo>
                  <a:lnTo>
                    <a:pt x="16986" y="20873"/>
                  </a:lnTo>
                  <a:lnTo>
                    <a:pt x="17009" y="21308"/>
                  </a:lnTo>
                  <a:lnTo>
                    <a:pt x="17238" y="22519"/>
                  </a:lnTo>
                  <a:lnTo>
                    <a:pt x="17672" y="23937"/>
                  </a:lnTo>
                  <a:lnTo>
                    <a:pt x="18335" y="25400"/>
                  </a:lnTo>
                  <a:lnTo>
                    <a:pt x="19250" y="26726"/>
                  </a:lnTo>
                  <a:lnTo>
                    <a:pt x="20073" y="27503"/>
                  </a:lnTo>
                  <a:lnTo>
                    <a:pt x="20713" y="27869"/>
                  </a:lnTo>
                  <a:lnTo>
                    <a:pt x="21399" y="28098"/>
                  </a:lnTo>
                  <a:lnTo>
                    <a:pt x="22176" y="28166"/>
                  </a:lnTo>
                  <a:lnTo>
                    <a:pt x="22999" y="28052"/>
                  </a:lnTo>
                  <a:lnTo>
                    <a:pt x="23891" y="27709"/>
                  </a:lnTo>
                  <a:lnTo>
                    <a:pt x="24371" y="27435"/>
                  </a:lnTo>
                  <a:lnTo>
                    <a:pt x="24828" y="27160"/>
                  </a:lnTo>
                  <a:lnTo>
                    <a:pt x="25514" y="26497"/>
                  </a:lnTo>
                  <a:lnTo>
                    <a:pt x="25971" y="25766"/>
                  </a:lnTo>
                  <a:lnTo>
                    <a:pt x="26200" y="24988"/>
                  </a:lnTo>
                  <a:lnTo>
                    <a:pt x="26245" y="24165"/>
                  </a:lnTo>
                  <a:lnTo>
                    <a:pt x="26131" y="23342"/>
                  </a:lnTo>
                  <a:lnTo>
                    <a:pt x="25742" y="22062"/>
                  </a:lnTo>
                  <a:lnTo>
                    <a:pt x="24897" y="20462"/>
                  </a:lnTo>
                  <a:lnTo>
                    <a:pt x="23914" y="19067"/>
                  </a:lnTo>
                  <a:lnTo>
                    <a:pt x="22656" y="17581"/>
                  </a:lnTo>
                  <a:lnTo>
                    <a:pt x="22428" y="17375"/>
                  </a:lnTo>
                  <a:lnTo>
                    <a:pt x="22428" y="17375"/>
                  </a:lnTo>
                  <a:lnTo>
                    <a:pt x="22816" y="17558"/>
                  </a:lnTo>
                  <a:lnTo>
                    <a:pt x="24142" y="17787"/>
                  </a:lnTo>
                  <a:lnTo>
                    <a:pt x="25925" y="17810"/>
                  </a:lnTo>
                  <a:lnTo>
                    <a:pt x="27892" y="17558"/>
                  </a:lnTo>
                  <a:lnTo>
                    <a:pt x="29355" y="17147"/>
                  </a:lnTo>
                  <a:lnTo>
                    <a:pt x="30246" y="16758"/>
                  </a:lnTo>
                  <a:lnTo>
                    <a:pt x="31046" y="16278"/>
                  </a:lnTo>
                  <a:lnTo>
                    <a:pt x="31732" y="15684"/>
                  </a:lnTo>
                  <a:lnTo>
                    <a:pt x="32258" y="14975"/>
                  </a:lnTo>
                  <a:lnTo>
                    <a:pt x="32578" y="14152"/>
                  </a:lnTo>
                  <a:lnTo>
                    <a:pt x="32692" y="13192"/>
                  </a:lnTo>
                  <a:lnTo>
                    <a:pt x="32532" y="12094"/>
                  </a:lnTo>
                  <a:lnTo>
                    <a:pt x="32350" y="11477"/>
                  </a:lnTo>
                  <a:lnTo>
                    <a:pt x="32121" y="10883"/>
                  </a:lnTo>
                  <a:lnTo>
                    <a:pt x="31549" y="9923"/>
                  </a:lnTo>
                  <a:lnTo>
                    <a:pt x="30864" y="9214"/>
                  </a:lnTo>
                  <a:lnTo>
                    <a:pt x="30086" y="8734"/>
                  </a:lnTo>
                  <a:lnTo>
                    <a:pt x="29240" y="8437"/>
                  </a:lnTo>
                  <a:lnTo>
                    <a:pt x="28326" y="8345"/>
                  </a:lnTo>
                  <a:lnTo>
                    <a:pt x="26931" y="8437"/>
                  </a:lnTo>
                  <a:lnTo>
                    <a:pt x="25080" y="8917"/>
                  </a:lnTo>
                  <a:lnTo>
                    <a:pt x="23456" y="9625"/>
                  </a:lnTo>
                  <a:lnTo>
                    <a:pt x="21650" y="10608"/>
                  </a:lnTo>
                  <a:lnTo>
                    <a:pt x="21376" y="10814"/>
                  </a:lnTo>
                  <a:lnTo>
                    <a:pt x="21376" y="10814"/>
                  </a:lnTo>
                  <a:lnTo>
                    <a:pt x="21650" y="10517"/>
                  </a:lnTo>
                  <a:lnTo>
                    <a:pt x="23182" y="8734"/>
                  </a:lnTo>
                  <a:lnTo>
                    <a:pt x="24348" y="7111"/>
                  </a:lnTo>
                  <a:lnTo>
                    <a:pt x="25354" y="5350"/>
                  </a:lnTo>
                  <a:lnTo>
                    <a:pt x="25811" y="4047"/>
                  </a:lnTo>
                  <a:lnTo>
                    <a:pt x="25903" y="3247"/>
                  </a:lnTo>
                  <a:lnTo>
                    <a:pt x="25811" y="2515"/>
                  </a:lnTo>
                  <a:lnTo>
                    <a:pt x="25491" y="1875"/>
                  </a:lnTo>
                  <a:lnTo>
                    <a:pt x="24897" y="1349"/>
                  </a:lnTo>
                  <a:lnTo>
                    <a:pt x="23982" y="984"/>
                  </a:lnTo>
                  <a:lnTo>
                    <a:pt x="23388" y="869"/>
                  </a:lnTo>
                  <a:lnTo>
                    <a:pt x="22793" y="801"/>
                  </a:lnTo>
                  <a:lnTo>
                    <a:pt x="21673" y="824"/>
                  </a:lnTo>
                  <a:lnTo>
                    <a:pt x="20667" y="1029"/>
                  </a:lnTo>
                  <a:lnTo>
                    <a:pt x="19776" y="1395"/>
                  </a:lnTo>
                  <a:lnTo>
                    <a:pt x="18998" y="1898"/>
                  </a:lnTo>
                  <a:lnTo>
                    <a:pt x="18312" y="2492"/>
                  </a:lnTo>
                  <a:lnTo>
                    <a:pt x="17444" y="3544"/>
                  </a:lnTo>
                  <a:lnTo>
                    <a:pt x="16598" y="5053"/>
                  </a:lnTo>
                  <a:lnTo>
                    <a:pt x="16026" y="6516"/>
                  </a:lnTo>
                  <a:lnTo>
                    <a:pt x="15592" y="8231"/>
                  </a:lnTo>
                  <a:lnTo>
                    <a:pt x="15569" y="8482"/>
                  </a:lnTo>
                  <a:lnTo>
                    <a:pt x="15523" y="8025"/>
                  </a:lnTo>
                  <a:lnTo>
                    <a:pt x="15180" y="6630"/>
                  </a:lnTo>
                  <a:lnTo>
                    <a:pt x="14517" y="4893"/>
                  </a:lnTo>
                  <a:lnTo>
                    <a:pt x="13626" y="3087"/>
                  </a:lnTo>
                  <a:lnTo>
                    <a:pt x="12780" y="1875"/>
                  </a:lnTo>
                  <a:lnTo>
                    <a:pt x="12140" y="1167"/>
                  </a:lnTo>
                  <a:lnTo>
                    <a:pt x="11454" y="595"/>
                  </a:lnTo>
                  <a:lnTo>
                    <a:pt x="10745" y="183"/>
                  </a:lnTo>
                  <a:lnTo>
                    <a:pt x="99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3"/>
            <p:cNvSpPr/>
            <p:nvPr/>
          </p:nvSpPr>
          <p:spPr>
            <a:xfrm rot="8256167">
              <a:off x="4052727" y="4234650"/>
              <a:ext cx="538115" cy="439840"/>
            </a:xfrm>
            <a:custGeom>
              <a:avLst/>
              <a:gdLst/>
              <a:ahLst/>
              <a:cxnLst/>
              <a:rect l="l" t="t" r="r" b="b"/>
              <a:pathLst>
                <a:path w="12895" h="10540" extrusionOk="0">
                  <a:moveTo>
                    <a:pt x="4939" y="0"/>
                  </a:moveTo>
                  <a:lnTo>
                    <a:pt x="3773" y="160"/>
                  </a:lnTo>
                  <a:lnTo>
                    <a:pt x="2653" y="503"/>
                  </a:lnTo>
                  <a:lnTo>
                    <a:pt x="2150" y="777"/>
                  </a:lnTo>
                  <a:lnTo>
                    <a:pt x="1670" y="1075"/>
                  </a:lnTo>
                  <a:lnTo>
                    <a:pt x="892" y="1783"/>
                  </a:lnTo>
                  <a:lnTo>
                    <a:pt x="389" y="2629"/>
                  </a:lnTo>
                  <a:lnTo>
                    <a:pt x="92" y="3566"/>
                  </a:lnTo>
                  <a:lnTo>
                    <a:pt x="1" y="4572"/>
                  </a:lnTo>
                  <a:lnTo>
                    <a:pt x="115" y="5578"/>
                  </a:lnTo>
                  <a:lnTo>
                    <a:pt x="435" y="6584"/>
                  </a:lnTo>
                  <a:lnTo>
                    <a:pt x="892" y="7567"/>
                  </a:lnTo>
                  <a:lnTo>
                    <a:pt x="1532" y="8436"/>
                  </a:lnTo>
                  <a:lnTo>
                    <a:pt x="2333" y="9213"/>
                  </a:lnTo>
                  <a:lnTo>
                    <a:pt x="3247" y="9853"/>
                  </a:lnTo>
                  <a:lnTo>
                    <a:pt x="4276" y="10311"/>
                  </a:lnTo>
                  <a:lnTo>
                    <a:pt x="5442" y="10539"/>
                  </a:lnTo>
                  <a:lnTo>
                    <a:pt x="6676" y="10539"/>
                  </a:lnTo>
                  <a:lnTo>
                    <a:pt x="8002" y="10242"/>
                  </a:lnTo>
                  <a:lnTo>
                    <a:pt x="9397" y="9648"/>
                  </a:lnTo>
                  <a:lnTo>
                    <a:pt x="10128" y="9213"/>
                  </a:lnTo>
                  <a:lnTo>
                    <a:pt x="10814" y="8733"/>
                  </a:lnTo>
                  <a:lnTo>
                    <a:pt x="11866" y="7750"/>
                  </a:lnTo>
                  <a:lnTo>
                    <a:pt x="12529" y="6767"/>
                  </a:lnTo>
                  <a:lnTo>
                    <a:pt x="12872" y="5807"/>
                  </a:lnTo>
                  <a:lnTo>
                    <a:pt x="12895" y="4847"/>
                  </a:lnTo>
                  <a:lnTo>
                    <a:pt x="12643" y="3955"/>
                  </a:lnTo>
                  <a:lnTo>
                    <a:pt x="12163" y="3086"/>
                  </a:lnTo>
                  <a:lnTo>
                    <a:pt x="11477" y="2309"/>
                  </a:lnTo>
                  <a:lnTo>
                    <a:pt x="10609" y="1623"/>
                  </a:lnTo>
                  <a:lnTo>
                    <a:pt x="9626" y="1029"/>
                  </a:lnTo>
                  <a:lnTo>
                    <a:pt x="8505" y="572"/>
                  </a:lnTo>
                  <a:lnTo>
                    <a:pt x="7339" y="229"/>
                  </a:lnTo>
                  <a:lnTo>
                    <a:pt x="6151" y="23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3"/>
            <p:cNvSpPr/>
            <p:nvPr/>
          </p:nvSpPr>
          <p:spPr>
            <a:xfrm rot="8256167">
              <a:off x="4138212" y="4267291"/>
              <a:ext cx="395981" cy="348283"/>
            </a:xfrm>
            <a:custGeom>
              <a:avLst/>
              <a:gdLst/>
              <a:ahLst/>
              <a:cxnLst/>
              <a:rect l="l" t="t" r="r" b="b"/>
              <a:pathLst>
                <a:path w="9489" h="8346" fill="none" extrusionOk="0">
                  <a:moveTo>
                    <a:pt x="709" y="1692"/>
                  </a:moveTo>
                  <a:lnTo>
                    <a:pt x="1029" y="1327"/>
                  </a:lnTo>
                  <a:lnTo>
                    <a:pt x="1715" y="755"/>
                  </a:lnTo>
                  <a:lnTo>
                    <a:pt x="2470" y="343"/>
                  </a:lnTo>
                  <a:lnTo>
                    <a:pt x="3270" y="92"/>
                  </a:lnTo>
                  <a:lnTo>
                    <a:pt x="4093" y="1"/>
                  </a:lnTo>
                  <a:lnTo>
                    <a:pt x="4939" y="23"/>
                  </a:lnTo>
                  <a:lnTo>
                    <a:pt x="5739" y="183"/>
                  </a:lnTo>
                  <a:lnTo>
                    <a:pt x="6516" y="458"/>
                  </a:lnTo>
                  <a:lnTo>
                    <a:pt x="7248" y="846"/>
                  </a:lnTo>
                  <a:lnTo>
                    <a:pt x="7911" y="1327"/>
                  </a:lnTo>
                  <a:lnTo>
                    <a:pt x="8482" y="1875"/>
                  </a:lnTo>
                  <a:lnTo>
                    <a:pt x="8939" y="2515"/>
                  </a:lnTo>
                  <a:lnTo>
                    <a:pt x="9282" y="3201"/>
                  </a:lnTo>
                  <a:lnTo>
                    <a:pt x="9465" y="3933"/>
                  </a:lnTo>
                  <a:lnTo>
                    <a:pt x="9488" y="4710"/>
                  </a:lnTo>
                  <a:lnTo>
                    <a:pt x="9305" y="5533"/>
                  </a:lnTo>
                  <a:lnTo>
                    <a:pt x="9145" y="5945"/>
                  </a:lnTo>
                  <a:lnTo>
                    <a:pt x="8894" y="6448"/>
                  </a:lnTo>
                  <a:lnTo>
                    <a:pt x="8276" y="7271"/>
                  </a:lnTo>
                  <a:lnTo>
                    <a:pt x="7545" y="7842"/>
                  </a:lnTo>
                  <a:lnTo>
                    <a:pt x="6722" y="8185"/>
                  </a:lnTo>
                  <a:lnTo>
                    <a:pt x="5830" y="8345"/>
                  </a:lnTo>
                  <a:lnTo>
                    <a:pt x="4939" y="8299"/>
                  </a:lnTo>
                  <a:lnTo>
                    <a:pt x="4024" y="8094"/>
                  </a:lnTo>
                  <a:lnTo>
                    <a:pt x="3155" y="7728"/>
                  </a:lnTo>
                  <a:lnTo>
                    <a:pt x="2310" y="7248"/>
                  </a:lnTo>
                  <a:lnTo>
                    <a:pt x="1578" y="6676"/>
                  </a:lnTo>
                  <a:lnTo>
                    <a:pt x="938" y="5990"/>
                  </a:lnTo>
                  <a:lnTo>
                    <a:pt x="458" y="5259"/>
                  </a:lnTo>
                  <a:lnTo>
                    <a:pt x="138" y="4481"/>
                  </a:lnTo>
                  <a:lnTo>
                    <a:pt x="1" y="3681"/>
                  </a:lnTo>
                  <a:lnTo>
                    <a:pt x="92" y="2881"/>
                  </a:lnTo>
                  <a:lnTo>
                    <a:pt x="412" y="2081"/>
                  </a:lnTo>
                  <a:lnTo>
                    <a:pt x="709" y="1692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33"/>
          <p:cNvGrpSpPr/>
          <p:nvPr/>
        </p:nvGrpSpPr>
        <p:grpSpPr>
          <a:xfrm rot="-901381" flipH="1">
            <a:off x="-78881" y="4545558"/>
            <a:ext cx="2077748" cy="3537273"/>
            <a:chOff x="2599063" y="3749320"/>
            <a:chExt cx="1034115" cy="1762463"/>
          </a:xfrm>
        </p:grpSpPr>
        <p:sp>
          <p:nvSpPr>
            <p:cNvPr id="375" name="Google Shape;375;p33"/>
            <p:cNvSpPr/>
            <p:nvPr/>
          </p:nvSpPr>
          <p:spPr>
            <a:xfrm>
              <a:off x="3032871" y="4335889"/>
              <a:ext cx="13027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3"/>
            <p:cNvSpPr/>
            <p:nvPr/>
          </p:nvSpPr>
          <p:spPr>
            <a:xfrm rot="8256167">
              <a:off x="2753085" y="3897544"/>
              <a:ext cx="726070" cy="738463"/>
            </a:xfrm>
            <a:custGeom>
              <a:avLst/>
              <a:gdLst/>
              <a:ahLst/>
              <a:cxnLst/>
              <a:rect l="l" t="t" r="r" b="b"/>
              <a:pathLst>
                <a:path w="17399" h="17696" extrusionOk="0">
                  <a:moveTo>
                    <a:pt x="10768" y="1"/>
                  </a:moveTo>
                  <a:lnTo>
                    <a:pt x="10151" y="69"/>
                  </a:lnTo>
                  <a:lnTo>
                    <a:pt x="9625" y="252"/>
                  </a:lnTo>
                  <a:lnTo>
                    <a:pt x="9214" y="549"/>
                  </a:lnTo>
                  <a:lnTo>
                    <a:pt x="8733" y="1121"/>
                  </a:lnTo>
                  <a:lnTo>
                    <a:pt x="8345" y="2081"/>
                  </a:lnTo>
                  <a:lnTo>
                    <a:pt x="8162" y="3110"/>
                  </a:lnTo>
                  <a:lnTo>
                    <a:pt x="8139" y="4116"/>
                  </a:lnTo>
                  <a:lnTo>
                    <a:pt x="8231" y="5236"/>
                  </a:lnTo>
                  <a:lnTo>
                    <a:pt x="8276" y="5419"/>
                  </a:lnTo>
                  <a:lnTo>
                    <a:pt x="8185" y="5213"/>
                  </a:lnTo>
                  <a:lnTo>
                    <a:pt x="7385" y="3567"/>
                  </a:lnTo>
                  <a:lnTo>
                    <a:pt x="6424" y="2173"/>
                  </a:lnTo>
                  <a:lnTo>
                    <a:pt x="5693" y="1487"/>
                  </a:lnTo>
                  <a:lnTo>
                    <a:pt x="5098" y="1281"/>
                  </a:lnTo>
                  <a:lnTo>
                    <a:pt x="4710" y="1304"/>
                  </a:lnTo>
                  <a:lnTo>
                    <a:pt x="4298" y="1487"/>
                  </a:lnTo>
                  <a:lnTo>
                    <a:pt x="3910" y="1852"/>
                  </a:lnTo>
                  <a:lnTo>
                    <a:pt x="3727" y="2127"/>
                  </a:lnTo>
                  <a:lnTo>
                    <a:pt x="3544" y="2424"/>
                  </a:lnTo>
                  <a:lnTo>
                    <a:pt x="3292" y="2996"/>
                  </a:lnTo>
                  <a:lnTo>
                    <a:pt x="3132" y="3819"/>
                  </a:lnTo>
                  <a:lnTo>
                    <a:pt x="3270" y="4847"/>
                  </a:lnTo>
                  <a:lnTo>
                    <a:pt x="3704" y="5762"/>
                  </a:lnTo>
                  <a:lnTo>
                    <a:pt x="4596" y="6882"/>
                  </a:lnTo>
                  <a:lnTo>
                    <a:pt x="5647" y="7751"/>
                  </a:lnTo>
                  <a:lnTo>
                    <a:pt x="5761" y="7842"/>
                  </a:lnTo>
                  <a:lnTo>
                    <a:pt x="5761" y="7842"/>
                  </a:lnTo>
                  <a:lnTo>
                    <a:pt x="5213" y="7659"/>
                  </a:lnTo>
                  <a:lnTo>
                    <a:pt x="3727" y="7545"/>
                  </a:lnTo>
                  <a:lnTo>
                    <a:pt x="2607" y="7591"/>
                  </a:lnTo>
                  <a:lnTo>
                    <a:pt x="1532" y="7797"/>
                  </a:lnTo>
                  <a:lnTo>
                    <a:pt x="640" y="8231"/>
                  </a:lnTo>
                  <a:lnTo>
                    <a:pt x="206" y="8711"/>
                  </a:lnTo>
                  <a:lnTo>
                    <a:pt x="23" y="9145"/>
                  </a:lnTo>
                  <a:lnTo>
                    <a:pt x="0" y="9625"/>
                  </a:lnTo>
                  <a:lnTo>
                    <a:pt x="92" y="10220"/>
                  </a:lnTo>
                  <a:lnTo>
                    <a:pt x="229" y="10563"/>
                  </a:lnTo>
                  <a:lnTo>
                    <a:pt x="366" y="10883"/>
                  </a:lnTo>
                  <a:lnTo>
                    <a:pt x="709" y="11386"/>
                  </a:lnTo>
                  <a:lnTo>
                    <a:pt x="1143" y="11774"/>
                  </a:lnTo>
                  <a:lnTo>
                    <a:pt x="1601" y="12026"/>
                  </a:lnTo>
                  <a:lnTo>
                    <a:pt x="2378" y="12186"/>
                  </a:lnTo>
                  <a:lnTo>
                    <a:pt x="3475" y="12117"/>
                  </a:lnTo>
                  <a:lnTo>
                    <a:pt x="4550" y="11797"/>
                  </a:lnTo>
                  <a:lnTo>
                    <a:pt x="5510" y="11363"/>
                  </a:lnTo>
                  <a:lnTo>
                    <a:pt x="6562" y="10791"/>
                  </a:lnTo>
                  <a:lnTo>
                    <a:pt x="6722" y="10677"/>
                  </a:lnTo>
                  <a:lnTo>
                    <a:pt x="6722" y="10677"/>
                  </a:lnTo>
                  <a:lnTo>
                    <a:pt x="6287" y="11111"/>
                  </a:lnTo>
                  <a:lnTo>
                    <a:pt x="5579" y="12140"/>
                  </a:lnTo>
                  <a:lnTo>
                    <a:pt x="5121" y="13260"/>
                  </a:lnTo>
                  <a:lnTo>
                    <a:pt x="4893" y="14381"/>
                  </a:lnTo>
                  <a:lnTo>
                    <a:pt x="4893" y="15432"/>
                  </a:lnTo>
                  <a:lnTo>
                    <a:pt x="5121" y="16370"/>
                  </a:lnTo>
                  <a:lnTo>
                    <a:pt x="5624" y="17124"/>
                  </a:lnTo>
                  <a:lnTo>
                    <a:pt x="6356" y="17581"/>
                  </a:lnTo>
                  <a:lnTo>
                    <a:pt x="6813" y="17673"/>
                  </a:lnTo>
                  <a:lnTo>
                    <a:pt x="7065" y="17696"/>
                  </a:lnTo>
                  <a:lnTo>
                    <a:pt x="7499" y="17627"/>
                  </a:lnTo>
                  <a:lnTo>
                    <a:pt x="8071" y="17330"/>
                  </a:lnTo>
                  <a:lnTo>
                    <a:pt x="8688" y="16598"/>
                  </a:lnTo>
                  <a:lnTo>
                    <a:pt x="9122" y="15661"/>
                  </a:lnTo>
                  <a:lnTo>
                    <a:pt x="9579" y="14129"/>
                  </a:lnTo>
                  <a:lnTo>
                    <a:pt x="9785" y="12552"/>
                  </a:lnTo>
                  <a:lnTo>
                    <a:pt x="9808" y="12392"/>
                  </a:lnTo>
                  <a:lnTo>
                    <a:pt x="9922" y="12895"/>
                  </a:lnTo>
                  <a:lnTo>
                    <a:pt x="10425" y="14106"/>
                  </a:lnTo>
                  <a:lnTo>
                    <a:pt x="10883" y="14929"/>
                  </a:lnTo>
                  <a:lnTo>
                    <a:pt x="11454" y="15615"/>
                  </a:lnTo>
                  <a:lnTo>
                    <a:pt x="12094" y="16050"/>
                  </a:lnTo>
                  <a:lnTo>
                    <a:pt x="12620" y="16095"/>
                  </a:lnTo>
                  <a:lnTo>
                    <a:pt x="12986" y="15958"/>
                  </a:lnTo>
                  <a:lnTo>
                    <a:pt x="13374" y="15707"/>
                  </a:lnTo>
                  <a:lnTo>
                    <a:pt x="13763" y="15272"/>
                  </a:lnTo>
                  <a:lnTo>
                    <a:pt x="13946" y="14998"/>
                  </a:lnTo>
                  <a:lnTo>
                    <a:pt x="14289" y="14404"/>
                  </a:lnTo>
                  <a:lnTo>
                    <a:pt x="14586" y="13306"/>
                  </a:lnTo>
                  <a:lnTo>
                    <a:pt x="14518" y="12392"/>
                  </a:lnTo>
                  <a:lnTo>
                    <a:pt x="14175" y="11592"/>
                  </a:lnTo>
                  <a:lnTo>
                    <a:pt x="13420" y="10677"/>
                  </a:lnTo>
                  <a:lnTo>
                    <a:pt x="12483" y="10014"/>
                  </a:lnTo>
                  <a:lnTo>
                    <a:pt x="12369" y="9946"/>
                  </a:lnTo>
                  <a:lnTo>
                    <a:pt x="12871" y="10128"/>
                  </a:lnTo>
                  <a:lnTo>
                    <a:pt x="14060" y="10288"/>
                  </a:lnTo>
                  <a:lnTo>
                    <a:pt x="14975" y="10288"/>
                  </a:lnTo>
                  <a:lnTo>
                    <a:pt x="15844" y="10151"/>
                  </a:lnTo>
                  <a:lnTo>
                    <a:pt x="16598" y="9808"/>
                  </a:lnTo>
                  <a:lnTo>
                    <a:pt x="17147" y="9191"/>
                  </a:lnTo>
                  <a:lnTo>
                    <a:pt x="17398" y="8299"/>
                  </a:lnTo>
                  <a:lnTo>
                    <a:pt x="17375" y="7728"/>
                  </a:lnTo>
                  <a:lnTo>
                    <a:pt x="17330" y="7408"/>
                  </a:lnTo>
                  <a:lnTo>
                    <a:pt x="17147" y="6928"/>
                  </a:lnTo>
                  <a:lnTo>
                    <a:pt x="16895" y="6516"/>
                  </a:lnTo>
                  <a:lnTo>
                    <a:pt x="16552" y="6219"/>
                  </a:lnTo>
                  <a:lnTo>
                    <a:pt x="15935" y="5945"/>
                  </a:lnTo>
                  <a:lnTo>
                    <a:pt x="14975" y="5808"/>
                  </a:lnTo>
                  <a:lnTo>
                    <a:pt x="13466" y="5922"/>
                  </a:lnTo>
                  <a:lnTo>
                    <a:pt x="12003" y="6333"/>
                  </a:lnTo>
                  <a:lnTo>
                    <a:pt x="11843" y="6402"/>
                  </a:lnTo>
                  <a:lnTo>
                    <a:pt x="12026" y="6242"/>
                  </a:lnTo>
                  <a:lnTo>
                    <a:pt x="12437" y="5625"/>
                  </a:lnTo>
                  <a:lnTo>
                    <a:pt x="12849" y="4733"/>
                  </a:lnTo>
                  <a:lnTo>
                    <a:pt x="13192" y="3681"/>
                  </a:lnTo>
                  <a:lnTo>
                    <a:pt x="13329" y="2561"/>
                  </a:lnTo>
                  <a:lnTo>
                    <a:pt x="13214" y="1532"/>
                  </a:lnTo>
                  <a:lnTo>
                    <a:pt x="12871" y="869"/>
                  </a:lnTo>
                  <a:lnTo>
                    <a:pt x="12529" y="526"/>
                  </a:lnTo>
                  <a:lnTo>
                    <a:pt x="12071" y="252"/>
                  </a:lnTo>
                  <a:lnTo>
                    <a:pt x="11477" y="69"/>
                  </a:lnTo>
                  <a:lnTo>
                    <a:pt x="11134" y="24"/>
                  </a:lnTo>
                  <a:lnTo>
                    <a:pt x="107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3"/>
            <p:cNvSpPr/>
            <p:nvPr/>
          </p:nvSpPr>
          <p:spPr>
            <a:xfrm rot="8256167">
              <a:off x="2980818" y="4134258"/>
              <a:ext cx="257644" cy="283350"/>
            </a:xfrm>
            <a:custGeom>
              <a:avLst/>
              <a:gdLst/>
              <a:ahLst/>
              <a:cxnLst/>
              <a:rect l="l" t="t" r="r" b="b"/>
              <a:pathLst>
                <a:path w="6174" h="6790" extrusionOk="0">
                  <a:moveTo>
                    <a:pt x="4024" y="0"/>
                  </a:moveTo>
                  <a:lnTo>
                    <a:pt x="3499" y="46"/>
                  </a:lnTo>
                  <a:lnTo>
                    <a:pt x="2927" y="229"/>
                  </a:lnTo>
                  <a:lnTo>
                    <a:pt x="2127" y="663"/>
                  </a:lnTo>
                  <a:lnTo>
                    <a:pt x="1144" y="1555"/>
                  </a:lnTo>
                  <a:lnTo>
                    <a:pt x="389" y="2675"/>
                  </a:lnTo>
                  <a:lnTo>
                    <a:pt x="69" y="3635"/>
                  </a:lnTo>
                  <a:lnTo>
                    <a:pt x="1" y="4275"/>
                  </a:lnTo>
                  <a:lnTo>
                    <a:pt x="24" y="4595"/>
                  </a:lnTo>
                  <a:lnTo>
                    <a:pt x="46" y="4892"/>
                  </a:lnTo>
                  <a:lnTo>
                    <a:pt x="252" y="5441"/>
                  </a:lnTo>
                  <a:lnTo>
                    <a:pt x="549" y="5898"/>
                  </a:lnTo>
                  <a:lnTo>
                    <a:pt x="961" y="6264"/>
                  </a:lnTo>
                  <a:lnTo>
                    <a:pt x="1715" y="6653"/>
                  </a:lnTo>
                  <a:lnTo>
                    <a:pt x="2858" y="6790"/>
                  </a:lnTo>
                  <a:lnTo>
                    <a:pt x="4047" y="6561"/>
                  </a:lnTo>
                  <a:lnTo>
                    <a:pt x="4870" y="6104"/>
                  </a:lnTo>
                  <a:lnTo>
                    <a:pt x="5328" y="5693"/>
                  </a:lnTo>
                  <a:lnTo>
                    <a:pt x="5716" y="5167"/>
                  </a:lnTo>
                  <a:lnTo>
                    <a:pt x="5991" y="4527"/>
                  </a:lnTo>
                  <a:lnTo>
                    <a:pt x="6151" y="3795"/>
                  </a:lnTo>
                  <a:lnTo>
                    <a:pt x="6173" y="2949"/>
                  </a:lnTo>
                  <a:lnTo>
                    <a:pt x="6105" y="2469"/>
                  </a:lnTo>
                  <a:lnTo>
                    <a:pt x="6036" y="2012"/>
                  </a:lnTo>
                  <a:lnTo>
                    <a:pt x="5762" y="1257"/>
                  </a:lnTo>
                  <a:lnTo>
                    <a:pt x="5442" y="709"/>
                  </a:lnTo>
                  <a:lnTo>
                    <a:pt x="5008" y="320"/>
                  </a:lnTo>
                  <a:lnTo>
                    <a:pt x="4550" y="69"/>
                  </a:lnTo>
                  <a:lnTo>
                    <a:pt x="40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3"/>
            <p:cNvSpPr/>
            <p:nvPr/>
          </p:nvSpPr>
          <p:spPr>
            <a:xfrm rot="8256167">
              <a:off x="2996690" y="4168165"/>
              <a:ext cx="206107" cy="205189"/>
            </a:xfrm>
            <a:custGeom>
              <a:avLst/>
              <a:gdLst/>
              <a:ahLst/>
              <a:cxnLst/>
              <a:rect l="l" t="t" r="r" b="b"/>
              <a:pathLst>
                <a:path w="4939" h="4917" fill="none" extrusionOk="0">
                  <a:moveTo>
                    <a:pt x="252" y="3979"/>
                  </a:moveTo>
                  <a:lnTo>
                    <a:pt x="69" y="3499"/>
                  </a:lnTo>
                  <a:lnTo>
                    <a:pt x="0" y="2539"/>
                  </a:lnTo>
                  <a:lnTo>
                    <a:pt x="275" y="1647"/>
                  </a:lnTo>
                  <a:lnTo>
                    <a:pt x="801" y="915"/>
                  </a:lnTo>
                  <a:lnTo>
                    <a:pt x="1532" y="344"/>
                  </a:lnTo>
                  <a:lnTo>
                    <a:pt x="2355" y="24"/>
                  </a:lnTo>
                  <a:lnTo>
                    <a:pt x="3201" y="1"/>
                  </a:lnTo>
                  <a:lnTo>
                    <a:pt x="4001" y="344"/>
                  </a:lnTo>
                  <a:lnTo>
                    <a:pt x="4344" y="687"/>
                  </a:lnTo>
                  <a:lnTo>
                    <a:pt x="4550" y="915"/>
                  </a:lnTo>
                  <a:lnTo>
                    <a:pt x="4824" y="1418"/>
                  </a:lnTo>
                  <a:lnTo>
                    <a:pt x="4939" y="1921"/>
                  </a:lnTo>
                  <a:lnTo>
                    <a:pt x="4916" y="2424"/>
                  </a:lnTo>
                  <a:lnTo>
                    <a:pt x="4710" y="3133"/>
                  </a:lnTo>
                  <a:lnTo>
                    <a:pt x="4070" y="3956"/>
                  </a:lnTo>
                  <a:lnTo>
                    <a:pt x="3224" y="4573"/>
                  </a:lnTo>
                  <a:lnTo>
                    <a:pt x="2241" y="4893"/>
                  </a:lnTo>
                  <a:lnTo>
                    <a:pt x="1532" y="4916"/>
                  </a:lnTo>
                  <a:lnTo>
                    <a:pt x="1098" y="4802"/>
                  </a:lnTo>
                  <a:lnTo>
                    <a:pt x="709" y="4573"/>
                  </a:lnTo>
                  <a:lnTo>
                    <a:pt x="389" y="4207"/>
                  </a:lnTo>
                  <a:lnTo>
                    <a:pt x="252" y="3979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33"/>
          <p:cNvSpPr/>
          <p:nvPr/>
        </p:nvSpPr>
        <p:spPr>
          <a:xfrm>
            <a:off x="8139600" y="475034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1030814" y="583849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33"/>
          <p:cNvSpPr/>
          <p:nvPr/>
        </p:nvSpPr>
        <p:spPr>
          <a:xfrm>
            <a:off x="3712416" y="10380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3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3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33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01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54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62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47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65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7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04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7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2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6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5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5528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95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6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67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9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56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65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14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4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5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04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6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0F228D-906E-44F5-945F-F125CD0AC72B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6883BF-CE94-4654-950B-F9C2F90C2F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14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742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5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7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3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7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5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2025/12/25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8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360">
            <a:off x="2281333" y="1775071"/>
            <a:ext cx="7629200" cy="16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081">
            <a:off x="2281347" y="3388933"/>
            <a:ext cx="7629200" cy="5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20914">
            <a:off x="5712166" y="6080507"/>
            <a:ext cx="7992359" cy="3425152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493380">
            <a:off x="-3951213" y="5764655"/>
            <a:ext cx="10096713" cy="376823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23022" y="6043206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685233" y="6474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96117" y="6187263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" y="5749183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0"/>
                </a:moveTo>
                <a:lnTo>
                  <a:pt x="2293" y="131"/>
                </a:lnTo>
                <a:lnTo>
                  <a:pt x="2118" y="350"/>
                </a:lnTo>
                <a:lnTo>
                  <a:pt x="1922" y="786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6" y="1223"/>
                </a:lnTo>
                <a:lnTo>
                  <a:pt x="481" y="1201"/>
                </a:lnTo>
                <a:lnTo>
                  <a:pt x="262" y="1223"/>
                </a:lnTo>
                <a:lnTo>
                  <a:pt x="0" y="1550"/>
                </a:lnTo>
                <a:lnTo>
                  <a:pt x="22" y="1769"/>
                </a:lnTo>
                <a:lnTo>
                  <a:pt x="153" y="2162"/>
                </a:lnTo>
                <a:lnTo>
                  <a:pt x="546" y="2860"/>
                </a:lnTo>
                <a:lnTo>
                  <a:pt x="1070" y="3493"/>
                </a:lnTo>
                <a:lnTo>
                  <a:pt x="1703" y="4039"/>
                </a:lnTo>
                <a:lnTo>
                  <a:pt x="2053" y="4257"/>
                </a:lnTo>
                <a:lnTo>
                  <a:pt x="2271" y="4345"/>
                </a:lnTo>
                <a:lnTo>
                  <a:pt x="2445" y="4279"/>
                </a:lnTo>
                <a:lnTo>
                  <a:pt x="2576" y="4257"/>
                </a:lnTo>
                <a:lnTo>
                  <a:pt x="2686" y="4192"/>
                </a:lnTo>
                <a:lnTo>
                  <a:pt x="3493" y="3712"/>
                </a:lnTo>
                <a:lnTo>
                  <a:pt x="4629" y="2773"/>
                </a:lnTo>
                <a:lnTo>
                  <a:pt x="4956" y="2183"/>
                </a:lnTo>
                <a:lnTo>
                  <a:pt x="5043" y="1747"/>
                </a:lnTo>
                <a:lnTo>
                  <a:pt x="5021" y="1507"/>
                </a:lnTo>
                <a:lnTo>
                  <a:pt x="4978" y="1354"/>
                </a:lnTo>
                <a:lnTo>
                  <a:pt x="4716" y="1157"/>
                </a:lnTo>
                <a:lnTo>
                  <a:pt x="4585" y="1136"/>
                </a:lnTo>
                <a:lnTo>
                  <a:pt x="4236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319" y="677"/>
                </a:lnTo>
                <a:lnTo>
                  <a:pt x="3100" y="306"/>
                </a:lnTo>
                <a:lnTo>
                  <a:pt x="2948" y="131"/>
                </a:lnTo>
                <a:lnTo>
                  <a:pt x="2795" y="22"/>
                </a:lnTo>
                <a:lnTo>
                  <a:pt x="24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171222" y="6362222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7111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617017" y="62375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6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0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9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2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1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982892">
            <a:off x="-1085048" y="6366027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156">
            <a:off x="7239098" y="61393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24910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1470701" y="60314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549166" y="5950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960067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2"/>
          </p:nvPr>
        </p:nvSpPr>
        <p:spPr>
          <a:xfrm>
            <a:off x="1559951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559951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7770167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7770167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Rectangle 12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7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782001">
            <a:off x="-1550239" y="6000657"/>
            <a:ext cx="7222127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 rot="-189958">
            <a:off x="70871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18366" y="59915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88879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14718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100183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1544168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3076101" y="62408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8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2172967"/>
            <a:ext cx="5136000" cy="14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971237" y="3582992"/>
            <a:ext cx="42688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81">
            <a:off x="-1507893" y="5853686"/>
            <a:ext cx="8027925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4785633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960000" y="60587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2638600" y="569172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3670399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223000" y="1711333"/>
            <a:ext cx="5746000" cy="3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-81" flipH="1">
            <a:off x="-1796502" y="5410757"/>
            <a:ext cx="8012591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 flipH="1">
            <a:off x="3389973" y="5635219"/>
            <a:ext cx="340991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/>
          <p:nvPr/>
        </p:nvSpPr>
        <p:spPr>
          <a:xfrm flipH="1">
            <a:off x="4724435" y="6010470"/>
            <a:ext cx="457559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/>
          <p:nvPr/>
        </p:nvSpPr>
        <p:spPr>
          <a:xfrm flipH="1">
            <a:off x="2294153" y="5929534"/>
            <a:ext cx="645193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 flipH="1">
            <a:off x="913442" y="5891460"/>
            <a:ext cx="457541" cy="394873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60000" y="2271733"/>
            <a:ext cx="5136000" cy="1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60000" y="34354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9"/>
          <p:cNvSpPr/>
          <p:nvPr/>
        </p:nvSpPr>
        <p:spPr>
          <a:xfrm rot="982892">
            <a:off x="-2370982" y="5972161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rot="-156">
            <a:off x="6984031" y="61777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3357183" y="6417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21920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10116233" y="63173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8281055" y="64179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36691" y="66391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960000" y="985200"/>
            <a:ext cx="5276400" cy="4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0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42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7F6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 hasCustomPrompt="1"/>
          </p:nvPr>
        </p:nvSpPr>
        <p:spPr>
          <a:xfrm>
            <a:off x="4220000" y="963384"/>
            <a:ext cx="70120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1"/>
          </p:nvPr>
        </p:nvSpPr>
        <p:spPr>
          <a:xfrm>
            <a:off x="4220000" y="2722584"/>
            <a:ext cx="7012000" cy="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6691" y="66391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5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 hasCustomPrompt="1"/>
          </p:nvPr>
        </p:nvSpPr>
        <p:spPr>
          <a:xfrm>
            <a:off x="1997200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960000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96000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393023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3355844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335584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 hasCustomPrompt="1"/>
          </p:nvPr>
        </p:nvSpPr>
        <p:spPr>
          <a:xfrm>
            <a:off x="6788844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5751689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575169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 hasCustomPrompt="1"/>
          </p:nvPr>
        </p:nvSpPr>
        <p:spPr>
          <a:xfrm>
            <a:off x="9184667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>
            <a:off x="8147533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4"/>
          </p:nvPr>
        </p:nvSpPr>
        <p:spPr>
          <a:xfrm>
            <a:off x="814753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5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7657033" y="6200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42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6096000" y="2640433"/>
            <a:ext cx="472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6096000" y="3404033"/>
            <a:ext cx="47244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14"/>
          <p:cNvGrpSpPr/>
          <p:nvPr/>
        </p:nvGrpSpPr>
        <p:grpSpPr>
          <a:xfrm>
            <a:off x="-1634233" y="5750968"/>
            <a:ext cx="8950167" cy="3745073"/>
            <a:chOff x="-1225675" y="4313225"/>
            <a:chExt cx="6712625" cy="2808805"/>
          </a:xfrm>
        </p:grpSpPr>
        <p:sp>
          <p:nvSpPr>
            <p:cNvPr id="115" name="Google Shape;115;p14"/>
            <p:cNvSpPr/>
            <p:nvPr/>
          </p:nvSpPr>
          <p:spPr>
            <a:xfrm rot="356234">
              <a:off x="-1132260" y="4644985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2092224" y="4860825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615287" y="4646438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4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60000" y="3065467"/>
            <a:ext cx="4383600" cy="17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960000" y="4826433"/>
            <a:ext cx="43836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4912033" y="7200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745681" y="403832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10608516" y="881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5308400" cy="14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960133" y="2640000"/>
            <a:ext cx="53084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67">
                <a:solidFill>
                  <a:srgbClr val="3838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6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6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960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960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6096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6096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3174461" y="5557834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 idx="2"/>
          </p:nvPr>
        </p:nvSpPr>
        <p:spPr>
          <a:xfrm>
            <a:off x="1114133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1114133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 idx="3"/>
          </p:nvPr>
        </p:nvSpPr>
        <p:spPr>
          <a:xfrm>
            <a:off x="4665000" y="20681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4"/>
          </p:nvPr>
        </p:nvSpPr>
        <p:spPr>
          <a:xfrm>
            <a:off x="4665000" y="25973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 idx="5"/>
          </p:nvPr>
        </p:nvSpPr>
        <p:spPr>
          <a:xfrm>
            <a:off x="8215867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6"/>
          </p:nvPr>
        </p:nvSpPr>
        <p:spPr>
          <a:xfrm>
            <a:off x="8215867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2"/>
          </p:nvPr>
        </p:nvSpPr>
        <p:spPr>
          <a:xfrm>
            <a:off x="1114133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1"/>
          </p:nvPr>
        </p:nvSpPr>
        <p:spPr>
          <a:xfrm>
            <a:off x="1114133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3"/>
          </p:nvPr>
        </p:nvSpPr>
        <p:spPr>
          <a:xfrm>
            <a:off x="4665000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4"/>
          </p:nvPr>
        </p:nvSpPr>
        <p:spPr>
          <a:xfrm>
            <a:off x="4665000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5"/>
          </p:nvPr>
        </p:nvSpPr>
        <p:spPr>
          <a:xfrm>
            <a:off x="8215867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6"/>
          </p:nvPr>
        </p:nvSpPr>
        <p:spPr>
          <a:xfrm>
            <a:off x="8215867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/>
          <p:nvPr/>
        </p:nvSpPr>
        <p:spPr>
          <a:xfrm rot="511184">
            <a:off x="-1086802" y="59748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/>
          <p:nvPr/>
        </p:nvSpPr>
        <p:spPr>
          <a:xfrm rot="-156">
            <a:off x="7973631" y="54831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550733" y="60667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4725367" y="61119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2968733" y="62577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9273817" y="5748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11589963" y="5597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9996633" y="5992016"/>
            <a:ext cx="736968" cy="634809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2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3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2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114133" y="4809767"/>
            <a:ext cx="28620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2898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 idx="2"/>
          </p:nvPr>
        </p:nvSpPr>
        <p:spPr>
          <a:xfrm>
            <a:off x="4665000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8406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 idx="4"/>
          </p:nvPr>
        </p:nvSpPr>
        <p:spPr>
          <a:xfrm>
            <a:off x="8215867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8391467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 idx="6"/>
          </p:nvPr>
        </p:nvSpPr>
        <p:spPr>
          <a:xfrm>
            <a:off x="1114133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subTitle" idx="7"/>
          </p:nvPr>
        </p:nvSpPr>
        <p:spPr>
          <a:xfrm>
            <a:off x="12898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8"/>
          </p:nvPr>
        </p:nvSpPr>
        <p:spPr>
          <a:xfrm>
            <a:off x="4665000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9"/>
          </p:nvPr>
        </p:nvSpPr>
        <p:spPr>
          <a:xfrm>
            <a:off x="48406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title" idx="13"/>
          </p:nvPr>
        </p:nvSpPr>
        <p:spPr>
          <a:xfrm>
            <a:off x="8215867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4"/>
          </p:nvPr>
        </p:nvSpPr>
        <p:spPr>
          <a:xfrm>
            <a:off x="8391467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/>
          <p:nvPr/>
        </p:nvSpPr>
        <p:spPr>
          <a:xfrm rot="511184">
            <a:off x="-1086802" y="62796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/>
          <p:nvPr/>
        </p:nvSpPr>
        <p:spPr>
          <a:xfrm rot="-156">
            <a:off x="6184731" y="6467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/>
          <p:nvPr/>
        </p:nvSpPr>
        <p:spPr>
          <a:xfrm>
            <a:off x="550733" y="63715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4725367" y="64167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904033" y="6264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8795050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11165199" y="6467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Rectangle 2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 hasCustomPrompt="1"/>
          </p:nvPr>
        </p:nvSpPr>
        <p:spPr>
          <a:xfrm>
            <a:off x="1202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202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2" hasCustomPrompt="1"/>
          </p:nvPr>
        </p:nvSpPr>
        <p:spPr>
          <a:xfrm>
            <a:off x="6338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3"/>
          </p:nvPr>
        </p:nvSpPr>
        <p:spPr>
          <a:xfrm>
            <a:off x="6338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title" idx="4" hasCustomPrompt="1"/>
          </p:nvPr>
        </p:nvSpPr>
        <p:spPr>
          <a:xfrm>
            <a:off x="3770100" y="4328600"/>
            <a:ext cx="4651600" cy="1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5"/>
          </p:nvPr>
        </p:nvSpPr>
        <p:spPr>
          <a:xfrm>
            <a:off x="3769967" y="52276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25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title" idx="2"/>
          </p:nvPr>
        </p:nvSpPr>
        <p:spPr>
          <a:xfrm>
            <a:off x="34372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34372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 idx="3"/>
          </p:nvPr>
        </p:nvSpPr>
        <p:spPr>
          <a:xfrm>
            <a:off x="83484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4"/>
          </p:nvPr>
        </p:nvSpPr>
        <p:spPr>
          <a:xfrm>
            <a:off x="83484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title" idx="5"/>
          </p:nvPr>
        </p:nvSpPr>
        <p:spPr>
          <a:xfrm>
            <a:off x="9816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6"/>
          </p:nvPr>
        </p:nvSpPr>
        <p:spPr>
          <a:xfrm>
            <a:off x="9816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7"/>
          </p:nvPr>
        </p:nvSpPr>
        <p:spPr>
          <a:xfrm>
            <a:off x="58928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8"/>
          </p:nvPr>
        </p:nvSpPr>
        <p:spPr>
          <a:xfrm>
            <a:off x="58928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/>
          <p:nvPr/>
        </p:nvSpPr>
        <p:spPr>
          <a:xfrm rot="781981">
            <a:off x="-1506475" y="567343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1080099" y="60933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/>
          <p:nvPr/>
        </p:nvSpPr>
        <p:spPr>
          <a:xfrm>
            <a:off x="74608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3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title" idx="3"/>
          </p:nvPr>
        </p:nvSpPr>
        <p:spPr>
          <a:xfrm>
            <a:off x="4388733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ubTitle" idx="4"/>
          </p:nvPr>
        </p:nvSpPr>
        <p:spPr>
          <a:xfrm>
            <a:off x="4388733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idx="7"/>
          </p:nvPr>
        </p:nvSpPr>
        <p:spPr>
          <a:xfrm>
            <a:off x="4388733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8"/>
          </p:nvPr>
        </p:nvSpPr>
        <p:spPr>
          <a:xfrm>
            <a:off x="4388733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/>
          <p:nvPr/>
        </p:nvSpPr>
        <p:spPr>
          <a:xfrm rot="212424">
            <a:off x="-1293586" y="61235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 rot="-189952">
            <a:off x="3332589" y="6485981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6096001" y="6394396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9117900" y="6401150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1710833" y="62324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74636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09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3">
  <p:cSld name="Title and Four Columns  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3"/>
          </p:nvPr>
        </p:nvSpPr>
        <p:spPr>
          <a:xfrm>
            <a:off x="85996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subTitle" idx="4"/>
          </p:nvPr>
        </p:nvSpPr>
        <p:spPr>
          <a:xfrm>
            <a:off x="837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7"/>
          </p:nvPr>
        </p:nvSpPr>
        <p:spPr>
          <a:xfrm>
            <a:off x="85996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subTitle" idx="8"/>
          </p:nvPr>
        </p:nvSpPr>
        <p:spPr>
          <a:xfrm>
            <a:off x="837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/>
          <p:nvPr/>
        </p:nvSpPr>
        <p:spPr>
          <a:xfrm rot="212424">
            <a:off x="8046514" y="64574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/>
          <p:nvPr/>
        </p:nvSpPr>
        <p:spPr>
          <a:xfrm rot="-189952">
            <a:off x="-2353395" y="6392714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9805833" y="6356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410017" y="63011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3431917" y="6307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11050933" y="65663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1777716" y="62704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64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93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>
            <a:spLocks noGrp="1"/>
          </p:cNvSpPr>
          <p:nvPr>
            <p:ph type="title"/>
          </p:nvPr>
        </p:nvSpPr>
        <p:spPr>
          <a:xfrm>
            <a:off x="5000633" y="2612800"/>
            <a:ext cx="6077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title" idx="2" hasCustomPrompt="1"/>
          </p:nvPr>
        </p:nvSpPr>
        <p:spPr>
          <a:xfrm>
            <a:off x="5729300" y="1516833"/>
            <a:ext cx="5348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1"/>
          </p:nvPr>
        </p:nvSpPr>
        <p:spPr>
          <a:xfrm>
            <a:off x="5839067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7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20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8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5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960000" y="1265200"/>
            <a:ext cx="5136000" cy="10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9"/>
          <p:cNvSpPr txBox="1">
            <a:spLocks noGrp="1"/>
          </p:cNvSpPr>
          <p:nvPr>
            <p:ph type="subTitle" idx="1"/>
          </p:nvPr>
        </p:nvSpPr>
        <p:spPr>
          <a:xfrm>
            <a:off x="960000" y="2330800"/>
            <a:ext cx="5136000" cy="1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9"/>
          <p:cNvSpPr/>
          <p:nvPr/>
        </p:nvSpPr>
        <p:spPr>
          <a:xfrm rot="362834">
            <a:off x="-1090618" y="6558139"/>
            <a:ext cx="8152116" cy="376838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 rot="502826">
            <a:off x="5046111" y="6230741"/>
            <a:ext cx="8370616" cy="286037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9627366" y="6294314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5718000" y="63395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3096466" y="65341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4524413" y="64838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8334266" y="65341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960000" y="4787767"/>
            <a:ext cx="4540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6773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3129367" y="3589800"/>
            <a:ext cx="5933200" cy="1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813767" y="1958600"/>
            <a:ext cx="6564400" cy="1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89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4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2" name="Google Shape;302;p31"/>
          <p:cNvGrpSpPr/>
          <p:nvPr/>
        </p:nvGrpSpPr>
        <p:grpSpPr>
          <a:xfrm flipH="1">
            <a:off x="440847" y="3807249"/>
            <a:ext cx="1751104" cy="3747004"/>
            <a:chOff x="1153683" y="-2151675"/>
            <a:chExt cx="835769" cy="1799253"/>
          </a:xfrm>
        </p:grpSpPr>
        <p:sp>
          <p:nvSpPr>
            <p:cNvPr id="303" name="Google Shape;303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2192105" y="5282106"/>
            <a:ext cx="1070008" cy="2289849"/>
            <a:chOff x="1153683" y="-2151675"/>
            <a:chExt cx="835769" cy="1799253"/>
          </a:xfrm>
        </p:grpSpPr>
        <p:sp>
          <p:nvSpPr>
            <p:cNvPr id="309" name="Google Shape;309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1"/>
          <p:cNvGrpSpPr/>
          <p:nvPr/>
        </p:nvGrpSpPr>
        <p:grpSpPr>
          <a:xfrm>
            <a:off x="9999848" y="2974193"/>
            <a:ext cx="2353683" cy="3746903"/>
            <a:chOff x="5720133" y="1863164"/>
            <a:chExt cx="2088079" cy="3324080"/>
          </a:xfrm>
        </p:grpSpPr>
        <p:grpSp>
          <p:nvGrpSpPr>
            <p:cNvPr id="315" name="Google Shape;315;p31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316" name="Google Shape;316;p31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" name="Google Shape;319;p31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320" name="Google Shape;320;p31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3" name="Google Shape;323;p31"/>
          <p:cNvGrpSpPr/>
          <p:nvPr/>
        </p:nvGrpSpPr>
        <p:grpSpPr>
          <a:xfrm rot="-815836">
            <a:off x="7969464" y="4228831"/>
            <a:ext cx="2448251" cy="3187223"/>
            <a:chOff x="5369863" y="1556879"/>
            <a:chExt cx="2788632" cy="3630342"/>
          </a:xfrm>
        </p:grpSpPr>
        <p:sp>
          <p:nvSpPr>
            <p:cNvPr id="324" name="Google Shape;324;p31"/>
            <p:cNvSpPr/>
            <p:nvPr/>
          </p:nvSpPr>
          <p:spPr>
            <a:xfrm>
              <a:off x="6641154" y="3312125"/>
              <a:ext cx="52386" cy="1875096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5" name="Google Shape;325;p31"/>
            <p:cNvGrpSpPr/>
            <p:nvPr/>
          </p:nvGrpSpPr>
          <p:grpSpPr>
            <a:xfrm>
              <a:off x="5369863" y="1556879"/>
              <a:ext cx="2788632" cy="2898836"/>
              <a:chOff x="7205033" y="3518347"/>
              <a:chExt cx="2211620" cy="2298657"/>
            </a:xfrm>
          </p:grpSpPr>
          <p:sp>
            <p:nvSpPr>
              <p:cNvPr id="326" name="Google Shape;326;p31"/>
              <p:cNvSpPr/>
              <p:nvPr/>
            </p:nvSpPr>
            <p:spPr>
              <a:xfrm rot="1309784">
                <a:off x="7482822" y="3761209"/>
                <a:ext cx="1656042" cy="1812934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" name="Google Shape;329;p31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/>
          <p:nvPr/>
        </p:nvSpPr>
        <p:spPr>
          <a:xfrm>
            <a:off x="10499900" y="672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31"/>
          <p:cNvSpPr/>
          <p:nvPr/>
        </p:nvSpPr>
        <p:spPr>
          <a:xfrm>
            <a:off x="707349" y="476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5841481" y="3243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1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>
            <a:off x="8348460" y="167462"/>
            <a:ext cx="1843499" cy="95990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32"/>
          <p:cNvSpPr/>
          <p:nvPr/>
        </p:nvSpPr>
        <p:spPr>
          <a:xfrm>
            <a:off x="3626787" y="472754"/>
            <a:ext cx="949640" cy="49450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32"/>
          <p:cNvSpPr/>
          <p:nvPr/>
        </p:nvSpPr>
        <p:spPr>
          <a:xfrm>
            <a:off x="7027295" y="5211067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2" name="Google Shape;342;p32"/>
          <p:cNvGrpSpPr/>
          <p:nvPr/>
        </p:nvGrpSpPr>
        <p:grpSpPr>
          <a:xfrm>
            <a:off x="9223681" y="3954997"/>
            <a:ext cx="1843440" cy="4230296"/>
            <a:chOff x="4028136" y="3226323"/>
            <a:chExt cx="1382580" cy="3172722"/>
          </a:xfrm>
        </p:grpSpPr>
        <p:sp>
          <p:nvSpPr>
            <p:cNvPr id="343" name="Google Shape;343;p32"/>
            <p:cNvSpPr/>
            <p:nvPr/>
          </p:nvSpPr>
          <p:spPr>
            <a:xfrm>
              <a:off x="4628934" y="4011379"/>
              <a:ext cx="348478" cy="2387666"/>
            </a:xfrm>
            <a:custGeom>
              <a:avLst/>
              <a:gdLst/>
              <a:ahLst/>
              <a:cxnLst/>
              <a:rect l="l" t="t" r="r" b="b"/>
              <a:pathLst>
                <a:path w="7134" h="48880" fill="none" extrusionOk="0">
                  <a:moveTo>
                    <a:pt x="2721" y="1"/>
                  </a:moveTo>
                  <a:lnTo>
                    <a:pt x="2447" y="1167"/>
                  </a:lnTo>
                  <a:lnTo>
                    <a:pt x="1144" y="8894"/>
                  </a:lnTo>
                  <a:lnTo>
                    <a:pt x="527" y="14175"/>
                  </a:lnTo>
                  <a:lnTo>
                    <a:pt x="207" y="18016"/>
                  </a:lnTo>
                  <a:lnTo>
                    <a:pt x="24" y="22040"/>
                  </a:lnTo>
                  <a:lnTo>
                    <a:pt x="1" y="26178"/>
                  </a:lnTo>
                  <a:lnTo>
                    <a:pt x="207" y="30293"/>
                  </a:lnTo>
                  <a:lnTo>
                    <a:pt x="664" y="34316"/>
                  </a:lnTo>
                  <a:lnTo>
                    <a:pt x="1418" y="38180"/>
                  </a:lnTo>
                  <a:lnTo>
                    <a:pt x="2241" y="40878"/>
                  </a:lnTo>
                  <a:lnTo>
                    <a:pt x="2881" y="42570"/>
                  </a:lnTo>
                  <a:lnTo>
                    <a:pt x="3636" y="44193"/>
                  </a:lnTo>
                  <a:lnTo>
                    <a:pt x="4482" y="45679"/>
                  </a:lnTo>
                  <a:lnTo>
                    <a:pt x="5465" y="47073"/>
                  </a:lnTo>
                  <a:lnTo>
                    <a:pt x="6539" y="48308"/>
                  </a:lnTo>
                  <a:lnTo>
                    <a:pt x="7134" y="48879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4028136" y="3226323"/>
              <a:ext cx="1382580" cy="1349070"/>
            </a:xfrm>
            <a:custGeom>
              <a:avLst/>
              <a:gdLst/>
              <a:ahLst/>
              <a:cxnLst/>
              <a:rect l="l" t="t" r="r" b="b"/>
              <a:pathLst>
                <a:path w="28304" h="27618" extrusionOk="0">
                  <a:moveTo>
                    <a:pt x="6150" y="0"/>
                  </a:moveTo>
                  <a:lnTo>
                    <a:pt x="4664" y="69"/>
                  </a:lnTo>
                  <a:lnTo>
                    <a:pt x="3361" y="274"/>
                  </a:lnTo>
                  <a:lnTo>
                    <a:pt x="2332" y="617"/>
                  </a:lnTo>
                  <a:lnTo>
                    <a:pt x="1966" y="823"/>
                  </a:lnTo>
                  <a:lnTo>
                    <a:pt x="1669" y="1075"/>
                  </a:lnTo>
                  <a:lnTo>
                    <a:pt x="1166" y="1738"/>
                  </a:lnTo>
                  <a:lnTo>
                    <a:pt x="778" y="2606"/>
                  </a:lnTo>
                  <a:lnTo>
                    <a:pt x="526" y="3612"/>
                  </a:lnTo>
                  <a:lnTo>
                    <a:pt x="366" y="4755"/>
                  </a:lnTo>
                  <a:lnTo>
                    <a:pt x="343" y="5990"/>
                  </a:lnTo>
                  <a:lnTo>
                    <a:pt x="457" y="7887"/>
                  </a:lnTo>
                  <a:lnTo>
                    <a:pt x="686" y="9145"/>
                  </a:lnTo>
                  <a:lnTo>
                    <a:pt x="778" y="9465"/>
                  </a:lnTo>
                  <a:lnTo>
                    <a:pt x="1052" y="10036"/>
                  </a:lnTo>
                  <a:lnTo>
                    <a:pt x="1738" y="10814"/>
                  </a:lnTo>
                  <a:lnTo>
                    <a:pt x="3018" y="11705"/>
                  </a:lnTo>
                  <a:lnTo>
                    <a:pt x="4550" y="12414"/>
                  </a:lnTo>
                  <a:lnTo>
                    <a:pt x="6950" y="13191"/>
                  </a:lnTo>
                  <a:lnTo>
                    <a:pt x="9351" y="13717"/>
                  </a:lnTo>
                  <a:lnTo>
                    <a:pt x="9716" y="13786"/>
                  </a:lnTo>
                  <a:lnTo>
                    <a:pt x="9031" y="13900"/>
                  </a:lnTo>
                  <a:lnTo>
                    <a:pt x="5578" y="14632"/>
                  </a:lnTo>
                  <a:lnTo>
                    <a:pt x="4115" y="15066"/>
                  </a:lnTo>
                  <a:lnTo>
                    <a:pt x="2766" y="15638"/>
                  </a:lnTo>
                  <a:lnTo>
                    <a:pt x="1669" y="16323"/>
                  </a:lnTo>
                  <a:lnTo>
                    <a:pt x="1258" y="16735"/>
                  </a:lnTo>
                  <a:lnTo>
                    <a:pt x="938" y="17146"/>
                  </a:lnTo>
                  <a:lnTo>
                    <a:pt x="435" y="18084"/>
                  </a:lnTo>
                  <a:lnTo>
                    <a:pt x="137" y="19067"/>
                  </a:lnTo>
                  <a:lnTo>
                    <a:pt x="0" y="20118"/>
                  </a:lnTo>
                  <a:lnTo>
                    <a:pt x="23" y="21742"/>
                  </a:lnTo>
                  <a:lnTo>
                    <a:pt x="412" y="24005"/>
                  </a:lnTo>
                  <a:lnTo>
                    <a:pt x="663" y="25125"/>
                  </a:lnTo>
                  <a:lnTo>
                    <a:pt x="732" y="25377"/>
                  </a:lnTo>
                  <a:lnTo>
                    <a:pt x="1029" y="25834"/>
                  </a:lnTo>
                  <a:lnTo>
                    <a:pt x="1486" y="26177"/>
                  </a:lnTo>
                  <a:lnTo>
                    <a:pt x="2058" y="26451"/>
                  </a:lnTo>
                  <a:lnTo>
                    <a:pt x="3087" y="26680"/>
                  </a:lnTo>
                  <a:lnTo>
                    <a:pt x="4778" y="26726"/>
                  </a:lnTo>
                  <a:lnTo>
                    <a:pt x="6630" y="26474"/>
                  </a:lnTo>
                  <a:lnTo>
                    <a:pt x="8505" y="25971"/>
                  </a:lnTo>
                  <a:lnTo>
                    <a:pt x="10242" y="25308"/>
                  </a:lnTo>
                  <a:lnTo>
                    <a:pt x="11683" y="24462"/>
                  </a:lnTo>
                  <a:lnTo>
                    <a:pt x="12231" y="24005"/>
                  </a:lnTo>
                  <a:lnTo>
                    <a:pt x="12711" y="23525"/>
                  </a:lnTo>
                  <a:lnTo>
                    <a:pt x="13420" y="22496"/>
                  </a:lnTo>
                  <a:lnTo>
                    <a:pt x="13854" y="21467"/>
                  </a:lnTo>
                  <a:lnTo>
                    <a:pt x="14106" y="20484"/>
                  </a:lnTo>
                  <a:lnTo>
                    <a:pt x="14197" y="19181"/>
                  </a:lnTo>
                  <a:lnTo>
                    <a:pt x="14083" y="18084"/>
                  </a:lnTo>
                  <a:lnTo>
                    <a:pt x="14060" y="17992"/>
                  </a:lnTo>
                  <a:lnTo>
                    <a:pt x="14266" y="18564"/>
                  </a:lnTo>
                  <a:lnTo>
                    <a:pt x="15661" y="21902"/>
                  </a:lnTo>
                  <a:lnTo>
                    <a:pt x="16941" y="24599"/>
                  </a:lnTo>
                  <a:lnTo>
                    <a:pt x="17650" y="25880"/>
                  </a:lnTo>
                  <a:lnTo>
                    <a:pt x="18015" y="26451"/>
                  </a:lnTo>
                  <a:lnTo>
                    <a:pt x="18884" y="27228"/>
                  </a:lnTo>
                  <a:lnTo>
                    <a:pt x="19867" y="27571"/>
                  </a:lnTo>
                  <a:lnTo>
                    <a:pt x="20942" y="27617"/>
                  </a:lnTo>
                  <a:lnTo>
                    <a:pt x="22702" y="27297"/>
                  </a:lnTo>
                  <a:lnTo>
                    <a:pt x="25080" y="26474"/>
                  </a:lnTo>
                  <a:lnTo>
                    <a:pt x="26223" y="26131"/>
                  </a:lnTo>
                  <a:lnTo>
                    <a:pt x="26474" y="26040"/>
                  </a:lnTo>
                  <a:lnTo>
                    <a:pt x="26931" y="25788"/>
                  </a:lnTo>
                  <a:lnTo>
                    <a:pt x="27297" y="25400"/>
                  </a:lnTo>
                  <a:lnTo>
                    <a:pt x="27572" y="24919"/>
                  </a:lnTo>
                  <a:lnTo>
                    <a:pt x="27823" y="24074"/>
                  </a:lnTo>
                  <a:lnTo>
                    <a:pt x="27892" y="22679"/>
                  </a:lnTo>
                  <a:lnTo>
                    <a:pt x="27663" y="21147"/>
                  </a:lnTo>
                  <a:lnTo>
                    <a:pt x="27206" y="19570"/>
                  </a:lnTo>
                  <a:lnTo>
                    <a:pt x="26543" y="18038"/>
                  </a:lnTo>
                  <a:lnTo>
                    <a:pt x="25697" y="16666"/>
                  </a:lnTo>
                  <a:lnTo>
                    <a:pt x="25240" y="16072"/>
                  </a:lnTo>
                  <a:lnTo>
                    <a:pt x="25011" y="15866"/>
                  </a:lnTo>
                  <a:lnTo>
                    <a:pt x="24394" y="15500"/>
                  </a:lnTo>
                  <a:lnTo>
                    <a:pt x="23114" y="15089"/>
                  </a:lnTo>
                  <a:lnTo>
                    <a:pt x="20096" y="14609"/>
                  </a:lnTo>
                  <a:lnTo>
                    <a:pt x="18678" y="14426"/>
                  </a:lnTo>
                  <a:lnTo>
                    <a:pt x="19387" y="14312"/>
                  </a:lnTo>
                  <a:lnTo>
                    <a:pt x="21376" y="13923"/>
                  </a:lnTo>
                  <a:lnTo>
                    <a:pt x="23571" y="13329"/>
                  </a:lnTo>
                  <a:lnTo>
                    <a:pt x="24988" y="12757"/>
                  </a:lnTo>
                  <a:lnTo>
                    <a:pt x="25720" y="12323"/>
                  </a:lnTo>
                  <a:lnTo>
                    <a:pt x="25971" y="12094"/>
                  </a:lnTo>
                  <a:lnTo>
                    <a:pt x="26520" y="11522"/>
                  </a:lnTo>
                  <a:lnTo>
                    <a:pt x="27343" y="10265"/>
                  </a:lnTo>
                  <a:lnTo>
                    <a:pt x="27892" y="8939"/>
                  </a:lnTo>
                  <a:lnTo>
                    <a:pt x="28189" y="7590"/>
                  </a:lnTo>
                  <a:lnTo>
                    <a:pt x="28303" y="6241"/>
                  </a:lnTo>
                  <a:lnTo>
                    <a:pt x="28235" y="4984"/>
                  </a:lnTo>
                  <a:lnTo>
                    <a:pt x="28006" y="3818"/>
                  </a:lnTo>
                  <a:lnTo>
                    <a:pt x="27686" y="2835"/>
                  </a:lnTo>
                  <a:lnTo>
                    <a:pt x="27480" y="2423"/>
                  </a:lnTo>
                  <a:lnTo>
                    <a:pt x="27229" y="2058"/>
                  </a:lnTo>
                  <a:lnTo>
                    <a:pt x="26360" y="1372"/>
                  </a:lnTo>
                  <a:lnTo>
                    <a:pt x="25125" y="823"/>
                  </a:lnTo>
                  <a:lnTo>
                    <a:pt x="23616" y="435"/>
                  </a:lnTo>
                  <a:lnTo>
                    <a:pt x="21970" y="297"/>
                  </a:lnTo>
                  <a:lnTo>
                    <a:pt x="20279" y="412"/>
                  </a:lnTo>
                  <a:lnTo>
                    <a:pt x="18633" y="846"/>
                  </a:lnTo>
                  <a:lnTo>
                    <a:pt x="17512" y="1418"/>
                  </a:lnTo>
                  <a:lnTo>
                    <a:pt x="16827" y="1921"/>
                  </a:lnTo>
                  <a:lnTo>
                    <a:pt x="16529" y="2195"/>
                  </a:lnTo>
                  <a:lnTo>
                    <a:pt x="16049" y="2721"/>
                  </a:lnTo>
                  <a:lnTo>
                    <a:pt x="15272" y="3864"/>
                  </a:lnTo>
                  <a:lnTo>
                    <a:pt x="14700" y="5121"/>
                  </a:lnTo>
                  <a:lnTo>
                    <a:pt x="14312" y="6379"/>
                  </a:lnTo>
                  <a:lnTo>
                    <a:pt x="13992" y="8208"/>
                  </a:lnTo>
                  <a:lnTo>
                    <a:pt x="13969" y="10082"/>
                  </a:lnTo>
                  <a:lnTo>
                    <a:pt x="14060" y="10562"/>
                  </a:lnTo>
                  <a:lnTo>
                    <a:pt x="13763" y="9099"/>
                  </a:lnTo>
                  <a:lnTo>
                    <a:pt x="13054" y="5190"/>
                  </a:lnTo>
                  <a:lnTo>
                    <a:pt x="12528" y="3315"/>
                  </a:lnTo>
                  <a:lnTo>
                    <a:pt x="12094" y="2286"/>
                  </a:lnTo>
                  <a:lnTo>
                    <a:pt x="11843" y="1875"/>
                  </a:lnTo>
                  <a:lnTo>
                    <a:pt x="11683" y="1669"/>
                  </a:lnTo>
                  <a:lnTo>
                    <a:pt x="11271" y="1280"/>
                  </a:lnTo>
                  <a:lnTo>
                    <a:pt x="10494" y="800"/>
                  </a:lnTo>
                  <a:lnTo>
                    <a:pt x="9168" y="343"/>
                  </a:lnTo>
                  <a:lnTo>
                    <a:pt x="7705" y="69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4702647" y="3734452"/>
              <a:ext cx="99454" cy="155286"/>
            </a:xfrm>
            <a:custGeom>
              <a:avLst/>
              <a:gdLst/>
              <a:ahLst/>
              <a:cxnLst/>
              <a:rect l="l" t="t" r="r" b="b"/>
              <a:pathLst>
                <a:path w="2036" h="3179" extrusionOk="0">
                  <a:moveTo>
                    <a:pt x="1258" y="0"/>
                  </a:moveTo>
                  <a:lnTo>
                    <a:pt x="847" y="160"/>
                  </a:lnTo>
                  <a:lnTo>
                    <a:pt x="504" y="503"/>
                  </a:lnTo>
                  <a:lnTo>
                    <a:pt x="229" y="1006"/>
                  </a:lnTo>
                  <a:lnTo>
                    <a:pt x="46" y="1578"/>
                  </a:lnTo>
                  <a:lnTo>
                    <a:pt x="1" y="2149"/>
                  </a:lnTo>
                  <a:lnTo>
                    <a:pt x="69" y="2652"/>
                  </a:lnTo>
                  <a:lnTo>
                    <a:pt x="298" y="3018"/>
                  </a:lnTo>
                  <a:lnTo>
                    <a:pt x="481" y="3132"/>
                  </a:lnTo>
                  <a:lnTo>
                    <a:pt x="664" y="3178"/>
                  </a:lnTo>
                  <a:lnTo>
                    <a:pt x="1052" y="3041"/>
                  </a:lnTo>
                  <a:lnTo>
                    <a:pt x="1418" y="2675"/>
                  </a:lnTo>
                  <a:lnTo>
                    <a:pt x="1738" y="2172"/>
                  </a:lnTo>
                  <a:lnTo>
                    <a:pt x="1944" y="1578"/>
                  </a:lnTo>
                  <a:lnTo>
                    <a:pt x="2035" y="1006"/>
                  </a:lnTo>
                  <a:lnTo>
                    <a:pt x="1967" y="480"/>
                  </a:lnTo>
                  <a:lnTo>
                    <a:pt x="1715" y="137"/>
                  </a:lnTo>
                  <a:lnTo>
                    <a:pt x="1510" y="46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4781929" y="3824921"/>
              <a:ext cx="97207" cy="105022"/>
            </a:xfrm>
            <a:custGeom>
              <a:avLst/>
              <a:gdLst/>
              <a:ahLst/>
              <a:cxnLst/>
              <a:rect l="l" t="t" r="r" b="b"/>
              <a:pathLst>
                <a:path w="1990" h="2150" extrusionOk="0">
                  <a:moveTo>
                    <a:pt x="1167" y="0"/>
                  </a:moveTo>
                  <a:lnTo>
                    <a:pt x="778" y="229"/>
                  </a:lnTo>
                  <a:lnTo>
                    <a:pt x="435" y="572"/>
                  </a:lnTo>
                  <a:lnTo>
                    <a:pt x="161" y="983"/>
                  </a:lnTo>
                  <a:lnTo>
                    <a:pt x="1" y="1417"/>
                  </a:lnTo>
                  <a:lnTo>
                    <a:pt x="1" y="1806"/>
                  </a:lnTo>
                  <a:lnTo>
                    <a:pt x="161" y="2058"/>
                  </a:lnTo>
                  <a:lnTo>
                    <a:pt x="344" y="2126"/>
                  </a:lnTo>
                  <a:lnTo>
                    <a:pt x="527" y="2149"/>
                  </a:lnTo>
                  <a:lnTo>
                    <a:pt x="915" y="2080"/>
                  </a:lnTo>
                  <a:lnTo>
                    <a:pt x="1464" y="1760"/>
                  </a:lnTo>
                  <a:lnTo>
                    <a:pt x="1853" y="1280"/>
                  </a:lnTo>
                  <a:lnTo>
                    <a:pt x="1990" y="937"/>
                  </a:lnTo>
                  <a:lnTo>
                    <a:pt x="1990" y="572"/>
                  </a:lnTo>
                  <a:lnTo>
                    <a:pt x="1853" y="252"/>
                  </a:lnTo>
                  <a:lnTo>
                    <a:pt x="1693" y="114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4603288" y="3777977"/>
              <a:ext cx="72636" cy="134086"/>
            </a:xfrm>
            <a:custGeom>
              <a:avLst/>
              <a:gdLst/>
              <a:ahLst/>
              <a:cxnLst/>
              <a:rect l="l" t="t" r="r" b="b"/>
              <a:pathLst>
                <a:path w="1487" h="2745" extrusionOk="0">
                  <a:moveTo>
                    <a:pt x="412" y="1"/>
                  </a:moveTo>
                  <a:lnTo>
                    <a:pt x="137" y="184"/>
                  </a:lnTo>
                  <a:lnTo>
                    <a:pt x="23" y="550"/>
                  </a:lnTo>
                  <a:lnTo>
                    <a:pt x="0" y="1030"/>
                  </a:lnTo>
                  <a:lnTo>
                    <a:pt x="137" y="1853"/>
                  </a:lnTo>
                  <a:lnTo>
                    <a:pt x="457" y="2516"/>
                  </a:lnTo>
                  <a:lnTo>
                    <a:pt x="732" y="2721"/>
                  </a:lnTo>
                  <a:lnTo>
                    <a:pt x="892" y="2744"/>
                  </a:lnTo>
                  <a:lnTo>
                    <a:pt x="1052" y="2699"/>
                  </a:lnTo>
                  <a:lnTo>
                    <a:pt x="1280" y="2493"/>
                  </a:lnTo>
                  <a:lnTo>
                    <a:pt x="1486" y="1944"/>
                  </a:lnTo>
                  <a:lnTo>
                    <a:pt x="1395" y="1007"/>
                  </a:lnTo>
                  <a:lnTo>
                    <a:pt x="1097" y="390"/>
                  </a:lnTo>
                  <a:lnTo>
                    <a:pt x="800" y="115"/>
                  </a:lnTo>
                  <a:lnTo>
                    <a:pt x="594" y="4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4689262" y="3912019"/>
              <a:ext cx="60327" cy="78205"/>
            </a:xfrm>
            <a:custGeom>
              <a:avLst/>
              <a:gdLst/>
              <a:ahLst/>
              <a:cxnLst/>
              <a:rect l="l" t="t" r="r" b="b"/>
              <a:pathLst>
                <a:path w="1235" h="1601" extrusionOk="0">
                  <a:moveTo>
                    <a:pt x="641" y="0"/>
                  </a:moveTo>
                  <a:lnTo>
                    <a:pt x="389" y="69"/>
                  </a:lnTo>
                  <a:lnTo>
                    <a:pt x="138" y="389"/>
                  </a:lnTo>
                  <a:lnTo>
                    <a:pt x="0" y="1029"/>
                  </a:lnTo>
                  <a:lnTo>
                    <a:pt x="138" y="1418"/>
                  </a:lnTo>
                  <a:lnTo>
                    <a:pt x="343" y="1578"/>
                  </a:lnTo>
                  <a:lnTo>
                    <a:pt x="481" y="1601"/>
                  </a:lnTo>
                  <a:lnTo>
                    <a:pt x="641" y="1601"/>
                  </a:lnTo>
                  <a:lnTo>
                    <a:pt x="892" y="1509"/>
                  </a:lnTo>
                  <a:lnTo>
                    <a:pt x="1143" y="1212"/>
                  </a:lnTo>
                  <a:lnTo>
                    <a:pt x="1235" y="663"/>
                  </a:lnTo>
                  <a:lnTo>
                    <a:pt x="1075" y="275"/>
                  </a:lnTo>
                  <a:lnTo>
                    <a:pt x="892" y="92"/>
                  </a:lnTo>
                  <a:lnTo>
                    <a:pt x="755" y="46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32"/>
          <p:cNvGrpSpPr/>
          <p:nvPr/>
        </p:nvGrpSpPr>
        <p:grpSpPr>
          <a:xfrm>
            <a:off x="10692585" y="5697949"/>
            <a:ext cx="1128703" cy="1072171"/>
            <a:chOff x="5129813" y="4533537"/>
            <a:chExt cx="846527" cy="804128"/>
          </a:xfrm>
        </p:grpSpPr>
        <p:sp>
          <p:nvSpPr>
            <p:cNvPr id="350" name="Google Shape;350;p32"/>
            <p:cNvSpPr/>
            <p:nvPr/>
          </p:nvSpPr>
          <p:spPr>
            <a:xfrm>
              <a:off x="5129813" y="4533537"/>
              <a:ext cx="846527" cy="804128"/>
            </a:xfrm>
            <a:custGeom>
              <a:avLst/>
              <a:gdLst/>
              <a:ahLst/>
              <a:cxnLst/>
              <a:rect l="l" t="t" r="r" b="b"/>
              <a:pathLst>
                <a:path w="17330" h="16462" extrusionOk="0">
                  <a:moveTo>
                    <a:pt x="7545" y="1"/>
                  </a:moveTo>
                  <a:lnTo>
                    <a:pt x="6676" y="92"/>
                  </a:lnTo>
                  <a:lnTo>
                    <a:pt x="6493" y="115"/>
                  </a:lnTo>
                  <a:lnTo>
                    <a:pt x="6082" y="344"/>
                  </a:lnTo>
                  <a:lnTo>
                    <a:pt x="5487" y="915"/>
                  </a:lnTo>
                  <a:lnTo>
                    <a:pt x="4847" y="2058"/>
                  </a:lnTo>
                  <a:lnTo>
                    <a:pt x="4459" y="3339"/>
                  </a:lnTo>
                  <a:lnTo>
                    <a:pt x="4413" y="3956"/>
                  </a:lnTo>
                  <a:lnTo>
                    <a:pt x="4436" y="4253"/>
                  </a:lnTo>
                  <a:lnTo>
                    <a:pt x="4619" y="4779"/>
                  </a:lnTo>
                  <a:lnTo>
                    <a:pt x="5122" y="5442"/>
                  </a:lnTo>
                  <a:lnTo>
                    <a:pt x="6356" y="6311"/>
                  </a:lnTo>
                  <a:lnTo>
                    <a:pt x="6630" y="6402"/>
                  </a:lnTo>
                  <a:lnTo>
                    <a:pt x="5464" y="6105"/>
                  </a:lnTo>
                  <a:lnTo>
                    <a:pt x="2561" y="5556"/>
                  </a:lnTo>
                  <a:lnTo>
                    <a:pt x="2241" y="5533"/>
                  </a:lnTo>
                  <a:lnTo>
                    <a:pt x="1715" y="5671"/>
                  </a:lnTo>
                  <a:lnTo>
                    <a:pt x="1281" y="6014"/>
                  </a:lnTo>
                  <a:lnTo>
                    <a:pt x="915" y="6516"/>
                  </a:lnTo>
                  <a:lnTo>
                    <a:pt x="321" y="8003"/>
                  </a:lnTo>
                  <a:lnTo>
                    <a:pt x="69" y="8917"/>
                  </a:lnTo>
                  <a:lnTo>
                    <a:pt x="1" y="9100"/>
                  </a:lnTo>
                  <a:lnTo>
                    <a:pt x="46" y="9534"/>
                  </a:lnTo>
                  <a:lnTo>
                    <a:pt x="389" y="10266"/>
                  </a:lnTo>
                  <a:lnTo>
                    <a:pt x="1258" y="11272"/>
                  </a:lnTo>
                  <a:lnTo>
                    <a:pt x="2104" y="11820"/>
                  </a:lnTo>
                  <a:lnTo>
                    <a:pt x="2721" y="12072"/>
                  </a:lnTo>
                  <a:lnTo>
                    <a:pt x="3041" y="12118"/>
                  </a:lnTo>
                  <a:lnTo>
                    <a:pt x="3361" y="12140"/>
                  </a:lnTo>
                  <a:lnTo>
                    <a:pt x="4047" y="12003"/>
                  </a:lnTo>
                  <a:lnTo>
                    <a:pt x="5122" y="11500"/>
                  </a:lnTo>
                  <a:lnTo>
                    <a:pt x="6951" y="10106"/>
                  </a:lnTo>
                  <a:lnTo>
                    <a:pt x="7271" y="9786"/>
                  </a:lnTo>
                  <a:lnTo>
                    <a:pt x="7271" y="9786"/>
                  </a:lnTo>
                  <a:lnTo>
                    <a:pt x="7042" y="10106"/>
                  </a:lnTo>
                  <a:lnTo>
                    <a:pt x="6196" y="11912"/>
                  </a:lnTo>
                  <a:lnTo>
                    <a:pt x="5990" y="12986"/>
                  </a:lnTo>
                  <a:lnTo>
                    <a:pt x="6036" y="13695"/>
                  </a:lnTo>
                  <a:lnTo>
                    <a:pt x="6127" y="14015"/>
                  </a:lnTo>
                  <a:lnTo>
                    <a:pt x="6265" y="14335"/>
                  </a:lnTo>
                  <a:lnTo>
                    <a:pt x="6630" y="14861"/>
                  </a:lnTo>
                  <a:lnTo>
                    <a:pt x="7339" y="15524"/>
                  </a:lnTo>
                  <a:lnTo>
                    <a:pt x="8459" y="16118"/>
                  </a:lnTo>
                  <a:lnTo>
                    <a:pt x="9648" y="16416"/>
                  </a:lnTo>
                  <a:lnTo>
                    <a:pt x="10220" y="16461"/>
                  </a:lnTo>
                  <a:lnTo>
                    <a:pt x="10494" y="16461"/>
                  </a:lnTo>
                  <a:lnTo>
                    <a:pt x="11066" y="16233"/>
                  </a:lnTo>
                  <a:lnTo>
                    <a:pt x="11637" y="15798"/>
                  </a:lnTo>
                  <a:lnTo>
                    <a:pt x="12163" y="15181"/>
                  </a:lnTo>
                  <a:lnTo>
                    <a:pt x="12666" y="14450"/>
                  </a:lnTo>
                  <a:lnTo>
                    <a:pt x="13055" y="13626"/>
                  </a:lnTo>
                  <a:lnTo>
                    <a:pt x="13329" y="12803"/>
                  </a:lnTo>
                  <a:lnTo>
                    <a:pt x="13466" y="11958"/>
                  </a:lnTo>
                  <a:lnTo>
                    <a:pt x="13466" y="11569"/>
                  </a:lnTo>
                  <a:lnTo>
                    <a:pt x="13420" y="11203"/>
                  </a:lnTo>
                  <a:lnTo>
                    <a:pt x="13215" y="10586"/>
                  </a:lnTo>
                  <a:lnTo>
                    <a:pt x="12872" y="10106"/>
                  </a:lnTo>
                  <a:lnTo>
                    <a:pt x="12460" y="9740"/>
                  </a:lnTo>
                  <a:lnTo>
                    <a:pt x="11432" y="9226"/>
                  </a:lnTo>
                  <a:lnTo>
                    <a:pt x="11432" y="9226"/>
                  </a:lnTo>
                  <a:lnTo>
                    <a:pt x="12895" y="9351"/>
                  </a:lnTo>
                  <a:lnTo>
                    <a:pt x="14266" y="9283"/>
                  </a:lnTo>
                  <a:lnTo>
                    <a:pt x="14632" y="9237"/>
                  </a:lnTo>
                  <a:lnTo>
                    <a:pt x="15272" y="8940"/>
                  </a:lnTo>
                  <a:lnTo>
                    <a:pt x="15844" y="8483"/>
                  </a:lnTo>
                  <a:lnTo>
                    <a:pt x="16324" y="7888"/>
                  </a:lnTo>
                  <a:lnTo>
                    <a:pt x="16873" y="6974"/>
                  </a:lnTo>
                  <a:lnTo>
                    <a:pt x="17284" y="5991"/>
                  </a:lnTo>
                  <a:lnTo>
                    <a:pt x="17330" y="5808"/>
                  </a:lnTo>
                  <a:lnTo>
                    <a:pt x="17238" y="5625"/>
                  </a:lnTo>
                  <a:lnTo>
                    <a:pt x="16255" y="4848"/>
                  </a:lnTo>
                  <a:lnTo>
                    <a:pt x="14724" y="3979"/>
                  </a:lnTo>
                  <a:lnTo>
                    <a:pt x="13443" y="3567"/>
                  </a:lnTo>
                  <a:lnTo>
                    <a:pt x="12620" y="3499"/>
                  </a:lnTo>
                  <a:lnTo>
                    <a:pt x="12254" y="3567"/>
                  </a:lnTo>
                  <a:lnTo>
                    <a:pt x="11912" y="3659"/>
                  </a:lnTo>
                  <a:lnTo>
                    <a:pt x="11317" y="3933"/>
                  </a:lnTo>
                  <a:lnTo>
                    <a:pt x="10631" y="4436"/>
                  </a:lnTo>
                  <a:lnTo>
                    <a:pt x="9900" y="5465"/>
                  </a:lnTo>
                  <a:lnTo>
                    <a:pt x="9854" y="5671"/>
                  </a:lnTo>
                  <a:lnTo>
                    <a:pt x="9923" y="5236"/>
                  </a:lnTo>
                  <a:lnTo>
                    <a:pt x="10105" y="2927"/>
                  </a:lnTo>
                  <a:lnTo>
                    <a:pt x="10083" y="1441"/>
                  </a:lnTo>
                  <a:lnTo>
                    <a:pt x="9923" y="961"/>
                  </a:lnTo>
                  <a:lnTo>
                    <a:pt x="9831" y="755"/>
                  </a:lnTo>
                  <a:lnTo>
                    <a:pt x="9557" y="458"/>
                  </a:lnTo>
                  <a:lnTo>
                    <a:pt x="8985" y="161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520705" y="4804944"/>
              <a:ext cx="68142" cy="105022"/>
            </a:xfrm>
            <a:custGeom>
              <a:avLst/>
              <a:gdLst/>
              <a:ahLst/>
              <a:cxnLst/>
              <a:rect l="l" t="t" r="r" b="b"/>
              <a:pathLst>
                <a:path w="1395" h="2150" extrusionOk="0">
                  <a:moveTo>
                    <a:pt x="435" y="0"/>
                  </a:moveTo>
                  <a:lnTo>
                    <a:pt x="160" y="183"/>
                  </a:lnTo>
                  <a:lnTo>
                    <a:pt x="0" y="663"/>
                  </a:lnTo>
                  <a:lnTo>
                    <a:pt x="114" y="1486"/>
                  </a:lnTo>
                  <a:lnTo>
                    <a:pt x="412" y="1966"/>
                  </a:lnTo>
                  <a:lnTo>
                    <a:pt x="663" y="2149"/>
                  </a:lnTo>
                  <a:lnTo>
                    <a:pt x="800" y="2149"/>
                  </a:lnTo>
                  <a:lnTo>
                    <a:pt x="1006" y="2104"/>
                  </a:lnTo>
                  <a:lnTo>
                    <a:pt x="1303" y="1738"/>
                  </a:lnTo>
                  <a:lnTo>
                    <a:pt x="1372" y="1463"/>
                  </a:lnTo>
                  <a:lnTo>
                    <a:pt x="1395" y="1212"/>
                  </a:lnTo>
                  <a:lnTo>
                    <a:pt x="1372" y="709"/>
                  </a:lnTo>
                  <a:lnTo>
                    <a:pt x="1189" y="298"/>
                  </a:lnTo>
                  <a:lnTo>
                    <a:pt x="846" y="23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5603309" y="4845147"/>
              <a:ext cx="63746" cy="91589"/>
            </a:xfrm>
            <a:custGeom>
              <a:avLst/>
              <a:gdLst/>
              <a:ahLst/>
              <a:cxnLst/>
              <a:rect l="l" t="t" r="r" b="b"/>
              <a:pathLst>
                <a:path w="1305" h="1875" extrusionOk="0">
                  <a:moveTo>
                    <a:pt x="618" y="0"/>
                  </a:moveTo>
                  <a:lnTo>
                    <a:pt x="367" y="92"/>
                  </a:lnTo>
                  <a:lnTo>
                    <a:pt x="92" y="526"/>
                  </a:lnTo>
                  <a:lnTo>
                    <a:pt x="1" y="1281"/>
                  </a:lnTo>
                  <a:lnTo>
                    <a:pt x="161" y="1715"/>
                  </a:lnTo>
                  <a:lnTo>
                    <a:pt x="390" y="1875"/>
                  </a:lnTo>
                  <a:lnTo>
                    <a:pt x="550" y="1875"/>
                  </a:lnTo>
                  <a:lnTo>
                    <a:pt x="710" y="1829"/>
                  </a:lnTo>
                  <a:lnTo>
                    <a:pt x="984" y="1692"/>
                  </a:lnTo>
                  <a:lnTo>
                    <a:pt x="1235" y="1303"/>
                  </a:lnTo>
                  <a:lnTo>
                    <a:pt x="1304" y="686"/>
                  </a:lnTo>
                  <a:lnTo>
                    <a:pt x="1121" y="275"/>
                  </a:lnTo>
                  <a:lnTo>
                    <a:pt x="915" y="69"/>
                  </a:lnTo>
                  <a:lnTo>
                    <a:pt x="778" y="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5479379" y="4889795"/>
              <a:ext cx="68142" cy="64821"/>
            </a:xfrm>
            <a:custGeom>
              <a:avLst/>
              <a:gdLst/>
              <a:ahLst/>
              <a:cxnLst/>
              <a:rect l="l" t="t" r="r" b="b"/>
              <a:pathLst>
                <a:path w="1395" h="1327" extrusionOk="0">
                  <a:moveTo>
                    <a:pt x="640" y="1"/>
                  </a:moveTo>
                  <a:lnTo>
                    <a:pt x="366" y="24"/>
                  </a:lnTo>
                  <a:lnTo>
                    <a:pt x="229" y="69"/>
                  </a:lnTo>
                  <a:lnTo>
                    <a:pt x="92" y="161"/>
                  </a:lnTo>
                  <a:lnTo>
                    <a:pt x="0" y="367"/>
                  </a:lnTo>
                  <a:lnTo>
                    <a:pt x="69" y="710"/>
                  </a:lnTo>
                  <a:lnTo>
                    <a:pt x="480" y="1167"/>
                  </a:lnTo>
                  <a:lnTo>
                    <a:pt x="869" y="1327"/>
                  </a:lnTo>
                  <a:lnTo>
                    <a:pt x="1120" y="1327"/>
                  </a:lnTo>
                  <a:lnTo>
                    <a:pt x="1212" y="1258"/>
                  </a:lnTo>
                  <a:lnTo>
                    <a:pt x="1303" y="1190"/>
                  </a:lnTo>
                  <a:lnTo>
                    <a:pt x="1395" y="984"/>
                  </a:lnTo>
                  <a:lnTo>
                    <a:pt x="1349" y="618"/>
                  </a:lnTo>
                  <a:lnTo>
                    <a:pt x="1006" y="18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568724" y="4917737"/>
              <a:ext cx="49189" cy="79328"/>
            </a:xfrm>
            <a:custGeom>
              <a:avLst/>
              <a:gdLst/>
              <a:ahLst/>
              <a:cxnLst/>
              <a:rect l="l" t="t" r="r" b="b"/>
              <a:pathLst>
                <a:path w="1007" h="1624" extrusionOk="0">
                  <a:moveTo>
                    <a:pt x="412" y="0"/>
                  </a:moveTo>
                  <a:lnTo>
                    <a:pt x="297" y="23"/>
                  </a:lnTo>
                  <a:lnTo>
                    <a:pt x="115" y="206"/>
                  </a:lnTo>
                  <a:lnTo>
                    <a:pt x="0" y="595"/>
                  </a:lnTo>
                  <a:lnTo>
                    <a:pt x="92" y="1212"/>
                  </a:lnTo>
                  <a:lnTo>
                    <a:pt x="297" y="1532"/>
                  </a:lnTo>
                  <a:lnTo>
                    <a:pt x="503" y="1624"/>
                  </a:lnTo>
                  <a:lnTo>
                    <a:pt x="617" y="1578"/>
                  </a:lnTo>
                  <a:lnTo>
                    <a:pt x="823" y="1463"/>
                  </a:lnTo>
                  <a:lnTo>
                    <a:pt x="1006" y="961"/>
                  </a:lnTo>
                  <a:lnTo>
                    <a:pt x="938" y="389"/>
                  </a:lnTo>
                  <a:lnTo>
                    <a:pt x="732" y="92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32"/>
          <p:cNvGrpSpPr/>
          <p:nvPr/>
        </p:nvGrpSpPr>
        <p:grpSpPr>
          <a:xfrm>
            <a:off x="7806643" y="5415811"/>
            <a:ext cx="1359524" cy="1399709"/>
            <a:chOff x="2965357" y="4321933"/>
            <a:chExt cx="1019643" cy="1049782"/>
          </a:xfrm>
        </p:grpSpPr>
        <p:sp>
          <p:nvSpPr>
            <p:cNvPr id="356" name="Google Shape;356;p32"/>
            <p:cNvSpPr/>
            <p:nvPr/>
          </p:nvSpPr>
          <p:spPr>
            <a:xfrm>
              <a:off x="2965357" y="4321933"/>
              <a:ext cx="1019643" cy="1049782"/>
            </a:xfrm>
            <a:custGeom>
              <a:avLst/>
              <a:gdLst/>
              <a:ahLst/>
              <a:cxnLst/>
              <a:rect l="l" t="t" r="r" b="b"/>
              <a:pathLst>
                <a:path w="20874" h="21491" extrusionOk="0">
                  <a:moveTo>
                    <a:pt x="15935" y="1"/>
                  </a:moveTo>
                  <a:lnTo>
                    <a:pt x="14952" y="161"/>
                  </a:lnTo>
                  <a:lnTo>
                    <a:pt x="13375" y="549"/>
                  </a:lnTo>
                  <a:lnTo>
                    <a:pt x="11477" y="1304"/>
                  </a:lnTo>
                  <a:lnTo>
                    <a:pt x="10837" y="1693"/>
                  </a:lnTo>
                  <a:lnTo>
                    <a:pt x="10586" y="1898"/>
                  </a:lnTo>
                  <a:lnTo>
                    <a:pt x="10174" y="2538"/>
                  </a:lnTo>
                  <a:lnTo>
                    <a:pt x="9763" y="3819"/>
                  </a:lnTo>
                  <a:lnTo>
                    <a:pt x="9465" y="6494"/>
                  </a:lnTo>
                  <a:lnTo>
                    <a:pt x="9465" y="7019"/>
                  </a:lnTo>
                  <a:lnTo>
                    <a:pt x="9443" y="6562"/>
                  </a:lnTo>
                  <a:lnTo>
                    <a:pt x="8871" y="4162"/>
                  </a:lnTo>
                  <a:lnTo>
                    <a:pt x="8277" y="2973"/>
                  </a:lnTo>
                  <a:lnTo>
                    <a:pt x="7751" y="2310"/>
                  </a:lnTo>
                  <a:lnTo>
                    <a:pt x="7431" y="2058"/>
                  </a:lnTo>
                  <a:lnTo>
                    <a:pt x="7065" y="1830"/>
                  </a:lnTo>
                  <a:lnTo>
                    <a:pt x="6242" y="1487"/>
                  </a:lnTo>
                  <a:lnTo>
                    <a:pt x="4847" y="1121"/>
                  </a:lnTo>
                  <a:lnTo>
                    <a:pt x="2881" y="984"/>
                  </a:lnTo>
                  <a:lnTo>
                    <a:pt x="1647" y="1098"/>
                  </a:lnTo>
                  <a:lnTo>
                    <a:pt x="1007" y="1258"/>
                  </a:lnTo>
                  <a:lnTo>
                    <a:pt x="778" y="1372"/>
                  </a:lnTo>
                  <a:lnTo>
                    <a:pt x="572" y="1510"/>
                  </a:lnTo>
                  <a:lnTo>
                    <a:pt x="252" y="2058"/>
                  </a:lnTo>
                  <a:lnTo>
                    <a:pt x="69" y="2881"/>
                  </a:lnTo>
                  <a:lnTo>
                    <a:pt x="1" y="3887"/>
                  </a:lnTo>
                  <a:lnTo>
                    <a:pt x="69" y="5579"/>
                  </a:lnTo>
                  <a:lnTo>
                    <a:pt x="389" y="7294"/>
                  </a:lnTo>
                  <a:lnTo>
                    <a:pt x="687" y="8300"/>
                  </a:lnTo>
                  <a:lnTo>
                    <a:pt x="869" y="8757"/>
                  </a:lnTo>
                  <a:lnTo>
                    <a:pt x="1098" y="9168"/>
                  </a:lnTo>
                  <a:lnTo>
                    <a:pt x="1807" y="9831"/>
                  </a:lnTo>
                  <a:lnTo>
                    <a:pt x="2698" y="10334"/>
                  </a:lnTo>
                  <a:lnTo>
                    <a:pt x="3704" y="10677"/>
                  </a:lnTo>
                  <a:lnTo>
                    <a:pt x="6128" y="11157"/>
                  </a:lnTo>
                  <a:lnTo>
                    <a:pt x="6745" y="11180"/>
                  </a:lnTo>
                  <a:lnTo>
                    <a:pt x="6219" y="11317"/>
                  </a:lnTo>
                  <a:lnTo>
                    <a:pt x="3636" y="12392"/>
                  </a:lnTo>
                  <a:lnTo>
                    <a:pt x="2470" y="13215"/>
                  </a:lnTo>
                  <a:lnTo>
                    <a:pt x="1875" y="13878"/>
                  </a:lnTo>
                  <a:lnTo>
                    <a:pt x="1715" y="14244"/>
                  </a:lnTo>
                  <a:lnTo>
                    <a:pt x="1555" y="14609"/>
                  </a:lnTo>
                  <a:lnTo>
                    <a:pt x="1395" y="15432"/>
                  </a:lnTo>
                  <a:lnTo>
                    <a:pt x="1350" y="16736"/>
                  </a:lnTo>
                  <a:lnTo>
                    <a:pt x="1578" y="18519"/>
                  </a:lnTo>
                  <a:lnTo>
                    <a:pt x="1990" y="20096"/>
                  </a:lnTo>
                  <a:lnTo>
                    <a:pt x="2218" y="20714"/>
                  </a:lnTo>
                  <a:lnTo>
                    <a:pt x="2287" y="20851"/>
                  </a:lnTo>
                  <a:lnTo>
                    <a:pt x="2515" y="21102"/>
                  </a:lnTo>
                  <a:lnTo>
                    <a:pt x="3041" y="21354"/>
                  </a:lnTo>
                  <a:lnTo>
                    <a:pt x="4070" y="21491"/>
                  </a:lnTo>
                  <a:lnTo>
                    <a:pt x="5305" y="21445"/>
                  </a:lnTo>
                  <a:lnTo>
                    <a:pt x="6653" y="21216"/>
                  </a:lnTo>
                  <a:lnTo>
                    <a:pt x="7979" y="20874"/>
                  </a:lnTo>
                  <a:lnTo>
                    <a:pt x="9145" y="20393"/>
                  </a:lnTo>
                  <a:lnTo>
                    <a:pt x="10060" y="19799"/>
                  </a:lnTo>
                  <a:lnTo>
                    <a:pt x="10357" y="19479"/>
                  </a:lnTo>
                  <a:lnTo>
                    <a:pt x="10586" y="19136"/>
                  </a:lnTo>
                  <a:lnTo>
                    <a:pt x="10929" y="18382"/>
                  </a:lnTo>
                  <a:lnTo>
                    <a:pt x="11134" y="17239"/>
                  </a:lnTo>
                  <a:lnTo>
                    <a:pt x="10929" y="15272"/>
                  </a:lnTo>
                  <a:lnTo>
                    <a:pt x="10814" y="14929"/>
                  </a:lnTo>
                  <a:lnTo>
                    <a:pt x="11134" y="15318"/>
                  </a:lnTo>
                  <a:lnTo>
                    <a:pt x="12872" y="17216"/>
                  </a:lnTo>
                  <a:lnTo>
                    <a:pt x="13924" y="18039"/>
                  </a:lnTo>
                  <a:lnTo>
                    <a:pt x="14587" y="18404"/>
                  </a:lnTo>
                  <a:lnTo>
                    <a:pt x="14907" y="18496"/>
                  </a:lnTo>
                  <a:lnTo>
                    <a:pt x="15227" y="18565"/>
                  </a:lnTo>
                  <a:lnTo>
                    <a:pt x="15958" y="18565"/>
                  </a:lnTo>
                  <a:lnTo>
                    <a:pt x="17147" y="18382"/>
                  </a:lnTo>
                  <a:lnTo>
                    <a:pt x="18725" y="17856"/>
                  </a:lnTo>
                  <a:lnTo>
                    <a:pt x="20028" y="17124"/>
                  </a:lnTo>
                  <a:lnTo>
                    <a:pt x="20462" y="16736"/>
                  </a:lnTo>
                  <a:lnTo>
                    <a:pt x="20622" y="16530"/>
                  </a:lnTo>
                  <a:lnTo>
                    <a:pt x="20828" y="15890"/>
                  </a:lnTo>
                  <a:lnTo>
                    <a:pt x="20874" y="15090"/>
                  </a:lnTo>
                  <a:lnTo>
                    <a:pt x="20736" y="14152"/>
                  </a:lnTo>
                  <a:lnTo>
                    <a:pt x="20439" y="13192"/>
                  </a:lnTo>
                  <a:lnTo>
                    <a:pt x="19982" y="12232"/>
                  </a:lnTo>
                  <a:lnTo>
                    <a:pt x="19388" y="11340"/>
                  </a:lnTo>
                  <a:lnTo>
                    <a:pt x="18610" y="10609"/>
                  </a:lnTo>
                  <a:lnTo>
                    <a:pt x="18176" y="10311"/>
                  </a:lnTo>
                  <a:lnTo>
                    <a:pt x="17719" y="10060"/>
                  </a:lnTo>
                  <a:lnTo>
                    <a:pt x="16850" y="9717"/>
                  </a:lnTo>
                  <a:lnTo>
                    <a:pt x="15707" y="9466"/>
                  </a:lnTo>
                  <a:lnTo>
                    <a:pt x="14564" y="9511"/>
                  </a:lnTo>
                  <a:lnTo>
                    <a:pt x="14414" y="9555"/>
                  </a:lnTo>
                  <a:lnTo>
                    <a:pt x="14414" y="9555"/>
                  </a:lnTo>
                  <a:lnTo>
                    <a:pt x="15410" y="9008"/>
                  </a:lnTo>
                  <a:lnTo>
                    <a:pt x="17010" y="7865"/>
                  </a:lnTo>
                  <a:lnTo>
                    <a:pt x="18107" y="6791"/>
                  </a:lnTo>
                  <a:lnTo>
                    <a:pt x="18702" y="6013"/>
                  </a:lnTo>
                  <a:lnTo>
                    <a:pt x="18907" y="5602"/>
                  </a:lnTo>
                  <a:lnTo>
                    <a:pt x="19067" y="5213"/>
                  </a:lnTo>
                  <a:lnTo>
                    <a:pt x="19227" y="4413"/>
                  </a:lnTo>
                  <a:lnTo>
                    <a:pt x="19182" y="3636"/>
                  </a:lnTo>
                  <a:lnTo>
                    <a:pt x="19022" y="2904"/>
                  </a:lnTo>
                  <a:lnTo>
                    <a:pt x="18587" y="1875"/>
                  </a:lnTo>
                  <a:lnTo>
                    <a:pt x="17856" y="755"/>
                  </a:lnTo>
                  <a:lnTo>
                    <a:pt x="17559" y="344"/>
                  </a:lnTo>
                  <a:lnTo>
                    <a:pt x="17376" y="184"/>
                  </a:lnTo>
                  <a:lnTo>
                    <a:pt x="16781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444471" y="4691624"/>
              <a:ext cx="91638" cy="126222"/>
            </a:xfrm>
            <a:custGeom>
              <a:avLst/>
              <a:gdLst/>
              <a:ahLst/>
              <a:cxnLst/>
              <a:rect l="l" t="t" r="r" b="b"/>
              <a:pathLst>
                <a:path w="1876" h="2584" extrusionOk="0">
                  <a:moveTo>
                    <a:pt x="961" y="0"/>
                  </a:moveTo>
                  <a:lnTo>
                    <a:pt x="755" y="23"/>
                  </a:lnTo>
                  <a:lnTo>
                    <a:pt x="412" y="297"/>
                  </a:lnTo>
                  <a:lnTo>
                    <a:pt x="160" y="709"/>
                  </a:lnTo>
                  <a:lnTo>
                    <a:pt x="23" y="1189"/>
                  </a:lnTo>
                  <a:lnTo>
                    <a:pt x="0" y="1692"/>
                  </a:lnTo>
                  <a:lnTo>
                    <a:pt x="92" y="2149"/>
                  </a:lnTo>
                  <a:lnTo>
                    <a:pt x="320" y="2469"/>
                  </a:lnTo>
                  <a:lnTo>
                    <a:pt x="686" y="2583"/>
                  </a:lnTo>
                  <a:lnTo>
                    <a:pt x="915" y="2561"/>
                  </a:lnTo>
                  <a:lnTo>
                    <a:pt x="1166" y="2469"/>
                  </a:lnTo>
                  <a:lnTo>
                    <a:pt x="1532" y="2172"/>
                  </a:lnTo>
                  <a:lnTo>
                    <a:pt x="1761" y="1783"/>
                  </a:lnTo>
                  <a:lnTo>
                    <a:pt x="1875" y="1326"/>
                  </a:lnTo>
                  <a:lnTo>
                    <a:pt x="1852" y="869"/>
                  </a:lnTo>
                  <a:lnTo>
                    <a:pt x="1738" y="457"/>
                  </a:lnTo>
                  <a:lnTo>
                    <a:pt x="1509" y="16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3347309" y="4740717"/>
              <a:ext cx="60327" cy="84946"/>
            </a:xfrm>
            <a:custGeom>
              <a:avLst/>
              <a:gdLst/>
              <a:ahLst/>
              <a:cxnLst/>
              <a:rect l="l" t="t" r="r" b="b"/>
              <a:pathLst>
                <a:path w="1235" h="1739" extrusionOk="0">
                  <a:moveTo>
                    <a:pt x="572" y="1"/>
                  </a:moveTo>
                  <a:lnTo>
                    <a:pt x="435" y="24"/>
                  </a:lnTo>
                  <a:lnTo>
                    <a:pt x="321" y="70"/>
                  </a:lnTo>
                  <a:lnTo>
                    <a:pt x="115" y="252"/>
                  </a:lnTo>
                  <a:lnTo>
                    <a:pt x="0" y="664"/>
                  </a:lnTo>
                  <a:lnTo>
                    <a:pt x="92" y="1304"/>
                  </a:lnTo>
                  <a:lnTo>
                    <a:pt x="366" y="1647"/>
                  </a:lnTo>
                  <a:lnTo>
                    <a:pt x="618" y="1738"/>
                  </a:lnTo>
                  <a:lnTo>
                    <a:pt x="755" y="1738"/>
                  </a:lnTo>
                  <a:lnTo>
                    <a:pt x="915" y="1693"/>
                  </a:lnTo>
                  <a:lnTo>
                    <a:pt x="1121" y="1510"/>
                  </a:lnTo>
                  <a:lnTo>
                    <a:pt x="1235" y="1098"/>
                  </a:lnTo>
                  <a:lnTo>
                    <a:pt x="1098" y="458"/>
                  </a:lnTo>
                  <a:lnTo>
                    <a:pt x="823" y="11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3496935" y="4813307"/>
              <a:ext cx="77130" cy="86069"/>
            </a:xfrm>
            <a:custGeom>
              <a:avLst/>
              <a:gdLst/>
              <a:ahLst/>
              <a:cxnLst/>
              <a:rect l="l" t="t" r="r" b="b"/>
              <a:pathLst>
                <a:path w="1579" h="1762" extrusionOk="0">
                  <a:moveTo>
                    <a:pt x="1144" y="1"/>
                  </a:moveTo>
                  <a:lnTo>
                    <a:pt x="824" y="24"/>
                  </a:lnTo>
                  <a:lnTo>
                    <a:pt x="390" y="321"/>
                  </a:lnTo>
                  <a:lnTo>
                    <a:pt x="1" y="961"/>
                  </a:lnTo>
                  <a:lnTo>
                    <a:pt x="1" y="1441"/>
                  </a:lnTo>
                  <a:lnTo>
                    <a:pt x="161" y="1670"/>
                  </a:lnTo>
                  <a:lnTo>
                    <a:pt x="321" y="1738"/>
                  </a:lnTo>
                  <a:lnTo>
                    <a:pt x="481" y="1761"/>
                  </a:lnTo>
                  <a:lnTo>
                    <a:pt x="801" y="1716"/>
                  </a:lnTo>
                  <a:lnTo>
                    <a:pt x="1235" y="1441"/>
                  </a:lnTo>
                  <a:lnTo>
                    <a:pt x="1578" y="824"/>
                  </a:lnTo>
                  <a:lnTo>
                    <a:pt x="1578" y="367"/>
                  </a:lnTo>
                  <a:lnTo>
                    <a:pt x="1441" y="138"/>
                  </a:lnTo>
                  <a:lnTo>
                    <a:pt x="1304" y="47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398699" y="4830063"/>
              <a:ext cx="60327" cy="78254"/>
            </a:xfrm>
            <a:custGeom>
              <a:avLst/>
              <a:gdLst/>
              <a:ahLst/>
              <a:cxnLst/>
              <a:rect l="l" t="t" r="r" b="b"/>
              <a:pathLst>
                <a:path w="1235" h="1602" extrusionOk="0">
                  <a:moveTo>
                    <a:pt x="800" y="1"/>
                  </a:moveTo>
                  <a:lnTo>
                    <a:pt x="572" y="47"/>
                  </a:lnTo>
                  <a:lnTo>
                    <a:pt x="252" y="344"/>
                  </a:lnTo>
                  <a:lnTo>
                    <a:pt x="0" y="961"/>
                  </a:lnTo>
                  <a:lnTo>
                    <a:pt x="46" y="1373"/>
                  </a:lnTo>
                  <a:lnTo>
                    <a:pt x="229" y="1555"/>
                  </a:lnTo>
                  <a:lnTo>
                    <a:pt x="366" y="1601"/>
                  </a:lnTo>
                  <a:lnTo>
                    <a:pt x="526" y="1601"/>
                  </a:lnTo>
                  <a:lnTo>
                    <a:pt x="755" y="1533"/>
                  </a:lnTo>
                  <a:lnTo>
                    <a:pt x="1052" y="1258"/>
                  </a:lnTo>
                  <a:lnTo>
                    <a:pt x="1235" y="687"/>
                  </a:lnTo>
                  <a:lnTo>
                    <a:pt x="1166" y="298"/>
                  </a:lnTo>
                  <a:lnTo>
                    <a:pt x="1029" y="92"/>
                  </a:lnTo>
                  <a:lnTo>
                    <a:pt x="915" y="4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32"/>
          <p:cNvSpPr/>
          <p:nvPr/>
        </p:nvSpPr>
        <p:spPr>
          <a:xfrm>
            <a:off x="453705" y="1885932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 flipH="1">
            <a:off x="10461828" y="1336167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3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3"/>
          <p:cNvGrpSpPr/>
          <p:nvPr/>
        </p:nvGrpSpPr>
        <p:grpSpPr>
          <a:xfrm>
            <a:off x="682317" y="2683793"/>
            <a:ext cx="3858860" cy="4443924"/>
            <a:chOff x="3444173" y="3579511"/>
            <a:chExt cx="1800065" cy="2072984"/>
          </a:xfrm>
        </p:grpSpPr>
        <p:sp>
          <p:nvSpPr>
            <p:cNvPr id="370" name="Google Shape;370;p33"/>
            <p:cNvSpPr/>
            <p:nvPr/>
          </p:nvSpPr>
          <p:spPr>
            <a:xfrm>
              <a:off x="4273820" y="4476600"/>
              <a:ext cx="1392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3"/>
            <p:cNvSpPr/>
            <p:nvPr/>
          </p:nvSpPr>
          <p:spPr>
            <a:xfrm rot="8256167">
              <a:off x="3662058" y="3885767"/>
              <a:ext cx="1364296" cy="1175424"/>
            </a:xfrm>
            <a:custGeom>
              <a:avLst/>
              <a:gdLst/>
              <a:ahLst/>
              <a:cxnLst/>
              <a:rect l="l" t="t" r="r" b="b"/>
              <a:pathLst>
                <a:path w="32693" h="28167" extrusionOk="0">
                  <a:moveTo>
                    <a:pt x="9968" y="1"/>
                  </a:moveTo>
                  <a:lnTo>
                    <a:pt x="9168" y="23"/>
                  </a:lnTo>
                  <a:lnTo>
                    <a:pt x="8322" y="343"/>
                  </a:lnTo>
                  <a:lnTo>
                    <a:pt x="7430" y="961"/>
                  </a:lnTo>
                  <a:lnTo>
                    <a:pt x="6973" y="1395"/>
                  </a:lnTo>
                  <a:lnTo>
                    <a:pt x="6561" y="1875"/>
                  </a:lnTo>
                  <a:lnTo>
                    <a:pt x="5967" y="2835"/>
                  </a:lnTo>
                  <a:lnTo>
                    <a:pt x="5647" y="3796"/>
                  </a:lnTo>
                  <a:lnTo>
                    <a:pt x="5601" y="4756"/>
                  </a:lnTo>
                  <a:lnTo>
                    <a:pt x="5761" y="5693"/>
                  </a:lnTo>
                  <a:lnTo>
                    <a:pt x="6081" y="6585"/>
                  </a:lnTo>
                  <a:lnTo>
                    <a:pt x="6836" y="7888"/>
                  </a:lnTo>
                  <a:lnTo>
                    <a:pt x="8162" y="9420"/>
                  </a:lnTo>
                  <a:lnTo>
                    <a:pt x="9556" y="10700"/>
                  </a:lnTo>
                  <a:lnTo>
                    <a:pt x="11317" y="11980"/>
                  </a:lnTo>
                  <a:lnTo>
                    <a:pt x="11614" y="12140"/>
                  </a:lnTo>
                  <a:lnTo>
                    <a:pt x="11088" y="11934"/>
                  </a:lnTo>
                  <a:lnTo>
                    <a:pt x="9991" y="11637"/>
                  </a:lnTo>
                  <a:lnTo>
                    <a:pt x="8893" y="11431"/>
                  </a:lnTo>
                  <a:lnTo>
                    <a:pt x="7796" y="11363"/>
                  </a:lnTo>
                  <a:lnTo>
                    <a:pt x="6196" y="11431"/>
                  </a:lnTo>
                  <a:lnTo>
                    <a:pt x="4161" y="11889"/>
                  </a:lnTo>
                  <a:lnTo>
                    <a:pt x="2835" y="12460"/>
                  </a:lnTo>
                  <a:lnTo>
                    <a:pt x="2058" y="12940"/>
                  </a:lnTo>
                  <a:lnTo>
                    <a:pt x="1372" y="13489"/>
                  </a:lnTo>
                  <a:lnTo>
                    <a:pt x="823" y="14106"/>
                  </a:lnTo>
                  <a:lnTo>
                    <a:pt x="389" y="14769"/>
                  </a:lnTo>
                  <a:lnTo>
                    <a:pt x="114" y="15501"/>
                  </a:lnTo>
                  <a:lnTo>
                    <a:pt x="0" y="16278"/>
                  </a:lnTo>
                  <a:lnTo>
                    <a:pt x="69" y="17101"/>
                  </a:lnTo>
                  <a:lnTo>
                    <a:pt x="183" y="17513"/>
                  </a:lnTo>
                  <a:lnTo>
                    <a:pt x="343" y="17924"/>
                  </a:lnTo>
                  <a:lnTo>
                    <a:pt x="777" y="18610"/>
                  </a:lnTo>
                  <a:lnTo>
                    <a:pt x="1372" y="19113"/>
                  </a:lnTo>
                  <a:lnTo>
                    <a:pt x="2081" y="19456"/>
                  </a:lnTo>
                  <a:lnTo>
                    <a:pt x="2904" y="19685"/>
                  </a:lnTo>
                  <a:lnTo>
                    <a:pt x="3795" y="19799"/>
                  </a:lnTo>
                  <a:lnTo>
                    <a:pt x="5213" y="19822"/>
                  </a:lnTo>
                  <a:lnTo>
                    <a:pt x="7110" y="19570"/>
                  </a:lnTo>
                  <a:lnTo>
                    <a:pt x="8870" y="19182"/>
                  </a:lnTo>
                  <a:lnTo>
                    <a:pt x="10791" y="18610"/>
                  </a:lnTo>
                  <a:lnTo>
                    <a:pt x="11088" y="18496"/>
                  </a:lnTo>
                  <a:lnTo>
                    <a:pt x="11088" y="18496"/>
                  </a:lnTo>
                  <a:lnTo>
                    <a:pt x="10745" y="18724"/>
                  </a:lnTo>
                  <a:lnTo>
                    <a:pt x="9808" y="19570"/>
                  </a:lnTo>
                  <a:lnTo>
                    <a:pt x="8733" y="20759"/>
                  </a:lnTo>
                  <a:lnTo>
                    <a:pt x="7727" y="22131"/>
                  </a:lnTo>
                  <a:lnTo>
                    <a:pt x="7156" y="23205"/>
                  </a:lnTo>
                  <a:lnTo>
                    <a:pt x="6904" y="23937"/>
                  </a:lnTo>
                  <a:lnTo>
                    <a:pt x="6790" y="24623"/>
                  </a:lnTo>
                  <a:lnTo>
                    <a:pt x="6859" y="25263"/>
                  </a:lnTo>
                  <a:lnTo>
                    <a:pt x="7110" y="25857"/>
                  </a:lnTo>
                  <a:lnTo>
                    <a:pt x="7567" y="26360"/>
                  </a:lnTo>
                  <a:lnTo>
                    <a:pt x="8276" y="26795"/>
                  </a:lnTo>
                  <a:lnTo>
                    <a:pt x="9282" y="27115"/>
                  </a:lnTo>
                  <a:lnTo>
                    <a:pt x="9899" y="27229"/>
                  </a:lnTo>
                  <a:lnTo>
                    <a:pt x="10517" y="27297"/>
                  </a:lnTo>
                  <a:lnTo>
                    <a:pt x="11660" y="27320"/>
                  </a:lnTo>
                  <a:lnTo>
                    <a:pt x="12643" y="27160"/>
                  </a:lnTo>
                  <a:lnTo>
                    <a:pt x="13511" y="26863"/>
                  </a:lnTo>
                  <a:lnTo>
                    <a:pt x="14266" y="26452"/>
                  </a:lnTo>
                  <a:lnTo>
                    <a:pt x="14883" y="25949"/>
                  </a:lnTo>
                  <a:lnTo>
                    <a:pt x="15638" y="25080"/>
                  </a:lnTo>
                  <a:lnTo>
                    <a:pt x="16323" y="23800"/>
                  </a:lnTo>
                  <a:lnTo>
                    <a:pt x="16735" y="22542"/>
                  </a:lnTo>
                  <a:lnTo>
                    <a:pt x="16964" y="21102"/>
                  </a:lnTo>
                  <a:lnTo>
                    <a:pt x="16986" y="20873"/>
                  </a:lnTo>
                  <a:lnTo>
                    <a:pt x="17009" y="21308"/>
                  </a:lnTo>
                  <a:lnTo>
                    <a:pt x="17238" y="22519"/>
                  </a:lnTo>
                  <a:lnTo>
                    <a:pt x="17672" y="23937"/>
                  </a:lnTo>
                  <a:lnTo>
                    <a:pt x="18335" y="25400"/>
                  </a:lnTo>
                  <a:lnTo>
                    <a:pt x="19250" y="26726"/>
                  </a:lnTo>
                  <a:lnTo>
                    <a:pt x="20073" y="27503"/>
                  </a:lnTo>
                  <a:lnTo>
                    <a:pt x="20713" y="27869"/>
                  </a:lnTo>
                  <a:lnTo>
                    <a:pt x="21399" y="28098"/>
                  </a:lnTo>
                  <a:lnTo>
                    <a:pt x="22176" y="28166"/>
                  </a:lnTo>
                  <a:lnTo>
                    <a:pt x="22999" y="28052"/>
                  </a:lnTo>
                  <a:lnTo>
                    <a:pt x="23891" y="27709"/>
                  </a:lnTo>
                  <a:lnTo>
                    <a:pt x="24371" y="27435"/>
                  </a:lnTo>
                  <a:lnTo>
                    <a:pt x="24828" y="27160"/>
                  </a:lnTo>
                  <a:lnTo>
                    <a:pt x="25514" y="26497"/>
                  </a:lnTo>
                  <a:lnTo>
                    <a:pt x="25971" y="25766"/>
                  </a:lnTo>
                  <a:lnTo>
                    <a:pt x="26200" y="24988"/>
                  </a:lnTo>
                  <a:lnTo>
                    <a:pt x="26245" y="24165"/>
                  </a:lnTo>
                  <a:lnTo>
                    <a:pt x="26131" y="23342"/>
                  </a:lnTo>
                  <a:lnTo>
                    <a:pt x="25742" y="22062"/>
                  </a:lnTo>
                  <a:lnTo>
                    <a:pt x="24897" y="20462"/>
                  </a:lnTo>
                  <a:lnTo>
                    <a:pt x="23914" y="19067"/>
                  </a:lnTo>
                  <a:lnTo>
                    <a:pt x="22656" y="17581"/>
                  </a:lnTo>
                  <a:lnTo>
                    <a:pt x="22428" y="17375"/>
                  </a:lnTo>
                  <a:lnTo>
                    <a:pt x="22428" y="17375"/>
                  </a:lnTo>
                  <a:lnTo>
                    <a:pt x="22816" y="17558"/>
                  </a:lnTo>
                  <a:lnTo>
                    <a:pt x="24142" y="17787"/>
                  </a:lnTo>
                  <a:lnTo>
                    <a:pt x="25925" y="17810"/>
                  </a:lnTo>
                  <a:lnTo>
                    <a:pt x="27892" y="17558"/>
                  </a:lnTo>
                  <a:lnTo>
                    <a:pt x="29355" y="17147"/>
                  </a:lnTo>
                  <a:lnTo>
                    <a:pt x="30246" y="16758"/>
                  </a:lnTo>
                  <a:lnTo>
                    <a:pt x="31046" y="16278"/>
                  </a:lnTo>
                  <a:lnTo>
                    <a:pt x="31732" y="15684"/>
                  </a:lnTo>
                  <a:lnTo>
                    <a:pt x="32258" y="14975"/>
                  </a:lnTo>
                  <a:lnTo>
                    <a:pt x="32578" y="14152"/>
                  </a:lnTo>
                  <a:lnTo>
                    <a:pt x="32692" y="13192"/>
                  </a:lnTo>
                  <a:lnTo>
                    <a:pt x="32532" y="12094"/>
                  </a:lnTo>
                  <a:lnTo>
                    <a:pt x="32350" y="11477"/>
                  </a:lnTo>
                  <a:lnTo>
                    <a:pt x="32121" y="10883"/>
                  </a:lnTo>
                  <a:lnTo>
                    <a:pt x="31549" y="9923"/>
                  </a:lnTo>
                  <a:lnTo>
                    <a:pt x="30864" y="9214"/>
                  </a:lnTo>
                  <a:lnTo>
                    <a:pt x="30086" y="8734"/>
                  </a:lnTo>
                  <a:lnTo>
                    <a:pt x="29240" y="8437"/>
                  </a:lnTo>
                  <a:lnTo>
                    <a:pt x="28326" y="8345"/>
                  </a:lnTo>
                  <a:lnTo>
                    <a:pt x="26931" y="8437"/>
                  </a:lnTo>
                  <a:lnTo>
                    <a:pt x="25080" y="8917"/>
                  </a:lnTo>
                  <a:lnTo>
                    <a:pt x="23456" y="9625"/>
                  </a:lnTo>
                  <a:lnTo>
                    <a:pt x="21650" y="10608"/>
                  </a:lnTo>
                  <a:lnTo>
                    <a:pt x="21376" y="10814"/>
                  </a:lnTo>
                  <a:lnTo>
                    <a:pt x="21376" y="10814"/>
                  </a:lnTo>
                  <a:lnTo>
                    <a:pt x="21650" y="10517"/>
                  </a:lnTo>
                  <a:lnTo>
                    <a:pt x="23182" y="8734"/>
                  </a:lnTo>
                  <a:lnTo>
                    <a:pt x="24348" y="7111"/>
                  </a:lnTo>
                  <a:lnTo>
                    <a:pt x="25354" y="5350"/>
                  </a:lnTo>
                  <a:lnTo>
                    <a:pt x="25811" y="4047"/>
                  </a:lnTo>
                  <a:lnTo>
                    <a:pt x="25903" y="3247"/>
                  </a:lnTo>
                  <a:lnTo>
                    <a:pt x="25811" y="2515"/>
                  </a:lnTo>
                  <a:lnTo>
                    <a:pt x="25491" y="1875"/>
                  </a:lnTo>
                  <a:lnTo>
                    <a:pt x="24897" y="1349"/>
                  </a:lnTo>
                  <a:lnTo>
                    <a:pt x="23982" y="984"/>
                  </a:lnTo>
                  <a:lnTo>
                    <a:pt x="23388" y="869"/>
                  </a:lnTo>
                  <a:lnTo>
                    <a:pt x="22793" y="801"/>
                  </a:lnTo>
                  <a:lnTo>
                    <a:pt x="21673" y="824"/>
                  </a:lnTo>
                  <a:lnTo>
                    <a:pt x="20667" y="1029"/>
                  </a:lnTo>
                  <a:lnTo>
                    <a:pt x="19776" y="1395"/>
                  </a:lnTo>
                  <a:lnTo>
                    <a:pt x="18998" y="1898"/>
                  </a:lnTo>
                  <a:lnTo>
                    <a:pt x="18312" y="2492"/>
                  </a:lnTo>
                  <a:lnTo>
                    <a:pt x="17444" y="3544"/>
                  </a:lnTo>
                  <a:lnTo>
                    <a:pt x="16598" y="5053"/>
                  </a:lnTo>
                  <a:lnTo>
                    <a:pt x="16026" y="6516"/>
                  </a:lnTo>
                  <a:lnTo>
                    <a:pt x="15592" y="8231"/>
                  </a:lnTo>
                  <a:lnTo>
                    <a:pt x="15569" y="8482"/>
                  </a:lnTo>
                  <a:lnTo>
                    <a:pt x="15523" y="8025"/>
                  </a:lnTo>
                  <a:lnTo>
                    <a:pt x="15180" y="6630"/>
                  </a:lnTo>
                  <a:lnTo>
                    <a:pt x="14517" y="4893"/>
                  </a:lnTo>
                  <a:lnTo>
                    <a:pt x="13626" y="3087"/>
                  </a:lnTo>
                  <a:lnTo>
                    <a:pt x="12780" y="1875"/>
                  </a:lnTo>
                  <a:lnTo>
                    <a:pt x="12140" y="1167"/>
                  </a:lnTo>
                  <a:lnTo>
                    <a:pt x="11454" y="595"/>
                  </a:lnTo>
                  <a:lnTo>
                    <a:pt x="10745" y="183"/>
                  </a:lnTo>
                  <a:lnTo>
                    <a:pt x="99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3"/>
            <p:cNvSpPr/>
            <p:nvPr/>
          </p:nvSpPr>
          <p:spPr>
            <a:xfrm rot="8256167">
              <a:off x="4052727" y="4234650"/>
              <a:ext cx="538115" cy="439840"/>
            </a:xfrm>
            <a:custGeom>
              <a:avLst/>
              <a:gdLst/>
              <a:ahLst/>
              <a:cxnLst/>
              <a:rect l="l" t="t" r="r" b="b"/>
              <a:pathLst>
                <a:path w="12895" h="10540" extrusionOk="0">
                  <a:moveTo>
                    <a:pt x="4939" y="0"/>
                  </a:moveTo>
                  <a:lnTo>
                    <a:pt x="3773" y="160"/>
                  </a:lnTo>
                  <a:lnTo>
                    <a:pt x="2653" y="503"/>
                  </a:lnTo>
                  <a:lnTo>
                    <a:pt x="2150" y="777"/>
                  </a:lnTo>
                  <a:lnTo>
                    <a:pt x="1670" y="1075"/>
                  </a:lnTo>
                  <a:lnTo>
                    <a:pt x="892" y="1783"/>
                  </a:lnTo>
                  <a:lnTo>
                    <a:pt x="389" y="2629"/>
                  </a:lnTo>
                  <a:lnTo>
                    <a:pt x="92" y="3566"/>
                  </a:lnTo>
                  <a:lnTo>
                    <a:pt x="1" y="4572"/>
                  </a:lnTo>
                  <a:lnTo>
                    <a:pt x="115" y="5578"/>
                  </a:lnTo>
                  <a:lnTo>
                    <a:pt x="435" y="6584"/>
                  </a:lnTo>
                  <a:lnTo>
                    <a:pt x="892" y="7567"/>
                  </a:lnTo>
                  <a:lnTo>
                    <a:pt x="1532" y="8436"/>
                  </a:lnTo>
                  <a:lnTo>
                    <a:pt x="2333" y="9213"/>
                  </a:lnTo>
                  <a:lnTo>
                    <a:pt x="3247" y="9853"/>
                  </a:lnTo>
                  <a:lnTo>
                    <a:pt x="4276" y="10311"/>
                  </a:lnTo>
                  <a:lnTo>
                    <a:pt x="5442" y="10539"/>
                  </a:lnTo>
                  <a:lnTo>
                    <a:pt x="6676" y="10539"/>
                  </a:lnTo>
                  <a:lnTo>
                    <a:pt x="8002" y="10242"/>
                  </a:lnTo>
                  <a:lnTo>
                    <a:pt x="9397" y="9648"/>
                  </a:lnTo>
                  <a:lnTo>
                    <a:pt x="10128" y="9213"/>
                  </a:lnTo>
                  <a:lnTo>
                    <a:pt x="10814" y="8733"/>
                  </a:lnTo>
                  <a:lnTo>
                    <a:pt x="11866" y="7750"/>
                  </a:lnTo>
                  <a:lnTo>
                    <a:pt x="12529" y="6767"/>
                  </a:lnTo>
                  <a:lnTo>
                    <a:pt x="12872" y="5807"/>
                  </a:lnTo>
                  <a:lnTo>
                    <a:pt x="12895" y="4847"/>
                  </a:lnTo>
                  <a:lnTo>
                    <a:pt x="12643" y="3955"/>
                  </a:lnTo>
                  <a:lnTo>
                    <a:pt x="12163" y="3086"/>
                  </a:lnTo>
                  <a:lnTo>
                    <a:pt x="11477" y="2309"/>
                  </a:lnTo>
                  <a:lnTo>
                    <a:pt x="10609" y="1623"/>
                  </a:lnTo>
                  <a:lnTo>
                    <a:pt x="9626" y="1029"/>
                  </a:lnTo>
                  <a:lnTo>
                    <a:pt x="8505" y="572"/>
                  </a:lnTo>
                  <a:lnTo>
                    <a:pt x="7339" y="229"/>
                  </a:lnTo>
                  <a:lnTo>
                    <a:pt x="6151" y="23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3"/>
            <p:cNvSpPr/>
            <p:nvPr/>
          </p:nvSpPr>
          <p:spPr>
            <a:xfrm rot="8256167">
              <a:off x="4138212" y="4267291"/>
              <a:ext cx="395981" cy="348283"/>
            </a:xfrm>
            <a:custGeom>
              <a:avLst/>
              <a:gdLst/>
              <a:ahLst/>
              <a:cxnLst/>
              <a:rect l="l" t="t" r="r" b="b"/>
              <a:pathLst>
                <a:path w="9489" h="8346" fill="none" extrusionOk="0">
                  <a:moveTo>
                    <a:pt x="709" y="1692"/>
                  </a:moveTo>
                  <a:lnTo>
                    <a:pt x="1029" y="1327"/>
                  </a:lnTo>
                  <a:lnTo>
                    <a:pt x="1715" y="755"/>
                  </a:lnTo>
                  <a:lnTo>
                    <a:pt x="2470" y="343"/>
                  </a:lnTo>
                  <a:lnTo>
                    <a:pt x="3270" y="92"/>
                  </a:lnTo>
                  <a:lnTo>
                    <a:pt x="4093" y="1"/>
                  </a:lnTo>
                  <a:lnTo>
                    <a:pt x="4939" y="23"/>
                  </a:lnTo>
                  <a:lnTo>
                    <a:pt x="5739" y="183"/>
                  </a:lnTo>
                  <a:lnTo>
                    <a:pt x="6516" y="458"/>
                  </a:lnTo>
                  <a:lnTo>
                    <a:pt x="7248" y="846"/>
                  </a:lnTo>
                  <a:lnTo>
                    <a:pt x="7911" y="1327"/>
                  </a:lnTo>
                  <a:lnTo>
                    <a:pt x="8482" y="1875"/>
                  </a:lnTo>
                  <a:lnTo>
                    <a:pt x="8939" y="2515"/>
                  </a:lnTo>
                  <a:lnTo>
                    <a:pt x="9282" y="3201"/>
                  </a:lnTo>
                  <a:lnTo>
                    <a:pt x="9465" y="3933"/>
                  </a:lnTo>
                  <a:lnTo>
                    <a:pt x="9488" y="4710"/>
                  </a:lnTo>
                  <a:lnTo>
                    <a:pt x="9305" y="5533"/>
                  </a:lnTo>
                  <a:lnTo>
                    <a:pt x="9145" y="5945"/>
                  </a:lnTo>
                  <a:lnTo>
                    <a:pt x="8894" y="6448"/>
                  </a:lnTo>
                  <a:lnTo>
                    <a:pt x="8276" y="7271"/>
                  </a:lnTo>
                  <a:lnTo>
                    <a:pt x="7545" y="7842"/>
                  </a:lnTo>
                  <a:lnTo>
                    <a:pt x="6722" y="8185"/>
                  </a:lnTo>
                  <a:lnTo>
                    <a:pt x="5830" y="8345"/>
                  </a:lnTo>
                  <a:lnTo>
                    <a:pt x="4939" y="8299"/>
                  </a:lnTo>
                  <a:lnTo>
                    <a:pt x="4024" y="8094"/>
                  </a:lnTo>
                  <a:lnTo>
                    <a:pt x="3155" y="7728"/>
                  </a:lnTo>
                  <a:lnTo>
                    <a:pt x="2310" y="7248"/>
                  </a:lnTo>
                  <a:lnTo>
                    <a:pt x="1578" y="6676"/>
                  </a:lnTo>
                  <a:lnTo>
                    <a:pt x="938" y="5990"/>
                  </a:lnTo>
                  <a:lnTo>
                    <a:pt x="458" y="5259"/>
                  </a:lnTo>
                  <a:lnTo>
                    <a:pt x="138" y="4481"/>
                  </a:lnTo>
                  <a:lnTo>
                    <a:pt x="1" y="3681"/>
                  </a:lnTo>
                  <a:lnTo>
                    <a:pt x="92" y="2881"/>
                  </a:lnTo>
                  <a:lnTo>
                    <a:pt x="412" y="2081"/>
                  </a:lnTo>
                  <a:lnTo>
                    <a:pt x="709" y="1692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33"/>
          <p:cNvGrpSpPr/>
          <p:nvPr/>
        </p:nvGrpSpPr>
        <p:grpSpPr>
          <a:xfrm rot="-901381" flipH="1">
            <a:off x="-78881" y="4545558"/>
            <a:ext cx="2077748" cy="3537273"/>
            <a:chOff x="2599063" y="3749320"/>
            <a:chExt cx="1034115" cy="1762463"/>
          </a:xfrm>
        </p:grpSpPr>
        <p:sp>
          <p:nvSpPr>
            <p:cNvPr id="375" name="Google Shape;375;p33"/>
            <p:cNvSpPr/>
            <p:nvPr/>
          </p:nvSpPr>
          <p:spPr>
            <a:xfrm>
              <a:off x="3032871" y="4335889"/>
              <a:ext cx="13027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3"/>
            <p:cNvSpPr/>
            <p:nvPr/>
          </p:nvSpPr>
          <p:spPr>
            <a:xfrm rot="8256167">
              <a:off x="2753085" y="3897544"/>
              <a:ext cx="726070" cy="738463"/>
            </a:xfrm>
            <a:custGeom>
              <a:avLst/>
              <a:gdLst/>
              <a:ahLst/>
              <a:cxnLst/>
              <a:rect l="l" t="t" r="r" b="b"/>
              <a:pathLst>
                <a:path w="17399" h="17696" extrusionOk="0">
                  <a:moveTo>
                    <a:pt x="10768" y="1"/>
                  </a:moveTo>
                  <a:lnTo>
                    <a:pt x="10151" y="69"/>
                  </a:lnTo>
                  <a:lnTo>
                    <a:pt x="9625" y="252"/>
                  </a:lnTo>
                  <a:lnTo>
                    <a:pt x="9214" y="549"/>
                  </a:lnTo>
                  <a:lnTo>
                    <a:pt x="8733" y="1121"/>
                  </a:lnTo>
                  <a:lnTo>
                    <a:pt x="8345" y="2081"/>
                  </a:lnTo>
                  <a:lnTo>
                    <a:pt x="8162" y="3110"/>
                  </a:lnTo>
                  <a:lnTo>
                    <a:pt x="8139" y="4116"/>
                  </a:lnTo>
                  <a:lnTo>
                    <a:pt x="8231" y="5236"/>
                  </a:lnTo>
                  <a:lnTo>
                    <a:pt x="8276" y="5419"/>
                  </a:lnTo>
                  <a:lnTo>
                    <a:pt x="8185" y="5213"/>
                  </a:lnTo>
                  <a:lnTo>
                    <a:pt x="7385" y="3567"/>
                  </a:lnTo>
                  <a:lnTo>
                    <a:pt x="6424" y="2173"/>
                  </a:lnTo>
                  <a:lnTo>
                    <a:pt x="5693" y="1487"/>
                  </a:lnTo>
                  <a:lnTo>
                    <a:pt x="5098" y="1281"/>
                  </a:lnTo>
                  <a:lnTo>
                    <a:pt x="4710" y="1304"/>
                  </a:lnTo>
                  <a:lnTo>
                    <a:pt x="4298" y="1487"/>
                  </a:lnTo>
                  <a:lnTo>
                    <a:pt x="3910" y="1852"/>
                  </a:lnTo>
                  <a:lnTo>
                    <a:pt x="3727" y="2127"/>
                  </a:lnTo>
                  <a:lnTo>
                    <a:pt x="3544" y="2424"/>
                  </a:lnTo>
                  <a:lnTo>
                    <a:pt x="3292" y="2996"/>
                  </a:lnTo>
                  <a:lnTo>
                    <a:pt x="3132" y="3819"/>
                  </a:lnTo>
                  <a:lnTo>
                    <a:pt x="3270" y="4847"/>
                  </a:lnTo>
                  <a:lnTo>
                    <a:pt x="3704" y="5762"/>
                  </a:lnTo>
                  <a:lnTo>
                    <a:pt x="4596" y="6882"/>
                  </a:lnTo>
                  <a:lnTo>
                    <a:pt x="5647" y="7751"/>
                  </a:lnTo>
                  <a:lnTo>
                    <a:pt x="5761" y="7842"/>
                  </a:lnTo>
                  <a:lnTo>
                    <a:pt x="5761" y="7842"/>
                  </a:lnTo>
                  <a:lnTo>
                    <a:pt x="5213" y="7659"/>
                  </a:lnTo>
                  <a:lnTo>
                    <a:pt x="3727" y="7545"/>
                  </a:lnTo>
                  <a:lnTo>
                    <a:pt x="2607" y="7591"/>
                  </a:lnTo>
                  <a:lnTo>
                    <a:pt x="1532" y="7797"/>
                  </a:lnTo>
                  <a:lnTo>
                    <a:pt x="640" y="8231"/>
                  </a:lnTo>
                  <a:lnTo>
                    <a:pt x="206" y="8711"/>
                  </a:lnTo>
                  <a:lnTo>
                    <a:pt x="23" y="9145"/>
                  </a:lnTo>
                  <a:lnTo>
                    <a:pt x="0" y="9625"/>
                  </a:lnTo>
                  <a:lnTo>
                    <a:pt x="92" y="10220"/>
                  </a:lnTo>
                  <a:lnTo>
                    <a:pt x="229" y="10563"/>
                  </a:lnTo>
                  <a:lnTo>
                    <a:pt x="366" y="10883"/>
                  </a:lnTo>
                  <a:lnTo>
                    <a:pt x="709" y="11386"/>
                  </a:lnTo>
                  <a:lnTo>
                    <a:pt x="1143" y="11774"/>
                  </a:lnTo>
                  <a:lnTo>
                    <a:pt x="1601" y="12026"/>
                  </a:lnTo>
                  <a:lnTo>
                    <a:pt x="2378" y="12186"/>
                  </a:lnTo>
                  <a:lnTo>
                    <a:pt x="3475" y="12117"/>
                  </a:lnTo>
                  <a:lnTo>
                    <a:pt x="4550" y="11797"/>
                  </a:lnTo>
                  <a:lnTo>
                    <a:pt x="5510" y="11363"/>
                  </a:lnTo>
                  <a:lnTo>
                    <a:pt x="6562" y="10791"/>
                  </a:lnTo>
                  <a:lnTo>
                    <a:pt x="6722" y="10677"/>
                  </a:lnTo>
                  <a:lnTo>
                    <a:pt x="6722" y="10677"/>
                  </a:lnTo>
                  <a:lnTo>
                    <a:pt x="6287" y="11111"/>
                  </a:lnTo>
                  <a:lnTo>
                    <a:pt x="5579" y="12140"/>
                  </a:lnTo>
                  <a:lnTo>
                    <a:pt x="5121" y="13260"/>
                  </a:lnTo>
                  <a:lnTo>
                    <a:pt x="4893" y="14381"/>
                  </a:lnTo>
                  <a:lnTo>
                    <a:pt x="4893" y="15432"/>
                  </a:lnTo>
                  <a:lnTo>
                    <a:pt x="5121" y="16370"/>
                  </a:lnTo>
                  <a:lnTo>
                    <a:pt x="5624" y="17124"/>
                  </a:lnTo>
                  <a:lnTo>
                    <a:pt x="6356" y="17581"/>
                  </a:lnTo>
                  <a:lnTo>
                    <a:pt x="6813" y="17673"/>
                  </a:lnTo>
                  <a:lnTo>
                    <a:pt x="7065" y="17696"/>
                  </a:lnTo>
                  <a:lnTo>
                    <a:pt x="7499" y="17627"/>
                  </a:lnTo>
                  <a:lnTo>
                    <a:pt x="8071" y="17330"/>
                  </a:lnTo>
                  <a:lnTo>
                    <a:pt x="8688" y="16598"/>
                  </a:lnTo>
                  <a:lnTo>
                    <a:pt x="9122" y="15661"/>
                  </a:lnTo>
                  <a:lnTo>
                    <a:pt x="9579" y="14129"/>
                  </a:lnTo>
                  <a:lnTo>
                    <a:pt x="9785" y="12552"/>
                  </a:lnTo>
                  <a:lnTo>
                    <a:pt x="9808" y="12392"/>
                  </a:lnTo>
                  <a:lnTo>
                    <a:pt x="9922" y="12895"/>
                  </a:lnTo>
                  <a:lnTo>
                    <a:pt x="10425" y="14106"/>
                  </a:lnTo>
                  <a:lnTo>
                    <a:pt x="10883" y="14929"/>
                  </a:lnTo>
                  <a:lnTo>
                    <a:pt x="11454" y="15615"/>
                  </a:lnTo>
                  <a:lnTo>
                    <a:pt x="12094" y="16050"/>
                  </a:lnTo>
                  <a:lnTo>
                    <a:pt x="12620" y="16095"/>
                  </a:lnTo>
                  <a:lnTo>
                    <a:pt x="12986" y="15958"/>
                  </a:lnTo>
                  <a:lnTo>
                    <a:pt x="13374" y="15707"/>
                  </a:lnTo>
                  <a:lnTo>
                    <a:pt x="13763" y="15272"/>
                  </a:lnTo>
                  <a:lnTo>
                    <a:pt x="13946" y="14998"/>
                  </a:lnTo>
                  <a:lnTo>
                    <a:pt x="14289" y="14404"/>
                  </a:lnTo>
                  <a:lnTo>
                    <a:pt x="14586" y="13306"/>
                  </a:lnTo>
                  <a:lnTo>
                    <a:pt x="14518" y="12392"/>
                  </a:lnTo>
                  <a:lnTo>
                    <a:pt x="14175" y="11592"/>
                  </a:lnTo>
                  <a:lnTo>
                    <a:pt x="13420" y="10677"/>
                  </a:lnTo>
                  <a:lnTo>
                    <a:pt x="12483" y="10014"/>
                  </a:lnTo>
                  <a:lnTo>
                    <a:pt x="12369" y="9946"/>
                  </a:lnTo>
                  <a:lnTo>
                    <a:pt x="12871" y="10128"/>
                  </a:lnTo>
                  <a:lnTo>
                    <a:pt x="14060" y="10288"/>
                  </a:lnTo>
                  <a:lnTo>
                    <a:pt x="14975" y="10288"/>
                  </a:lnTo>
                  <a:lnTo>
                    <a:pt x="15844" y="10151"/>
                  </a:lnTo>
                  <a:lnTo>
                    <a:pt x="16598" y="9808"/>
                  </a:lnTo>
                  <a:lnTo>
                    <a:pt x="17147" y="9191"/>
                  </a:lnTo>
                  <a:lnTo>
                    <a:pt x="17398" y="8299"/>
                  </a:lnTo>
                  <a:lnTo>
                    <a:pt x="17375" y="7728"/>
                  </a:lnTo>
                  <a:lnTo>
                    <a:pt x="17330" y="7408"/>
                  </a:lnTo>
                  <a:lnTo>
                    <a:pt x="17147" y="6928"/>
                  </a:lnTo>
                  <a:lnTo>
                    <a:pt x="16895" y="6516"/>
                  </a:lnTo>
                  <a:lnTo>
                    <a:pt x="16552" y="6219"/>
                  </a:lnTo>
                  <a:lnTo>
                    <a:pt x="15935" y="5945"/>
                  </a:lnTo>
                  <a:lnTo>
                    <a:pt x="14975" y="5808"/>
                  </a:lnTo>
                  <a:lnTo>
                    <a:pt x="13466" y="5922"/>
                  </a:lnTo>
                  <a:lnTo>
                    <a:pt x="12003" y="6333"/>
                  </a:lnTo>
                  <a:lnTo>
                    <a:pt x="11843" y="6402"/>
                  </a:lnTo>
                  <a:lnTo>
                    <a:pt x="12026" y="6242"/>
                  </a:lnTo>
                  <a:lnTo>
                    <a:pt x="12437" y="5625"/>
                  </a:lnTo>
                  <a:lnTo>
                    <a:pt x="12849" y="4733"/>
                  </a:lnTo>
                  <a:lnTo>
                    <a:pt x="13192" y="3681"/>
                  </a:lnTo>
                  <a:lnTo>
                    <a:pt x="13329" y="2561"/>
                  </a:lnTo>
                  <a:lnTo>
                    <a:pt x="13214" y="1532"/>
                  </a:lnTo>
                  <a:lnTo>
                    <a:pt x="12871" y="869"/>
                  </a:lnTo>
                  <a:lnTo>
                    <a:pt x="12529" y="526"/>
                  </a:lnTo>
                  <a:lnTo>
                    <a:pt x="12071" y="252"/>
                  </a:lnTo>
                  <a:lnTo>
                    <a:pt x="11477" y="69"/>
                  </a:lnTo>
                  <a:lnTo>
                    <a:pt x="11134" y="24"/>
                  </a:lnTo>
                  <a:lnTo>
                    <a:pt x="107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3"/>
            <p:cNvSpPr/>
            <p:nvPr/>
          </p:nvSpPr>
          <p:spPr>
            <a:xfrm rot="8256167">
              <a:off x="2980818" y="4134258"/>
              <a:ext cx="257644" cy="283350"/>
            </a:xfrm>
            <a:custGeom>
              <a:avLst/>
              <a:gdLst/>
              <a:ahLst/>
              <a:cxnLst/>
              <a:rect l="l" t="t" r="r" b="b"/>
              <a:pathLst>
                <a:path w="6174" h="6790" extrusionOk="0">
                  <a:moveTo>
                    <a:pt x="4024" y="0"/>
                  </a:moveTo>
                  <a:lnTo>
                    <a:pt x="3499" y="46"/>
                  </a:lnTo>
                  <a:lnTo>
                    <a:pt x="2927" y="229"/>
                  </a:lnTo>
                  <a:lnTo>
                    <a:pt x="2127" y="663"/>
                  </a:lnTo>
                  <a:lnTo>
                    <a:pt x="1144" y="1555"/>
                  </a:lnTo>
                  <a:lnTo>
                    <a:pt x="389" y="2675"/>
                  </a:lnTo>
                  <a:lnTo>
                    <a:pt x="69" y="3635"/>
                  </a:lnTo>
                  <a:lnTo>
                    <a:pt x="1" y="4275"/>
                  </a:lnTo>
                  <a:lnTo>
                    <a:pt x="24" y="4595"/>
                  </a:lnTo>
                  <a:lnTo>
                    <a:pt x="46" y="4892"/>
                  </a:lnTo>
                  <a:lnTo>
                    <a:pt x="252" y="5441"/>
                  </a:lnTo>
                  <a:lnTo>
                    <a:pt x="549" y="5898"/>
                  </a:lnTo>
                  <a:lnTo>
                    <a:pt x="961" y="6264"/>
                  </a:lnTo>
                  <a:lnTo>
                    <a:pt x="1715" y="6653"/>
                  </a:lnTo>
                  <a:lnTo>
                    <a:pt x="2858" y="6790"/>
                  </a:lnTo>
                  <a:lnTo>
                    <a:pt x="4047" y="6561"/>
                  </a:lnTo>
                  <a:lnTo>
                    <a:pt x="4870" y="6104"/>
                  </a:lnTo>
                  <a:lnTo>
                    <a:pt x="5328" y="5693"/>
                  </a:lnTo>
                  <a:lnTo>
                    <a:pt x="5716" y="5167"/>
                  </a:lnTo>
                  <a:lnTo>
                    <a:pt x="5991" y="4527"/>
                  </a:lnTo>
                  <a:lnTo>
                    <a:pt x="6151" y="3795"/>
                  </a:lnTo>
                  <a:lnTo>
                    <a:pt x="6173" y="2949"/>
                  </a:lnTo>
                  <a:lnTo>
                    <a:pt x="6105" y="2469"/>
                  </a:lnTo>
                  <a:lnTo>
                    <a:pt x="6036" y="2012"/>
                  </a:lnTo>
                  <a:lnTo>
                    <a:pt x="5762" y="1257"/>
                  </a:lnTo>
                  <a:lnTo>
                    <a:pt x="5442" y="709"/>
                  </a:lnTo>
                  <a:lnTo>
                    <a:pt x="5008" y="320"/>
                  </a:lnTo>
                  <a:lnTo>
                    <a:pt x="4550" y="69"/>
                  </a:lnTo>
                  <a:lnTo>
                    <a:pt x="40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3"/>
            <p:cNvSpPr/>
            <p:nvPr/>
          </p:nvSpPr>
          <p:spPr>
            <a:xfrm rot="8256167">
              <a:off x="2996690" y="4168165"/>
              <a:ext cx="206107" cy="205189"/>
            </a:xfrm>
            <a:custGeom>
              <a:avLst/>
              <a:gdLst/>
              <a:ahLst/>
              <a:cxnLst/>
              <a:rect l="l" t="t" r="r" b="b"/>
              <a:pathLst>
                <a:path w="4939" h="4917" fill="none" extrusionOk="0">
                  <a:moveTo>
                    <a:pt x="252" y="3979"/>
                  </a:moveTo>
                  <a:lnTo>
                    <a:pt x="69" y="3499"/>
                  </a:lnTo>
                  <a:lnTo>
                    <a:pt x="0" y="2539"/>
                  </a:lnTo>
                  <a:lnTo>
                    <a:pt x="275" y="1647"/>
                  </a:lnTo>
                  <a:lnTo>
                    <a:pt x="801" y="915"/>
                  </a:lnTo>
                  <a:lnTo>
                    <a:pt x="1532" y="344"/>
                  </a:lnTo>
                  <a:lnTo>
                    <a:pt x="2355" y="24"/>
                  </a:lnTo>
                  <a:lnTo>
                    <a:pt x="3201" y="1"/>
                  </a:lnTo>
                  <a:lnTo>
                    <a:pt x="4001" y="344"/>
                  </a:lnTo>
                  <a:lnTo>
                    <a:pt x="4344" y="687"/>
                  </a:lnTo>
                  <a:lnTo>
                    <a:pt x="4550" y="915"/>
                  </a:lnTo>
                  <a:lnTo>
                    <a:pt x="4824" y="1418"/>
                  </a:lnTo>
                  <a:lnTo>
                    <a:pt x="4939" y="1921"/>
                  </a:lnTo>
                  <a:lnTo>
                    <a:pt x="4916" y="2424"/>
                  </a:lnTo>
                  <a:lnTo>
                    <a:pt x="4710" y="3133"/>
                  </a:lnTo>
                  <a:lnTo>
                    <a:pt x="4070" y="3956"/>
                  </a:lnTo>
                  <a:lnTo>
                    <a:pt x="3224" y="4573"/>
                  </a:lnTo>
                  <a:lnTo>
                    <a:pt x="2241" y="4893"/>
                  </a:lnTo>
                  <a:lnTo>
                    <a:pt x="1532" y="4916"/>
                  </a:lnTo>
                  <a:lnTo>
                    <a:pt x="1098" y="4802"/>
                  </a:lnTo>
                  <a:lnTo>
                    <a:pt x="709" y="4573"/>
                  </a:lnTo>
                  <a:lnTo>
                    <a:pt x="389" y="4207"/>
                  </a:lnTo>
                  <a:lnTo>
                    <a:pt x="252" y="3979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33"/>
          <p:cNvSpPr/>
          <p:nvPr/>
        </p:nvSpPr>
        <p:spPr>
          <a:xfrm>
            <a:off x="8139600" y="475034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1030814" y="583849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33"/>
          <p:cNvSpPr/>
          <p:nvPr/>
        </p:nvSpPr>
        <p:spPr>
          <a:xfrm>
            <a:off x="3712416" y="10380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3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3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33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3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Rectangle 5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E30DF1-3275-0A4A-3AB2-10AECE95C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D7E0F0-CCD5-72CC-32DF-28FA38678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313B20-772F-A552-78A9-47569CBF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A39F60-FA39-2929-3454-93AC6A93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91FF8B-34D0-8CE3-2B21-FCA925D0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E30DF1-3275-0A4A-3AB2-10AECE95C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D7E0F0-CCD5-72CC-32DF-28FA38678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313B20-772F-A552-78A9-47569CBF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A39F60-FA39-2929-3454-93AC6A93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91FF8B-34D0-8CE3-2B21-FCA925D0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4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65EB13-2031-6A50-38FF-93C68780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3687EC-3218-0389-D65F-380E9F14E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78359F-2A0F-2612-0839-CD6ED9E9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9CEC1E-09F9-86E7-DE17-3E3208455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174092-D289-6658-C37D-EFAF3D17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7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76456-2ACA-F66E-F1D6-81A2572A2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DF3CE7-8A0F-49D9-9BB5-365CD0A12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30D23C-D5BA-3487-59CF-58D31CF2E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886E82-99AA-ABB7-1622-D64DE5592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EF1439-48E0-55A3-84EA-0034F2565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4506CA-0569-74DF-3C5E-4C93CDD1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7D955C-266C-0B55-2563-4AD384241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3DEFC2B-F70C-FC06-EB2D-B9673D9C2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FEB56B-88AA-1380-E64D-970CD846D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8EE054F-9B37-C697-F53A-4497BF99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D83215-CEA0-6F51-84B7-B828BDEF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9CF356-56D9-6C41-1EB7-138AA5D3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5E34F9-F6E3-628B-442F-69B942E39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73E6C7-A2CB-1E74-ECCB-821248A6E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EE8E28-6676-A9EA-1D9D-35ECD94C8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DE9941-E46D-EC9E-6DCD-F3A22DD03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C06652-CE65-906C-8B96-D131BAE8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24AA07A-6A05-9E1C-E959-22D45D2C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09E1A9-C73F-2746-DD5D-0D93F83B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7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FAF749-7145-AD32-89C8-5B49B7289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00804E7-BD65-1A65-4EFF-50D7F1E16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A037B8-7F69-F654-A3F5-BCA52E5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F954D49-0EAC-05B1-32EC-58DA166D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A69C07-EB58-B887-48E0-FB57E0F5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1F8D0A-D8EF-B6B5-65EC-75CBBE5FB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2097CEB-1F5F-0DB7-5566-E43F29C6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6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2679A9-DD31-3830-E4D8-4A4D13344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790096-AB93-E715-70FC-6CEB173E3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A7F5595-5D5D-EF8D-B17C-D1898E0F1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4F0B10-C43E-E930-1505-958FFCE34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63E2BA-D22D-2540-6EF6-1A445349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D8B714B-3A9F-ADC5-D658-63CFE058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7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9C50E6-61FD-9D14-1E69-9990A75FB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CA5749-0B40-F1AC-411A-22D896279B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47196C-F8AC-29C0-EE58-453C74275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5B1874-ABE3-9B20-5CB8-ED16EAEC3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C5799C-F7F1-154E-3DE1-622091F3E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4A177B-3785-3695-92A7-3B7E618D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3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C2F3D5-BA23-A985-B4CF-25F76C030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312084-71C8-2A93-23C0-F368BF160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22CD05-07D5-B420-5467-C78EA0DA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301511-9BE2-E13F-F6D1-50BB71E0C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63AA75-0A40-2C20-9C4C-DDB8BD0A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9BA78D5-40D1-AB38-2B30-B9600F7A2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9FE26E-707D-016A-042B-A27BCBECA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6C4AF6-A4FC-28F0-88B2-781B6EBA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65CDB-6947-4D65-9381-1DB87D201E87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D60C92-1161-BC89-DD60-CAF807A9D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43FAFA-06E4-A76F-BF59-904290FEE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52767C-D451-4541-AA13-AD34738EF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3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49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20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1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6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26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51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03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2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97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06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2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6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91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30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0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2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72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07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61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77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04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709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7363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174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0331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75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2233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26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638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3470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842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6345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8002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6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6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54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63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23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8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9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5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63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5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360">
            <a:off x="2281333" y="1775071"/>
            <a:ext cx="7629200" cy="16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081">
            <a:off x="2281347" y="3388933"/>
            <a:ext cx="7629200" cy="5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20914">
            <a:off x="5712166" y="6080507"/>
            <a:ext cx="7992359" cy="3425152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493380">
            <a:off x="-3951213" y="5764655"/>
            <a:ext cx="10096713" cy="376823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23022" y="6043206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685233" y="6474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396117" y="6187263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" y="5749183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0"/>
                </a:moveTo>
                <a:lnTo>
                  <a:pt x="2293" y="131"/>
                </a:lnTo>
                <a:lnTo>
                  <a:pt x="2118" y="350"/>
                </a:lnTo>
                <a:lnTo>
                  <a:pt x="1922" y="786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6" y="1223"/>
                </a:lnTo>
                <a:lnTo>
                  <a:pt x="481" y="1201"/>
                </a:lnTo>
                <a:lnTo>
                  <a:pt x="262" y="1223"/>
                </a:lnTo>
                <a:lnTo>
                  <a:pt x="0" y="1550"/>
                </a:lnTo>
                <a:lnTo>
                  <a:pt x="22" y="1769"/>
                </a:lnTo>
                <a:lnTo>
                  <a:pt x="153" y="2162"/>
                </a:lnTo>
                <a:lnTo>
                  <a:pt x="546" y="2860"/>
                </a:lnTo>
                <a:lnTo>
                  <a:pt x="1070" y="3493"/>
                </a:lnTo>
                <a:lnTo>
                  <a:pt x="1703" y="4039"/>
                </a:lnTo>
                <a:lnTo>
                  <a:pt x="2053" y="4257"/>
                </a:lnTo>
                <a:lnTo>
                  <a:pt x="2271" y="4345"/>
                </a:lnTo>
                <a:lnTo>
                  <a:pt x="2445" y="4279"/>
                </a:lnTo>
                <a:lnTo>
                  <a:pt x="2576" y="4257"/>
                </a:lnTo>
                <a:lnTo>
                  <a:pt x="2686" y="4192"/>
                </a:lnTo>
                <a:lnTo>
                  <a:pt x="3493" y="3712"/>
                </a:lnTo>
                <a:lnTo>
                  <a:pt x="4629" y="2773"/>
                </a:lnTo>
                <a:lnTo>
                  <a:pt x="4956" y="2183"/>
                </a:lnTo>
                <a:lnTo>
                  <a:pt x="5043" y="1747"/>
                </a:lnTo>
                <a:lnTo>
                  <a:pt x="5021" y="1507"/>
                </a:lnTo>
                <a:lnTo>
                  <a:pt x="4978" y="1354"/>
                </a:lnTo>
                <a:lnTo>
                  <a:pt x="4716" y="1157"/>
                </a:lnTo>
                <a:lnTo>
                  <a:pt x="4585" y="1136"/>
                </a:lnTo>
                <a:lnTo>
                  <a:pt x="4236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319" y="677"/>
                </a:lnTo>
                <a:lnTo>
                  <a:pt x="3100" y="306"/>
                </a:lnTo>
                <a:lnTo>
                  <a:pt x="2948" y="131"/>
                </a:lnTo>
                <a:lnTo>
                  <a:pt x="2795" y="22"/>
                </a:lnTo>
                <a:lnTo>
                  <a:pt x="24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171222" y="6362222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7111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617017" y="62375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4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89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4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2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 rot="982892">
            <a:off x="-2376064" y="66736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/>
          <p:nvPr/>
        </p:nvSpPr>
        <p:spPr>
          <a:xfrm rot="-156">
            <a:off x="2592398" y="6533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 rot="-156">
            <a:off x="9822131" y="62253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14866" y="64568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1884166" y="62251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968767" y="2612800"/>
            <a:ext cx="82544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5008900" y="1516833"/>
            <a:ext cx="2174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476500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5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2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60000" y="1404400"/>
            <a:ext cx="10272000" cy="4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733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6204665" y="6043201"/>
            <a:ext cx="7193828" cy="3768369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/>
          <p:nvPr/>
        </p:nvSpPr>
        <p:spPr>
          <a:xfrm>
            <a:off x="9595622" y="6249355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8922033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8052217" y="64244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3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982892">
            <a:off x="-1085048" y="6366027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 rot="-156">
            <a:off x="7239098" y="61393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24910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11470701" y="60314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5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5"/>
          <p:cNvSpPr/>
          <p:nvPr/>
        </p:nvSpPr>
        <p:spPr>
          <a:xfrm>
            <a:off x="549166" y="5950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960067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2"/>
          </p:nvPr>
        </p:nvSpPr>
        <p:spPr>
          <a:xfrm>
            <a:off x="1559951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559951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title" idx="3"/>
          </p:nvPr>
        </p:nvSpPr>
        <p:spPr>
          <a:xfrm>
            <a:off x="7770167" y="32444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7770167" y="37736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Rectangle 12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6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782001">
            <a:off x="-1550239" y="6000657"/>
            <a:ext cx="7222127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6"/>
          <p:cNvSpPr/>
          <p:nvPr/>
        </p:nvSpPr>
        <p:spPr>
          <a:xfrm rot="-189958">
            <a:off x="70871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6"/>
          <p:cNvSpPr/>
          <p:nvPr/>
        </p:nvSpPr>
        <p:spPr>
          <a:xfrm>
            <a:off x="618366" y="59915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>
            <a:off x="88879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/>
          <p:nvPr/>
        </p:nvSpPr>
        <p:spPr>
          <a:xfrm>
            <a:off x="114718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100183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1544168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3076101" y="6240814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75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960000" y="2172967"/>
            <a:ext cx="5136000" cy="14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971237" y="3582992"/>
            <a:ext cx="42688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"/>
          <p:cNvSpPr/>
          <p:nvPr/>
        </p:nvSpPr>
        <p:spPr>
          <a:xfrm rot="81">
            <a:off x="-1507893" y="5853686"/>
            <a:ext cx="8027925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4785633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960000" y="60587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2638600" y="569172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3670399" y="64536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4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223000" y="1711333"/>
            <a:ext cx="5746000" cy="34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rot="-81" flipH="1">
            <a:off x="-1796502" y="5410757"/>
            <a:ext cx="8012591" cy="286045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8"/>
          <p:cNvSpPr/>
          <p:nvPr/>
        </p:nvSpPr>
        <p:spPr>
          <a:xfrm flipH="1">
            <a:off x="3389973" y="5635219"/>
            <a:ext cx="340991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8"/>
          <p:cNvSpPr/>
          <p:nvPr/>
        </p:nvSpPr>
        <p:spPr>
          <a:xfrm flipH="1">
            <a:off x="4724435" y="6010470"/>
            <a:ext cx="457559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8"/>
          <p:cNvSpPr/>
          <p:nvPr/>
        </p:nvSpPr>
        <p:spPr>
          <a:xfrm flipH="1">
            <a:off x="2294153" y="5929534"/>
            <a:ext cx="645193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/>
          <p:nvPr/>
        </p:nvSpPr>
        <p:spPr>
          <a:xfrm flipH="1">
            <a:off x="913442" y="5891460"/>
            <a:ext cx="457541" cy="394873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960000" y="2271733"/>
            <a:ext cx="5136000" cy="1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960000" y="3435400"/>
            <a:ext cx="513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9"/>
          <p:cNvSpPr/>
          <p:nvPr/>
        </p:nvSpPr>
        <p:spPr>
          <a:xfrm rot="982892">
            <a:off x="-2370982" y="5972161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9"/>
          <p:cNvSpPr/>
          <p:nvPr/>
        </p:nvSpPr>
        <p:spPr>
          <a:xfrm rot="-156">
            <a:off x="6984031" y="6177793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9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3357183" y="6417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/>
          <p:nvPr/>
        </p:nvSpPr>
        <p:spPr>
          <a:xfrm>
            <a:off x="121920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9"/>
          <p:cNvSpPr/>
          <p:nvPr/>
        </p:nvSpPr>
        <p:spPr>
          <a:xfrm>
            <a:off x="10116233" y="63173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8281055" y="64179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36691" y="66391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8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2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960000" y="985200"/>
            <a:ext cx="5276400" cy="4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Alfa Slab One"/>
              <a:buNone/>
              <a:defRPr sz="6400"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01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7F600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 txBox="1">
            <a:spLocks noGrp="1"/>
          </p:cNvSpPr>
          <p:nvPr>
            <p:ph type="title" hasCustomPrompt="1"/>
          </p:nvPr>
        </p:nvSpPr>
        <p:spPr>
          <a:xfrm>
            <a:off x="4220000" y="963384"/>
            <a:ext cx="7012000" cy="17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1"/>
          <p:cNvSpPr txBox="1">
            <a:spLocks noGrp="1"/>
          </p:cNvSpPr>
          <p:nvPr>
            <p:ph type="subTitle" idx="1"/>
          </p:nvPr>
        </p:nvSpPr>
        <p:spPr>
          <a:xfrm>
            <a:off x="4220000" y="2722584"/>
            <a:ext cx="7012000" cy="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49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36691" y="66391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title" hasCustomPrompt="1"/>
          </p:nvPr>
        </p:nvSpPr>
        <p:spPr>
          <a:xfrm>
            <a:off x="1997200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960000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96000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3" hasCustomPrompt="1"/>
          </p:nvPr>
        </p:nvSpPr>
        <p:spPr>
          <a:xfrm>
            <a:off x="4393023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3355844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5"/>
          </p:nvPr>
        </p:nvSpPr>
        <p:spPr>
          <a:xfrm>
            <a:off x="335584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6" hasCustomPrompt="1"/>
          </p:nvPr>
        </p:nvSpPr>
        <p:spPr>
          <a:xfrm>
            <a:off x="6788844" y="1655133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7"/>
          </p:nvPr>
        </p:nvSpPr>
        <p:spPr>
          <a:xfrm>
            <a:off x="5751689" y="2547933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8"/>
          </p:nvPr>
        </p:nvSpPr>
        <p:spPr>
          <a:xfrm>
            <a:off x="5751691" y="3011133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9" hasCustomPrompt="1"/>
          </p:nvPr>
        </p:nvSpPr>
        <p:spPr>
          <a:xfrm>
            <a:off x="9184667" y="3855200"/>
            <a:ext cx="10144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3"/>
          </p:nvPr>
        </p:nvSpPr>
        <p:spPr>
          <a:xfrm>
            <a:off x="8147533" y="4748000"/>
            <a:ext cx="30888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3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4"/>
          </p:nvPr>
        </p:nvSpPr>
        <p:spPr>
          <a:xfrm>
            <a:off x="8147535" y="5211200"/>
            <a:ext cx="30888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5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423022" y="5876673"/>
            <a:ext cx="570789" cy="49099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7657033" y="62007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2052117" y="63676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7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6096000" y="2640433"/>
            <a:ext cx="4724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6096000" y="3404033"/>
            <a:ext cx="47244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14"/>
          <p:cNvGrpSpPr/>
          <p:nvPr/>
        </p:nvGrpSpPr>
        <p:grpSpPr>
          <a:xfrm>
            <a:off x="-1634233" y="5750968"/>
            <a:ext cx="8950167" cy="3745073"/>
            <a:chOff x="-1225675" y="4313225"/>
            <a:chExt cx="6712625" cy="2808805"/>
          </a:xfrm>
        </p:grpSpPr>
        <p:sp>
          <p:nvSpPr>
            <p:cNvPr id="115" name="Google Shape;115;p14"/>
            <p:cNvSpPr/>
            <p:nvPr/>
          </p:nvSpPr>
          <p:spPr>
            <a:xfrm rot="356234">
              <a:off x="-1132260" y="4644985"/>
              <a:ext cx="6525794" cy="2145285"/>
            </a:xfrm>
            <a:custGeom>
              <a:avLst/>
              <a:gdLst/>
              <a:ahLst/>
              <a:cxnLst/>
              <a:rect l="l" t="t" r="r" b="b"/>
              <a:pathLst>
                <a:path w="56796" h="58532" extrusionOk="0">
                  <a:moveTo>
                    <a:pt x="24985" y="0"/>
                  </a:moveTo>
                  <a:lnTo>
                    <a:pt x="22627" y="33"/>
                  </a:lnTo>
                  <a:lnTo>
                    <a:pt x="20875" y="262"/>
                  </a:lnTo>
                  <a:lnTo>
                    <a:pt x="19696" y="508"/>
                  </a:lnTo>
                  <a:lnTo>
                    <a:pt x="18550" y="835"/>
                  </a:lnTo>
                  <a:lnTo>
                    <a:pt x="17404" y="1244"/>
                  </a:lnTo>
                  <a:lnTo>
                    <a:pt x="16274" y="1736"/>
                  </a:lnTo>
                  <a:lnTo>
                    <a:pt x="15161" y="2309"/>
                  </a:lnTo>
                  <a:lnTo>
                    <a:pt x="14048" y="2980"/>
                  </a:lnTo>
                  <a:lnTo>
                    <a:pt x="12967" y="3733"/>
                  </a:lnTo>
                  <a:lnTo>
                    <a:pt x="11887" y="4584"/>
                  </a:lnTo>
                  <a:lnTo>
                    <a:pt x="10822" y="5518"/>
                  </a:lnTo>
                  <a:lnTo>
                    <a:pt x="10315" y="6025"/>
                  </a:lnTo>
                  <a:lnTo>
                    <a:pt x="9791" y="6549"/>
                  </a:lnTo>
                  <a:lnTo>
                    <a:pt x="8809" y="7662"/>
                  </a:lnTo>
                  <a:lnTo>
                    <a:pt x="7384" y="9447"/>
                  </a:lnTo>
                  <a:lnTo>
                    <a:pt x="5682" y="12017"/>
                  </a:lnTo>
                  <a:lnTo>
                    <a:pt x="4192" y="14801"/>
                  </a:lnTo>
                  <a:lnTo>
                    <a:pt x="2898" y="17748"/>
                  </a:lnTo>
                  <a:lnTo>
                    <a:pt x="1834" y="20826"/>
                  </a:lnTo>
                  <a:lnTo>
                    <a:pt x="999" y="23986"/>
                  </a:lnTo>
                  <a:lnTo>
                    <a:pt x="410" y="27211"/>
                  </a:lnTo>
                  <a:lnTo>
                    <a:pt x="66" y="30453"/>
                  </a:lnTo>
                  <a:lnTo>
                    <a:pt x="0" y="33662"/>
                  </a:lnTo>
                  <a:lnTo>
                    <a:pt x="197" y="36822"/>
                  </a:lnTo>
                  <a:lnTo>
                    <a:pt x="557" y="39146"/>
                  </a:lnTo>
                  <a:lnTo>
                    <a:pt x="868" y="40653"/>
                  </a:lnTo>
                  <a:lnTo>
                    <a:pt x="1261" y="42126"/>
                  </a:lnTo>
                  <a:lnTo>
                    <a:pt x="1736" y="43551"/>
                  </a:lnTo>
                  <a:lnTo>
                    <a:pt x="2276" y="44942"/>
                  </a:lnTo>
                  <a:lnTo>
                    <a:pt x="2898" y="46285"/>
                  </a:lnTo>
                  <a:lnTo>
                    <a:pt x="3602" y="47578"/>
                  </a:lnTo>
                  <a:lnTo>
                    <a:pt x="4388" y="48823"/>
                  </a:lnTo>
                  <a:lnTo>
                    <a:pt x="5256" y="49985"/>
                  </a:lnTo>
                  <a:lnTo>
                    <a:pt x="6222" y="51098"/>
                  </a:lnTo>
                  <a:lnTo>
                    <a:pt x="6729" y="51622"/>
                  </a:lnTo>
                  <a:lnTo>
                    <a:pt x="7253" y="52130"/>
                  </a:lnTo>
                  <a:lnTo>
                    <a:pt x="8350" y="53096"/>
                  </a:lnTo>
                  <a:lnTo>
                    <a:pt x="9496" y="53963"/>
                  </a:lnTo>
                  <a:lnTo>
                    <a:pt x="10691" y="54766"/>
                  </a:lnTo>
                  <a:lnTo>
                    <a:pt x="11936" y="55470"/>
                  </a:lnTo>
                  <a:lnTo>
                    <a:pt x="13213" y="56108"/>
                  </a:lnTo>
                  <a:lnTo>
                    <a:pt x="14539" y="56665"/>
                  </a:lnTo>
                  <a:lnTo>
                    <a:pt x="15898" y="57156"/>
                  </a:lnTo>
                  <a:lnTo>
                    <a:pt x="17977" y="57762"/>
                  </a:lnTo>
                  <a:lnTo>
                    <a:pt x="20859" y="58286"/>
                  </a:lnTo>
                  <a:lnTo>
                    <a:pt x="23806" y="58531"/>
                  </a:lnTo>
                  <a:lnTo>
                    <a:pt x="26802" y="58515"/>
                  </a:lnTo>
                  <a:lnTo>
                    <a:pt x="29814" y="58220"/>
                  </a:lnTo>
                  <a:lnTo>
                    <a:pt x="32810" y="57680"/>
                  </a:lnTo>
                  <a:lnTo>
                    <a:pt x="35757" y="56894"/>
                  </a:lnTo>
                  <a:lnTo>
                    <a:pt x="38639" y="55863"/>
                  </a:lnTo>
                  <a:lnTo>
                    <a:pt x="41406" y="54618"/>
                  </a:lnTo>
                  <a:lnTo>
                    <a:pt x="44058" y="53145"/>
                  </a:lnTo>
                  <a:lnTo>
                    <a:pt x="46530" y="51459"/>
                  </a:lnTo>
                  <a:lnTo>
                    <a:pt x="48823" y="49576"/>
                  </a:lnTo>
                  <a:lnTo>
                    <a:pt x="49887" y="48544"/>
                  </a:lnTo>
                  <a:lnTo>
                    <a:pt x="50902" y="47496"/>
                  </a:lnTo>
                  <a:lnTo>
                    <a:pt x="52654" y="45352"/>
                  </a:lnTo>
                  <a:lnTo>
                    <a:pt x="54078" y="43109"/>
                  </a:lnTo>
                  <a:lnTo>
                    <a:pt x="55191" y="40816"/>
                  </a:lnTo>
                  <a:lnTo>
                    <a:pt x="56026" y="38475"/>
                  </a:lnTo>
                  <a:lnTo>
                    <a:pt x="56550" y="36101"/>
                  </a:lnTo>
                  <a:lnTo>
                    <a:pt x="56796" y="33678"/>
                  </a:lnTo>
                  <a:lnTo>
                    <a:pt x="56780" y="31255"/>
                  </a:lnTo>
                  <a:lnTo>
                    <a:pt x="56485" y="28832"/>
                  </a:lnTo>
                  <a:lnTo>
                    <a:pt x="55945" y="26392"/>
                  </a:lnTo>
                  <a:lnTo>
                    <a:pt x="55159" y="23986"/>
                  </a:lnTo>
                  <a:lnTo>
                    <a:pt x="54127" y="21612"/>
                  </a:lnTo>
                  <a:lnTo>
                    <a:pt x="52883" y="19270"/>
                  </a:lnTo>
                  <a:lnTo>
                    <a:pt x="51409" y="16978"/>
                  </a:lnTo>
                  <a:lnTo>
                    <a:pt x="49723" y="14735"/>
                  </a:lnTo>
                  <a:lnTo>
                    <a:pt x="47840" y="12574"/>
                  </a:lnTo>
                  <a:lnTo>
                    <a:pt x="46809" y="11526"/>
                  </a:lnTo>
                  <a:lnTo>
                    <a:pt x="45777" y="10511"/>
                  </a:lnTo>
                  <a:lnTo>
                    <a:pt x="43616" y="8563"/>
                  </a:lnTo>
                  <a:lnTo>
                    <a:pt x="41406" y="6795"/>
                  </a:lnTo>
                  <a:lnTo>
                    <a:pt x="39147" y="5174"/>
                  </a:lnTo>
                  <a:lnTo>
                    <a:pt x="36838" y="3749"/>
                  </a:lnTo>
                  <a:lnTo>
                    <a:pt x="34497" y="2521"/>
                  </a:lnTo>
                  <a:lnTo>
                    <a:pt x="32139" y="1523"/>
                  </a:lnTo>
                  <a:lnTo>
                    <a:pt x="29749" y="753"/>
                  </a:lnTo>
                  <a:lnTo>
                    <a:pt x="27375" y="246"/>
                  </a:lnTo>
                  <a:lnTo>
                    <a:pt x="249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17266" y="4559904"/>
              <a:ext cx="428092" cy="368249"/>
            </a:xfrm>
            <a:custGeom>
              <a:avLst/>
              <a:gdLst/>
              <a:ahLst/>
              <a:cxnLst/>
              <a:rect l="l" t="t" r="r" b="b"/>
              <a:pathLst>
                <a:path w="8427" h="7249" extrusionOk="0">
                  <a:moveTo>
                    <a:pt x="4235" y="1"/>
                  </a:moveTo>
                  <a:lnTo>
                    <a:pt x="3951" y="88"/>
                  </a:lnTo>
                  <a:lnTo>
                    <a:pt x="3842" y="219"/>
                  </a:lnTo>
                  <a:lnTo>
                    <a:pt x="3580" y="568"/>
                  </a:lnTo>
                  <a:lnTo>
                    <a:pt x="3209" y="1289"/>
                  </a:lnTo>
                  <a:lnTo>
                    <a:pt x="2969" y="2380"/>
                  </a:lnTo>
                  <a:lnTo>
                    <a:pt x="2969" y="3144"/>
                  </a:lnTo>
                  <a:lnTo>
                    <a:pt x="2773" y="2904"/>
                  </a:lnTo>
                  <a:lnTo>
                    <a:pt x="2314" y="2489"/>
                  </a:lnTo>
                  <a:lnTo>
                    <a:pt x="1768" y="2184"/>
                  </a:lnTo>
                  <a:lnTo>
                    <a:pt x="1157" y="2031"/>
                  </a:lnTo>
                  <a:lnTo>
                    <a:pt x="808" y="2009"/>
                  </a:lnTo>
                  <a:lnTo>
                    <a:pt x="633" y="2031"/>
                  </a:lnTo>
                  <a:lnTo>
                    <a:pt x="306" y="2184"/>
                  </a:lnTo>
                  <a:lnTo>
                    <a:pt x="87" y="2446"/>
                  </a:lnTo>
                  <a:lnTo>
                    <a:pt x="0" y="2795"/>
                  </a:lnTo>
                  <a:lnTo>
                    <a:pt x="44" y="2991"/>
                  </a:lnTo>
                  <a:lnTo>
                    <a:pt x="262" y="3646"/>
                  </a:lnTo>
                  <a:lnTo>
                    <a:pt x="917" y="4847"/>
                  </a:lnTo>
                  <a:lnTo>
                    <a:pt x="1812" y="5917"/>
                  </a:lnTo>
                  <a:lnTo>
                    <a:pt x="2882" y="6790"/>
                  </a:lnTo>
                  <a:lnTo>
                    <a:pt x="3449" y="7139"/>
                  </a:lnTo>
                  <a:lnTo>
                    <a:pt x="3646" y="7226"/>
                  </a:lnTo>
                  <a:lnTo>
                    <a:pt x="3995" y="7248"/>
                  </a:lnTo>
                  <a:lnTo>
                    <a:pt x="4148" y="7183"/>
                  </a:lnTo>
                  <a:lnTo>
                    <a:pt x="4344" y="7183"/>
                  </a:lnTo>
                  <a:lnTo>
                    <a:pt x="4541" y="7052"/>
                  </a:lnTo>
                  <a:lnTo>
                    <a:pt x="5152" y="6659"/>
                  </a:lnTo>
                  <a:lnTo>
                    <a:pt x="6549" y="5764"/>
                  </a:lnTo>
                  <a:lnTo>
                    <a:pt x="7466" y="4956"/>
                  </a:lnTo>
                  <a:lnTo>
                    <a:pt x="7968" y="4345"/>
                  </a:lnTo>
                  <a:lnTo>
                    <a:pt x="8296" y="3668"/>
                  </a:lnTo>
                  <a:lnTo>
                    <a:pt x="8427" y="2926"/>
                  </a:lnTo>
                  <a:lnTo>
                    <a:pt x="8405" y="2511"/>
                  </a:lnTo>
                  <a:lnTo>
                    <a:pt x="8317" y="2271"/>
                  </a:lnTo>
                  <a:lnTo>
                    <a:pt x="7903" y="1943"/>
                  </a:lnTo>
                  <a:lnTo>
                    <a:pt x="7663" y="1922"/>
                  </a:lnTo>
                  <a:lnTo>
                    <a:pt x="7073" y="2009"/>
                  </a:lnTo>
                  <a:lnTo>
                    <a:pt x="6069" y="2446"/>
                  </a:lnTo>
                  <a:lnTo>
                    <a:pt x="5632" y="2751"/>
                  </a:lnTo>
                  <a:lnTo>
                    <a:pt x="5676" y="2424"/>
                  </a:lnTo>
                  <a:lnTo>
                    <a:pt x="5676" y="1769"/>
                  </a:lnTo>
                  <a:lnTo>
                    <a:pt x="5523" y="1136"/>
                  </a:lnTo>
                  <a:lnTo>
                    <a:pt x="5196" y="524"/>
                  </a:lnTo>
                  <a:lnTo>
                    <a:pt x="4934" y="241"/>
                  </a:lnTo>
                  <a:lnTo>
                    <a:pt x="4825" y="132"/>
                  </a:lnTo>
                  <a:lnTo>
                    <a:pt x="4541" y="22"/>
                  </a:lnTo>
                  <a:lnTo>
                    <a:pt x="42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2092224" y="4860825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1615287" y="4646438"/>
              <a:ext cx="256235" cy="220726"/>
            </a:xfrm>
            <a:custGeom>
              <a:avLst/>
              <a:gdLst/>
              <a:ahLst/>
              <a:cxnLst/>
              <a:rect l="l" t="t" r="r" b="b"/>
              <a:pathLst>
                <a:path w="5044" h="4345" extrusionOk="0">
                  <a:moveTo>
                    <a:pt x="2424" y="1"/>
                  </a:moveTo>
                  <a:lnTo>
                    <a:pt x="2293" y="132"/>
                  </a:lnTo>
                  <a:lnTo>
                    <a:pt x="2118" y="350"/>
                  </a:lnTo>
                  <a:lnTo>
                    <a:pt x="1900" y="787"/>
                  </a:lnTo>
                  <a:lnTo>
                    <a:pt x="1769" y="1441"/>
                  </a:lnTo>
                  <a:lnTo>
                    <a:pt x="1769" y="1878"/>
                  </a:lnTo>
                  <a:lnTo>
                    <a:pt x="1529" y="1594"/>
                  </a:lnTo>
                  <a:lnTo>
                    <a:pt x="895" y="1245"/>
                  </a:lnTo>
                  <a:lnTo>
                    <a:pt x="481" y="1201"/>
                  </a:lnTo>
                  <a:lnTo>
                    <a:pt x="262" y="1245"/>
                  </a:lnTo>
                  <a:lnTo>
                    <a:pt x="0" y="1551"/>
                  </a:lnTo>
                  <a:lnTo>
                    <a:pt x="22" y="1769"/>
                  </a:lnTo>
                  <a:lnTo>
                    <a:pt x="153" y="2162"/>
                  </a:lnTo>
                  <a:lnTo>
                    <a:pt x="546" y="2882"/>
                  </a:lnTo>
                  <a:lnTo>
                    <a:pt x="1070" y="3515"/>
                  </a:lnTo>
                  <a:lnTo>
                    <a:pt x="1703" y="4039"/>
                  </a:lnTo>
                  <a:lnTo>
                    <a:pt x="2031" y="4258"/>
                  </a:lnTo>
                  <a:lnTo>
                    <a:pt x="2249" y="4345"/>
                  </a:lnTo>
                  <a:lnTo>
                    <a:pt x="2445" y="4279"/>
                  </a:lnTo>
                  <a:lnTo>
                    <a:pt x="2576" y="4279"/>
                  </a:lnTo>
                  <a:lnTo>
                    <a:pt x="2686" y="4192"/>
                  </a:lnTo>
                  <a:lnTo>
                    <a:pt x="3493" y="3712"/>
                  </a:lnTo>
                  <a:lnTo>
                    <a:pt x="4650" y="2795"/>
                  </a:lnTo>
                  <a:lnTo>
                    <a:pt x="4978" y="2206"/>
                  </a:lnTo>
                  <a:lnTo>
                    <a:pt x="5043" y="1747"/>
                  </a:lnTo>
                  <a:lnTo>
                    <a:pt x="5021" y="1507"/>
                  </a:lnTo>
                  <a:lnTo>
                    <a:pt x="4956" y="1354"/>
                  </a:lnTo>
                  <a:lnTo>
                    <a:pt x="4716" y="1158"/>
                  </a:lnTo>
                  <a:lnTo>
                    <a:pt x="4585" y="1158"/>
                  </a:lnTo>
                  <a:lnTo>
                    <a:pt x="4214" y="1201"/>
                  </a:lnTo>
                  <a:lnTo>
                    <a:pt x="3624" y="1441"/>
                  </a:lnTo>
                  <a:lnTo>
                    <a:pt x="3384" y="1638"/>
                  </a:lnTo>
                  <a:lnTo>
                    <a:pt x="3428" y="1245"/>
                  </a:lnTo>
                  <a:lnTo>
                    <a:pt x="3297" y="677"/>
                  </a:lnTo>
                  <a:lnTo>
                    <a:pt x="3100" y="306"/>
                  </a:lnTo>
                  <a:lnTo>
                    <a:pt x="2948" y="132"/>
                  </a:lnTo>
                  <a:lnTo>
                    <a:pt x="2795" y="22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276326" y="4785397"/>
              <a:ext cx="343814" cy="296164"/>
            </a:xfrm>
            <a:custGeom>
              <a:avLst/>
              <a:gdLst/>
              <a:ahLst/>
              <a:cxnLst/>
              <a:rect l="l" t="t" r="r" b="b"/>
              <a:pathLst>
                <a:path w="6768" h="5830" extrusionOk="0">
                  <a:moveTo>
                    <a:pt x="3384" y="0"/>
                  </a:moveTo>
                  <a:lnTo>
                    <a:pt x="3144" y="66"/>
                  </a:lnTo>
                  <a:lnTo>
                    <a:pt x="3057" y="153"/>
                  </a:lnTo>
                  <a:lnTo>
                    <a:pt x="2839" y="437"/>
                  </a:lnTo>
                  <a:lnTo>
                    <a:pt x="2555" y="1026"/>
                  </a:lnTo>
                  <a:lnTo>
                    <a:pt x="2380" y="1921"/>
                  </a:lnTo>
                  <a:lnTo>
                    <a:pt x="2380" y="2533"/>
                  </a:lnTo>
                  <a:lnTo>
                    <a:pt x="2053" y="2140"/>
                  </a:lnTo>
                  <a:lnTo>
                    <a:pt x="1441" y="1747"/>
                  </a:lnTo>
                  <a:lnTo>
                    <a:pt x="939" y="1616"/>
                  </a:lnTo>
                  <a:lnTo>
                    <a:pt x="655" y="1594"/>
                  </a:lnTo>
                  <a:lnTo>
                    <a:pt x="503" y="1616"/>
                  </a:lnTo>
                  <a:lnTo>
                    <a:pt x="241" y="1747"/>
                  </a:lnTo>
                  <a:lnTo>
                    <a:pt x="66" y="1965"/>
                  </a:lnTo>
                  <a:lnTo>
                    <a:pt x="1" y="2249"/>
                  </a:lnTo>
                  <a:lnTo>
                    <a:pt x="44" y="2402"/>
                  </a:lnTo>
                  <a:lnTo>
                    <a:pt x="197" y="2926"/>
                  </a:lnTo>
                  <a:lnTo>
                    <a:pt x="721" y="3886"/>
                  </a:lnTo>
                  <a:lnTo>
                    <a:pt x="1441" y="4737"/>
                  </a:lnTo>
                  <a:lnTo>
                    <a:pt x="2293" y="5458"/>
                  </a:lnTo>
                  <a:lnTo>
                    <a:pt x="2773" y="5742"/>
                  </a:lnTo>
                  <a:lnTo>
                    <a:pt x="2904" y="5807"/>
                  </a:lnTo>
                  <a:lnTo>
                    <a:pt x="3188" y="5829"/>
                  </a:lnTo>
                  <a:lnTo>
                    <a:pt x="3319" y="5785"/>
                  </a:lnTo>
                  <a:lnTo>
                    <a:pt x="3472" y="5764"/>
                  </a:lnTo>
                  <a:lnTo>
                    <a:pt x="3646" y="5676"/>
                  </a:lnTo>
                  <a:lnTo>
                    <a:pt x="4148" y="5349"/>
                  </a:lnTo>
                  <a:lnTo>
                    <a:pt x="5262" y="4628"/>
                  </a:lnTo>
                  <a:lnTo>
                    <a:pt x="6004" y="3995"/>
                  </a:lnTo>
                  <a:lnTo>
                    <a:pt x="6419" y="3515"/>
                  </a:lnTo>
                  <a:lnTo>
                    <a:pt x="6681" y="2947"/>
                  </a:lnTo>
                  <a:lnTo>
                    <a:pt x="6768" y="2336"/>
                  </a:lnTo>
                  <a:lnTo>
                    <a:pt x="6746" y="2009"/>
                  </a:lnTo>
                  <a:lnTo>
                    <a:pt x="6681" y="1834"/>
                  </a:lnTo>
                  <a:lnTo>
                    <a:pt x="6331" y="1550"/>
                  </a:lnTo>
                  <a:lnTo>
                    <a:pt x="6157" y="1550"/>
                  </a:lnTo>
                  <a:lnTo>
                    <a:pt x="5676" y="1616"/>
                  </a:lnTo>
                  <a:lnTo>
                    <a:pt x="4847" y="1943"/>
                  </a:lnTo>
                  <a:lnTo>
                    <a:pt x="4519" y="2205"/>
                  </a:lnTo>
                  <a:lnTo>
                    <a:pt x="4563" y="1681"/>
                  </a:lnTo>
                  <a:lnTo>
                    <a:pt x="4432" y="917"/>
                  </a:lnTo>
                  <a:lnTo>
                    <a:pt x="4148" y="415"/>
                  </a:lnTo>
                  <a:lnTo>
                    <a:pt x="3930" y="175"/>
                  </a:lnTo>
                  <a:lnTo>
                    <a:pt x="3755" y="44"/>
                  </a:lnTo>
                  <a:lnTo>
                    <a:pt x="33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58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60000" y="3065467"/>
            <a:ext cx="4383600" cy="17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1"/>
          </p:nvPr>
        </p:nvSpPr>
        <p:spPr>
          <a:xfrm>
            <a:off x="960000" y="4826433"/>
            <a:ext cx="43836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4912033" y="7200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5"/>
          <p:cNvSpPr/>
          <p:nvPr/>
        </p:nvSpPr>
        <p:spPr>
          <a:xfrm>
            <a:off x="745681" y="403832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/>
          <p:nvPr/>
        </p:nvSpPr>
        <p:spPr>
          <a:xfrm>
            <a:off x="10608516" y="881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960133" y="720000"/>
            <a:ext cx="5308400" cy="14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960133" y="2640000"/>
            <a:ext cx="53084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67">
                <a:solidFill>
                  <a:srgbClr val="38383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16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16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6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>
            <a:spLocks noGrp="1"/>
          </p:cNvSpPr>
          <p:nvPr>
            <p:ph type="title"/>
          </p:nvPr>
        </p:nvSpPr>
        <p:spPr>
          <a:xfrm>
            <a:off x="960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1"/>
          </p:nvPr>
        </p:nvSpPr>
        <p:spPr>
          <a:xfrm>
            <a:off x="960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9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6096000" y="2640000"/>
            <a:ext cx="513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6096000" y="3403600"/>
            <a:ext cx="5136000" cy="1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0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/>
          <p:nvPr/>
        </p:nvSpPr>
        <p:spPr>
          <a:xfrm>
            <a:off x="3174461" y="5557834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 idx="2"/>
          </p:nvPr>
        </p:nvSpPr>
        <p:spPr>
          <a:xfrm>
            <a:off x="1114133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1"/>
          </p:nvPr>
        </p:nvSpPr>
        <p:spPr>
          <a:xfrm>
            <a:off x="1114133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title" idx="3"/>
          </p:nvPr>
        </p:nvSpPr>
        <p:spPr>
          <a:xfrm>
            <a:off x="4665000" y="20681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ubTitle" idx="4"/>
          </p:nvPr>
        </p:nvSpPr>
        <p:spPr>
          <a:xfrm>
            <a:off x="4665000" y="25973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9"/>
          <p:cNvSpPr txBox="1">
            <a:spLocks noGrp="1"/>
          </p:cNvSpPr>
          <p:nvPr>
            <p:ph type="title" idx="5"/>
          </p:nvPr>
        </p:nvSpPr>
        <p:spPr>
          <a:xfrm>
            <a:off x="8215867" y="3996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9"/>
          <p:cNvSpPr txBox="1">
            <a:spLocks noGrp="1"/>
          </p:cNvSpPr>
          <p:nvPr>
            <p:ph type="subTitle" idx="6"/>
          </p:nvPr>
        </p:nvSpPr>
        <p:spPr>
          <a:xfrm>
            <a:off x="8215867" y="4526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Rectangle 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2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18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2"/>
          </p:nvPr>
        </p:nvSpPr>
        <p:spPr>
          <a:xfrm>
            <a:off x="1114133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1"/>
          </p:nvPr>
        </p:nvSpPr>
        <p:spPr>
          <a:xfrm>
            <a:off x="1114133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3"/>
          </p:nvPr>
        </p:nvSpPr>
        <p:spPr>
          <a:xfrm>
            <a:off x="4665000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4"/>
          </p:nvPr>
        </p:nvSpPr>
        <p:spPr>
          <a:xfrm>
            <a:off x="4665000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5"/>
          </p:nvPr>
        </p:nvSpPr>
        <p:spPr>
          <a:xfrm>
            <a:off x="8215867" y="4140200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6"/>
          </p:nvPr>
        </p:nvSpPr>
        <p:spPr>
          <a:xfrm>
            <a:off x="8215867" y="4669400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/>
          <p:nvPr/>
        </p:nvSpPr>
        <p:spPr>
          <a:xfrm rot="511184">
            <a:off x="-1086802" y="59748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0"/>
          <p:cNvSpPr/>
          <p:nvPr/>
        </p:nvSpPr>
        <p:spPr>
          <a:xfrm rot="-156">
            <a:off x="7973631" y="54831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0"/>
          <p:cNvSpPr/>
          <p:nvPr/>
        </p:nvSpPr>
        <p:spPr>
          <a:xfrm>
            <a:off x="550733" y="60667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0"/>
          <p:cNvSpPr/>
          <p:nvPr/>
        </p:nvSpPr>
        <p:spPr>
          <a:xfrm>
            <a:off x="4725367" y="61119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0"/>
          <p:cNvSpPr/>
          <p:nvPr/>
        </p:nvSpPr>
        <p:spPr>
          <a:xfrm>
            <a:off x="2968733" y="62577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9273817" y="5748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11589963" y="5597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9996633" y="5992016"/>
            <a:ext cx="736968" cy="634809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8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114133" y="4809767"/>
            <a:ext cx="2862000" cy="63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1"/>
          </p:nvPr>
        </p:nvSpPr>
        <p:spPr>
          <a:xfrm>
            <a:off x="12898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title" idx="2"/>
          </p:nvPr>
        </p:nvSpPr>
        <p:spPr>
          <a:xfrm>
            <a:off x="4665000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3"/>
          </p:nvPr>
        </p:nvSpPr>
        <p:spPr>
          <a:xfrm>
            <a:off x="4840600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title" idx="4"/>
          </p:nvPr>
        </p:nvSpPr>
        <p:spPr>
          <a:xfrm>
            <a:off x="8215867" y="4809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5"/>
          </p:nvPr>
        </p:nvSpPr>
        <p:spPr>
          <a:xfrm>
            <a:off x="8391467" y="5338967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title" idx="6"/>
          </p:nvPr>
        </p:nvSpPr>
        <p:spPr>
          <a:xfrm>
            <a:off x="1114133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1"/>
          <p:cNvSpPr txBox="1">
            <a:spLocks noGrp="1"/>
          </p:cNvSpPr>
          <p:nvPr>
            <p:ph type="subTitle" idx="7"/>
          </p:nvPr>
        </p:nvSpPr>
        <p:spPr>
          <a:xfrm>
            <a:off x="12898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1"/>
          <p:cNvSpPr txBox="1">
            <a:spLocks noGrp="1"/>
          </p:cNvSpPr>
          <p:nvPr>
            <p:ph type="title" idx="8"/>
          </p:nvPr>
        </p:nvSpPr>
        <p:spPr>
          <a:xfrm>
            <a:off x="4665000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21"/>
          <p:cNvSpPr txBox="1">
            <a:spLocks noGrp="1"/>
          </p:cNvSpPr>
          <p:nvPr>
            <p:ph type="subTitle" idx="9"/>
          </p:nvPr>
        </p:nvSpPr>
        <p:spPr>
          <a:xfrm>
            <a:off x="4840600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1"/>
          <p:cNvSpPr txBox="1">
            <a:spLocks noGrp="1"/>
          </p:cNvSpPr>
          <p:nvPr>
            <p:ph type="title" idx="13"/>
          </p:nvPr>
        </p:nvSpPr>
        <p:spPr>
          <a:xfrm>
            <a:off x="8215867" y="25226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4"/>
          </p:nvPr>
        </p:nvSpPr>
        <p:spPr>
          <a:xfrm>
            <a:off x="8391467" y="3051833"/>
            <a:ext cx="251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1"/>
          <p:cNvSpPr/>
          <p:nvPr/>
        </p:nvSpPr>
        <p:spPr>
          <a:xfrm rot="511184">
            <a:off x="-1086802" y="6279695"/>
            <a:ext cx="8152020" cy="376831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1"/>
          <p:cNvSpPr/>
          <p:nvPr/>
        </p:nvSpPr>
        <p:spPr>
          <a:xfrm rot="-156">
            <a:off x="6184731" y="6467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1"/>
          <p:cNvSpPr/>
          <p:nvPr/>
        </p:nvSpPr>
        <p:spPr>
          <a:xfrm>
            <a:off x="550733" y="6371563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4725367" y="641676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/>
          <p:nvPr/>
        </p:nvSpPr>
        <p:spPr>
          <a:xfrm>
            <a:off x="2904033" y="6264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1"/>
          <p:cNvSpPr/>
          <p:nvPr/>
        </p:nvSpPr>
        <p:spPr>
          <a:xfrm>
            <a:off x="8795050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11165199" y="6467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Rectangle 2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8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dk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title" hasCustomPrompt="1"/>
          </p:nvPr>
        </p:nvSpPr>
        <p:spPr>
          <a:xfrm>
            <a:off x="1202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202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title" idx="2" hasCustomPrompt="1"/>
          </p:nvPr>
        </p:nvSpPr>
        <p:spPr>
          <a:xfrm>
            <a:off x="6338200" y="2001400"/>
            <a:ext cx="4651600" cy="12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3"/>
          </p:nvPr>
        </p:nvSpPr>
        <p:spPr>
          <a:xfrm>
            <a:off x="6338200" y="29742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title" idx="4" hasCustomPrompt="1"/>
          </p:nvPr>
        </p:nvSpPr>
        <p:spPr>
          <a:xfrm>
            <a:off x="3770100" y="4328600"/>
            <a:ext cx="4651600" cy="1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5"/>
          </p:nvPr>
        </p:nvSpPr>
        <p:spPr>
          <a:xfrm>
            <a:off x="3769967" y="5227600"/>
            <a:ext cx="4651600" cy="5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2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2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37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3"/>
          <p:cNvSpPr txBox="1">
            <a:spLocks noGrp="1"/>
          </p:cNvSpPr>
          <p:nvPr>
            <p:ph type="title" idx="2"/>
          </p:nvPr>
        </p:nvSpPr>
        <p:spPr>
          <a:xfrm>
            <a:off x="34372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34372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 idx="3"/>
          </p:nvPr>
        </p:nvSpPr>
        <p:spPr>
          <a:xfrm>
            <a:off x="8348400" y="45049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4"/>
          </p:nvPr>
        </p:nvSpPr>
        <p:spPr>
          <a:xfrm>
            <a:off x="8348400" y="50341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title" idx="5"/>
          </p:nvPr>
        </p:nvSpPr>
        <p:spPr>
          <a:xfrm>
            <a:off x="9816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6"/>
          </p:nvPr>
        </p:nvSpPr>
        <p:spPr>
          <a:xfrm>
            <a:off x="9816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 idx="7"/>
          </p:nvPr>
        </p:nvSpPr>
        <p:spPr>
          <a:xfrm>
            <a:off x="5892800" y="23194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8"/>
          </p:nvPr>
        </p:nvSpPr>
        <p:spPr>
          <a:xfrm>
            <a:off x="5892800" y="28486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/>
          <p:nvPr/>
        </p:nvSpPr>
        <p:spPr>
          <a:xfrm rot="781981">
            <a:off x="-1506475" y="567343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3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>
            <a:off x="1080099" y="60933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/>
          <p:nvPr/>
        </p:nvSpPr>
        <p:spPr>
          <a:xfrm>
            <a:off x="7460833" y="5860795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91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1" name="Google Shape;221;p24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title" idx="3"/>
          </p:nvPr>
        </p:nvSpPr>
        <p:spPr>
          <a:xfrm>
            <a:off x="4388733" y="4301767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subTitle" idx="4"/>
          </p:nvPr>
        </p:nvSpPr>
        <p:spPr>
          <a:xfrm>
            <a:off x="4388733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5" name="Google Shape;225;p24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idx="7"/>
          </p:nvPr>
        </p:nvSpPr>
        <p:spPr>
          <a:xfrm>
            <a:off x="4388733" y="2116233"/>
            <a:ext cx="28620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8"/>
          </p:nvPr>
        </p:nvSpPr>
        <p:spPr>
          <a:xfrm>
            <a:off x="4388733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/>
          <p:nvPr/>
        </p:nvSpPr>
        <p:spPr>
          <a:xfrm rot="212424">
            <a:off x="-1293586" y="61235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4"/>
          <p:cNvSpPr/>
          <p:nvPr/>
        </p:nvSpPr>
        <p:spPr>
          <a:xfrm rot="-189952">
            <a:off x="3332589" y="6485981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4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4"/>
          <p:cNvSpPr/>
          <p:nvPr/>
        </p:nvSpPr>
        <p:spPr>
          <a:xfrm>
            <a:off x="6096001" y="6394396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4"/>
          <p:cNvSpPr/>
          <p:nvPr/>
        </p:nvSpPr>
        <p:spPr>
          <a:xfrm>
            <a:off x="9117900" y="6401150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1710833" y="62324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7463699" y="63637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6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3">
  <p:cSld name="Title and Four Columns  3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 idx="2"/>
          </p:nvPr>
        </p:nvSpPr>
        <p:spPr>
          <a:xfrm>
            <a:off x="9600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8" name="Google Shape;238;p25"/>
          <p:cNvSpPr txBox="1">
            <a:spLocks noGrp="1"/>
          </p:cNvSpPr>
          <p:nvPr>
            <p:ph type="subTitle" idx="1"/>
          </p:nvPr>
        </p:nvSpPr>
        <p:spPr>
          <a:xfrm>
            <a:off x="96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5"/>
          <p:cNvSpPr txBox="1">
            <a:spLocks noGrp="1"/>
          </p:cNvSpPr>
          <p:nvPr>
            <p:ph type="title" idx="3"/>
          </p:nvPr>
        </p:nvSpPr>
        <p:spPr>
          <a:xfrm>
            <a:off x="8599600" y="4301767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0" name="Google Shape;240;p25"/>
          <p:cNvSpPr txBox="1">
            <a:spLocks noGrp="1"/>
          </p:cNvSpPr>
          <p:nvPr>
            <p:ph type="subTitle" idx="4"/>
          </p:nvPr>
        </p:nvSpPr>
        <p:spPr>
          <a:xfrm>
            <a:off x="8370000" y="4830967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5"/>
          <p:cNvSpPr txBox="1">
            <a:spLocks noGrp="1"/>
          </p:cNvSpPr>
          <p:nvPr>
            <p:ph type="title" idx="5"/>
          </p:nvPr>
        </p:nvSpPr>
        <p:spPr>
          <a:xfrm>
            <a:off x="9600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ubTitle" idx="6"/>
          </p:nvPr>
        </p:nvSpPr>
        <p:spPr>
          <a:xfrm>
            <a:off x="96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title" idx="7"/>
          </p:nvPr>
        </p:nvSpPr>
        <p:spPr>
          <a:xfrm>
            <a:off x="8599600" y="2116233"/>
            <a:ext cx="2632400" cy="6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subTitle" idx="8"/>
          </p:nvPr>
        </p:nvSpPr>
        <p:spPr>
          <a:xfrm>
            <a:off x="8370000" y="2645433"/>
            <a:ext cx="2862000" cy="10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5"/>
          <p:cNvSpPr/>
          <p:nvPr/>
        </p:nvSpPr>
        <p:spPr>
          <a:xfrm rot="212424">
            <a:off x="8046514" y="6457433"/>
            <a:ext cx="4932871" cy="2860451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5"/>
          <p:cNvSpPr/>
          <p:nvPr/>
        </p:nvSpPr>
        <p:spPr>
          <a:xfrm rot="-189952">
            <a:off x="-2353395" y="6392714"/>
            <a:ext cx="9259195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9805833" y="63569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5"/>
          <p:cNvSpPr/>
          <p:nvPr/>
        </p:nvSpPr>
        <p:spPr>
          <a:xfrm>
            <a:off x="410017" y="630113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3431917" y="6307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5"/>
          <p:cNvSpPr/>
          <p:nvPr/>
        </p:nvSpPr>
        <p:spPr>
          <a:xfrm>
            <a:off x="11050933" y="6566379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5"/>
          <p:cNvSpPr/>
          <p:nvPr/>
        </p:nvSpPr>
        <p:spPr>
          <a:xfrm>
            <a:off x="1777716" y="62704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01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1114133" y="2612800"/>
            <a:ext cx="4715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1114133" y="1516833"/>
            <a:ext cx="28008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1114133" y="3975200"/>
            <a:ext cx="482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2333198" y="5615894"/>
            <a:ext cx="8152043" cy="3768367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 rot="-156">
            <a:off x="3149631" y="6557027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6"/>
          <p:cNvSpPr/>
          <p:nvPr/>
        </p:nvSpPr>
        <p:spPr>
          <a:xfrm rot="-156">
            <a:off x="10093598" y="56395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6"/>
          <p:cNvSpPr/>
          <p:nvPr/>
        </p:nvSpPr>
        <p:spPr>
          <a:xfrm>
            <a:off x="550733" y="6034847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6"/>
          <p:cNvSpPr/>
          <p:nvPr/>
        </p:nvSpPr>
        <p:spPr>
          <a:xfrm>
            <a:off x="3772684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6"/>
          <p:cNvSpPr/>
          <p:nvPr/>
        </p:nvSpPr>
        <p:spPr>
          <a:xfrm>
            <a:off x="2358116" y="56240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6"/>
          <p:cNvSpPr/>
          <p:nvPr/>
        </p:nvSpPr>
        <p:spPr>
          <a:xfrm>
            <a:off x="1961066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5759950" y="6483200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11232017" y="5992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8130099" y="65568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"/>
          <p:cNvSpPr txBox="1">
            <a:spLocks noGrp="1"/>
          </p:cNvSpPr>
          <p:nvPr>
            <p:ph type="title"/>
          </p:nvPr>
        </p:nvSpPr>
        <p:spPr>
          <a:xfrm>
            <a:off x="5000633" y="2612800"/>
            <a:ext cx="607720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title" idx="2" hasCustomPrompt="1"/>
          </p:nvPr>
        </p:nvSpPr>
        <p:spPr>
          <a:xfrm>
            <a:off x="5729300" y="1516833"/>
            <a:ext cx="5348400" cy="12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9" name="Google Shape;269;p27"/>
          <p:cNvSpPr txBox="1">
            <a:spLocks noGrp="1"/>
          </p:cNvSpPr>
          <p:nvPr>
            <p:ph type="subTitle" idx="1"/>
          </p:nvPr>
        </p:nvSpPr>
        <p:spPr>
          <a:xfrm>
            <a:off x="5839067" y="3975184"/>
            <a:ext cx="5238800" cy="5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7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28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/>
          <p:nvPr/>
        </p:nvSpPr>
        <p:spPr>
          <a:xfrm rot="-189958">
            <a:off x="4529654" y="6153589"/>
            <a:ext cx="5858361" cy="286032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6330401" y="6317380"/>
            <a:ext cx="458419" cy="394885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8"/>
          <p:cNvSpPr/>
          <p:nvPr/>
        </p:nvSpPr>
        <p:spPr>
          <a:xfrm>
            <a:off x="8914333" y="63943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15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>
            <a:spLocks noGrp="1"/>
          </p:cNvSpPr>
          <p:nvPr>
            <p:ph type="title"/>
          </p:nvPr>
        </p:nvSpPr>
        <p:spPr>
          <a:xfrm>
            <a:off x="960000" y="1265200"/>
            <a:ext cx="5136000" cy="10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9"/>
          <p:cNvSpPr txBox="1">
            <a:spLocks noGrp="1"/>
          </p:cNvSpPr>
          <p:nvPr>
            <p:ph type="subTitle" idx="1"/>
          </p:nvPr>
        </p:nvSpPr>
        <p:spPr>
          <a:xfrm>
            <a:off x="960000" y="2330800"/>
            <a:ext cx="5136000" cy="18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9"/>
          <p:cNvSpPr/>
          <p:nvPr/>
        </p:nvSpPr>
        <p:spPr>
          <a:xfrm rot="362834">
            <a:off x="-1090618" y="6558139"/>
            <a:ext cx="8152116" cy="3768381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 rot="502826">
            <a:off x="5046111" y="6230741"/>
            <a:ext cx="8370616" cy="2860379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9627366" y="6294314"/>
            <a:ext cx="563391" cy="485308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5718000" y="6339516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3096466" y="65341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4524413" y="64838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8334266" y="65341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960000" y="4787767"/>
            <a:ext cx="4540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rPr>
              <a:t>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2419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E9FD93-8BE8-42EE-993C-44E80DCF351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FA2EBE-C0F0-452B-AD5C-74D94C8690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5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 txBox="1">
            <a:spLocks noGrp="1"/>
          </p:cNvSpPr>
          <p:nvPr>
            <p:ph type="title"/>
          </p:nvPr>
        </p:nvSpPr>
        <p:spPr>
          <a:xfrm>
            <a:off x="3129367" y="3589800"/>
            <a:ext cx="5933200" cy="1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813767" y="1958600"/>
            <a:ext cx="6564400" cy="1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5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 rot="-209700">
            <a:off x="4593219" y="6508375"/>
            <a:ext cx="10416069" cy="286030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 rot="183667">
            <a:off x="-2561792" y="60535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2" name="Google Shape;302;p31"/>
          <p:cNvGrpSpPr/>
          <p:nvPr/>
        </p:nvGrpSpPr>
        <p:grpSpPr>
          <a:xfrm flipH="1">
            <a:off x="440847" y="3807249"/>
            <a:ext cx="1751104" cy="3747004"/>
            <a:chOff x="1153683" y="-2151675"/>
            <a:chExt cx="835769" cy="1799253"/>
          </a:xfrm>
        </p:grpSpPr>
        <p:sp>
          <p:nvSpPr>
            <p:cNvPr id="303" name="Google Shape;303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2192105" y="5282106"/>
            <a:ext cx="1070008" cy="2289849"/>
            <a:chOff x="1153683" y="-2151675"/>
            <a:chExt cx="835769" cy="1799253"/>
          </a:xfrm>
        </p:grpSpPr>
        <p:sp>
          <p:nvSpPr>
            <p:cNvPr id="309" name="Google Shape;309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1"/>
          <p:cNvGrpSpPr/>
          <p:nvPr/>
        </p:nvGrpSpPr>
        <p:grpSpPr>
          <a:xfrm>
            <a:off x="9999848" y="2974193"/>
            <a:ext cx="2353683" cy="3746903"/>
            <a:chOff x="5720133" y="1863164"/>
            <a:chExt cx="2088079" cy="3324080"/>
          </a:xfrm>
        </p:grpSpPr>
        <p:grpSp>
          <p:nvGrpSpPr>
            <p:cNvPr id="315" name="Google Shape;315;p31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316" name="Google Shape;316;p31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9" name="Google Shape;319;p31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320" name="Google Shape;320;p31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3" name="Google Shape;323;p31"/>
          <p:cNvGrpSpPr/>
          <p:nvPr/>
        </p:nvGrpSpPr>
        <p:grpSpPr>
          <a:xfrm rot="-815836">
            <a:off x="7969464" y="4228831"/>
            <a:ext cx="2448251" cy="3187223"/>
            <a:chOff x="5369863" y="1556879"/>
            <a:chExt cx="2788632" cy="3630342"/>
          </a:xfrm>
        </p:grpSpPr>
        <p:sp>
          <p:nvSpPr>
            <p:cNvPr id="324" name="Google Shape;324;p31"/>
            <p:cNvSpPr/>
            <p:nvPr/>
          </p:nvSpPr>
          <p:spPr>
            <a:xfrm>
              <a:off x="6641154" y="3312125"/>
              <a:ext cx="52386" cy="1875096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5" name="Google Shape;325;p31"/>
            <p:cNvGrpSpPr/>
            <p:nvPr/>
          </p:nvGrpSpPr>
          <p:grpSpPr>
            <a:xfrm>
              <a:off x="5369863" y="1556879"/>
              <a:ext cx="2788632" cy="2898836"/>
              <a:chOff x="7205033" y="3518347"/>
              <a:chExt cx="2211620" cy="2298657"/>
            </a:xfrm>
          </p:grpSpPr>
          <p:sp>
            <p:nvSpPr>
              <p:cNvPr id="326" name="Google Shape;326;p31"/>
              <p:cNvSpPr/>
              <p:nvPr/>
            </p:nvSpPr>
            <p:spPr>
              <a:xfrm rot="1309784">
                <a:off x="7482822" y="3761209"/>
                <a:ext cx="1656042" cy="1812934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" name="Google Shape;329;p31"/>
          <p:cNvSpPr/>
          <p:nvPr/>
        </p:nvSpPr>
        <p:spPr>
          <a:xfrm>
            <a:off x="1733684" y="64760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31"/>
          <p:cNvSpPr/>
          <p:nvPr/>
        </p:nvSpPr>
        <p:spPr>
          <a:xfrm>
            <a:off x="161683" y="6019013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31"/>
          <p:cNvSpPr/>
          <p:nvPr/>
        </p:nvSpPr>
        <p:spPr>
          <a:xfrm>
            <a:off x="39088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31"/>
          <p:cNvSpPr/>
          <p:nvPr/>
        </p:nvSpPr>
        <p:spPr>
          <a:xfrm>
            <a:off x="115581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67850" y="6393418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31"/>
          <p:cNvSpPr/>
          <p:nvPr/>
        </p:nvSpPr>
        <p:spPr>
          <a:xfrm>
            <a:off x="9863017" y="6476051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31"/>
          <p:cNvSpPr/>
          <p:nvPr/>
        </p:nvSpPr>
        <p:spPr>
          <a:xfrm>
            <a:off x="10499900" y="672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31"/>
          <p:cNvSpPr/>
          <p:nvPr/>
        </p:nvSpPr>
        <p:spPr>
          <a:xfrm>
            <a:off x="707349" y="4765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31"/>
          <p:cNvSpPr/>
          <p:nvPr/>
        </p:nvSpPr>
        <p:spPr>
          <a:xfrm>
            <a:off x="5841481" y="3243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>
            <a:off x="8348460" y="167462"/>
            <a:ext cx="1843499" cy="95990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32"/>
          <p:cNvSpPr/>
          <p:nvPr/>
        </p:nvSpPr>
        <p:spPr>
          <a:xfrm>
            <a:off x="3626787" y="472754"/>
            <a:ext cx="949640" cy="49450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32"/>
          <p:cNvSpPr/>
          <p:nvPr/>
        </p:nvSpPr>
        <p:spPr>
          <a:xfrm>
            <a:off x="7027295" y="5211067"/>
            <a:ext cx="6443128" cy="4230303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2" name="Google Shape;342;p32"/>
          <p:cNvGrpSpPr/>
          <p:nvPr/>
        </p:nvGrpSpPr>
        <p:grpSpPr>
          <a:xfrm>
            <a:off x="9223681" y="3954997"/>
            <a:ext cx="1843440" cy="4230296"/>
            <a:chOff x="4028136" y="3226323"/>
            <a:chExt cx="1382580" cy="3172722"/>
          </a:xfrm>
        </p:grpSpPr>
        <p:sp>
          <p:nvSpPr>
            <p:cNvPr id="343" name="Google Shape;343;p32"/>
            <p:cNvSpPr/>
            <p:nvPr/>
          </p:nvSpPr>
          <p:spPr>
            <a:xfrm>
              <a:off x="4628934" y="4011379"/>
              <a:ext cx="348478" cy="2387666"/>
            </a:xfrm>
            <a:custGeom>
              <a:avLst/>
              <a:gdLst/>
              <a:ahLst/>
              <a:cxnLst/>
              <a:rect l="l" t="t" r="r" b="b"/>
              <a:pathLst>
                <a:path w="7134" h="48880" fill="none" extrusionOk="0">
                  <a:moveTo>
                    <a:pt x="2721" y="1"/>
                  </a:moveTo>
                  <a:lnTo>
                    <a:pt x="2447" y="1167"/>
                  </a:lnTo>
                  <a:lnTo>
                    <a:pt x="1144" y="8894"/>
                  </a:lnTo>
                  <a:lnTo>
                    <a:pt x="527" y="14175"/>
                  </a:lnTo>
                  <a:lnTo>
                    <a:pt x="207" y="18016"/>
                  </a:lnTo>
                  <a:lnTo>
                    <a:pt x="24" y="22040"/>
                  </a:lnTo>
                  <a:lnTo>
                    <a:pt x="1" y="26178"/>
                  </a:lnTo>
                  <a:lnTo>
                    <a:pt x="207" y="30293"/>
                  </a:lnTo>
                  <a:lnTo>
                    <a:pt x="664" y="34316"/>
                  </a:lnTo>
                  <a:lnTo>
                    <a:pt x="1418" y="38180"/>
                  </a:lnTo>
                  <a:lnTo>
                    <a:pt x="2241" y="40878"/>
                  </a:lnTo>
                  <a:lnTo>
                    <a:pt x="2881" y="42570"/>
                  </a:lnTo>
                  <a:lnTo>
                    <a:pt x="3636" y="44193"/>
                  </a:lnTo>
                  <a:lnTo>
                    <a:pt x="4482" y="45679"/>
                  </a:lnTo>
                  <a:lnTo>
                    <a:pt x="5465" y="47073"/>
                  </a:lnTo>
                  <a:lnTo>
                    <a:pt x="6539" y="48308"/>
                  </a:lnTo>
                  <a:lnTo>
                    <a:pt x="7134" y="48879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4028136" y="3226323"/>
              <a:ext cx="1382580" cy="1349070"/>
            </a:xfrm>
            <a:custGeom>
              <a:avLst/>
              <a:gdLst/>
              <a:ahLst/>
              <a:cxnLst/>
              <a:rect l="l" t="t" r="r" b="b"/>
              <a:pathLst>
                <a:path w="28304" h="27618" extrusionOk="0">
                  <a:moveTo>
                    <a:pt x="6150" y="0"/>
                  </a:moveTo>
                  <a:lnTo>
                    <a:pt x="4664" y="69"/>
                  </a:lnTo>
                  <a:lnTo>
                    <a:pt x="3361" y="274"/>
                  </a:lnTo>
                  <a:lnTo>
                    <a:pt x="2332" y="617"/>
                  </a:lnTo>
                  <a:lnTo>
                    <a:pt x="1966" y="823"/>
                  </a:lnTo>
                  <a:lnTo>
                    <a:pt x="1669" y="1075"/>
                  </a:lnTo>
                  <a:lnTo>
                    <a:pt x="1166" y="1738"/>
                  </a:lnTo>
                  <a:lnTo>
                    <a:pt x="778" y="2606"/>
                  </a:lnTo>
                  <a:lnTo>
                    <a:pt x="526" y="3612"/>
                  </a:lnTo>
                  <a:lnTo>
                    <a:pt x="366" y="4755"/>
                  </a:lnTo>
                  <a:lnTo>
                    <a:pt x="343" y="5990"/>
                  </a:lnTo>
                  <a:lnTo>
                    <a:pt x="457" y="7887"/>
                  </a:lnTo>
                  <a:lnTo>
                    <a:pt x="686" y="9145"/>
                  </a:lnTo>
                  <a:lnTo>
                    <a:pt x="778" y="9465"/>
                  </a:lnTo>
                  <a:lnTo>
                    <a:pt x="1052" y="10036"/>
                  </a:lnTo>
                  <a:lnTo>
                    <a:pt x="1738" y="10814"/>
                  </a:lnTo>
                  <a:lnTo>
                    <a:pt x="3018" y="11705"/>
                  </a:lnTo>
                  <a:lnTo>
                    <a:pt x="4550" y="12414"/>
                  </a:lnTo>
                  <a:lnTo>
                    <a:pt x="6950" y="13191"/>
                  </a:lnTo>
                  <a:lnTo>
                    <a:pt x="9351" y="13717"/>
                  </a:lnTo>
                  <a:lnTo>
                    <a:pt x="9716" y="13786"/>
                  </a:lnTo>
                  <a:lnTo>
                    <a:pt x="9031" y="13900"/>
                  </a:lnTo>
                  <a:lnTo>
                    <a:pt x="5578" y="14632"/>
                  </a:lnTo>
                  <a:lnTo>
                    <a:pt x="4115" y="15066"/>
                  </a:lnTo>
                  <a:lnTo>
                    <a:pt x="2766" y="15638"/>
                  </a:lnTo>
                  <a:lnTo>
                    <a:pt x="1669" y="16323"/>
                  </a:lnTo>
                  <a:lnTo>
                    <a:pt x="1258" y="16735"/>
                  </a:lnTo>
                  <a:lnTo>
                    <a:pt x="938" y="17146"/>
                  </a:lnTo>
                  <a:lnTo>
                    <a:pt x="435" y="18084"/>
                  </a:lnTo>
                  <a:lnTo>
                    <a:pt x="137" y="19067"/>
                  </a:lnTo>
                  <a:lnTo>
                    <a:pt x="0" y="20118"/>
                  </a:lnTo>
                  <a:lnTo>
                    <a:pt x="23" y="21742"/>
                  </a:lnTo>
                  <a:lnTo>
                    <a:pt x="412" y="24005"/>
                  </a:lnTo>
                  <a:lnTo>
                    <a:pt x="663" y="25125"/>
                  </a:lnTo>
                  <a:lnTo>
                    <a:pt x="732" y="25377"/>
                  </a:lnTo>
                  <a:lnTo>
                    <a:pt x="1029" y="25834"/>
                  </a:lnTo>
                  <a:lnTo>
                    <a:pt x="1486" y="26177"/>
                  </a:lnTo>
                  <a:lnTo>
                    <a:pt x="2058" y="26451"/>
                  </a:lnTo>
                  <a:lnTo>
                    <a:pt x="3087" y="26680"/>
                  </a:lnTo>
                  <a:lnTo>
                    <a:pt x="4778" y="26726"/>
                  </a:lnTo>
                  <a:lnTo>
                    <a:pt x="6630" y="26474"/>
                  </a:lnTo>
                  <a:lnTo>
                    <a:pt x="8505" y="25971"/>
                  </a:lnTo>
                  <a:lnTo>
                    <a:pt x="10242" y="25308"/>
                  </a:lnTo>
                  <a:lnTo>
                    <a:pt x="11683" y="24462"/>
                  </a:lnTo>
                  <a:lnTo>
                    <a:pt x="12231" y="24005"/>
                  </a:lnTo>
                  <a:lnTo>
                    <a:pt x="12711" y="23525"/>
                  </a:lnTo>
                  <a:lnTo>
                    <a:pt x="13420" y="22496"/>
                  </a:lnTo>
                  <a:lnTo>
                    <a:pt x="13854" y="21467"/>
                  </a:lnTo>
                  <a:lnTo>
                    <a:pt x="14106" y="20484"/>
                  </a:lnTo>
                  <a:lnTo>
                    <a:pt x="14197" y="19181"/>
                  </a:lnTo>
                  <a:lnTo>
                    <a:pt x="14083" y="18084"/>
                  </a:lnTo>
                  <a:lnTo>
                    <a:pt x="14060" y="17992"/>
                  </a:lnTo>
                  <a:lnTo>
                    <a:pt x="14266" y="18564"/>
                  </a:lnTo>
                  <a:lnTo>
                    <a:pt x="15661" y="21902"/>
                  </a:lnTo>
                  <a:lnTo>
                    <a:pt x="16941" y="24599"/>
                  </a:lnTo>
                  <a:lnTo>
                    <a:pt x="17650" y="25880"/>
                  </a:lnTo>
                  <a:lnTo>
                    <a:pt x="18015" y="26451"/>
                  </a:lnTo>
                  <a:lnTo>
                    <a:pt x="18884" y="27228"/>
                  </a:lnTo>
                  <a:lnTo>
                    <a:pt x="19867" y="27571"/>
                  </a:lnTo>
                  <a:lnTo>
                    <a:pt x="20942" y="27617"/>
                  </a:lnTo>
                  <a:lnTo>
                    <a:pt x="22702" y="27297"/>
                  </a:lnTo>
                  <a:lnTo>
                    <a:pt x="25080" y="26474"/>
                  </a:lnTo>
                  <a:lnTo>
                    <a:pt x="26223" y="26131"/>
                  </a:lnTo>
                  <a:lnTo>
                    <a:pt x="26474" y="26040"/>
                  </a:lnTo>
                  <a:lnTo>
                    <a:pt x="26931" y="25788"/>
                  </a:lnTo>
                  <a:lnTo>
                    <a:pt x="27297" y="25400"/>
                  </a:lnTo>
                  <a:lnTo>
                    <a:pt x="27572" y="24919"/>
                  </a:lnTo>
                  <a:lnTo>
                    <a:pt x="27823" y="24074"/>
                  </a:lnTo>
                  <a:lnTo>
                    <a:pt x="27892" y="22679"/>
                  </a:lnTo>
                  <a:lnTo>
                    <a:pt x="27663" y="21147"/>
                  </a:lnTo>
                  <a:lnTo>
                    <a:pt x="27206" y="19570"/>
                  </a:lnTo>
                  <a:lnTo>
                    <a:pt x="26543" y="18038"/>
                  </a:lnTo>
                  <a:lnTo>
                    <a:pt x="25697" y="16666"/>
                  </a:lnTo>
                  <a:lnTo>
                    <a:pt x="25240" y="16072"/>
                  </a:lnTo>
                  <a:lnTo>
                    <a:pt x="25011" y="15866"/>
                  </a:lnTo>
                  <a:lnTo>
                    <a:pt x="24394" y="15500"/>
                  </a:lnTo>
                  <a:lnTo>
                    <a:pt x="23114" y="15089"/>
                  </a:lnTo>
                  <a:lnTo>
                    <a:pt x="20096" y="14609"/>
                  </a:lnTo>
                  <a:lnTo>
                    <a:pt x="18678" y="14426"/>
                  </a:lnTo>
                  <a:lnTo>
                    <a:pt x="19387" y="14312"/>
                  </a:lnTo>
                  <a:lnTo>
                    <a:pt x="21376" y="13923"/>
                  </a:lnTo>
                  <a:lnTo>
                    <a:pt x="23571" y="13329"/>
                  </a:lnTo>
                  <a:lnTo>
                    <a:pt x="24988" y="12757"/>
                  </a:lnTo>
                  <a:lnTo>
                    <a:pt x="25720" y="12323"/>
                  </a:lnTo>
                  <a:lnTo>
                    <a:pt x="25971" y="12094"/>
                  </a:lnTo>
                  <a:lnTo>
                    <a:pt x="26520" y="11522"/>
                  </a:lnTo>
                  <a:lnTo>
                    <a:pt x="27343" y="10265"/>
                  </a:lnTo>
                  <a:lnTo>
                    <a:pt x="27892" y="8939"/>
                  </a:lnTo>
                  <a:lnTo>
                    <a:pt x="28189" y="7590"/>
                  </a:lnTo>
                  <a:lnTo>
                    <a:pt x="28303" y="6241"/>
                  </a:lnTo>
                  <a:lnTo>
                    <a:pt x="28235" y="4984"/>
                  </a:lnTo>
                  <a:lnTo>
                    <a:pt x="28006" y="3818"/>
                  </a:lnTo>
                  <a:lnTo>
                    <a:pt x="27686" y="2835"/>
                  </a:lnTo>
                  <a:lnTo>
                    <a:pt x="27480" y="2423"/>
                  </a:lnTo>
                  <a:lnTo>
                    <a:pt x="27229" y="2058"/>
                  </a:lnTo>
                  <a:lnTo>
                    <a:pt x="26360" y="1372"/>
                  </a:lnTo>
                  <a:lnTo>
                    <a:pt x="25125" y="823"/>
                  </a:lnTo>
                  <a:lnTo>
                    <a:pt x="23616" y="435"/>
                  </a:lnTo>
                  <a:lnTo>
                    <a:pt x="21970" y="297"/>
                  </a:lnTo>
                  <a:lnTo>
                    <a:pt x="20279" y="412"/>
                  </a:lnTo>
                  <a:lnTo>
                    <a:pt x="18633" y="846"/>
                  </a:lnTo>
                  <a:lnTo>
                    <a:pt x="17512" y="1418"/>
                  </a:lnTo>
                  <a:lnTo>
                    <a:pt x="16827" y="1921"/>
                  </a:lnTo>
                  <a:lnTo>
                    <a:pt x="16529" y="2195"/>
                  </a:lnTo>
                  <a:lnTo>
                    <a:pt x="16049" y="2721"/>
                  </a:lnTo>
                  <a:lnTo>
                    <a:pt x="15272" y="3864"/>
                  </a:lnTo>
                  <a:lnTo>
                    <a:pt x="14700" y="5121"/>
                  </a:lnTo>
                  <a:lnTo>
                    <a:pt x="14312" y="6379"/>
                  </a:lnTo>
                  <a:lnTo>
                    <a:pt x="13992" y="8208"/>
                  </a:lnTo>
                  <a:lnTo>
                    <a:pt x="13969" y="10082"/>
                  </a:lnTo>
                  <a:lnTo>
                    <a:pt x="14060" y="10562"/>
                  </a:lnTo>
                  <a:lnTo>
                    <a:pt x="13763" y="9099"/>
                  </a:lnTo>
                  <a:lnTo>
                    <a:pt x="13054" y="5190"/>
                  </a:lnTo>
                  <a:lnTo>
                    <a:pt x="12528" y="3315"/>
                  </a:lnTo>
                  <a:lnTo>
                    <a:pt x="12094" y="2286"/>
                  </a:lnTo>
                  <a:lnTo>
                    <a:pt x="11843" y="1875"/>
                  </a:lnTo>
                  <a:lnTo>
                    <a:pt x="11683" y="1669"/>
                  </a:lnTo>
                  <a:lnTo>
                    <a:pt x="11271" y="1280"/>
                  </a:lnTo>
                  <a:lnTo>
                    <a:pt x="10494" y="800"/>
                  </a:lnTo>
                  <a:lnTo>
                    <a:pt x="9168" y="343"/>
                  </a:lnTo>
                  <a:lnTo>
                    <a:pt x="7705" y="69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4702647" y="3734452"/>
              <a:ext cx="99454" cy="155286"/>
            </a:xfrm>
            <a:custGeom>
              <a:avLst/>
              <a:gdLst/>
              <a:ahLst/>
              <a:cxnLst/>
              <a:rect l="l" t="t" r="r" b="b"/>
              <a:pathLst>
                <a:path w="2036" h="3179" extrusionOk="0">
                  <a:moveTo>
                    <a:pt x="1258" y="0"/>
                  </a:moveTo>
                  <a:lnTo>
                    <a:pt x="847" y="160"/>
                  </a:lnTo>
                  <a:lnTo>
                    <a:pt x="504" y="503"/>
                  </a:lnTo>
                  <a:lnTo>
                    <a:pt x="229" y="1006"/>
                  </a:lnTo>
                  <a:lnTo>
                    <a:pt x="46" y="1578"/>
                  </a:lnTo>
                  <a:lnTo>
                    <a:pt x="1" y="2149"/>
                  </a:lnTo>
                  <a:lnTo>
                    <a:pt x="69" y="2652"/>
                  </a:lnTo>
                  <a:lnTo>
                    <a:pt x="298" y="3018"/>
                  </a:lnTo>
                  <a:lnTo>
                    <a:pt x="481" y="3132"/>
                  </a:lnTo>
                  <a:lnTo>
                    <a:pt x="664" y="3178"/>
                  </a:lnTo>
                  <a:lnTo>
                    <a:pt x="1052" y="3041"/>
                  </a:lnTo>
                  <a:lnTo>
                    <a:pt x="1418" y="2675"/>
                  </a:lnTo>
                  <a:lnTo>
                    <a:pt x="1738" y="2172"/>
                  </a:lnTo>
                  <a:lnTo>
                    <a:pt x="1944" y="1578"/>
                  </a:lnTo>
                  <a:lnTo>
                    <a:pt x="2035" y="1006"/>
                  </a:lnTo>
                  <a:lnTo>
                    <a:pt x="1967" y="480"/>
                  </a:lnTo>
                  <a:lnTo>
                    <a:pt x="1715" y="137"/>
                  </a:lnTo>
                  <a:lnTo>
                    <a:pt x="1510" y="46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4781929" y="3824921"/>
              <a:ext cx="97207" cy="105022"/>
            </a:xfrm>
            <a:custGeom>
              <a:avLst/>
              <a:gdLst/>
              <a:ahLst/>
              <a:cxnLst/>
              <a:rect l="l" t="t" r="r" b="b"/>
              <a:pathLst>
                <a:path w="1990" h="2150" extrusionOk="0">
                  <a:moveTo>
                    <a:pt x="1167" y="0"/>
                  </a:moveTo>
                  <a:lnTo>
                    <a:pt x="778" y="229"/>
                  </a:lnTo>
                  <a:lnTo>
                    <a:pt x="435" y="572"/>
                  </a:lnTo>
                  <a:lnTo>
                    <a:pt x="161" y="983"/>
                  </a:lnTo>
                  <a:lnTo>
                    <a:pt x="1" y="1417"/>
                  </a:lnTo>
                  <a:lnTo>
                    <a:pt x="1" y="1806"/>
                  </a:lnTo>
                  <a:lnTo>
                    <a:pt x="161" y="2058"/>
                  </a:lnTo>
                  <a:lnTo>
                    <a:pt x="344" y="2126"/>
                  </a:lnTo>
                  <a:lnTo>
                    <a:pt x="527" y="2149"/>
                  </a:lnTo>
                  <a:lnTo>
                    <a:pt x="915" y="2080"/>
                  </a:lnTo>
                  <a:lnTo>
                    <a:pt x="1464" y="1760"/>
                  </a:lnTo>
                  <a:lnTo>
                    <a:pt x="1853" y="1280"/>
                  </a:lnTo>
                  <a:lnTo>
                    <a:pt x="1990" y="937"/>
                  </a:lnTo>
                  <a:lnTo>
                    <a:pt x="1990" y="572"/>
                  </a:lnTo>
                  <a:lnTo>
                    <a:pt x="1853" y="252"/>
                  </a:lnTo>
                  <a:lnTo>
                    <a:pt x="1693" y="114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4603288" y="3777977"/>
              <a:ext cx="72636" cy="134086"/>
            </a:xfrm>
            <a:custGeom>
              <a:avLst/>
              <a:gdLst/>
              <a:ahLst/>
              <a:cxnLst/>
              <a:rect l="l" t="t" r="r" b="b"/>
              <a:pathLst>
                <a:path w="1487" h="2745" extrusionOk="0">
                  <a:moveTo>
                    <a:pt x="412" y="1"/>
                  </a:moveTo>
                  <a:lnTo>
                    <a:pt x="137" y="184"/>
                  </a:lnTo>
                  <a:lnTo>
                    <a:pt x="23" y="550"/>
                  </a:lnTo>
                  <a:lnTo>
                    <a:pt x="0" y="1030"/>
                  </a:lnTo>
                  <a:lnTo>
                    <a:pt x="137" y="1853"/>
                  </a:lnTo>
                  <a:lnTo>
                    <a:pt x="457" y="2516"/>
                  </a:lnTo>
                  <a:lnTo>
                    <a:pt x="732" y="2721"/>
                  </a:lnTo>
                  <a:lnTo>
                    <a:pt x="892" y="2744"/>
                  </a:lnTo>
                  <a:lnTo>
                    <a:pt x="1052" y="2699"/>
                  </a:lnTo>
                  <a:lnTo>
                    <a:pt x="1280" y="2493"/>
                  </a:lnTo>
                  <a:lnTo>
                    <a:pt x="1486" y="1944"/>
                  </a:lnTo>
                  <a:lnTo>
                    <a:pt x="1395" y="1007"/>
                  </a:lnTo>
                  <a:lnTo>
                    <a:pt x="1097" y="390"/>
                  </a:lnTo>
                  <a:lnTo>
                    <a:pt x="800" y="115"/>
                  </a:lnTo>
                  <a:lnTo>
                    <a:pt x="594" y="4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4689262" y="3912019"/>
              <a:ext cx="60327" cy="78205"/>
            </a:xfrm>
            <a:custGeom>
              <a:avLst/>
              <a:gdLst/>
              <a:ahLst/>
              <a:cxnLst/>
              <a:rect l="l" t="t" r="r" b="b"/>
              <a:pathLst>
                <a:path w="1235" h="1601" extrusionOk="0">
                  <a:moveTo>
                    <a:pt x="641" y="0"/>
                  </a:moveTo>
                  <a:lnTo>
                    <a:pt x="389" y="69"/>
                  </a:lnTo>
                  <a:lnTo>
                    <a:pt x="138" y="389"/>
                  </a:lnTo>
                  <a:lnTo>
                    <a:pt x="0" y="1029"/>
                  </a:lnTo>
                  <a:lnTo>
                    <a:pt x="138" y="1418"/>
                  </a:lnTo>
                  <a:lnTo>
                    <a:pt x="343" y="1578"/>
                  </a:lnTo>
                  <a:lnTo>
                    <a:pt x="481" y="1601"/>
                  </a:lnTo>
                  <a:lnTo>
                    <a:pt x="641" y="1601"/>
                  </a:lnTo>
                  <a:lnTo>
                    <a:pt x="892" y="1509"/>
                  </a:lnTo>
                  <a:lnTo>
                    <a:pt x="1143" y="1212"/>
                  </a:lnTo>
                  <a:lnTo>
                    <a:pt x="1235" y="663"/>
                  </a:lnTo>
                  <a:lnTo>
                    <a:pt x="1075" y="275"/>
                  </a:lnTo>
                  <a:lnTo>
                    <a:pt x="892" y="92"/>
                  </a:lnTo>
                  <a:lnTo>
                    <a:pt x="755" y="46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9" name="Google Shape;349;p32"/>
          <p:cNvGrpSpPr/>
          <p:nvPr/>
        </p:nvGrpSpPr>
        <p:grpSpPr>
          <a:xfrm>
            <a:off x="10692585" y="5697949"/>
            <a:ext cx="1128703" cy="1072171"/>
            <a:chOff x="5129813" y="4533537"/>
            <a:chExt cx="846527" cy="804128"/>
          </a:xfrm>
        </p:grpSpPr>
        <p:sp>
          <p:nvSpPr>
            <p:cNvPr id="350" name="Google Shape;350;p32"/>
            <p:cNvSpPr/>
            <p:nvPr/>
          </p:nvSpPr>
          <p:spPr>
            <a:xfrm>
              <a:off x="5129813" y="4533537"/>
              <a:ext cx="846527" cy="804128"/>
            </a:xfrm>
            <a:custGeom>
              <a:avLst/>
              <a:gdLst/>
              <a:ahLst/>
              <a:cxnLst/>
              <a:rect l="l" t="t" r="r" b="b"/>
              <a:pathLst>
                <a:path w="17330" h="16462" extrusionOk="0">
                  <a:moveTo>
                    <a:pt x="7545" y="1"/>
                  </a:moveTo>
                  <a:lnTo>
                    <a:pt x="6676" y="92"/>
                  </a:lnTo>
                  <a:lnTo>
                    <a:pt x="6493" y="115"/>
                  </a:lnTo>
                  <a:lnTo>
                    <a:pt x="6082" y="344"/>
                  </a:lnTo>
                  <a:lnTo>
                    <a:pt x="5487" y="915"/>
                  </a:lnTo>
                  <a:lnTo>
                    <a:pt x="4847" y="2058"/>
                  </a:lnTo>
                  <a:lnTo>
                    <a:pt x="4459" y="3339"/>
                  </a:lnTo>
                  <a:lnTo>
                    <a:pt x="4413" y="3956"/>
                  </a:lnTo>
                  <a:lnTo>
                    <a:pt x="4436" y="4253"/>
                  </a:lnTo>
                  <a:lnTo>
                    <a:pt x="4619" y="4779"/>
                  </a:lnTo>
                  <a:lnTo>
                    <a:pt x="5122" y="5442"/>
                  </a:lnTo>
                  <a:lnTo>
                    <a:pt x="6356" y="6311"/>
                  </a:lnTo>
                  <a:lnTo>
                    <a:pt x="6630" y="6402"/>
                  </a:lnTo>
                  <a:lnTo>
                    <a:pt x="5464" y="6105"/>
                  </a:lnTo>
                  <a:lnTo>
                    <a:pt x="2561" y="5556"/>
                  </a:lnTo>
                  <a:lnTo>
                    <a:pt x="2241" y="5533"/>
                  </a:lnTo>
                  <a:lnTo>
                    <a:pt x="1715" y="5671"/>
                  </a:lnTo>
                  <a:lnTo>
                    <a:pt x="1281" y="6014"/>
                  </a:lnTo>
                  <a:lnTo>
                    <a:pt x="915" y="6516"/>
                  </a:lnTo>
                  <a:lnTo>
                    <a:pt x="321" y="8003"/>
                  </a:lnTo>
                  <a:lnTo>
                    <a:pt x="69" y="8917"/>
                  </a:lnTo>
                  <a:lnTo>
                    <a:pt x="1" y="9100"/>
                  </a:lnTo>
                  <a:lnTo>
                    <a:pt x="46" y="9534"/>
                  </a:lnTo>
                  <a:lnTo>
                    <a:pt x="389" y="10266"/>
                  </a:lnTo>
                  <a:lnTo>
                    <a:pt x="1258" y="11272"/>
                  </a:lnTo>
                  <a:lnTo>
                    <a:pt x="2104" y="11820"/>
                  </a:lnTo>
                  <a:lnTo>
                    <a:pt x="2721" y="12072"/>
                  </a:lnTo>
                  <a:lnTo>
                    <a:pt x="3041" y="12118"/>
                  </a:lnTo>
                  <a:lnTo>
                    <a:pt x="3361" y="12140"/>
                  </a:lnTo>
                  <a:lnTo>
                    <a:pt x="4047" y="12003"/>
                  </a:lnTo>
                  <a:lnTo>
                    <a:pt x="5122" y="11500"/>
                  </a:lnTo>
                  <a:lnTo>
                    <a:pt x="6951" y="10106"/>
                  </a:lnTo>
                  <a:lnTo>
                    <a:pt x="7271" y="9786"/>
                  </a:lnTo>
                  <a:lnTo>
                    <a:pt x="7271" y="9786"/>
                  </a:lnTo>
                  <a:lnTo>
                    <a:pt x="7042" y="10106"/>
                  </a:lnTo>
                  <a:lnTo>
                    <a:pt x="6196" y="11912"/>
                  </a:lnTo>
                  <a:lnTo>
                    <a:pt x="5990" y="12986"/>
                  </a:lnTo>
                  <a:lnTo>
                    <a:pt x="6036" y="13695"/>
                  </a:lnTo>
                  <a:lnTo>
                    <a:pt x="6127" y="14015"/>
                  </a:lnTo>
                  <a:lnTo>
                    <a:pt x="6265" y="14335"/>
                  </a:lnTo>
                  <a:lnTo>
                    <a:pt x="6630" y="14861"/>
                  </a:lnTo>
                  <a:lnTo>
                    <a:pt x="7339" y="15524"/>
                  </a:lnTo>
                  <a:lnTo>
                    <a:pt x="8459" y="16118"/>
                  </a:lnTo>
                  <a:lnTo>
                    <a:pt x="9648" y="16416"/>
                  </a:lnTo>
                  <a:lnTo>
                    <a:pt x="10220" y="16461"/>
                  </a:lnTo>
                  <a:lnTo>
                    <a:pt x="10494" y="16461"/>
                  </a:lnTo>
                  <a:lnTo>
                    <a:pt x="11066" y="16233"/>
                  </a:lnTo>
                  <a:lnTo>
                    <a:pt x="11637" y="15798"/>
                  </a:lnTo>
                  <a:lnTo>
                    <a:pt x="12163" y="15181"/>
                  </a:lnTo>
                  <a:lnTo>
                    <a:pt x="12666" y="14450"/>
                  </a:lnTo>
                  <a:lnTo>
                    <a:pt x="13055" y="13626"/>
                  </a:lnTo>
                  <a:lnTo>
                    <a:pt x="13329" y="12803"/>
                  </a:lnTo>
                  <a:lnTo>
                    <a:pt x="13466" y="11958"/>
                  </a:lnTo>
                  <a:lnTo>
                    <a:pt x="13466" y="11569"/>
                  </a:lnTo>
                  <a:lnTo>
                    <a:pt x="13420" y="11203"/>
                  </a:lnTo>
                  <a:lnTo>
                    <a:pt x="13215" y="10586"/>
                  </a:lnTo>
                  <a:lnTo>
                    <a:pt x="12872" y="10106"/>
                  </a:lnTo>
                  <a:lnTo>
                    <a:pt x="12460" y="9740"/>
                  </a:lnTo>
                  <a:lnTo>
                    <a:pt x="11432" y="9226"/>
                  </a:lnTo>
                  <a:lnTo>
                    <a:pt x="11432" y="9226"/>
                  </a:lnTo>
                  <a:lnTo>
                    <a:pt x="12895" y="9351"/>
                  </a:lnTo>
                  <a:lnTo>
                    <a:pt x="14266" y="9283"/>
                  </a:lnTo>
                  <a:lnTo>
                    <a:pt x="14632" y="9237"/>
                  </a:lnTo>
                  <a:lnTo>
                    <a:pt x="15272" y="8940"/>
                  </a:lnTo>
                  <a:lnTo>
                    <a:pt x="15844" y="8483"/>
                  </a:lnTo>
                  <a:lnTo>
                    <a:pt x="16324" y="7888"/>
                  </a:lnTo>
                  <a:lnTo>
                    <a:pt x="16873" y="6974"/>
                  </a:lnTo>
                  <a:lnTo>
                    <a:pt x="17284" y="5991"/>
                  </a:lnTo>
                  <a:lnTo>
                    <a:pt x="17330" y="5808"/>
                  </a:lnTo>
                  <a:lnTo>
                    <a:pt x="17238" y="5625"/>
                  </a:lnTo>
                  <a:lnTo>
                    <a:pt x="16255" y="4848"/>
                  </a:lnTo>
                  <a:lnTo>
                    <a:pt x="14724" y="3979"/>
                  </a:lnTo>
                  <a:lnTo>
                    <a:pt x="13443" y="3567"/>
                  </a:lnTo>
                  <a:lnTo>
                    <a:pt x="12620" y="3499"/>
                  </a:lnTo>
                  <a:lnTo>
                    <a:pt x="12254" y="3567"/>
                  </a:lnTo>
                  <a:lnTo>
                    <a:pt x="11912" y="3659"/>
                  </a:lnTo>
                  <a:lnTo>
                    <a:pt x="11317" y="3933"/>
                  </a:lnTo>
                  <a:lnTo>
                    <a:pt x="10631" y="4436"/>
                  </a:lnTo>
                  <a:lnTo>
                    <a:pt x="9900" y="5465"/>
                  </a:lnTo>
                  <a:lnTo>
                    <a:pt x="9854" y="5671"/>
                  </a:lnTo>
                  <a:lnTo>
                    <a:pt x="9923" y="5236"/>
                  </a:lnTo>
                  <a:lnTo>
                    <a:pt x="10105" y="2927"/>
                  </a:lnTo>
                  <a:lnTo>
                    <a:pt x="10083" y="1441"/>
                  </a:lnTo>
                  <a:lnTo>
                    <a:pt x="9923" y="961"/>
                  </a:lnTo>
                  <a:lnTo>
                    <a:pt x="9831" y="755"/>
                  </a:lnTo>
                  <a:lnTo>
                    <a:pt x="9557" y="458"/>
                  </a:lnTo>
                  <a:lnTo>
                    <a:pt x="8985" y="161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520705" y="4804944"/>
              <a:ext cx="68142" cy="105022"/>
            </a:xfrm>
            <a:custGeom>
              <a:avLst/>
              <a:gdLst/>
              <a:ahLst/>
              <a:cxnLst/>
              <a:rect l="l" t="t" r="r" b="b"/>
              <a:pathLst>
                <a:path w="1395" h="2150" extrusionOk="0">
                  <a:moveTo>
                    <a:pt x="435" y="0"/>
                  </a:moveTo>
                  <a:lnTo>
                    <a:pt x="160" y="183"/>
                  </a:lnTo>
                  <a:lnTo>
                    <a:pt x="0" y="663"/>
                  </a:lnTo>
                  <a:lnTo>
                    <a:pt x="114" y="1486"/>
                  </a:lnTo>
                  <a:lnTo>
                    <a:pt x="412" y="1966"/>
                  </a:lnTo>
                  <a:lnTo>
                    <a:pt x="663" y="2149"/>
                  </a:lnTo>
                  <a:lnTo>
                    <a:pt x="800" y="2149"/>
                  </a:lnTo>
                  <a:lnTo>
                    <a:pt x="1006" y="2104"/>
                  </a:lnTo>
                  <a:lnTo>
                    <a:pt x="1303" y="1738"/>
                  </a:lnTo>
                  <a:lnTo>
                    <a:pt x="1372" y="1463"/>
                  </a:lnTo>
                  <a:lnTo>
                    <a:pt x="1395" y="1212"/>
                  </a:lnTo>
                  <a:lnTo>
                    <a:pt x="1372" y="709"/>
                  </a:lnTo>
                  <a:lnTo>
                    <a:pt x="1189" y="298"/>
                  </a:lnTo>
                  <a:lnTo>
                    <a:pt x="846" y="23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5603309" y="4845147"/>
              <a:ext cx="63746" cy="91589"/>
            </a:xfrm>
            <a:custGeom>
              <a:avLst/>
              <a:gdLst/>
              <a:ahLst/>
              <a:cxnLst/>
              <a:rect l="l" t="t" r="r" b="b"/>
              <a:pathLst>
                <a:path w="1305" h="1875" extrusionOk="0">
                  <a:moveTo>
                    <a:pt x="618" y="0"/>
                  </a:moveTo>
                  <a:lnTo>
                    <a:pt x="367" y="92"/>
                  </a:lnTo>
                  <a:lnTo>
                    <a:pt x="92" y="526"/>
                  </a:lnTo>
                  <a:lnTo>
                    <a:pt x="1" y="1281"/>
                  </a:lnTo>
                  <a:lnTo>
                    <a:pt x="161" y="1715"/>
                  </a:lnTo>
                  <a:lnTo>
                    <a:pt x="390" y="1875"/>
                  </a:lnTo>
                  <a:lnTo>
                    <a:pt x="550" y="1875"/>
                  </a:lnTo>
                  <a:lnTo>
                    <a:pt x="710" y="1829"/>
                  </a:lnTo>
                  <a:lnTo>
                    <a:pt x="984" y="1692"/>
                  </a:lnTo>
                  <a:lnTo>
                    <a:pt x="1235" y="1303"/>
                  </a:lnTo>
                  <a:lnTo>
                    <a:pt x="1304" y="686"/>
                  </a:lnTo>
                  <a:lnTo>
                    <a:pt x="1121" y="275"/>
                  </a:lnTo>
                  <a:lnTo>
                    <a:pt x="915" y="69"/>
                  </a:lnTo>
                  <a:lnTo>
                    <a:pt x="778" y="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5479379" y="4889795"/>
              <a:ext cx="68142" cy="64821"/>
            </a:xfrm>
            <a:custGeom>
              <a:avLst/>
              <a:gdLst/>
              <a:ahLst/>
              <a:cxnLst/>
              <a:rect l="l" t="t" r="r" b="b"/>
              <a:pathLst>
                <a:path w="1395" h="1327" extrusionOk="0">
                  <a:moveTo>
                    <a:pt x="640" y="1"/>
                  </a:moveTo>
                  <a:lnTo>
                    <a:pt x="366" y="24"/>
                  </a:lnTo>
                  <a:lnTo>
                    <a:pt x="229" y="69"/>
                  </a:lnTo>
                  <a:lnTo>
                    <a:pt x="92" y="161"/>
                  </a:lnTo>
                  <a:lnTo>
                    <a:pt x="0" y="367"/>
                  </a:lnTo>
                  <a:lnTo>
                    <a:pt x="69" y="710"/>
                  </a:lnTo>
                  <a:lnTo>
                    <a:pt x="480" y="1167"/>
                  </a:lnTo>
                  <a:lnTo>
                    <a:pt x="869" y="1327"/>
                  </a:lnTo>
                  <a:lnTo>
                    <a:pt x="1120" y="1327"/>
                  </a:lnTo>
                  <a:lnTo>
                    <a:pt x="1212" y="1258"/>
                  </a:lnTo>
                  <a:lnTo>
                    <a:pt x="1303" y="1190"/>
                  </a:lnTo>
                  <a:lnTo>
                    <a:pt x="1395" y="984"/>
                  </a:lnTo>
                  <a:lnTo>
                    <a:pt x="1349" y="618"/>
                  </a:lnTo>
                  <a:lnTo>
                    <a:pt x="1006" y="18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568724" y="4917737"/>
              <a:ext cx="49189" cy="79328"/>
            </a:xfrm>
            <a:custGeom>
              <a:avLst/>
              <a:gdLst/>
              <a:ahLst/>
              <a:cxnLst/>
              <a:rect l="l" t="t" r="r" b="b"/>
              <a:pathLst>
                <a:path w="1007" h="1624" extrusionOk="0">
                  <a:moveTo>
                    <a:pt x="412" y="0"/>
                  </a:moveTo>
                  <a:lnTo>
                    <a:pt x="297" y="23"/>
                  </a:lnTo>
                  <a:lnTo>
                    <a:pt x="115" y="206"/>
                  </a:lnTo>
                  <a:lnTo>
                    <a:pt x="0" y="595"/>
                  </a:lnTo>
                  <a:lnTo>
                    <a:pt x="92" y="1212"/>
                  </a:lnTo>
                  <a:lnTo>
                    <a:pt x="297" y="1532"/>
                  </a:lnTo>
                  <a:lnTo>
                    <a:pt x="503" y="1624"/>
                  </a:lnTo>
                  <a:lnTo>
                    <a:pt x="617" y="1578"/>
                  </a:lnTo>
                  <a:lnTo>
                    <a:pt x="823" y="1463"/>
                  </a:lnTo>
                  <a:lnTo>
                    <a:pt x="1006" y="961"/>
                  </a:lnTo>
                  <a:lnTo>
                    <a:pt x="938" y="389"/>
                  </a:lnTo>
                  <a:lnTo>
                    <a:pt x="732" y="92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5" name="Google Shape;355;p32"/>
          <p:cNvGrpSpPr/>
          <p:nvPr/>
        </p:nvGrpSpPr>
        <p:grpSpPr>
          <a:xfrm>
            <a:off x="7806643" y="5415811"/>
            <a:ext cx="1359524" cy="1399709"/>
            <a:chOff x="2965357" y="4321933"/>
            <a:chExt cx="1019643" cy="1049782"/>
          </a:xfrm>
        </p:grpSpPr>
        <p:sp>
          <p:nvSpPr>
            <p:cNvPr id="356" name="Google Shape;356;p32"/>
            <p:cNvSpPr/>
            <p:nvPr/>
          </p:nvSpPr>
          <p:spPr>
            <a:xfrm>
              <a:off x="2965357" y="4321933"/>
              <a:ext cx="1019643" cy="1049782"/>
            </a:xfrm>
            <a:custGeom>
              <a:avLst/>
              <a:gdLst/>
              <a:ahLst/>
              <a:cxnLst/>
              <a:rect l="l" t="t" r="r" b="b"/>
              <a:pathLst>
                <a:path w="20874" h="21491" extrusionOk="0">
                  <a:moveTo>
                    <a:pt x="15935" y="1"/>
                  </a:moveTo>
                  <a:lnTo>
                    <a:pt x="14952" y="161"/>
                  </a:lnTo>
                  <a:lnTo>
                    <a:pt x="13375" y="549"/>
                  </a:lnTo>
                  <a:lnTo>
                    <a:pt x="11477" y="1304"/>
                  </a:lnTo>
                  <a:lnTo>
                    <a:pt x="10837" y="1693"/>
                  </a:lnTo>
                  <a:lnTo>
                    <a:pt x="10586" y="1898"/>
                  </a:lnTo>
                  <a:lnTo>
                    <a:pt x="10174" y="2538"/>
                  </a:lnTo>
                  <a:lnTo>
                    <a:pt x="9763" y="3819"/>
                  </a:lnTo>
                  <a:lnTo>
                    <a:pt x="9465" y="6494"/>
                  </a:lnTo>
                  <a:lnTo>
                    <a:pt x="9465" y="7019"/>
                  </a:lnTo>
                  <a:lnTo>
                    <a:pt x="9443" y="6562"/>
                  </a:lnTo>
                  <a:lnTo>
                    <a:pt x="8871" y="4162"/>
                  </a:lnTo>
                  <a:lnTo>
                    <a:pt x="8277" y="2973"/>
                  </a:lnTo>
                  <a:lnTo>
                    <a:pt x="7751" y="2310"/>
                  </a:lnTo>
                  <a:lnTo>
                    <a:pt x="7431" y="2058"/>
                  </a:lnTo>
                  <a:lnTo>
                    <a:pt x="7065" y="1830"/>
                  </a:lnTo>
                  <a:lnTo>
                    <a:pt x="6242" y="1487"/>
                  </a:lnTo>
                  <a:lnTo>
                    <a:pt x="4847" y="1121"/>
                  </a:lnTo>
                  <a:lnTo>
                    <a:pt x="2881" y="984"/>
                  </a:lnTo>
                  <a:lnTo>
                    <a:pt x="1647" y="1098"/>
                  </a:lnTo>
                  <a:lnTo>
                    <a:pt x="1007" y="1258"/>
                  </a:lnTo>
                  <a:lnTo>
                    <a:pt x="778" y="1372"/>
                  </a:lnTo>
                  <a:lnTo>
                    <a:pt x="572" y="1510"/>
                  </a:lnTo>
                  <a:lnTo>
                    <a:pt x="252" y="2058"/>
                  </a:lnTo>
                  <a:lnTo>
                    <a:pt x="69" y="2881"/>
                  </a:lnTo>
                  <a:lnTo>
                    <a:pt x="1" y="3887"/>
                  </a:lnTo>
                  <a:lnTo>
                    <a:pt x="69" y="5579"/>
                  </a:lnTo>
                  <a:lnTo>
                    <a:pt x="389" y="7294"/>
                  </a:lnTo>
                  <a:lnTo>
                    <a:pt x="687" y="8300"/>
                  </a:lnTo>
                  <a:lnTo>
                    <a:pt x="869" y="8757"/>
                  </a:lnTo>
                  <a:lnTo>
                    <a:pt x="1098" y="9168"/>
                  </a:lnTo>
                  <a:lnTo>
                    <a:pt x="1807" y="9831"/>
                  </a:lnTo>
                  <a:lnTo>
                    <a:pt x="2698" y="10334"/>
                  </a:lnTo>
                  <a:lnTo>
                    <a:pt x="3704" y="10677"/>
                  </a:lnTo>
                  <a:lnTo>
                    <a:pt x="6128" y="11157"/>
                  </a:lnTo>
                  <a:lnTo>
                    <a:pt x="6745" y="11180"/>
                  </a:lnTo>
                  <a:lnTo>
                    <a:pt x="6219" y="11317"/>
                  </a:lnTo>
                  <a:lnTo>
                    <a:pt x="3636" y="12392"/>
                  </a:lnTo>
                  <a:lnTo>
                    <a:pt x="2470" y="13215"/>
                  </a:lnTo>
                  <a:lnTo>
                    <a:pt x="1875" y="13878"/>
                  </a:lnTo>
                  <a:lnTo>
                    <a:pt x="1715" y="14244"/>
                  </a:lnTo>
                  <a:lnTo>
                    <a:pt x="1555" y="14609"/>
                  </a:lnTo>
                  <a:lnTo>
                    <a:pt x="1395" y="15432"/>
                  </a:lnTo>
                  <a:lnTo>
                    <a:pt x="1350" y="16736"/>
                  </a:lnTo>
                  <a:lnTo>
                    <a:pt x="1578" y="18519"/>
                  </a:lnTo>
                  <a:lnTo>
                    <a:pt x="1990" y="20096"/>
                  </a:lnTo>
                  <a:lnTo>
                    <a:pt x="2218" y="20714"/>
                  </a:lnTo>
                  <a:lnTo>
                    <a:pt x="2287" y="20851"/>
                  </a:lnTo>
                  <a:lnTo>
                    <a:pt x="2515" y="21102"/>
                  </a:lnTo>
                  <a:lnTo>
                    <a:pt x="3041" y="21354"/>
                  </a:lnTo>
                  <a:lnTo>
                    <a:pt x="4070" y="21491"/>
                  </a:lnTo>
                  <a:lnTo>
                    <a:pt x="5305" y="21445"/>
                  </a:lnTo>
                  <a:lnTo>
                    <a:pt x="6653" y="21216"/>
                  </a:lnTo>
                  <a:lnTo>
                    <a:pt x="7979" y="20874"/>
                  </a:lnTo>
                  <a:lnTo>
                    <a:pt x="9145" y="20393"/>
                  </a:lnTo>
                  <a:lnTo>
                    <a:pt x="10060" y="19799"/>
                  </a:lnTo>
                  <a:lnTo>
                    <a:pt x="10357" y="19479"/>
                  </a:lnTo>
                  <a:lnTo>
                    <a:pt x="10586" y="19136"/>
                  </a:lnTo>
                  <a:lnTo>
                    <a:pt x="10929" y="18382"/>
                  </a:lnTo>
                  <a:lnTo>
                    <a:pt x="11134" y="17239"/>
                  </a:lnTo>
                  <a:lnTo>
                    <a:pt x="10929" y="15272"/>
                  </a:lnTo>
                  <a:lnTo>
                    <a:pt x="10814" y="14929"/>
                  </a:lnTo>
                  <a:lnTo>
                    <a:pt x="11134" y="15318"/>
                  </a:lnTo>
                  <a:lnTo>
                    <a:pt x="12872" y="17216"/>
                  </a:lnTo>
                  <a:lnTo>
                    <a:pt x="13924" y="18039"/>
                  </a:lnTo>
                  <a:lnTo>
                    <a:pt x="14587" y="18404"/>
                  </a:lnTo>
                  <a:lnTo>
                    <a:pt x="14907" y="18496"/>
                  </a:lnTo>
                  <a:lnTo>
                    <a:pt x="15227" y="18565"/>
                  </a:lnTo>
                  <a:lnTo>
                    <a:pt x="15958" y="18565"/>
                  </a:lnTo>
                  <a:lnTo>
                    <a:pt x="17147" y="18382"/>
                  </a:lnTo>
                  <a:lnTo>
                    <a:pt x="18725" y="17856"/>
                  </a:lnTo>
                  <a:lnTo>
                    <a:pt x="20028" y="17124"/>
                  </a:lnTo>
                  <a:lnTo>
                    <a:pt x="20462" y="16736"/>
                  </a:lnTo>
                  <a:lnTo>
                    <a:pt x="20622" y="16530"/>
                  </a:lnTo>
                  <a:lnTo>
                    <a:pt x="20828" y="15890"/>
                  </a:lnTo>
                  <a:lnTo>
                    <a:pt x="20874" y="15090"/>
                  </a:lnTo>
                  <a:lnTo>
                    <a:pt x="20736" y="14152"/>
                  </a:lnTo>
                  <a:lnTo>
                    <a:pt x="20439" y="13192"/>
                  </a:lnTo>
                  <a:lnTo>
                    <a:pt x="19982" y="12232"/>
                  </a:lnTo>
                  <a:lnTo>
                    <a:pt x="19388" y="11340"/>
                  </a:lnTo>
                  <a:lnTo>
                    <a:pt x="18610" y="10609"/>
                  </a:lnTo>
                  <a:lnTo>
                    <a:pt x="18176" y="10311"/>
                  </a:lnTo>
                  <a:lnTo>
                    <a:pt x="17719" y="10060"/>
                  </a:lnTo>
                  <a:lnTo>
                    <a:pt x="16850" y="9717"/>
                  </a:lnTo>
                  <a:lnTo>
                    <a:pt x="15707" y="9466"/>
                  </a:lnTo>
                  <a:lnTo>
                    <a:pt x="14564" y="9511"/>
                  </a:lnTo>
                  <a:lnTo>
                    <a:pt x="14414" y="9555"/>
                  </a:lnTo>
                  <a:lnTo>
                    <a:pt x="14414" y="9555"/>
                  </a:lnTo>
                  <a:lnTo>
                    <a:pt x="15410" y="9008"/>
                  </a:lnTo>
                  <a:lnTo>
                    <a:pt x="17010" y="7865"/>
                  </a:lnTo>
                  <a:lnTo>
                    <a:pt x="18107" y="6791"/>
                  </a:lnTo>
                  <a:lnTo>
                    <a:pt x="18702" y="6013"/>
                  </a:lnTo>
                  <a:lnTo>
                    <a:pt x="18907" y="5602"/>
                  </a:lnTo>
                  <a:lnTo>
                    <a:pt x="19067" y="5213"/>
                  </a:lnTo>
                  <a:lnTo>
                    <a:pt x="19227" y="4413"/>
                  </a:lnTo>
                  <a:lnTo>
                    <a:pt x="19182" y="3636"/>
                  </a:lnTo>
                  <a:lnTo>
                    <a:pt x="19022" y="2904"/>
                  </a:lnTo>
                  <a:lnTo>
                    <a:pt x="18587" y="1875"/>
                  </a:lnTo>
                  <a:lnTo>
                    <a:pt x="17856" y="755"/>
                  </a:lnTo>
                  <a:lnTo>
                    <a:pt x="17559" y="344"/>
                  </a:lnTo>
                  <a:lnTo>
                    <a:pt x="17376" y="184"/>
                  </a:lnTo>
                  <a:lnTo>
                    <a:pt x="16781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444471" y="4691624"/>
              <a:ext cx="91638" cy="126222"/>
            </a:xfrm>
            <a:custGeom>
              <a:avLst/>
              <a:gdLst/>
              <a:ahLst/>
              <a:cxnLst/>
              <a:rect l="l" t="t" r="r" b="b"/>
              <a:pathLst>
                <a:path w="1876" h="2584" extrusionOk="0">
                  <a:moveTo>
                    <a:pt x="961" y="0"/>
                  </a:moveTo>
                  <a:lnTo>
                    <a:pt x="755" y="23"/>
                  </a:lnTo>
                  <a:lnTo>
                    <a:pt x="412" y="297"/>
                  </a:lnTo>
                  <a:lnTo>
                    <a:pt x="160" y="709"/>
                  </a:lnTo>
                  <a:lnTo>
                    <a:pt x="23" y="1189"/>
                  </a:lnTo>
                  <a:lnTo>
                    <a:pt x="0" y="1692"/>
                  </a:lnTo>
                  <a:lnTo>
                    <a:pt x="92" y="2149"/>
                  </a:lnTo>
                  <a:lnTo>
                    <a:pt x="320" y="2469"/>
                  </a:lnTo>
                  <a:lnTo>
                    <a:pt x="686" y="2583"/>
                  </a:lnTo>
                  <a:lnTo>
                    <a:pt x="915" y="2561"/>
                  </a:lnTo>
                  <a:lnTo>
                    <a:pt x="1166" y="2469"/>
                  </a:lnTo>
                  <a:lnTo>
                    <a:pt x="1532" y="2172"/>
                  </a:lnTo>
                  <a:lnTo>
                    <a:pt x="1761" y="1783"/>
                  </a:lnTo>
                  <a:lnTo>
                    <a:pt x="1875" y="1326"/>
                  </a:lnTo>
                  <a:lnTo>
                    <a:pt x="1852" y="869"/>
                  </a:lnTo>
                  <a:lnTo>
                    <a:pt x="1738" y="457"/>
                  </a:lnTo>
                  <a:lnTo>
                    <a:pt x="1509" y="16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3347309" y="4740717"/>
              <a:ext cx="60327" cy="84946"/>
            </a:xfrm>
            <a:custGeom>
              <a:avLst/>
              <a:gdLst/>
              <a:ahLst/>
              <a:cxnLst/>
              <a:rect l="l" t="t" r="r" b="b"/>
              <a:pathLst>
                <a:path w="1235" h="1739" extrusionOk="0">
                  <a:moveTo>
                    <a:pt x="572" y="1"/>
                  </a:moveTo>
                  <a:lnTo>
                    <a:pt x="435" y="24"/>
                  </a:lnTo>
                  <a:lnTo>
                    <a:pt x="321" y="70"/>
                  </a:lnTo>
                  <a:lnTo>
                    <a:pt x="115" y="252"/>
                  </a:lnTo>
                  <a:lnTo>
                    <a:pt x="0" y="664"/>
                  </a:lnTo>
                  <a:lnTo>
                    <a:pt x="92" y="1304"/>
                  </a:lnTo>
                  <a:lnTo>
                    <a:pt x="366" y="1647"/>
                  </a:lnTo>
                  <a:lnTo>
                    <a:pt x="618" y="1738"/>
                  </a:lnTo>
                  <a:lnTo>
                    <a:pt x="755" y="1738"/>
                  </a:lnTo>
                  <a:lnTo>
                    <a:pt x="915" y="1693"/>
                  </a:lnTo>
                  <a:lnTo>
                    <a:pt x="1121" y="1510"/>
                  </a:lnTo>
                  <a:lnTo>
                    <a:pt x="1235" y="1098"/>
                  </a:lnTo>
                  <a:lnTo>
                    <a:pt x="1098" y="458"/>
                  </a:lnTo>
                  <a:lnTo>
                    <a:pt x="823" y="11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3496935" y="4813307"/>
              <a:ext cx="77130" cy="86069"/>
            </a:xfrm>
            <a:custGeom>
              <a:avLst/>
              <a:gdLst/>
              <a:ahLst/>
              <a:cxnLst/>
              <a:rect l="l" t="t" r="r" b="b"/>
              <a:pathLst>
                <a:path w="1579" h="1762" extrusionOk="0">
                  <a:moveTo>
                    <a:pt x="1144" y="1"/>
                  </a:moveTo>
                  <a:lnTo>
                    <a:pt x="824" y="24"/>
                  </a:lnTo>
                  <a:lnTo>
                    <a:pt x="390" y="321"/>
                  </a:lnTo>
                  <a:lnTo>
                    <a:pt x="1" y="961"/>
                  </a:lnTo>
                  <a:lnTo>
                    <a:pt x="1" y="1441"/>
                  </a:lnTo>
                  <a:lnTo>
                    <a:pt x="161" y="1670"/>
                  </a:lnTo>
                  <a:lnTo>
                    <a:pt x="321" y="1738"/>
                  </a:lnTo>
                  <a:lnTo>
                    <a:pt x="481" y="1761"/>
                  </a:lnTo>
                  <a:lnTo>
                    <a:pt x="801" y="1716"/>
                  </a:lnTo>
                  <a:lnTo>
                    <a:pt x="1235" y="1441"/>
                  </a:lnTo>
                  <a:lnTo>
                    <a:pt x="1578" y="824"/>
                  </a:lnTo>
                  <a:lnTo>
                    <a:pt x="1578" y="367"/>
                  </a:lnTo>
                  <a:lnTo>
                    <a:pt x="1441" y="138"/>
                  </a:lnTo>
                  <a:lnTo>
                    <a:pt x="1304" y="47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398699" y="4830063"/>
              <a:ext cx="60327" cy="78254"/>
            </a:xfrm>
            <a:custGeom>
              <a:avLst/>
              <a:gdLst/>
              <a:ahLst/>
              <a:cxnLst/>
              <a:rect l="l" t="t" r="r" b="b"/>
              <a:pathLst>
                <a:path w="1235" h="1602" extrusionOk="0">
                  <a:moveTo>
                    <a:pt x="800" y="1"/>
                  </a:moveTo>
                  <a:lnTo>
                    <a:pt x="572" y="47"/>
                  </a:lnTo>
                  <a:lnTo>
                    <a:pt x="252" y="344"/>
                  </a:lnTo>
                  <a:lnTo>
                    <a:pt x="0" y="961"/>
                  </a:lnTo>
                  <a:lnTo>
                    <a:pt x="46" y="1373"/>
                  </a:lnTo>
                  <a:lnTo>
                    <a:pt x="229" y="1555"/>
                  </a:lnTo>
                  <a:lnTo>
                    <a:pt x="366" y="1601"/>
                  </a:lnTo>
                  <a:lnTo>
                    <a:pt x="526" y="1601"/>
                  </a:lnTo>
                  <a:lnTo>
                    <a:pt x="755" y="1533"/>
                  </a:lnTo>
                  <a:lnTo>
                    <a:pt x="1052" y="1258"/>
                  </a:lnTo>
                  <a:lnTo>
                    <a:pt x="1235" y="687"/>
                  </a:lnTo>
                  <a:lnTo>
                    <a:pt x="1166" y="298"/>
                  </a:lnTo>
                  <a:lnTo>
                    <a:pt x="1029" y="92"/>
                  </a:lnTo>
                  <a:lnTo>
                    <a:pt x="915" y="4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1" name="Google Shape;361;p32"/>
          <p:cNvSpPr/>
          <p:nvPr/>
        </p:nvSpPr>
        <p:spPr>
          <a:xfrm>
            <a:off x="453705" y="1885932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/>
          <p:nvPr/>
        </p:nvSpPr>
        <p:spPr>
          <a:xfrm flipH="1">
            <a:off x="10461828" y="1336167"/>
            <a:ext cx="1359475" cy="70796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/>
          <p:nvPr/>
        </p:nvSpPr>
        <p:spPr>
          <a:xfrm rot="781981">
            <a:off x="-1506491" y="5902017"/>
            <a:ext cx="4932960" cy="286038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/>
          <p:nvPr/>
        </p:nvSpPr>
        <p:spPr>
          <a:xfrm>
            <a:off x="465733" y="6023067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32"/>
          <p:cNvSpPr/>
          <p:nvPr/>
        </p:nvSpPr>
        <p:spPr>
          <a:xfrm>
            <a:off x="1664400" y="6232462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/>
          <p:nvPr/>
        </p:nvSpPr>
        <p:spPr>
          <a:xfrm rot="183667">
            <a:off x="1038942" y="6022262"/>
            <a:ext cx="8152037" cy="3768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3"/>
          <p:cNvSpPr/>
          <p:nvPr/>
        </p:nvSpPr>
        <p:spPr>
          <a:xfrm rot="-156">
            <a:off x="7971898" y="6476260"/>
            <a:ext cx="8370405" cy="28602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3"/>
          <p:cNvGrpSpPr/>
          <p:nvPr/>
        </p:nvGrpSpPr>
        <p:grpSpPr>
          <a:xfrm>
            <a:off x="682317" y="2683793"/>
            <a:ext cx="3858860" cy="4443924"/>
            <a:chOff x="3444173" y="3579511"/>
            <a:chExt cx="1800065" cy="2072984"/>
          </a:xfrm>
        </p:grpSpPr>
        <p:sp>
          <p:nvSpPr>
            <p:cNvPr id="370" name="Google Shape;370;p33"/>
            <p:cNvSpPr/>
            <p:nvPr/>
          </p:nvSpPr>
          <p:spPr>
            <a:xfrm>
              <a:off x="4273820" y="4476600"/>
              <a:ext cx="1392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3"/>
            <p:cNvSpPr/>
            <p:nvPr/>
          </p:nvSpPr>
          <p:spPr>
            <a:xfrm rot="8256167">
              <a:off x="3662058" y="3885767"/>
              <a:ext cx="1364296" cy="1175424"/>
            </a:xfrm>
            <a:custGeom>
              <a:avLst/>
              <a:gdLst/>
              <a:ahLst/>
              <a:cxnLst/>
              <a:rect l="l" t="t" r="r" b="b"/>
              <a:pathLst>
                <a:path w="32693" h="28167" extrusionOk="0">
                  <a:moveTo>
                    <a:pt x="9968" y="1"/>
                  </a:moveTo>
                  <a:lnTo>
                    <a:pt x="9168" y="23"/>
                  </a:lnTo>
                  <a:lnTo>
                    <a:pt x="8322" y="343"/>
                  </a:lnTo>
                  <a:lnTo>
                    <a:pt x="7430" y="961"/>
                  </a:lnTo>
                  <a:lnTo>
                    <a:pt x="6973" y="1395"/>
                  </a:lnTo>
                  <a:lnTo>
                    <a:pt x="6561" y="1875"/>
                  </a:lnTo>
                  <a:lnTo>
                    <a:pt x="5967" y="2835"/>
                  </a:lnTo>
                  <a:lnTo>
                    <a:pt x="5647" y="3796"/>
                  </a:lnTo>
                  <a:lnTo>
                    <a:pt x="5601" y="4756"/>
                  </a:lnTo>
                  <a:lnTo>
                    <a:pt x="5761" y="5693"/>
                  </a:lnTo>
                  <a:lnTo>
                    <a:pt x="6081" y="6585"/>
                  </a:lnTo>
                  <a:lnTo>
                    <a:pt x="6836" y="7888"/>
                  </a:lnTo>
                  <a:lnTo>
                    <a:pt x="8162" y="9420"/>
                  </a:lnTo>
                  <a:lnTo>
                    <a:pt x="9556" y="10700"/>
                  </a:lnTo>
                  <a:lnTo>
                    <a:pt x="11317" y="11980"/>
                  </a:lnTo>
                  <a:lnTo>
                    <a:pt x="11614" y="12140"/>
                  </a:lnTo>
                  <a:lnTo>
                    <a:pt x="11088" y="11934"/>
                  </a:lnTo>
                  <a:lnTo>
                    <a:pt x="9991" y="11637"/>
                  </a:lnTo>
                  <a:lnTo>
                    <a:pt x="8893" y="11431"/>
                  </a:lnTo>
                  <a:lnTo>
                    <a:pt x="7796" y="11363"/>
                  </a:lnTo>
                  <a:lnTo>
                    <a:pt x="6196" y="11431"/>
                  </a:lnTo>
                  <a:lnTo>
                    <a:pt x="4161" y="11889"/>
                  </a:lnTo>
                  <a:lnTo>
                    <a:pt x="2835" y="12460"/>
                  </a:lnTo>
                  <a:lnTo>
                    <a:pt x="2058" y="12940"/>
                  </a:lnTo>
                  <a:lnTo>
                    <a:pt x="1372" y="13489"/>
                  </a:lnTo>
                  <a:lnTo>
                    <a:pt x="823" y="14106"/>
                  </a:lnTo>
                  <a:lnTo>
                    <a:pt x="389" y="14769"/>
                  </a:lnTo>
                  <a:lnTo>
                    <a:pt x="114" y="15501"/>
                  </a:lnTo>
                  <a:lnTo>
                    <a:pt x="0" y="16278"/>
                  </a:lnTo>
                  <a:lnTo>
                    <a:pt x="69" y="17101"/>
                  </a:lnTo>
                  <a:lnTo>
                    <a:pt x="183" y="17513"/>
                  </a:lnTo>
                  <a:lnTo>
                    <a:pt x="343" y="17924"/>
                  </a:lnTo>
                  <a:lnTo>
                    <a:pt x="777" y="18610"/>
                  </a:lnTo>
                  <a:lnTo>
                    <a:pt x="1372" y="19113"/>
                  </a:lnTo>
                  <a:lnTo>
                    <a:pt x="2081" y="19456"/>
                  </a:lnTo>
                  <a:lnTo>
                    <a:pt x="2904" y="19685"/>
                  </a:lnTo>
                  <a:lnTo>
                    <a:pt x="3795" y="19799"/>
                  </a:lnTo>
                  <a:lnTo>
                    <a:pt x="5213" y="19822"/>
                  </a:lnTo>
                  <a:lnTo>
                    <a:pt x="7110" y="19570"/>
                  </a:lnTo>
                  <a:lnTo>
                    <a:pt x="8870" y="19182"/>
                  </a:lnTo>
                  <a:lnTo>
                    <a:pt x="10791" y="18610"/>
                  </a:lnTo>
                  <a:lnTo>
                    <a:pt x="11088" y="18496"/>
                  </a:lnTo>
                  <a:lnTo>
                    <a:pt x="11088" y="18496"/>
                  </a:lnTo>
                  <a:lnTo>
                    <a:pt x="10745" y="18724"/>
                  </a:lnTo>
                  <a:lnTo>
                    <a:pt x="9808" y="19570"/>
                  </a:lnTo>
                  <a:lnTo>
                    <a:pt x="8733" y="20759"/>
                  </a:lnTo>
                  <a:lnTo>
                    <a:pt x="7727" y="22131"/>
                  </a:lnTo>
                  <a:lnTo>
                    <a:pt x="7156" y="23205"/>
                  </a:lnTo>
                  <a:lnTo>
                    <a:pt x="6904" y="23937"/>
                  </a:lnTo>
                  <a:lnTo>
                    <a:pt x="6790" y="24623"/>
                  </a:lnTo>
                  <a:lnTo>
                    <a:pt x="6859" y="25263"/>
                  </a:lnTo>
                  <a:lnTo>
                    <a:pt x="7110" y="25857"/>
                  </a:lnTo>
                  <a:lnTo>
                    <a:pt x="7567" y="26360"/>
                  </a:lnTo>
                  <a:lnTo>
                    <a:pt x="8276" y="26795"/>
                  </a:lnTo>
                  <a:lnTo>
                    <a:pt x="9282" y="27115"/>
                  </a:lnTo>
                  <a:lnTo>
                    <a:pt x="9899" y="27229"/>
                  </a:lnTo>
                  <a:lnTo>
                    <a:pt x="10517" y="27297"/>
                  </a:lnTo>
                  <a:lnTo>
                    <a:pt x="11660" y="27320"/>
                  </a:lnTo>
                  <a:lnTo>
                    <a:pt x="12643" y="27160"/>
                  </a:lnTo>
                  <a:lnTo>
                    <a:pt x="13511" y="26863"/>
                  </a:lnTo>
                  <a:lnTo>
                    <a:pt x="14266" y="26452"/>
                  </a:lnTo>
                  <a:lnTo>
                    <a:pt x="14883" y="25949"/>
                  </a:lnTo>
                  <a:lnTo>
                    <a:pt x="15638" y="25080"/>
                  </a:lnTo>
                  <a:lnTo>
                    <a:pt x="16323" y="23800"/>
                  </a:lnTo>
                  <a:lnTo>
                    <a:pt x="16735" y="22542"/>
                  </a:lnTo>
                  <a:lnTo>
                    <a:pt x="16964" y="21102"/>
                  </a:lnTo>
                  <a:lnTo>
                    <a:pt x="16986" y="20873"/>
                  </a:lnTo>
                  <a:lnTo>
                    <a:pt x="17009" y="21308"/>
                  </a:lnTo>
                  <a:lnTo>
                    <a:pt x="17238" y="22519"/>
                  </a:lnTo>
                  <a:lnTo>
                    <a:pt x="17672" y="23937"/>
                  </a:lnTo>
                  <a:lnTo>
                    <a:pt x="18335" y="25400"/>
                  </a:lnTo>
                  <a:lnTo>
                    <a:pt x="19250" y="26726"/>
                  </a:lnTo>
                  <a:lnTo>
                    <a:pt x="20073" y="27503"/>
                  </a:lnTo>
                  <a:lnTo>
                    <a:pt x="20713" y="27869"/>
                  </a:lnTo>
                  <a:lnTo>
                    <a:pt x="21399" y="28098"/>
                  </a:lnTo>
                  <a:lnTo>
                    <a:pt x="22176" y="28166"/>
                  </a:lnTo>
                  <a:lnTo>
                    <a:pt x="22999" y="28052"/>
                  </a:lnTo>
                  <a:lnTo>
                    <a:pt x="23891" y="27709"/>
                  </a:lnTo>
                  <a:lnTo>
                    <a:pt x="24371" y="27435"/>
                  </a:lnTo>
                  <a:lnTo>
                    <a:pt x="24828" y="27160"/>
                  </a:lnTo>
                  <a:lnTo>
                    <a:pt x="25514" y="26497"/>
                  </a:lnTo>
                  <a:lnTo>
                    <a:pt x="25971" y="25766"/>
                  </a:lnTo>
                  <a:lnTo>
                    <a:pt x="26200" y="24988"/>
                  </a:lnTo>
                  <a:lnTo>
                    <a:pt x="26245" y="24165"/>
                  </a:lnTo>
                  <a:lnTo>
                    <a:pt x="26131" y="23342"/>
                  </a:lnTo>
                  <a:lnTo>
                    <a:pt x="25742" y="22062"/>
                  </a:lnTo>
                  <a:lnTo>
                    <a:pt x="24897" y="20462"/>
                  </a:lnTo>
                  <a:lnTo>
                    <a:pt x="23914" y="19067"/>
                  </a:lnTo>
                  <a:lnTo>
                    <a:pt x="22656" y="17581"/>
                  </a:lnTo>
                  <a:lnTo>
                    <a:pt x="22428" y="17375"/>
                  </a:lnTo>
                  <a:lnTo>
                    <a:pt x="22428" y="17375"/>
                  </a:lnTo>
                  <a:lnTo>
                    <a:pt x="22816" y="17558"/>
                  </a:lnTo>
                  <a:lnTo>
                    <a:pt x="24142" y="17787"/>
                  </a:lnTo>
                  <a:lnTo>
                    <a:pt x="25925" y="17810"/>
                  </a:lnTo>
                  <a:lnTo>
                    <a:pt x="27892" y="17558"/>
                  </a:lnTo>
                  <a:lnTo>
                    <a:pt x="29355" y="17147"/>
                  </a:lnTo>
                  <a:lnTo>
                    <a:pt x="30246" y="16758"/>
                  </a:lnTo>
                  <a:lnTo>
                    <a:pt x="31046" y="16278"/>
                  </a:lnTo>
                  <a:lnTo>
                    <a:pt x="31732" y="15684"/>
                  </a:lnTo>
                  <a:lnTo>
                    <a:pt x="32258" y="14975"/>
                  </a:lnTo>
                  <a:lnTo>
                    <a:pt x="32578" y="14152"/>
                  </a:lnTo>
                  <a:lnTo>
                    <a:pt x="32692" y="13192"/>
                  </a:lnTo>
                  <a:lnTo>
                    <a:pt x="32532" y="12094"/>
                  </a:lnTo>
                  <a:lnTo>
                    <a:pt x="32350" y="11477"/>
                  </a:lnTo>
                  <a:lnTo>
                    <a:pt x="32121" y="10883"/>
                  </a:lnTo>
                  <a:lnTo>
                    <a:pt x="31549" y="9923"/>
                  </a:lnTo>
                  <a:lnTo>
                    <a:pt x="30864" y="9214"/>
                  </a:lnTo>
                  <a:lnTo>
                    <a:pt x="30086" y="8734"/>
                  </a:lnTo>
                  <a:lnTo>
                    <a:pt x="29240" y="8437"/>
                  </a:lnTo>
                  <a:lnTo>
                    <a:pt x="28326" y="8345"/>
                  </a:lnTo>
                  <a:lnTo>
                    <a:pt x="26931" y="8437"/>
                  </a:lnTo>
                  <a:lnTo>
                    <a:pt x="25080" y="8917"/>
                  </a:lnTo>
                  <a:lnTo>
                    <a:pt x="23456" y="9625"/>
                  </a:lnTo>
                  <a:lnTo>
                    <a:pt x="21650" y="10608"/>
                  </a:lnTo>
                  <a:lnTo>
                    <a:pt x="21376" y="10814"/>
                  </a:lnTo>
                  <a:lnTo>
                    <a:pt x="21376" y="10814"/>
                  </a:lnTo>
                  <a:lnTo>
                    <a:pt x="21650" y="10517"/>
                  </a:lnTo>
                  <a:lnTo>
                    <a:pt x="23182" y="8734"/>
                  </a:lnTo>
                  <a:lnTo>
                    <a:pt x="24348" y="7111"/>
                  </a:lnTo>
                  <a:lnTo>
                    <a:pt x="25354" y="5350"/>
                  </a:lnTo>
                  <a:lnTo>
                    <a:pt x="25811" y="4047"/>
                  </a:lnTo>
                  <a:lnTo>
                    <a:pt x="25903" y="3247"/>
                  </a:lnTo>
                  <a:lnTo>
                    <a:pt x="25811" y="2515"/>
                  </a:lnTo>
                  <a:lnTo>
                    <a:pt x="25491" y="1875"/>
                  </a:lnTo>
                  <a:lnTo>
                    <a:pt x="24897" y="1349"/>
                  </a:lnTo>
                  <a:lnTo>
                    <a:pt x="23982" y="984"/>
                  </a:lnTo>
                  <a:lnTo>
                    <a:pt x="23388" y="869"/>
                  </a:lnTo>
                  <a:lnTo>
                    <a:pt x="22793" y="801"/>
                  </a:lnTo>
                  <a:lnTo>
                    <a:pt x="21673" y="824"/>
                  </a:lnTo>
                  <a:lnTo>
                    <a:pt x="20667" y="1029"/>
                  </a:lnTo>
                  <a:lnTo>
                    <a:pt x="19776" y="1395"/>
                  </a:lnTo>
                  <a:lnTo>
                    <a:pt x="18998" y="1898"/>
                  </a:lnTo>
                  <a:lnTo>
                    <a:pt x="18312" y="2492"/>
                  </a:lnTo>
                  <a:lnTo>
                    <a:pt x="17444" y="3544"/>
                  </a:lnTo>
                  <a:lnTo>
                    <a:pt x="16598" y="5053"/>
                  </a:lnTo>
                  <a:lnTo>
                    <a:pt x="16026" y="6516"/>
                  </a:lnTo>
                  <a:lnTo>
                    <a:pt x="15592" y="8231"/>
                  </a:lnTo>
                  <a:lnTo>
                    <a:pt x="15569" y="8482"/>
                  </a:lnTo>
                  <a:lnTo>
                    <a:pt x="15523" y="8025"/>
                  </a:lnTo>
                  <a:lnTo>
                    <a:pt x="15180" y="6630"/>
                  </a:lnTo>
                  <a:lnTo>
                    <a:pt x="14517" y="4893"/>
                  </a:lnTo>
                  <a:lnTo>
                    <a:pt x="13626" y="3087"/>
                  </a:lnTo>
                  <a:lnTo>
                    <a:pt x="12780" y="1875"/>
                  </a:lnTo>
                  <a:lnTo>
                    <a:pt x="12140" y="1167"/>
                  </a:lnTo>
                  <a:lnTo>
                    <a:pt x="11454" y="595"/>
                  </a:lnTo>
                  <a:lnTo>
                    <a:pt x="10745" y="183"/>
                  </a:lnTo>
                  <a:lnTo>
                    <a:pt x="99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3"/>
            <p:cNvSpPr/>
            <p:nvPr/>
          </p:nvSpPr>
          <p:spPr>
            <a:xfrm rot="8256167">
              <a:off x="4052727" y="4234650"/>
              <a:ext cx="538115" cy="439840"/>
            </a:xfrm>
            <a:custGeom>
              <a:avLst/>
              <a:gdLst/>
              <a:ahLst/>
              <a:cxnLst/>
              <a:rect l="l" t="t" r="r" b="b"/>
              <a:pathLst>
                <a:path w="12895" h="10540" extrusionOk="0">
                  <a:moveTo>
                    <a:pt x="4939" y="0"/>
                  </a:moveTo>
                  <a:lnTo>
                    <a:pt x="3773" y="160"/>
                  </a:lnTo>
                  <a:lnTo>
                    <a:pt x="2653" y="503"/>
                  </a:lnTo>
                  <a:lnTo>
                    <a:pt x="2150" y="777"/>
                  </a:lnTo>
                  <a:lnTo>
                    <a:pt x="1670" y="1075"/>
                  </a:lnTo>
                  <a:lnTo>
                    <a:pt x="892" y="1783"/>
                  </a:lnTo>
                  <a:lnTo>
                    <a:pt x="389" y="2629"/>
                  </a:lnTo>
                  <a:lnTo>
                    <a:pt x="92" y="3566"/>
                  </a:lnTo>
                  <a:lnTo>
                    <a:pt x="1" y="4572"/>
                  </a:lnTo>
                  <a:lnTo>
                    <a:pt x="115" y="5578"/>
                  </a:lnTo>
                  <a:lnTo>
                    <a:pt x="435" y="6584"/>
                  </a:lnTo>
                  <a:lnTo>
                    <a:pt x="892" y="7567"/>
                  </a:lnTo>
                  <a:lnTo>
                    <a:pt x="1532" y="8436"/>
                  </a:lnTo>
                  <a:lnTo>
                    <a:pt x="2333" y="9213"/>
                  </a:lnTo>
                  <a:lnTo>
                    <a:pt x="3247" y="9853"/>
                  </a:lnTo>
                  <a:lnTo>
                    <a:pt x="4276" y="10311"/>
                  </a:lnTo>
                  <a:lnTo>
                    <a:pt x="5442" y="10539"/>
                  </a:lnTo>
                  <a:lnTo>
                    <a:pt x="6676" y="10539"/>
                  </a:lnTo>
                  <a:lnTo>
                    <a:pt x="8002" y="10242"/>
                  </a:lnTo>
                  <a:lnTo>
                    <a:pt x="9397" y="9648"/>
                  </a:lnTo>
                  <a:lnTo>
                    <a:pt x="10128" y="9213"/>
                  </a:lnTo>
                  <a:lnTo>
                    <a:pt x="10814" y="8733"/>
                  </a:lnTo>
                  <a:lnTo>
                    <a:pt x="11866" y="7750"/>
                  </a:lnTo>
                  <a:lnTo>
                    <a:pt x="12529" y="6767"/>
                  </a:lnTo>
                  <a:lnTo>
                    <a:pt x="12872" y="5807"/>
                  </a:lnTo>
                  <a:lnTo>
                    <a:pt x="12895" y="4847"/>
                  </a:lnTo>
                  <a:lnTo>
                    <a:pt x="12643" y="3955"/>
                  </a:lnTo>
                  <a:lnTo>
                    <a:pt x="12163" y="3086"/>
                  </a:lnTo>
                  <a:lnTo>
                    <a:pt x="11477" y="2309"/>
                  </a:lnTo>
                  <a:lnTo>
                    <a:pt x="10609" y="1623"/>
                  </a:lnTo>
                  <a:lnTo>
                    <a:pt x="9626" y="1029"/>
                  </a:lnTo>
                  <a:lnTo>
                    <a:pt x="8505" y="572"/>
                  </a:lnTo>
                  <a:lnTo>
                    <a:pt x="7339" y="229"/>
                  </a:lnTo>
                  <a:lnTo>
                    <a:pt x="6151" y="23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3"/>
            <p:cNvSpPr/>
            <p:nvPr/>
          </p:nvSpPr>
          <p:spPr>
            <a:xfrm rot="8256167">
              <a:off x="4138212" y="4267291"/>
              <a:ext cx="395981" cy="348283"/>
            </a:xfrm>
            <a:custGeom>
              <a:avLst/>
              <a:gdLst/>
              <a:ahLst/>
              <a:cxnLst/>
              <a:rect l="l" t="t" r="r" b="b"/>
              <a:pathLst>
                <a:path w="9489" h="8346" fill="none" extrusionOk="0">
                  <a:moveTo>
                    <a:pt x="709" y="1692"/>
                  </a:moveTo>
                  <a:lnTo>
                    <a:pt x="1029" y="1327"/>
                  </a:lnTo>
                  <a:lnTo>
                    <a:pt x="1715" y="755"/>
                  </a:lnTo>
                  <a:lnTo>
                    <a:pt x="2470" y="343"/>
                  </a:lnTo>
                  <a:lnTo>
                    <a:pt x="3270" y="92"/>
                  </a:lnTo>
                  <a:lnTo>
                    <a:pt x="4093" y="1"/>
                  </a:lnTo>
                  <a:lnTo>
                    <a:pt x="4939" y="23"/>
                  </a:lnTo>
                  <a:lnTo>
                    <a:pt x="5739" y="183"/>
                  </a:lnTo>
                  <a:lnTo>
                    <a:pt x="6516" y="458"/>
                  </a:lnTo>
                  <a:lnTo>
                    <a:pt x="7248" y="846"/>
                  </a:lnTo>
                  <a:lnTo>
                    <a:pt x="7911" y="1327"/>
                  </a:lnTo>
                  <a:lnTo>
                    <a:pt x="8482" y="1875"/>
                  </a:lnTo>
                  <a:lnTo>
                    <a:pt x="8939" y="2515"/>
                  </a:lnTo>
                  <a:lnTo>
                    <a:pt x="9282" y="3201"/>
                  </a:lnTo>
                  <a:lnTo>
                    <a:pt x="9465" y="3933"/>
                  </a:lnTo>
                  <a:lnTo>
                    <a:pt x="9488" y="4710"/>
                  </a:lnTo>
                  <a:lnTo>
                    <a:pt x="9305" y="5533"/>
                  </a:lnTo>
                  <a:lnTo>
                    <a:pt x="9145" y="5945"/>
                  </a:lnTo>
                  <a:lnTo>
                    <a:pt x="8894" y="6448"/>
                  </a:lnTo>
                  <a:lnTo>
                    <a:pt x="8276" y="7271"/>
                  </a:lnTo>
                  <a:lnTo>
                    <a:pt x="7545" y="7842"/>
                  </a:lnTo>
                  <a:lnTo>
                    <a:pt x="6722" y="8185"/>
                  </a:lnTo>
                  <a:lnTo>
                    <a:pt x="5830" y="8345"/>
                  </a:lnTo>
                  <a:lnTo>
                    <a:pt x="4939" y="8299"/>
                  </a:lnTo>
                  <a:lnTo>
                    <a:pt x="4024" y="8094"/>
                  </a:lnTo>
                  <a:lnTo>
                    <a:pt x="3155" y="7728"/>
                  </a:lnTo>
                  <a:lnTo>
                    <a:pt x="2310" y="7248"/>
                  </a:lnTo>
                  <a:lnTo>
                    <a:pt x="1578" y="6676"/>
                  </a:lnTo>
                  <a:lnTo>
                    <a:pt x="938" y="5990"/>
                  </a:lnTo>
                  <a:lnTo>
                    <a:pt x="458" y="5259"/>
                  </a:lnTo>
                  <a:lnTo>
                    <a:pt x="138" y="4481"/>
                  </a:lnTo>
                  <a:lnTo>
                    <a:pt x="1" y="3681"/>
                  </a:lnTo>
                  <a:lnTo>
                    <a:pt x="92" y="2881"/>
                  </a:lnTo>
                  <a:lnTo>
                    <a:pt x="412" y="2081"/>
                  </a:lnTo>
                  <a:lnTo>
                    <a:pt x="709" y="1692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33"/>
          <p:cNvGrpSpPr/>
          <p:nvPr/>
        </p:nvGrpSpPr>
        <p:grpSpPr>
          <a:xfrm rot="-901381" flipH="1">
            <a:off x="-78881" y="4545558"/>
            <a:ext cx="2077748" cy="3537273"/>
            <a:chOff x="2599063" y="3749320"/>
            <a:chExt cx="1034115" cy="1762463"/>
          </a:xfrm>
        </p:grpSpPr>
        <p:sp>
          <p:nvSpPr>
            <p:cNvPr id="375" name="Google Shape;375;p33"/>
            <p:cNvSpPr/>
            <p:nvPr/>
          </p:nvSpPr>
          <p:spPr>
            <a:xfrm>
              <a:off x="3032871" y="4335889"/>
              <a:ext cx="13027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3"/>
            <p:cNvSpPr/>
            <p:nvPr/>
          </p:nvSpPr>
          <p:spPr>
            <a:xfrm rot="8256167">
              <a:off x="2753085" y="3897544"/>
              <a:ext cx="726070" cy="738463"/>
            </a:xfrm>
            <a:custGeom>
              <a:avLst/>
              <a:gdLst/>
              <a:ahLst/>
              <a:cxnLst/>
              <a:rect l="l" t="t" r="r" b="b"/>
              <a:pathLst>
                <a:path w="17399" h="17696" extrusionOk="0">
                  <a:moveTo>
                    <a:pt x="10768" y="1"/>
                  </a:moveTo>
                  <a:lnTo>
                    <a:pt x="10151" y="69"/>
                  </a:lnTo>
                  <a:lnTo>
                    <a:pt x="9625" y="252"/>
                  </a:lnTo>
                  <a:lnTo>
                    <a:pt x="9214" y="549"/>
                  </a:lnTo>
                  <a:lnTo>
                    <a:pt x="8733" y="1121"/>
                  </a:lnTo>
                  <a:lnTo>
                    <a:pt x="8345" y="2081"/>
                  </a:lnTo>
                  <a:lnTo>
                    <a:pt x="8162" y="3110"/>
                  </a:lnTo>
                  <a:lnTo>
                    <a:pt x="8139" y="4116"/>
                  </a:lnTo>
                  <a:lnTo>
                    <a:pt x="8231" y="5236"/>
                  </a:lnTo>
                  <a:lnTo>
                    <a:pt x="8276" y="5419"/>
                  </a:lnTo>
                  <a:lnTo>
                    <a:pt x="8185" y="5213"/>
                  </a:lnTo>
                  <a:lnTo>
                    <a:pt x="7385" y="3567"/>
                  </a:lnTo>
                  <a:lnTo>
                    <a:pt x="6424" y="2173"/>
                  </a:lnTo>
                  <a:lnTo>
                    <a:pt x="5693" y="1487"/>
                  </a:lnTo>
                  <a:lnTo>
                    <a:pt x="5098" y="1281"/>
                  </a:lnTo>
                  <a:lnTo>
                    <a:pt x="4710" y="1304"/>
                  </a:lnTo>
                  <a:lnTo>
                    <a:pt x="4298" y="1487"/>
                  </a:lnTo>
                  <a:lnTo>
                    <a:pt x="3910" y="1852"/>
                  </a:lnTo>
                  <a:lnTo>
                    <a:pt x="3727" y="2127"/>
                  </a:lnTo>
                  <a:lnTo>
                    <a:pt x="3544" y="2424"/>
                  </a:lnTo>
                  <a:lnTo>
                    <a:pt x="3292" y="2996"/>
                  </a:lnTo>
                  <a:lnTo>
                    <a:pt x="3132" y="3819"/>
                  </a:lnTo>
                  <a:lnTo>
                    <a:pt x="3270" y="4847"/>
                  </a:lnTo>
                  <a:lnTo>
                    <a:pt x="3704" y="5762"/>
                  </a:lnTo>
                  <a:lnTo>
                    <a:pt x="4596" y="6882"/>
                  </a:lnTo>
                  <a:lnTo>
                    <a:pt x="5647" y="7751"/>
                  </a:lnTo>
                  <a:lnTo>
                    <a:pt x="5761" y="7842"/>
                  </a:lnTo>
                  <a:lnTo>
                    <a:pt x="5761" y="7842"/>
                  </a:lnTo>
                  <a:lnTo>
                    <a:pt x="5213" y="7659"/>
                  </a:lnTo>
                  <a:lnTo>
                    <a:pt x="3727" y="7545"/>
                  </a:lnTo>
                  <a:lnTo>
                    <a:pt x="2607" y="7591"/>
                  </a:lnTo>
                  <a:lnTo>
                    <a:pt x="1532" y="7797"/>
                  </a:lnTo>
                  <a:lnTo>
                    <a:pt x="640" y="8231"/>
                  </a:lnTo>
                  <a:lnTo>
                    <a:pt x="206" y="8711"/>
                  </a:lnTo>
                  <a:lnTo>
                    <a:pt x="23" y="9145"/>
                  </a:lnTo>
                  <a:lnTo>
                    <a:pt x="0" y="9625"/>
                  </a:lnTo>
                  <a:lnTo>
                    <a:pt x="92" y="10220"/>
                  </a:lnTo>
                  <a:lnTo>
                    <a:pt x="229" y="10563"/>
                  </a:lnTo>
                  <a:lnTo>
                    <a:pt x="366" y="10883"/>
                  </a:lnTo>
                  <a:lnTo>
                    <a:pt x="709" y="11386"/>
                  </a:lnTo>
                  <a:lnTo>
                    <a:pt x="1143" y="11774"/>
                  </a:lnTo>
                  <a:lnTo>
                    <a:pt x="1601" y="12026"/>
                  </a:lnTo>
                  <a:lnTo>
                    <a:pt x="2378" y="12186"/>
                  </a:lnTo>
                  <a:lnTo>
                    <a:pt x="3475" y="12117"/>
                  </a:lnTo>
                  <a:lnTo>
                    <a:pt x="4550" y="11797"/>
                  </a:lnTo>
                  <a:lnTo>
                    <a:pt x="5510" y="11363"/>
                  </a:lnTo>
                  <a:lnTo>
                    <a:pt x="6562" y="10791"/>
                  </a:lnTo>
                  <a:lnTo>
                    <a:pt x="6722" y="10677"/>
                  </a:lnTo>
                  <a:lnTo>
                    <a:pt x="6722" y="10677"/>
                  </a:lnTo>
                  <a:lnTo>
                    <a:pt x="6287" y="11111"/>
                  </a:lnTo>
                  <a:lnTo>
                    <a:pt x="5579" y="12140"/>
                  </a:lnTo>
                  <a:lnTo>
                    <a:pt x="5121" y="13260"/>
                  </a:lnTo>
                  <a:lnTo>
                    <a:pt x="4893" y="14381"/>
                  </a:lnTo>
                  <a:lnTo>
                    <a:pt x="4893" y="15432"/>
                  </a:lnTo>
                  <a:lnTo>
                    <a:pt x="5121" y="16370"/>
                  </a:lnTo>
                  <a:lnTo>
                    <a:pt x="5624" y="17124"/>
                  </a:lnTo>
                  <a:lnTo>
                    <a:pt x="6356" y="17581"/>
                  </a:lnTo>
                  <a:lnTo>
                    <a:pt x="6813" y="17673"/>
                  </a:lnTo>
                  <a:lnTo>
                    <a:pt x="7065" y="17696"/>
                  </a:lnTo>
                  <a:lnTo>
                    <a:pt x="7499" y="17627"/>
                  </a:lnTo>
                  <a:lnTo>
                    <a:pt x="8071" y="17330"/>
                  </a:lnTo>
                  <a:lnTo>
                    <a:pt x="8688" y="16598"/>
                  </a:lnTo>
                  <a:lnTo>
                    <a:pt x="9122" y="15661"/>
                  </a:lnTo>
                  <a:lnTo>
                    <a:pt x="9579" y="14129"/>
                  </a:lnTo>
                  <a:lnTo>
                    <a:pt x="9785" y="12552"/>
                  </a:lnTo>
                  <a:lnTo>
                    <a:pt x="9808" y="12392"/>
                  </a:lnTo>
                  <a:lnTo>
                    <a:pt x="9922" y="12895"/>
                  </a:lnTo>
                  <a:lnTo>
                    <a:pt x="10425" y="14106"/>
                  </a:lnTo>
                  <a:lnTo>
                    <a:pt x="10883" y="14929"/>
                  </a:lnTo>
                  <a:lnTo>
                    <a:pt x="11454" y="15615"/>
                  </a:lnTo>
                  <a:lnTo>
                    <a:pt x="12094" y="16050"/>
                  </a:lnTo>
                  <a:lnTo>
                    <a:pt x="12620" y="16095"/>
                  </a:lnTo>
                  <a:lnTo>
                    <a:pt x="12986" y="15958"/>
                  </a:lnTo>
                  <a:lnTo>
                    <a:pt x="13374" y="15707"/>
                  </a:lnTo>
                  <a:lnTo>
                    <a:pt x="13763" y="15272"/>
                  </a:lnTo>
                  <a:lnTo>
                    <a:pt x="13946" y="14998"/>
                  </a:lnTo>
                  <a:lnTo>
                    <a:pt x="14289" y="14404"/>
                  </a:lnTo>
                  <a:lnTo>
                    <a:pt x="14586" y="13306"/>
                  </a:lnTo>
                  <a:lnTo>
                    <a:pt x="14518" y="12392"/>
                  </a:lnTo>
                  <a:lnTo>
                    <a:pt x="14175" y="11592"/>
                  </a:lnTo>
                  <a:lnTo>
                    <a:pt x="13420" y="10677"/>
                  </a:lnTo>
                  <a:lnTo>
                    <a:pt x="12483" y="10014"/>
                  </a:lnTo>
                  <a:lnTo>
                    <a:pt x="12369" y="9946"/>
                  </a:lnTo>
                  <a:lnTo>
                    <a:pt x="12871" y="10128"/>
                  </a:lnTo>
                  <a:lnTo>
                    <a:pt x="14060" y="10288"/>
                  </a:lnTo>
                  <a:lnTo>
                    <a:pt x="14975" y="10288"/>
                  </a:lnTo>
                  <a:lnTo>
                    <a:pt x="15844" y="10151"/>
                  </a:lnTo>
                  <a:lnTo>
                    <a:pt x="16598" y="9808"/>
                  </a:lnTo>
                  <a:lnTo>
                    <a:pt x="17147" y="9191"/>
                  </a:lnTo>
                  <a:lnTo>
                    <a:pt x="17398" y="8299"/>
                  </a:lnTo>
                  <a:lnTo>
                    <a:pt x="17375" y="7728"/>
                  </a:lnTo>
                  <a:lnTo>
                    <a:pt x="17330" y="7408"/>
                  </a:lnTo>
                  <a:lnTo>
                    <a:pt x="17147" y="6928"/>
                  </a:lnTo>
                  <a:lnTo>
                    <a:pt x="16895" y="6516"/>
                  </a:lnTo>
                  <a:lnTo>
                    <a:pt x="16552" y="6219"/>
                  </a:lnTo>
                  <a:lnTo>
                    <a:pt x="15935" y="5945"/>
                  </a:lnTo>
                  <a:lnTo>
                    <a:pt x="14975" y="5808"/>
                  </a:lnTo>
                  <a:lnTo>
                    <a:pt x="13466" y="5922"/>
                  </a:lnTo>
                  <a:lnTo>
                    <a:pt x="12003" y="6333"/>
                  </a:lnTo>
                  <a:lnTo>
                    <a:pt x="11843" y="6402"/>
                  </a:lnTo>
                  <a:lnTo>
                    <a:pt x="12026" y="6242"/>
                  </a:lnTo>
                  <a:lnTo>
                    <a:pt x="12437" y="5625"/>
                  </a:lnTo>
                  <a:lnTo>
                    <a:pt x="12849" y="4733"/>
                  </a:lnTo>
                  <a:lnTo>
                    <a:pt x="13192" y="3681"/>
                  </a:lnTo>
                  <a:lnTo>
                    <a:pt x="13329" y="2561"/>
                  </a:lnTo>
                  <a:lnTo>
                    <a:pt x="13214" y="1532"/>
                  </a:lnTo>
                  <a:lnTo>
                    <a:pt x="12871" y="869"/>
                  </a:lnTo>
                  <a:lnTo>
                    <a:pt x="12529" y="526"/>
                  </a:lnTo>
                  <a:lnTo>
                    <a:pt x="12071" y="252"/>
                  </a:lnTo>
                  <a:lnTo>
                    <a:pt x="11477" y="69"/>
                  </a:lnTo>
                  <a:lnTo>
                    <a:pt x="11134" y="24"/>
                  </a:lnTo>
                  <a:lnTo>
                    <a:pt x="107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3"/>
            <p:cNvSpPr/>
            <p:nvPr/>
          </p:nvSpPr>
          <p:spPr>
            <a:xfrm rot="8256167">
              <a:off x="2980818" y="4134258"/>
              <a:ext cx="257644" cy="283350"/>
            </a:xfrm>
            <a:custGeom>
              <a:avLst/>
              <a:gdLst/>
              <a:ahLst/>
              <a:cxnLst/>
              <a:rect l="l" t="t" r="r" b="b"/>
              <a:pathLst>
                <a:path w="6174" h="6790" extrusionOk="0">
                  <a:moveTo>
                    <a:pt x="4024" y="0"/>
                  </a:moveTo>
                  <a:lnTo>
                    <a:pt x="3499" y="46"/>
                  </a:lnTo>
                  <a:lnTo>
                    <a:pt x="2927" y="229"/>
                  </a:lnTo>
                  <a:lnTo>
                    <a:pt x="2127" y="663"/>
                  </a:lnTo>
                  <a:lnTo>
                    <a:pt x="1144" y="1555"/>
                  </a:lnTo>
                  <a:lnTo>
                    <a:pt x="389" y="2675"/>
                  </a:lnTo>
                  <a:lnTo>
                    <a:pt x="69" y="3635"/>
                  </a:lnTo>
                  <a:lnTo>
                    <a:pt x="1" y="4275"/>
                  </a:lnTo>
                  <a:lnTo>
                    <a:pt x="24" y="4595"/>
                  </a:lnTo>
                  <a:lnTo>
                    <a:pt x="46" y="4892"/>
                  </a:lnTo>
                  <a:lnTo>
                    <a:pt x="252" y="5441"/>
                  </a:lnTo>
                  <a:lnTo>
                    <a:pt x="549" y="5898"/>
                  </a:lnTo>
                  <a:lnTo>
                    <a:pt x="961" y="6264"/>
                  </a:lnTo>
                  <a:lnTo>
                    <a:pt x="1715" y="6653"/>
                  </a:lnTo>
                  <a:lnTo>
                    <a:pt x="2858" y="6790"/>
                  </a:lnTo>
                  <a:lnTo>
                    <a:pt x="4047" y="6561"/>
                  </a:lnTo>
                  <a:lnTo>
                    <a:pt x="4870" y="6104"/>
                  </a:lnTo>
                  <a:lnTo>
                    <a:pt x="5328" y="5693"/>
                  </a:lnTo>
                  <a:lnTo>
                    <a:pt x="5716" y="5167"/>
                  </a:lnTo>
                  <a:lnTo>
                    <a:pt x="5991" y="4527"/>
                  </a:lnTo>
                  <a:lnTo>
                    <a:pt x="6151" y="3795"/>
                  </a:lnTo>
                  <a:lnTo>
                    <a:pt x="6173" y="2949"/>
                  </a:lnTo>
                  <a:lnTo>
                    <a:pt x="6105" y="2469"/>
                  </a:lnTo>
                  <a:lnTo>
                    <a:pt x="6036" y="2012"/>
                  </a:lnTo>
                  <a:lnTo>
                    <a:pt x="5762" y="1257"/>
                  </a:lnTo>
                  <a:lnTo>
                    <a:pt x="5442" y="709"/>
                  </a:lnTo>
                  <a:lnTo>
                    <a:pt x="5008" y="320"/>
                  </a:lnTo>
                  <a:lnTo>
                    <a:pt x="4550" y="69"/>
                  </a:lnTo>
                  <a:lnTo>
                    <a:pt x="40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3"/>
            <p:cNvSpPr/>
            <p:nvPr/>
          </p:nvSpPr>
          <p:spPr>
            <a:xfrm rot="8256167">
              <a:off x="2996690" y="4168165"/>
              <a:ext cx="206107" cy="205189"/>
            </a:xfrm>
            <a:custGeom>
              <a:avLst/>
              <a:gdLst/>
              <a:ahLst/>
              <a:cxnLst/>
              <a:rect l="l" t="t" r="r" b="b"/>
              <a:pathLst>
                <a:path w="4939" h="4917" fill="none" extrusionOk="0">
                  <a:moveTo>
                    <a:pt x="252" y="3979"/>
                  </a:moveTo>
                  <a:lnTo>
                    <a:pt x="69" y="3499"/>
                  </a:lnTo>
                  <a:lnTo>
                    <a:pt x="0" y="2539"/>
                  </a:lnTo>
                  <a:lnTo>
                    <a:pt x="275" y="1647"/>
                  </a:lnTo>
                  <a:lnTo>
                    <a:pt x="801" y="915"/>
                  </a:lnTo>
                  <a:lnTo>
                    <a:pt x="1532" y="344"/>
                  </a:lnTo>
                  <a:lnTo>
                    <a:pt x="2355" y="24"/>
                  </a:lnTo>
                  <a:lnTo>
                    <a:pt x="3201" y="1"/>
                  </a:lnTo>
                  <a:lnTo>
                    <a:pt x="4001" y="344"/>
                  </a:lnTo>
                  <a:lnTo>
                    <a:pt x="4344" y="687"/>
                  </a:lnTo>
                  <a:lnTo>
                    <a:pt x="4550" y="915"/>
                  </a:lnTo>
                  <a:lnTo>
                    <a:pt x="4824" y="1418"/>
                  </a:lnTo>
                  <a:lnTo>
                    <a:pt x="4939" y="1921"/>
                  </a:lnTo>
                  <a:lnTo>
                    <a:pt x="4916" y="2424"/>
                  </a:lnTo>
                  <a:lnTo>
                    <a:pt x="4710" y="3133"/>
                  </a:lnTo>
                  <a:lnTo>
                    <a:pt x="4070" y="3956"/>
                  </a:lnTo>
                  <a:lnTo>
                    <a:pt x="3224" y="4573"/>
                  </a:lnTo>
                  <a:lnTo>
                    <a:pt x="2241" y="4893"/>
                  </a:lnTo>
                  <a:lnTo>
                    <a:pt x="1532" y="4916"/>
                  </a:lnTo>
                  <a:lnTo>
                    <a:pt x="1098" y="4802"/>
                  </a:lnTo>
                  <a:lnTo>
                    <a:pt x="709" y="4573"/>
                  </a:lnTo>
                  <a:lnTo>
                    <a:pt x="389" y="4207"/>
                  </a:lnTo>
                  <a:lnTo>
                    <a:pt x="252" y="3979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9" name="Google Shape;379;p33"/>
          <p:cNvSpPr/>
          <p:nvPr/>
        </p:nvSpPr>
        <p:spPr>
          <a:xfrm>
            <a:off x="8139600" y="475034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1030814" y="583849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33"/>
          <p:cNvSpPr/>
          <p:nvPr/>
        </p:nvSpPr>
        <p:spPr>
          <a:xfrm>
            <a:off x="3712416" y="10380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3"/>
          <p:cNvSpPr/>
          <p:nvPr/>
        </p:nvSpPr>
        <p:spPr>
          <a:xfrm>
            <a:off x="7348017" y="6180883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5772783" y="6099946"/>
            <a:ext cx="646435" cy="55680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4" name="Google Shape;384;p33"/>
          <p:cNvSpPr/>
          <p:nvPr/>
        </p:nvSpPr>
        <p:spPr>
          <a:xfrm>
            <a:off x="4074299" y="639343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5" name="Google Shape;385;p33"/>
          <p:cNvSpPr/>
          <p:nvPr/>
        </p:nvSpPr>
        <p:spPr>
          <a:xfrm>
            <a:off x="10425751" y="6343132"/>
            <a:ext cx="458432" cy="394917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6" name="Google Shape;386;p33"/>
          <p:cNvSpPr/>
          <p:nvPr/>
        </p:nvSpPr>
        <p:spPr>
          <a:xfrm>
            <a:off x="11707333" y="6231184"/>
            <a:ext cx="341647" cy="294301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Rectangle 5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7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74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4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1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8CF3A4-1059-4161-82D7-76472ECA2778}" type="datetimeFigureOut">
              <a:rPr lang="en-GB" smtClean="0"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54BB37-C21E-4241-9F4F-88624AB729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05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72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8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18" Type="http://schemas.openxmlformats.org/officeDocument/2006/relationships/slideLayout" Target="../slideLayouts/slideLayout194.xml"/><Relationship Id="rId26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79.xml"/><Relationship Id="rId21" Type="http://schemas.openxmlformats.org/officeDocument/2006/relationships/slideLayout" Target="../slideLayouts/slideLayout197.xml"/><Relationship Id="rId34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5" Type="http://schemas.openxmlformats.org/officeDocument/2006/relationships/slideLayout" Target="../slideLayouts/slideLayout201.xml"/><Relationship Id="rId33" Type="http://schemas.openxmlformats.org/officeDocument/2006/relationships/slideLayout" Target="../slideLayouts/slideLayout209.xml"/><Relationship Id="rId38" Type="http://schemas.openxmlformats.org/officeDocument/2006/relationships/theme" Target="../theme/theme12.xml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20" Type="http://schemas.openxmlformats.org/officeDocument/2006/relationships/slideLayout" Target="../slideLayouts/slideLayout196.xml"/><Relationship Id="rId29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24" Type="http://schemas.openxmlformats.org/officeDocument/2006/relationships/slideLayout" Target="../slideLayouts/slideLayout200.xml"/><Relationship Id="rId32" Type="http://schemas.openxmlformats.org/officeDocument/2006/relationships/slideLayout" Target="../slideLayouts/slideLayout208.xml"/><Relationship Id="rId37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23" Type="http://schemas.openxmlformats.org/officeDocument/2006/relationships/slideLayout" Target="../slideLayouts/slideLayout199.xml"/><Relationship Id="rId28" Type="http://schemas.openxmlformats.org/officeDocument/2006/relationships/slideLayout" Target="../slideLayouts/slideLayout204.xml"/><Relationship Id="rId36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95.xml"/><Relationship Id="rId31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Relationship Id="rId22" Type="http://schemas.openxmlformats.org/officeDocument/2006/relationships/slideLayout" Target="../slideLayouts/slideLayout198.xml"/><Relationship Id="rId27" Type="http://schemas.openxmlformats.org/officeDocument/2006/relationships/slideLayout" Target="../slideLayouts/slideLayout203.xml"/><Relationship Id="rId30" Type="http://schemas.openxmlformats.org/officeDocument/2006/relationships/slideLayout" Target="../slideLayouts/slideLayout206.xml"/><Relationship Id="rId35" Type="http://schemas.openxmlformats.org/officeDocument/2006/relationships/slideLayout" Target="../slideLayouts/slideLayout21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16.xml"/><Relationship Id="rId21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0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223.xml"/><Relationship Id="rId19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34" Type="http://schemas.openxmlformats.org/officeDocument/2006/relationships/theme" Target="../theme/theme8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31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55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24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2" y="215900"/>
            <a:ext cx="11375699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5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63267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-15709" y="6486760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6842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2A68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06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  <p:sldLayoutId id="2147483952" r:id="rId26"/>
    <p:sldLayoutId id="2147483953" r:id="rId27"/>
    <p:sldLayoutId id="2147483954" r:id="rId28"/>
    <p:sldLayoutId id="2147483955" r:id="rId29"/>
    <p:sldLayoutId id="2147483956" r:id="rId30"/>
    <p:sldLayoutId id="2147483957" r:id="rId31"/>
    <p:sldLayoutId id="2147483958" r:id="rId32"/>
    <p:sldLayoutId id="2147483959" r:id="rId33"/>
    <p:sldLayoutId id="2147483960" r:id="rId34"/>
    <p:sldLayoutId id="2147483961" r:id="rId35"/>
    <p:sldLayoutId id="2147483962" r:id="rId36"/>
    <p:sldLayoutId id="2147483963" r:id="rId37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71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  <p:sldLayoutId id="2147483978" r:id="rId14"/>
    <p:sldLayoutId id="2147483979" r:id="rId15"/>
    <p:sldLayoutId id="2147483980" r:id="rId16"/>
    <p:sldLayoutId id="2147483981" r:id="rId17"/>
    <p:sldLayoutId id="2147483982" r:id="rId18"/>
    <p:sldLayoutId id="2147483983" r:id="rId19"/>
    <p:sldLayoutId id="2147483984" r:id="rId20"/>
    <p:sldLayoutId id="2147483985" r:id="rId21"/>
    <p:sldLayoutId id="2147483986" r:id="rId2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04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6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3480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9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3460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  <p:sldLayoutId id="2147483829" r:id="rId28"/>
    <p:sldLayoutId id="2147483830" r:id="rId29"/>
    <p:sldLayoutId id="2147483831" r:id="rId30"/>
    <p:sldLayoutId id="2147483832" r:id="rId31"/>
    <p:sldLayoutId id="2147483833" r:id="rId32"/>
    <p:sldLayoutId id="2147483834" r:id="rId33"/>
    <p:sldLayoutId id="2147483835" r:id="rId34"/>
    <p:sldLayoutId id="2147483836" r:id="rId35"/>
    <p:sldLayoutId id="2147483837" r:id="rId36"/>
    <p:sldLayoutId id="2147483838" r:id="rId37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48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63267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264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  <p:sldLayoutId id="2147483875" r:id="rId19"/>
    <p:sldLayoutId id="2147483876" r:id="rId20"/>
    <p:sldLayoutId id="2147483877" r:id="rId21"/>
    <p:sldLayoutId id="2147483878" r:id="rId22"/>
    <p:sldLayoutId id="2147483879" r:id="rId23"/>
    <p:sldLayoutId id="2147483880" r:id="rId24"/>
    <p:sldLayoutId id="2147483881" r:id="rId25"/>
    <p:sldLayoutId id="2147483882" r:id="rId26"/>
    <p:sldLayoutId id="2147483883" r:id="rId27"/>
    <p:sldLayoutId id="2147483884" r:id="rId28"/>
    <p:sldLayoutId id="2147483885" r:id="rId29"/>
    <p:sldLayoutId id="2147483886" r:id="rId30"/>
    <p:sldLayoutId id="2147483887" r:id="rId31"/>
    <p:sldLayoutId id="2147483888" r:id="rId32"/>
    <p:sldLayoutId id="2147483889" r:id="rId33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05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6.xml"/><Relationship Id="rId5" Type="http://schemas.openxmlformats.org/officeDocument/2006/relationships/image" Target="../media/image45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6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gif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5" name="Google Shape;595;p44"/>
          <p:cNvGrpSpPr/>
          <p:nvPr/>
        </p:nvGrpSpPr>
        <p:grpSpPr>
          <a:xfrm flipH="1">
            <a:off x="9222650" y="2863899"/>
            <a:ext cx="2661501" cy="4351429"/>
            <a:chOff x="6066511" y="-2374200"/>
            <a:chExt cx="1177169" cy="1954351"/>
          </a:xfrm>
        </p:grpSpPr>
        <p:sp>
          <p:nvSpPr>
            <p:cNvPr id="596" name="Google Shape;596;p44"/>
            <p:cNvSpPr/>
            <p:nvPr/>
          </p:nvSpPr>
          <p:spPr>
            <a:xfrm>
              <a:off x="6696189" y="-928964"/>
              <a:ext cx="547492" cy="376821"/>
            </a:xfrm>
            <a:custGeom>
              <a:avLst/>
              <a:gdLst/>
              <a:ahLst/>
              <a:cxnLst/>
              <a:rect l="l" t="t" r="r" b="b"/>
              <a:pathLst>
                <a:path w="19799" h="13627" extrusionOk="0">
                  <a:moveTo>
                    <a:pt x="19799" y="0"/>
                  </a:moveTo>
                  <a:lnTo>
                    <a:pt x="19763" y="90"/>
                  </a:lnTo>
                  <a:lnTo>
                    <a:pt x="19776" y="69"/>
                  </a:lnTo>
                  <a:lnTo>
                    <a:pt x="19799" y="0"/>
                  </a:lnTo>
                  <a:close/>
                  <a:moveTo>
                    <a:pt x="19763" y="90"/>
                  </a:moveTo>
                  <a:lnTo>
                    <a:pt x="19387" y="732"/>
                  </a:lnTo>
                  <a:lnTo>
                    <a:pt x="18587" y="1555"/>
                  </a:lnTo>
                  <a:lnTo>
                    <a:pt x="17718" y="2241"/>
                  </a:lnTo>
                  <a:lnTo>
                    <a:pt x="16529" y="2995"/>
                  </a:lnTo>
                  <a:lnTo>
                    <a:pt x="14975" y="3818"/>
                  </a:lnTo>
                  <a:lnTo>
                    <a:pt x="14015" y="4253"/>
                  </a:lnTo>
                  <a:lnTo>
                    <a:pt x="13032" y="4641"/>
                  </a:lnTo>
                  <a:lnTo>
                    <a:pt x="11111" y="5213"/>
                  </a:lnTo>
                  <a:lnTo>
                    <a:pt x="9236" y="5670"/>
                  </a:lnTo>
                  <a:lnTo>
                    <a:pt x="7408" y="6196"/>
                  </a:lnTo>
                  <a:lnTo>
                    <a:pt x="5670" y="6905"/>
                  </a:lnTo>
                  <a:lnTo>
                    <a:pt x="4390" y="7728"/>
                  </a:lnTo>
                  <a:lnTo>
                    <a:pt x="3544" y="8391"/>
                  </a:lnTo>
                  <a:lnTo>
                    <a:pt x="2721" y="9237"/>
                  </a:lnTo>
                  <a:lnTo>
                    <a:pt x="1921" y="10243"/>
                  </a:lnTo>
                  <a:lnTo>
                    <a:pt x="1143" y="11431"/>
                  </a:lnTo>
                  <a:lnTo>
                    <a:pt x="366" y="12826"/>
                  </a:lnTo>
                  <a:lnTo>
                    <a:pt x="0" y="13626"/>
                  </a:lnTo>
                  <a:lnTo>
                    <a:pt x="458" y="13626"/>
                  </a:lnTo>
                  <a:lnTo>
                    <a:pt x="3521" y="13283"/>
                  </a:lnTo>
                  <a:lnTo>
                    <a:pt x="6356" y="12597"/>
                  </a:lnTo>
                  <a:lnTo>
                    <a:pt x="8779" y="11683"/>
                  </a:lnTo>
                  <a:lnTo>
                    <a:pt x="10425" y="10883"/>
                  </a:lnTo>
                  <a:lnTo>
                    <a:pt x="12094" y="9900"/>
                  </a:lnTo>
                  <a:lnTo>
                    <a:pt x="13740" y="8688"/>
                  </a:lnTo>
                  <a:lnTo>
                    <a:pt x="15295" y="7248"/>
                  </a:lnTo>
                  <a:lnTo>
                    <a:pt x="16781" y="5533"/>
                  </a:lnTo>
                  <a:lnTo>
                    <a:pt x="18130" y="3567"/>
                  </a:lnTo>
                  <a:lnTo>
                    <a:pt x="19296" y="1281"/>
                  </a:lnTo>
                  <a:lnTo>
                    <a:pt x="19763" y="90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6313834" y="-1352287"/>
              <a:ext cx="407791" cy="746009"/>
            </a:xfrm>
            <a:custGeom>
              <a:avLst/>
              <a:gdLst/>
              <a:ahLst/>
              <a:cxnLst/>
              <a:rect l="l" t="t" r="r" b="b"/>
              <a:pathLst>
                <a:path w="14747" h="26978" extrusionOk="0">
                  <a:moveTo>
                    <a:pt x="1" y="1"/>
                  </a:moveTo>
                  <a:lnTo>
                    <a:pt x="115" y="161"/>
                  </a:lnTo>
                  <a:lnTo>
                    <a:pt x="1258" y="2058"/>
                  </a:lnTo>
                  <a:lnTo>
                    <a:pt x="2630" y="4733"/>
                  </a:lnTo>
                  <a:lnTo>
                    <a:pt x="3681" y="7019"/>
                  </a:lnTo>
                  <a:lnTo>
                    <a:pt x="4756" y="9740"/>
                  </a:lnTo>
                  <a:lnTo>
                    <a:pt x="5830" y="12872"/>
                  </a:lnTo>
                  <a:lnTo>
                    <a:pt x="6356" y="14609"/>
                  </a:lnTo>
                  <a:lnTo>
                    <a:pt x="6905" y="16393"/>
                  </a:lnTo>
                  <a:lnTo>
                    <a:pt x="8162" y="19410"/>
                  </a:lnTo>
                  <a:lnTo>
                    <a:pt x="9511" y="21834"/>
                  </a:lnTo>
                  <a:lnTo>
                    <a:pt x="10883" y="23708"/>
                  </a:lnTo>
                  <a:lnTo>
                    <a:pt x="12163" y="25126"/>
                  </a:lnTo>
                  <a:lnTo>
                    <a:pt x="13260" y="26086"/>
                  </a:lnTo>
                  <a:lnTo>
                    <a:pt x="14403" y="26886"/>
                  </a:lnTo>
                  <a:lnTo>
                    <a:pt x="14586" y="26978"/>
                  </a:lnTo>
                  <a:lnTo>
                    <a:pt x="14746" y="24989"/>
                  </a:lnTo>
                  <a:lnTo>
                    <a:pt x="14724" y="21331"/>
                  </a:lnTo>
                  <a:lnTo>
                    <a:pt x="14358" y="18016"/>
                  </a:lnTo>
                  <a:lnTo>
                    <a:pt x="13672" y="15044"/>
                  </a:lnTo>
                  <a:lnTo>
                    <a:pt x="12712" y="12392"/>
                  </a:lnTo>
                  <a:lnTo>
                    <a:pt x="11569" y="10037"/>
                  </a:lnTo>
                  <a:lnTo>
                    <a:pt x="10243" y="7980"/>
                  </a:lnTo>
                  <a:lnTo>
                    <a:pt x="8825" y="6196"/>
                  </a:lnTo>
                  <a:lnTo>
                    <a:pt x="7362" y="4687"/>
                  </a:lnTo>
                  <a:lnTo>
                    <a:pt x="5899" y="3407"/>
                  </a:lnTo>
                  <a:lnTo>
                    <a:pt x="3796" y="1898"/>
                  </a:lnTo>
                  <a:lnTo>
                    <a:pt x="526" y="16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FDA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6582381" y="-1969607"/>
              <a:ext cx="174515" cy="1433201"/>
            </a:xfrm>
            <a:custGeom>
              <a:avLst/>
              <a:gdLst/>
              <a:ahLst/>
              <a:cxnLst/>
              <a:rect l="l" t="t" r="r" b="b"/>
              <a:pathLst>
                <a:path w="6311" h="51829" fill="none" extrusionOk="0">
                  <a:moveTo>
                    <a:pt x="2721" y="1"/>
                  </a:moveTo>
                  <a:lnTo>
                    <a:pt x="2561" y="367"/>
                  </a:lnTo>
                  <a:lnTo>
                    <a:pt x="1601" y="2996"/>
                  </a:lnTo>
                  <a:lnTo>
                    <a:pt x="892" y="5602"/>
                  </a:lnTo>
                  <a:lnTo>
                    <a:pt x="298" y="8757"/>
                  </a:lnTo>
                  <a:lnTo>
                    <a:pt x="46" y="11432"/>
                  </a:lnTo>
                  <a:lnTo>
                    <a:pt x="1" y="13306"/>
                  </a:lnTo>
                  <a:lnTo>
                    <a:pt x="69" y="15250"/>
                  </a:lnTo>
                  <a:lnTo>
                    <a:pt x="298" y="17216"/>
                  </a:lnTo>
                  <a:lnTo>
                    <a:pt x="687" y="19205"/>
                  </a:lnTo>
                  <a:lnTo>
                    <a:pt x="1281" y="21216"/>
                  </a:lnTo>
                  <a:lnTo>
                    <a:pt x="1670" y="22200"/>
                  </a:lnTo>
                  <a:lnTo>
                    <a:pt x="2698" y="24760"/>
                  </a:lnTo>
                  <a:lnTo>
                    <a:pt x="4344" y="29561"/>
                  </a:lnTo>
                  <a:lnTo>
                    <a:pt x="5488" y="33950"/>
                  </a:lnTo>
                  <a:lnTo>
                    <a:pt x="6013" y="36991"/>
                  </a:lnTo>
                  <a:lnTo>
                    <a:pt x="6219" y="38911"/>
                  </a:lnTo>
                  <a:lnTo>
                    <a:pt x="6311" y="40740"/>
                  </a:lnTo>
                  <a:lnTo>
                    <a:pt x="6265" y="42478"/>
                  </a:lnTo>
                  <a:lnTo>
                    <a:pt x="6105" y="44147"/>
                  </a:lnTo>
                  <a:lnTo>
                    <a:pt x="5831" y="45701"/>
                  </a:lnTo>
                  <a:lnTo>
                    <a:pt x="5442" y="47210"/>
                  </a:lnTo>
                  <a:lnTo>
                    <a:pt x="4916" y="48628"/>
                  </a:lnTo>
                  <a:lnTo>
                    <a:pt x="4276" y="49954"/>
                  </a:lnTo>
                  <a:lnTo>
                    <a:pt x="3521" y="51234"/>
                  </a:lnTo>
                  <a:lnTo>
                    <a:pt x="3087" y="51828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6066511" y="-2374200"/>
              <a:ext cx="992559" cy="979894"/>
            </a:xfrm>
            <a:custGeom>
              <a:avLst/>
              <a:gdLst/>
              <a:ahLst/>
              <a:cxnLst/>
              <a:rect l="l" t="t" r="r" b="b"/>
              <a:pathLst>
                <a:path w="35894" h="35436" extrusionOk="0">
                  <a:moveTo>
                    <a:pt x="19067" y="0"/>
                  </a:moveTo>
                  <a:lnTo>
                    <a:pt x="17330" y="229"/>
                  </a:lnTo>
                  <a:lnTo>
                    <a:pt x="16187" y="595"/>
                  </a:lnTo>
                  <a:lnTo>
                    <a:pt x="15547" y="915"/>
                  </a:lnTo>
                  <a:lnTo>
                    <a:pt x="15272" y="1121"/>
                  </a:lnTo>
                  <a:lnTo>
                    <a:pt x="14998" y="1349"/>
                  </a:lnTo>
                  <a:lnTo>
                    <a:pt x="14632" y="1944"/>
                  </a:lnTo>
                  <a:lnTo>
                    <a:pt x="14381" y="2698"/>
                  </a:lnTo>
                  <a:lnTo>
                    <a:pt x="14266" y="3567"/>
                  </a:lnTo>
                  <a:lnTo>
                    <a:pt x="14266" y="5076"/>
                  </a:lnTo>
                  <a:lnTo>
                    <a:pt x="14586" y="7270"/>
                  </a:lnTo>
                  <a:lnTo>
                    <a:pt x="15387" y="10562"/>
                  </a:lnTo>
                  <a:lnTo>
                    <a:pt x="16415" y="13694"/>
                  </a:lnTo>
                  <a:lnTo>
                    <a:pt x="16552" y="14015"/>
                  </a:lnTo>
                  <a:lnTo>
                    <a:pt x="15318" y="13054"/>
                  </a:lnTo>
                  <a:lnTo>
                    <a:pt x="10105" y="9465"/>
                  </a:lnTo>
                  <a:lnTo>
                    <a:pt x="7865" y="8162"/>
                  </a:lnTo>
                  <a:lnTo>
                    <a:pt x="5785" y="7133"/>
                  </a:lnTo>
                  <a:lnTo>
                    <a:pt x="4436" y="6699"/>
                  </a:lnTo>
                  <a:lnTo>
                    <a:pt x="3681" y="6584"/>
                  </a:lnTo>
                  <a:lnTo>
                    <a:pt x="3361" y="6607"/>
                  </a:lnTo>
                  <a:lnTo>
                    <a:pt x="3064" y="6653"/>
                  </a:lnTo>
                  <a:lnTo>
                    <a:pt x="2492" y="6882"/>
                  </a:lnTo>
                  <a:lnTo>
                    <a:pt x="1989" y="7247"/>
                  </a:lnTo>
                  <a:lnTo>
                    <a:pt x="1555" y="7750"/>
                  </a:lnTo>
                  <a:lnTo>
                    <a:pt x="984" y="8711"/>
                  </a:lnTo>
                  <a:lnTo>
                    <a:pt x="435" y="10288"/>
                  </a:lnTo>
                  <a:lnTo>
                    <a:pt x="115" y="12094"/>
                  </a:lnTo>
                  <a:lnTo>
                    <a:pt x="0" y="13946"/>
                  </a:lnTo>
                  <a:lnTo>
                    <a:pt x="92" y="15775"/>
                  </a:lnTo>
                  <a:lnTo>
                    <a:pt x="389" y="17375"/>
                  </a:lnTo>
                  <a:lnTo>
                    <a:pt x="618" y="18038"/>
                  </a:lnTo>
                  <a:lnTo>
                    <a:pt x="778" y="18358"/>
                  </a:lnTo>
                  <a:lnTo>
                    <a:pt x="1235" y="18861"/>
                  </a:lnTo>
                  <a:lnTo>
                    <a:pt x="1898" y="19250"/>
                  </a:lnTo>
                  <a:lnTo>
                    <a:pt x="2744" y="19547"/>
                  </a:lnTo>
                  <a:lnTo>
                    <a:pt x="4184" y="19821"/>
                  </a:lnTo>
                  <a:lnTo>
                    <a:pt x="6425" y="19890"/>
                  </a:lnTo>
                  <a:lnTo>
                    <a:pt x="9831" y="19684"/>
                  </a:lnTo>
                  <a:lnTo>
                    <a:pt x="13146" y="19181"/>
                  </a:lnTo>
                  <a:lnTo>
                    <a:pt x="13512" y="19113"/>
                  </a:lnTo>
                  <a:lnTo>
                    <a:pt x="12369" y="19639"/>
                  </a:lnTo>
                  <a:lnTo>
                    <a:pt x="7979" y="22130"/>
                  </a:lnTo>
                  <a:lnTo>
                    <a:pt x="6265" y="23274"/>
                  </a:lnTo>
                  <a:lnTo>
                    <a:pt x="4847" y="24462"/>
                  </a:lnTo>
                  <a:lnTo>
                    <a:pt x="4093" y="25331"/>
                  </a:lnTo>
                  <a:lnTo>
                    <a:pt x="3796" y="25880"/>
                  </a:lnTo>
                  <a:lnTo>
                    <a:pt x="3704" y="26131"/>
                  </a:lnTo>
                  <a:lnTo>
                    <a:pt x="3658" y="26406"/>
                  </a:lnTo>
                  <a:lnTo>
                    <a:pt x="3681" y="26954"/>
                  </a:lnTo>
                  <a:lnTo>
                    <a:pt x="3956" y="27800"/>
                  </a:lnTo>
                  <a:lnTo>
                    <a:pt x="4756" y="28989"/>
                  </a:lnTo>
                  <a:lnTo>
                    <a:pt x="5899" y="30132"/>
                  </a:lnTo>
                  <a:lnTo>
                    <a:pt x="7293" y="31184"/>
                  </a:lnTo>
                  <a:lnTo>
                    <a:pt x="8779" y="32052"/>
                  </a:lnTo>
                  <a:lnTo>
                    <a:pt x="10265" y="32670"/>
                  </a:lnTo>
                  <a:lnTo>
                    <a:pt x="11637" y="32967"/>
                  </a:lnTo>
                  <a:lnTo>
                    <a:pt x="12209" y="32967"/>
                  </a:lnTo>
                  <a:lnTo>
                    <a:pt x="12506" y="32921"/>
                  </a:lnTo>
                  <a:lnTo>
                    <a:pt x="13077" y="32647"/>
                  </a:lnTo>
                  <a:lnTo>
                    <a:pt x="13946" y="31938"/>
                  </a:lnTo>
                  <a:lnTo>
                    <a:pt x="15089" y="30452"/>
                  </a:lnTo>
                  <a:lnTo>
                    <a:pt x="16187" y="28669"/>
                  </a:lnTo>
                  <a:lnTo>
                    <a:pt x="17604" y="25811"/>
                  </a:lnTo>
                  <a:lnTo>
                    <a:pt x="18793" y="22976"/>
                  </a:lnTo>
                  <a:lnTo>
                    <a:pt x="18907" y="22656"/>
                  </a:lnTo>
                  <a:lnTo>
                    <a:pt x="18953" y="23891"/>
                  </a:lnTo>
                  <a:lnTo>
                    <a:pt x="19410" y="28829"/>
                  </a:lnTo>
                  <a:lnTo>
                    <a:pt x="19730" y="30818"/>
                  </a:lnTo>
                  <a:lnTo>
                    <a:pt x="20187" y="32601"/>
                  </a:lnTo>
                  <a:lnTo>
                    <a:pt x="20599" y="33607"/>
                  </a:lnTo>
                  <a:lnTo>
                    <a:pt x="20919" y="34133"/>
                  </a:lnTo>
                  <a:lnTo>
                    <a:pt x="21079" y="34316"/>
                  </a:lnTo>
                  <a:lnTo>
                    <a:pt x="21491" y="34636"/>
                  </a:lnTo>
                  <a:lnTo>
                    <a:pt x="22611" y="35116"/>
                  </a:lnTo>
                  <a:lnTo>
                    <a:pt x="24074" y="35413"/>
                  </a:lnTo>
                  <a:lnTo>
                    <a:pt x="25766" y="35436"/>
                  </a:lnTo>
                  <a:lnTo>
                    <a:pt x="27572" y="35207"/>
                  </a:lnTo>
                  <a:lnTo>
                    <a:pt x="29378" y="34682"/>
                  </a:lnTo>
                  <a:lnTo>
                    <a:pt x="31093" y="33813"/>
                  </a:lnTo>
                  <a:lnTo>
                    <a:pt x="32259" y="32921"/>
                  </a:lnTo>
                  <a:lnTo>
                    <a:pt x="32944" y="32212"/>
                  </a:lnTo>
                  <a:lnTo>
                    <a:pt x="33264" y="31824"/>
                  </a:lnTo>
                  <a:lnTo>
                    <a:pt x="33539" y="31412"/>
                  </a:lnTo>
                  <a:lnTo>
                    <a:pt x="33813" y="30544"/>
                  </a:lnTo>
                  <a:lnTo>
                    <a:pt x="33790" y="29583"/>
                  </a:lnTo>
                  <a:lnTo>
                    <a:pt x="33493" y="28600"/>
                  </a:lnTo>
                  <a:lnTo>
                    <a:pt x="32990" y="27594"/>
                  </a:lnTo>
                  <a:lnTo>
                    <a:pt x="32281" y="26588"/>
                  </a:lnTo>
                  <a:lnTo>
                    <a:pt x="31001" y="25080"/>
                  </a:lnTo>
                  <a:lnTo>
                    <a:pt x="29035" y="23205"/>
                  </a:lnTo>
                  <a:lnTo>
                    <a:pt x="27069" y="21582"/>
                  </a:lnTo>
                  <a:lnTo>
                    <a:pt x="24737" y="19890"/>
                  </a:lnTo>
                  <a:lnTo>
                    <a:pt x="24348" y="19639"/>
                  </a:lnTo>
                  <a:lnTo>
                    <a:pt x="25377" y="19890"/>
                  </a:lnTo>
                  <a:lnTo>
                    <a:pt x="29607" y="20576"/>
                  </a:lnTo>
                  <a:lnTo>
                    <a:pt x="31344" y="20690"/>
                  </a:lnTo>
                  <a:lnTo>
                    <a:pt x="32944" y="20622"/>
                  </a:lnTo>
                  <a:lnTo>
                    <a:pt x="33905" y="20416"/>
                  </a:lnTo>
                  <a:lnTo>
                    <a:pt x="34430" y="20187"/>
                  </a:lnTo>
                  <a:lnTo>
                    <a:pt x="34636" y="20027"/>
                  </a:lnTo>
                  <a:lnTo>
                    <a:pt x="34819" y="19867"/>
                  </a:lnTo>
                  <a:lnTo>
                    <a:pt x="35139" y="19387"/>
                  </a:lnTo>
                  <a:lnTo>
                    <a:pt x="35528" y="18450"/>
                  </a:lnTo>
                  <a:lnTo>
                    <a:pt x="35825" y="16804"/>
                  </a:lnTo>
                  <a:lnTo>
                    <a:pt x="35894" y="14906"/>
                  </a:lnTo>
                  <a:lnTo>
                    <a:pt x="35711" y="12940"/>
                  </a:lnTo>
                  <a:lnTo>
                    <a:pt x="35299" y="11043"/>
                  </a:lnTo>
                  <a:lnTo>
                    <a:pt x="34636" y="9396"/>
                  </a:lnTo>
                  <a:lnTo>
                    <a:pt x="33973" y="8459"/>
                  </a:lnTo>
                  <a:lnTo>
                    <a:pt x="33447" y="8002"/>
                  </a:lnTo>
                  <a:lnTo>
                    <a:pt x="33173" y="7819"/>
                  </a:lnTo>
                  <a:lnTo>
                    <a:pt x="32876" y="7682"/>
                  </a:lnTo>
                  <a:lnTo>
                    <a:pt x="32190" y="7590"/>
                  </a:lnTo>
                  <a:lnTo>
                    <a:pt x="31436" y="7659"/>
                  </a:lnTo>
                  <a:lnTo>
                    <a:pt x="30635" y="7910"/>
                  </a:lnTo>
                  <a:lnTo>
                    <a:pt x="29332" y="8482"/>
                  </a:lnTo>
                  <a:lnTo>
                    <a:pt x="27572" y="9602"/>
                  </a:lnTo>
                  <a:lnTo>
                    <a:pt x="25057" y="11568"/>
                  </a:lnTo>
                  <a:lnTo>
                    <a:pt x="22794" y="13672"/>
                  </a:lnTo>
                  <a:lnTo>
                    <a:pt x="22565" y="13923"/>
                  </a:lnTo>
                  <a:lnTo>
                    <a:pt x="23182" y="12940"/>
                  </a:lnTo>
                  <a:lnTo>
                    <a:pt x="25354" y="8756"/>
                  </a:lnTo>
                  <a:lnTo>
                    <a:pt x="26109" y="6950"/>
                  </a:lnTo>
                  <a:lnTo>
                    <a:pt x="26635" y="5213"/>
                  </a:lnTo>
                  <a:lnTo>
                    <a:pt x="26817" y="4093"/>
                  </a:lnTo>
                  <a:lnTo>
                    <a:pt x="26795" y="3430"/>
                  </a:lnTo>
                  <a:lnTo>
                    <a:pt x="26749" y="3132"/>
                  </a:lnTo>
                  <a:lnTo>
                    <a:pt x="26657" y="2858"/>
                  </a:lnTo>
                  <a:lnTo>
                    <a:pt x="26383" y="2355"/>
                  </a:lnTo>
                  <a:lnTo>
                    <a:pt x="25949" y="1875"/>
                  </a:lnTo>
                  <a:lnTo>
                    <a:pt x="25377" y="1463"/>
                  </a:lnTo>
                  <a:lnTo>
                    <a:pt x="24371" y="915"/>
                  </a:lnTo>
                  <a:lnTo>
                    <a:pt x="22725" y="366"/>
                  </a:lnTo>
                  <a:lnTo>
                    <a:pt x="20896" y="69"/>
                  </a:lnTo>
                  <a:lnTo>
                    <a:pt x="19067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6452162" y="-2001215"/>
              <a:ext cx="275032" cy="251638"/>
            </a:xfrm>
            <a:custGeom>
              <a:avLst/>
              <a:gdLst/>
              <a:ahLst/>
              <a:cxnLst/>
              <a:rect l="l" t="t" r="r" b="b"/>
              <a:pathLst>
                <a:path w="9946" h="9100" extrusionOk="0">
                  <a:moveTo>
                    <a:pt x="4504" y="1"/>
                  </a:moveTo>
                  <a:lnTo>
                    <a:pt x="3407" y="115"/>
                  </a:lnTo>
                  <a:lnTo>
                    <a:pt x="2721" y="321"/>
                  </a:lnTo>
                  <a:lnTo>
                    <a:pt x="2081" y="618"/>
                  </a:lnTo>
                  <a:lnTo>
                    <a:pt x="1509" y="1029"/>
                  </a:lnTo>
                  <a:lnTo>
                    <a:pt x="1006" y="1532"/>
                  </a:lnTo>
                  <a:lnTo>
                    <a:pt x="595" y="2150"/>
                  </a:lnTo>
                  <a:lnTo>
                    <a:pt x="275" y="2858"/>
                  </a:lnTo>
                  <a:lnTo>
                    <a:pt x="92" y="3681"/>
                  </a:lnTo>
                  <a:lnTo>
                    <a:pt x="46" y="4139"/>
                  </a:lnTo>
                  <a:lnTo>
                    <a:pt x="0" y="5030"/>
                  </a:lnTo>
                  <a:lnTo>
                    <a:pt x="252" y="6471"/>
                  </a:lnTo>
                  <a:lnTo>
                    <a:pt x="778" y="7499"/>
                  </a:lnTo>
                  <a:lnTo>
                    <a:pt x="1486" y="8208"/>
                  </a:lnTo>
                  <a:lnTo>
                    <a:pt x="2241" y="8665"/>
                  </a:lnTo>
                  <a:lnTo>
                    <a:pt x="2995" y="8917"/>
                  </a:lnTo>
                  <a:lnTo>
                    <a:pt x="3841" y="9031"/>
                  </a:lnTo>
                  <a:lnTo>
                    <a:pt x="3978" y="9031"/>
                  </a:lnTo>
                  <a:lnTo>
                    <a:pt x="4504" y="9100"/>
                  </a:lnTo>
                  <a:lnTo>
                    <a:pt x="5693" y="8963"/>
                  </a:lnTo>
                  <a:lnTo>
                    <a:pt x="6927" y="8528"/>
                  </a:lnTo>
                  <a:lnTo>
                    <a:pt x="8093" y="7842"/>
                  </a:lnTo>
                  <a:lnTo>
                    <a:pt x="9076" y="6928"/>
                  </a:lnTo>
                  <a:lnTo>
                    <a:pt x="9579" y="6128"/>
                  </a:lnTo>
                  <a:lnTo>
                    <a:pt x="9831" y="5533"/>
                  </a:lnTo>
                  <a:lnTo>
                    <a:pt x="9945" y="4916"/>
                  </a:lnTo>
                  <a:lnTo>
                    <a:pt x="9922" y="4276"/>
                  </a:lnTo>
                  <a:lnTo>
                    <a:pt x="9762" y="3613"/>
                  </a:lnTo>
                  <a:lnTo>
                    <a:pt x="9442" y="2904"/>
                  </a:lnTo>
                  <a:lnTo>
                    <a:pt x="9214" y="2561"/>
                  </a:lnTo>
                  <a:lnTo>
                    <a:pt x="8962" y="2218"/>
                  </a:lnTo>
                  <a:lnTo>
                    <a:pt x="8390" y="1601"/>
                  </a:lnTo>
                  <a:lnTo>
                    <a:pt x="7407" y="847"/>
                  </a:lnTo>
                  <a:lnTo>
                    <a:pt x="5990" y="229"/>
                  </a:lnTo>
                  <a:lnTo>
                    <a:pt x="45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01" name="Google Shape;601;p44"/>
            <p:cNvGrpSpPr/>
            <p:nvPr/>
          </p:nvGrpSpPr>
          <p:grpSpPr>
            <a:xfrm>
              <a:off x="6318763" y="-2192768"/>
              <a:ext cx="569624" cy="582288"/>
              <a:chOff x="6318763" y="-2192768"/>
              <a:chExt cx="569624" cy="582288"/>
            </a:xfrm>
          </p:grpSpPr>
          <p:sp>
            <p:nvSpPr>
              <p:cNvPr id="602" name="Google Shape;602;p44"/>
              <p:cNvSpPr/>
              <p:nvPr/>
            </p:nvSpPr>
            <p:spPr>
              <a:xfrm>
                <a:off x="6574168" y="-1985397"/>
                <a:ext cx="19633" cy="58181"/>
              </a:xfrm>
              <a:custGeom>
                <a:avLst/>
                <a:gdLst/>
                <a:ahLst/>
                <a:cxnLst/>
                <a:rect l="l" t="t" r="r" b="b"/>
                <a:pathLst>
                  <a:path w="710" h="2104" extrusionOk="0">
                    <a:moveTo>
                      <a:pt x="458" y="0"/>
                    </a:moveTo>
                    <a:lnTo>
                      <a:pt x="321" y="115"/>
                    </a:lnTo>
                    <a:lnTo>
                      <a:pt x="138" y="549"/>
                    </a:lnTo>
                    <a:lnTo>
                      <a:pt x="1" y="1349"/>
                    </a:lnTo>
                    <a:lnTo>
                      <a:pt x="23" y="1875"/>
                    </a:lnTo>
                    <a:lnTo>
                      <a:pt x="115" y="2058"/>
                    </a:lnTo>
                    <a:lnTo>
                      <a:pt x="183" y="2104"/>
                    </a:lnTo>
                    <a:lnTo>
                      <a:pt x="275" y="2081"/>
                    </a:lnTo>
                    <a:lnTo>
                      <a:pt x="412" y="1943"/>
                    </a:lnTo>
                    <a:lnTo>
                      <a:pt x="595" y="1532"/>
                    </a:lnTo>
                    <a:lnTo>
                      <a:pt x="709" y="800"/>
                    </a:lnTo>
                    <a:lnTo>
                      <a:pt x="641" y="183"/>
                    </a:lnTo>
                    <a:lnTo>
                      <a:pt x="526" y="23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44"/>
              <p:cNvSpPr/>
              <p:nvPr/>
            </p:nvSpPr>
            <p:spPr>
              <a:xfrm>
                <a:off x="6610200" y="-1957578"/>
                <a:ext cx="24058" cy="34151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235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412" y="252"/>
                    </a:lnTo>
                    <a:lnTo>
                      <a:pt x="69" y="983"/>
                    </a:lnTo>
                    <a:lnTo>
                      <a:pt x="1" y="1166"/>
                    </a:lnTo>
                    <a:lnTo>
                      <a:pt x="1" y="1235"/>
                    </a:lnTo>
                    <a:lnTo>
                      <a:pt x="92" y="1235"/>
                    </a:lnTo>
                    <a:lnTo>
                      <a:pt x="344" y="1075"/>
                    </a:lnTo>
                    <a:lnTo>
                      <a:pt x="687" y="663"/>
                    </a:lnTo>
                    <a:lnTo>
                      <a:pt x="869" y="229"/>
                    </a:lnTo>
                    <a:lnTo>
                      <a:pt x="801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44"/>
              <p:cNvSpPr/>
              <p:nvPr/>
            </p:nvSpPr>
            <p:spPr>
              <a:xfrm>
                <a:off x="6653200" y="-1905756"/>
                <a:ext cx="39211" cy="1899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87" extrusionOk="0">
                    <a:moveTo>
                      <a:pt x="1052" y="1"/>
                    </a:moveTo>
                    <a:lnTo>
                      <a:pt x="206" y="321"/>
                    </a:lnTo>
                    <a:lnTo>
                      <a:pt x="0" y="435"/>
                    </a:lnTo>
                    <a:lnTo>
                      <a:pt x="0" y="481"/>
                    </a:lnTo>
                    <a:lnTo>
                      <a:pt x="320" y="618"/>
                    </a:lnTo>
                    <a:lnTo>
                      <a:pt x="846" y="687"/>
                    </a:lnTo>
                    <a:lnTo>
                      <a:pt x="1189" y="595"/>
                    </a:lnTo>
                    <a:lnTo>
                      <a:pt x="1372" y="412"/>
                    </a:lnTo>
                    <a:lnTo>
                      <a:pt x="1418" y="298"/>
                    </a:lnTo>
                    <a:lnTo>
                      <a:pt x="1418" y="161"/>
                    </a:lnTo>
                    <a:lnTo>
                      <a:pt x="1349" y="24"/>
                    </a:lnTo>
                    <a:lnTo>
                      <a:pt x="1052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44"/>
              <p:cNvSpPr/>
              <p:nvPr/>
            </p:nvSpPr>
            <p:spPr>
              <a:xfrm>
                <a:off x="6492619" y="-1941788"/>
                <a:ext cx="46816" cy="39239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1419" extrusionOk="0">
                    <a:moveTo>
                      <a:pt x="138" y="1"/>
                    </a:moveTo>
                    <a:lnTo>
                      <a:pt x="0" y="92"/>
                    </a:lnTo>
                    <a:lnTo>
                      <a:pt x="0" y="206"/>
                    </a:lnTo>
                    <a:lnTo>
                      <a:pt x="69" y="481"/>
                    </a:lnTo>
                    <a:lnTo>
                      <a:pt x="549" y="1007"/>
                    </a:lnTo>
                    <a:lnTo>
                      <a:pt x="1166" y="1350"/>
                    </a:lnTo>
                    <a:lnTo>
                      <a:pt x="1532" y="1418"/>
                    </a:lnTo>
                    <a:lnTo>
                      <a:pt x="1669" y="1327"/>
                    </a:lnTo>
                    <a:lnTo>
                      <a:pt x="1692" y="1235"/>
                    </a:lnTo>
                    <a:lnTo>
                      <a:pt x="1669" y="984"/>
                    </a:lnTo>
                    <a:lnTo>
                      <a:pt x="1166" y="458"/>
                    </a:lnTo>
                    <a:lnTo>
                      <a:pt x="526" y="69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44"/>
              <p:cNvSpPr/>
              <p:nvPr/>
            </p:nvSpPr>
            <p:spPr>
              <a:xfrm>
                <a:off x="6636138" y="-1867816"/>
                <a:ext cx="44908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1167" extrusionOk="0">
                    <a:moveTo>
                      <a:pt x="137" y="1"/>
                    </a:moveTo>
                    <a:lnTo>
                      <a:pt x="23" y="92"/>
                    </a:lnTo>
                    <a:lnTo>
                      <a:pt x="0" y="229"/>
                    </a:lnTo>
                    <a:lnTo>
                      <a:pt x="251" y="641"/>
                    </a:lnTo>
                    <a:lnTo>
                      <a:pt x="709" y="1006"/>
                    </a:lnTo>
                    <a:lnTo>
                      <a:pt x="1257" y="1166"/>
                    </a:lnTo>
                    <a:lnTo>
                      <a:pt x="1509" y="1075"/>
                    </a:lnTo>
                    <a:lnTo>
                      <a:pt x="1600" y="1006"/>
                    </a:lnTo>
                    <a:lnTo>
                      <a:pt x="1623" y="824"/>
                    </a:lnTo>
                    <a:lnTo>
                      <a:pt x="1372" y="526"/>
                    </a:lnTo>
                    <a:lnTo>
                      <a:pt x="709" y="161"/>
                    </a:lnTo>
                    <a:lnTo>
                      <a:pt x="13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44"/>
              <p:cNvSpPr/>
              <p:nvPr/>
            </p:nvSpPr>
            <p:spPr>
              <a:xfrm>
                <a:off x="6538136" y="-1838089"/>
                <a:ext cx="24694" cy="49332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84" extrusionOk="0">
                    <a:moveTo>
                      <a:pt x="755" y="0"/>
                    </a:moveTo>
                    <a:lnTo>
                      <a:pt x="618" y="23"/>
                    </a:lnTo>
                    <a:lnTo>
                      <a:pt x="366" y="366"/>
                    </a:lnTo>
                    <a:lnTo>
                      <a:pt x="69" y="1075"/>
                    </a:lnTo>
                    <a:lnTo>
                      <a:pt x="0" y="1555"/>
                    </a:lnTo>
                    <a:lnTo>
                      <a:pt x="69" y="1760"/>
                    </a:lnTo>
                    <a:lnTo>
                      <a:pt x="138" y="1783"/>
                    </a:lnTo>
                    <a:lnTo>
                      <a:pt x="320" y="1783"/>
                    </a:lnTo>
                    <a:lnTo>
                      <a:pt x="641" y="1417"/>
                    </a:lnTo>
                    <a:lnTo>
                      <a:pt x="846" y="846"/>
                    </a:lnTo>
                    <a:lnTo>
                      <a:pt x="892" y="252"/>
                    </a:lnTo>
                    <a:lnTo>
                      <a:pt x="823" y="69"/>
                    </a:lnTo>
                    <a:lnTo>
                      <a:pt x="75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44"/>
              <p:cNvSpPr/>
              <p:nvPr/>
            </p:nvSpPr>
            <p:spPr>
              <a:xfrm>
                <a:off x="6601987" y="-1830512"/>
                <a:ext cx="28482" cy="4175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1510" extrusionOk="0">
                    <a:moveTo>
                      <a:pt x="115" y="0"/>
                    </a:moveTo>
                    <a:lnTo>
                      <a:pt x="0" y="115"/>
                    </a:lnTo>
                    <a:lnTo>
                      <a:pt x="23" y="480"/>
                    </a:lnTo>
                    <a:lnTo>
                      <a:pt x="343" y="1121"/>
                    </a:lnTo>
                    <a:lnTo>
                      <a:pt x="641" y="1441"/>
                    </a:lnTo>
                    <a:lnTo>
                      <a:pt x="823" y="1509"/>
                    </a:lnTo>
                    <a:lnTo>
                      <a:pt x="892" y="1464"/>
                    </a:lnTo>
                    <a:lnTo>
                      <a:pt x="984" y="1303"/>
                    </a:lnTo>
                    <a:lnTo>
                      <a:pt x="1029" y="892"/>
                    </a:lnTo>
                    <a:lnTo>
                      <a:pt x="892" y="458"/>
                    </a:lnTo>
                    <a:lnTo>
                      <a:pt x="526" y="115"/>
                    </a:lnTo>
                    <a:lnTo>
                      <a:pt x="252" y="23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44"/>
              <p:cNvSpPr/>
              <p:nvPr/>
            </p:nvSpPr>
            <p:spPr>
              <a:xfrm>
                <a:off x="6485042" y="-1865300"/>
                <a:ext cx="38575" cy="34178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236" extrusionOk="0">
                    <a:moveTo>
                      <a:pt x="1166" y="1"/>
                    </a:moveTo>
                    <a:lnTo>
                      <a:pt x="777" y="161"/>
                    </a:lnTo>
                    <a:lnTo>
                      <a:pt x="229" y="573"/>
                    </a:lnTo>
                    <a:lnTo>
                      <a:pt x="0" y="915"/>
                    </a:lnTo>
                    <a:lnTo>
                      <a:pt x="0" y="1075"/>
                    </a:lnTo>
                    <a:lnTo>
                      <a:pt x="69" y="1144"/>
                    </a:lnTo>
                    <a:lnTo>
                      <a:pt x="274" y="1236"/>
                    </a:lnTo>
                    <a:lnTo>
                      <a:pt x="732" y="1053"/>
                    </a:lnTo>
                    <a:lnTo>
                      <a:pt x="1166" y="664"/>
                    </a:lnTo>
                    <a:lnTo>
                      <a:pt x="1395" y="230"/>
                    </a:lnTo>
                    <a:lnTo>
                      <a:pt x="1372" y="70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44"/>
              <p:cNvSpPr/>
              <p:nvPr/>
            </p:nvSpPr>
            <p:spPr>
              <a:xfrm>
                <a:off x="6507800" y="-2192768"/>
                <a:ext cx="51848" cy="176423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6380" extrusionOk="0">
                    <a:moveTo>
                      <a:pt x="252" y="1"/>
                    </a:moveTo>
                    <a:lnTo>
                      <a:pt x="114" y="115"/>
                    </a:lnTo>
                    <a:lnTo>
                      <a:pt x="0" y="526"/>
                    </a:lnTo>
                    <a:lnTo>
                      <a:pt x="46" y="1967"/>
                    </a:lnTo>
                    <a:lnTo>
                      <a:pt x="549" y="4482"/>
                    </a:lnTo>
                    <a:lnTo>
                      <a:pt x="1097" y="5899"/>
                    </a:lnTo>
                    <a:lnTo>
                      <a:pt x="1372" y="6288"/>
                    </a:lnTo>
                    <a:lnTo>
                      <a:pt x="1555" y="6379"/>
                    </a:lnTo>
                    <a:lnTo>
                      <a:pt x="1623" y="6356"/>
                    </a:lnTo>
                    <a:lnTo>
                      <a:pt x="1783" y="6265"/>
                    </a:lnTo>
                    <a:lnTo>
                      <a:pt x="1875" y="5670"/>
                    </a:lnTo>
                    <a:lnTo>
                      <a:pt x="1738" y="4230"/>
                    </a:lnTo>
                    <a:lnTo>
                      <a:pt x="1143" y="1944"/>
                    </a:lnTo>
                    <a:lnTo>
                      <a:pt x="526" y="229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44"/>
              <p:cNvSpPr/>
              <p:nvPr/>
            </p:nvSpPr>
            <p:spPr>
              <a:xfrm>
                <a:off x="6648776" y="-2143462"/>
                <a:ext cx="55028" cy="142272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5145" extrusionOk="0">
                    <a:moveTo>
                      <a:pt x="1829" y="1"/>
                    </a:moveTo>
                    <a:lnTo>
                      <a:pt x="1623" y="229"/>
                    </a:lnTo>
                    <a:lnTo>
                      <a:pt x="1075" y="1281"/>
                    </a:lnTo>
                    <a:lnTo>
                      <a:pt x="297" y="3316"/>
                    </a:lnTo>
                    <a:lnTo>
                      <a:pt x="0" y="4596"/>
                    </a:lnTo>
                    <a:lnTo>
                      <a:pt x="0" y="5076"/>
                    </a:lnTo>
                    <a:lnTo>
                      <a:pt x="92" y="5145"/>
                    </a:lnTo>
                    <a:lnTo>
                      <a:pt x="206" y="5145"/>
                    </a:lnTo>
                    <a:lnTo>
                      <a:pt x="503" y="4802"/>
                    </a:lnTo>
                    <a:lnTo>
                      <a:pt x="1029" y="3819"/>
                    </a:lnTo>
                    <a:lnTo>
                      <a:pt x="1669" y="2013"/>
                    </a:lnTo>
                    <a:lnTo>
                      <a:pt x="1943" y="801"/>
                    </a:lnTo>
                    <a:lnTo>
                      <a:pt x="1989" y="229"/>
                    </a:lnTo>
                    <a:lnTo>
                      <a:pt x="1943" y="69"/>
                    </a:lnTo>
                    <a:lnTo>
                      <a:pt x="192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44"/>
              <p:cNvSpPr/>
              <p:nvPr/>
            </p:nvSpPr>
            <p:spPr>
              <a:xfrm>
                <a:off x="6589349" y="-2106158"/>
                <a:ext cx="30362" cy="98664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3568" extrusionOk="0">
                    <a:moveTo>
                      <a:pt x="480" y="1"/>
                    </a:moveTo>
                    <a:lnTo>
                      <a:pt x="275" y="252"/>
                    </a:lnTo>
                    <a:lnTo>
                      <a:pt x="46" y="1029"/>
                    </a:lnTo>
                    <a:lnTo>
                      <a:pt x="0" y="2424"/>
                    </a:lnTo>
                    <a:lnTo>
                      <a:pt x="137" y="3247"/>
                    </a:lnTo>
                    <a:lnTo>
                      <a:pt x="320" y="3544"/>
                    </a:lnTo>
                    <a:lnTo>
                      <a:pt x="435" y="3567"/>
                    </a:lnTo>
                    <a:lnTo>
                      <a:pt x="549" y="3521"/>
                    </a:lnTo>
                    <a:lnTo>
                      <a:pt x="755" y="3247"/>
                    </a:lnTo>
                    <a:lnTo>
                      <a:pt x="983" y="2470"/>
                    </a:lnTo>
                    <a:lnTo>
                      <a:pt x="1098" y="1189"/>
                    </a:lnTo>
                    <a:lnTo>
                      <a:pt x="960" y="389"/>
                    </a:lnTo>
                    <a:lnTo>
                      <a:pt x="778" y="6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4"/>
              <p:cNvSpPr/>
              <p:nvPr/>
            </p:nvSpPr>
            <p:spPr>
              <a:xfrm>
                <a:off x="6708838" y="-2080247"/>
                <a:ext cx="134668" cy="123330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4460" extrusionOk="0">
                    <a:moveTo>
                      <a:pt x="4550" y="1"/>
                    </a:moveTo>
                    <a:lnTo>
                      <a:pt x="4115" y="138"/>
                    </a:lnTo>
                    <a:lnTo>
                      <a:pt x="2904" y="961"/>
                    </a:lnTo>
                    <a:lnTo>
                      <a:pt x="1120" y="2676"/>
                    </a:lnTo>
                    <a:lnTo>
                      <a:pt x="206" y="3819"/>
                    </a:lnTo>
                    <a:lnTo>
                      <a:pt x="0" y="4208"/>
                    </a:lnTo>
                    <a:lnTo>
                      <a:pt x="0" y="4390"/>
                    </a:lnTo>
                    <a:lnTo>
                      <a:pt x="46" y="4413"/>
                    </a:lnTo>
                    <a:lnTo>
                      <a:pt x="183" y="4459"/>
                    </a:lnTo>
                    <a:lnTo>
                      <a:pt x="755" y="4253"/>
                    </a:lnTo>
                    <a:lnTo>
                      <a:pt x="1966" y="3476"/>
                    </a:lnTo>
                    <a:lnTo>
                      <a:pt x="3749" y="1944"/>
                    </a:lnTo>
                    <a:lnTo>
                      <a:pt x="4664" y="847"/>
                    </a:lnTo>
                    <a:lnTo>
                      <a:pt x="4847" y="413"/>
                    </a:lnTo>
                    <a:lnTo>
                      <a:pt x="4870" y="184"/>
                    </a:lnTo>
                    <a:lnTo>
                      <a:pt x="4824" y="115"/>
                    </a:lnTo>
                    <a:lnTo>
                      <a:pt x="4755" y="47"/>
                    </a:lnTo>
                    <a:lnTo>
                      <a:pt x="4550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4"/>
              <p:cNvSpPr/>
              <p:nvPr/>
            </p:nvSpPr>
            <p:spPr>
              <a:xfrm>
                <a:off x="6738538" y="-1989186"/>
                <a:ext cx="113182" cy="55028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1990" extrusionOk="0">
                    <a:moveTo>
                      <a:pt x="3727" y="0"/>
                    </a:moveTo>
                    <a:lnTo>
                      <a:pt x="2721" y="229"/>
                    </a:lnTo>
                    <a:lnTo>
                      <a:pt x="1052" y="983"/>
                    </a:lnTo>
                    <a:lnTo>
                      <a:pt x="184" y="1555"/>
                    </a:lnTo>
                    <a:lnTo>
                      <a:pt x="1" y="1760"/>
                    </a:lnTo>
                    <a:lnTo>
                      <a:pt x="1" y="1875"/>
                    </a:lnTo>
                    <a:lnTo>
                      <a:pt x="46" y="1920"/>
                    </a:lnTo>
                    <a:lnTo>
                      <a:pt x="184" y="1966"/>
                    </a:lnTo>
                    <a:lnTo>
                      <a:pt x="641" y="1989"/>
                    </a:lnTo>
                    <a:lnTo>
                      <a:pt x="1555" y="1806"/>
                    </a:lnTo>
                    <a:lnTo>
                      <a:pt x="2927" y="1326"/>
                    </a:lnTo>
                    <a:lnTo>
                      <a:pt x="3727" y="800"/>
                    </a:lnTo>
                    <a:lnTo>
                      <a:pt x="4024" y="457"/>
                    </a:lnTo>
                    <a:lnTo>
                      <a:pt x="4093" y="252"/>
                    </a:lnTo>
                    <a:lnTo>
                      <a:pt x="4093" y="183"/>
                    </a:lnTo>
                    <a:lnTo>
                      <a:pt x="4001" y="69"/>
                    </a:lnTo>
                    <a:lnTo>
                      <a:pt x="372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44"/>
              <p:cNvSpPr/>
              <p:nvPr/>
            </p:nvSpPr>
            <p:spPr>
              <a:xfrm>
                <a:off x="6748023" y="-1908909"/>
                <a:ext cx="140364" cy="28482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1030" extrusionOk="0">
                    <a:moveTo>
                      <a:pt x="1647" y="1"/>
                    </a:moveTo>
                    <a:lnTo>
                      <a:pt x="458" y="69"/>
                    </a:lnTo>
                    <a:lnTo>
                      <a:pt x="46" y="206"/>
                    </a:lnTo>
                    <a:lnTo>
                      <a:pt x="1" y="298"/>
                    </a:lnTo>
                    <a:lnTo>
                      <a:pt x="46" y="389"/>
                    </a:lnTo>
                    <a:lnTo>
                      <a:pt x="458" y="572"/>
                    </a:lnTo>
                    <a:lnTo>
                      <a:pt x="1509" y="846"/>
                    </a:lnTo>
                    <a:lnTo>
                      <a:pt x="3338" y="1029"/>
                    </a:lnTo>
                    <a:lnTo>
                      <a:pt x="4481" y="984"/>
                    </a:lnTo>
                    <a:lnTo>
                      <a:pt x="4962" y="824"/>
                    </a:lnTo>
                    <a:lnTo>
                      <a:pt x="5053" y="686"/>
                    </a:lnTo>
                    <a:lnTo>
                      <a:pt x="5076" y="618"/>
                    </a:lnTo>
                    <a:lnTo>
                      <a:pt x="5030" y="503"/>
                    </a:lnTo>
                    <a:lnTo>
                      <a:pt x="4733" y="321"/>
                    </a:lnTo>
                    <a:lnTo>
                      <a:pt x="3636" y="92"/>
                    </a:lnTo>
                    <a:lnTo>
                      <a:pt x="1647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44"/>
              <p:cNvSpPr/>
              <p:nvPr/>
            </p:nvSpPr>
            <p:spPr>
              <a:xfrm>
                <a:off x="6337097" y="-1813450"/>
                <a:ext cx="106849" cy="94240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3408" extrusionOk="0">
                    <a:moveTo>
                      <a:pt x="3773" y="1"/>
                    </a:moveTo>
                    <a:lnTo>
                      <a:pt x="3361" y="92"/>
                    </a:lnTo>
                    <a:lnTo>
                      <a:pt x="2401" y="686"/>
                    </a:lnTo>
                    <a:lnTo>
                      <a:pt x="915" y="1921"/>
                    </a:lnTo>
                    <a:lnTo>
                      <a:pt x="183" y="2813"/>
                    </a:lnTo>
                    <a:lnTo>
                      <a:pt x="0" y="3224"/>
                    </a:lnTo>
                    <a:lnTo>
                      <a:pt x="69" y="3338"/>
                    </a:lnTo>
                    <a:lnTo>
                      <a:pt x="206" y="3407"/>
                    </a:lnTo>
                    <a:lnTo>
                      <a:pt x="640" y="3293"/>
                    </a:lnTo>
                    <a:lnTo>
                      <a:pt x="1578" y="2744"/>
                    </a:lnTo>
                    <a:lnTo>
                      <a:pt x="2950" y="1555"/>
                    </a:lnTo>
                    <a:lnTo>
                      <a:pt x="3658" y="686"/>
                    </a:lnTo>
                    <a:lnTo>
                      <a:pt x="3864" y="229"/>
                    </a:lnTo>
                    <a:lnTo>
                      <a:pt x="3841" y="92"/>
                    </a:lnTo>
                    <a:lnTo>
                      <a:pt x="3773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44"/>
              <p:cNvSpPr/>
              <p:nvPr/>
            </p:nvSpPr>
            <p:spPr>
              <a:xfrm>
                <a:off x="6464800" y="-1731265"/>
                <a:ext cx="48696" cy="119514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4322" extrusionOk="0">
                    <a:moveTo>
                      <a:pt x="1441" y="1"/>
                    </a:moveTo>
                    <a:lnTo>
                      <a:pt x="1121" y="206"/>
                    </a:lnTo>
                    <a:lnTo>
                      <a:pt x="641" y="1029"/>
                    </a:lnTo>
                    <a:lnTo>
                      <a:pt x="115" y="2630"/>
                    </a:lnTo>
                    <a:lnTo>
                      <a:pt x="0" y="3704"/>
                    </a:lnTo>
                    <a:lnTo>
                      <a:pt x="92" y="4162"/>
                    </a:lnTo>
                    <a:lnTo>
                      <a:pt x="206" y="4276"/>
                    </a:lnTo>
                    <a:lnTo>
                      <a:pt x="343" y="4322"/>
                    </a:lnTo>
                    <a:lnTo>
                      <a:pt x="663" y="4093"/>
                    </a:lnTo>
                    <a:lnTo>
                      <a:pt x="1144" y="3270"/>
                    </a:lnTo>
                    <a:lnTo>
                      <a:pt x="1646" y="1715"/>
                    </a:lnTo>
                    <a:lnTo>
                      <a:pt x="1761" y="664"/>
                    </a:lnTo>
                    <a:lnTo>
                      <a:pt x="1669" y="184"/>
                    </a:lnTo>
                    <a:lnTo>
                      <a:pt x="1555" y="46"/>
                    </a:lnTo>
                    <a:lnTo>
                      <a:pt x="1441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44"/>
              <p:cNvSpPr/>
              <p:nvPr/>
            </p:nvSpPr>
            <p:spPr>
              <a:xfrm>
                <a:off x="6393980" y="-1756540"/>
                <a:ext cx="71482" cy="9294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3361" extrusionOk="0">
                    <a:moveTo>
                      <a:pt x="2401" y="0"/>
                    </a:moveTo>
                    <a:lnTo>
                      <a:pt x="2058" y="69"/>
                    </a:lnTo>
                    <a:lnTo>
                      <a:pt x="1395" y="617"/>
                    </a:lnTo>
                    <a:lnTo>
                      <a:pt x="458" y="1829"/>
                    </a:lnTo>
                    <a:lnTo>
                      <a:pt x="47" y="2721"/>
                    </a:lnTo>
                    <a:lnTo>
                      <a:pt x="1" y="3132"/>
                    </a:lnTo>
                    <a:lnTo>
                      <a:pt x="70" y="3269"/>
                    </a:lnTo>
                    <a:lnTo>
                      <a:pt x="184" y="3361"/>
                    </a:lnTo>
                    <a:lnTo>
                      <a:pt x="550" y="3269"/>
                    </a:lnTo>
                    <a:lnTo>
                      <a:pt x="1213" y="2721"/>
                    </a:lnTo>
                    <a:lnTo>
                      <a:pt x="2127" y="1532"/>
                    </a:lnTo>
                    <a:lnTo>
                      <a:pt x="2539" y="663"/>
                    </a:lnTo>
                    <a:lnTo>
                      <a:pt x="2584" y="229"/>
                    </a:lnTo>
                    <a:lnTo>
                      <a:pt x="2516" y="92"/>
                    </a:lnTo>
                    <a:lnTo>
                      <a:pt x="2401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44"/>
              <p:cNvSpPr/>
              <p:nvPr/>
            </p:nvSpPr>
            <p:spPr>
              <a:xfrm>
                <a:off x="6620321" y="-1738206"/>
                <a:ext cx="26574" cy="109393"/>
              </a:xfrm>
              <a:custGeom>
                <a:avLst/>
                <a:gdLst/>
                <a:ahLst/>
                <a:cxnLst/>
                <a:rect l="l" t="t" r="r" b="b"/>
                <a:pathLst>
                  <a:path w="961" h="3956" extrusionOk="0">
                    <a:moveTo>
                      <a:pt x="275" y="0"/>
                    </a:moveTo>
                    <a:lnTo>
                      <a:pt x="138" y="206"/>
                    </a:lnTo>
                    <a:lnTo>
                      <a:pt x="0" y="1006"/>
                    </a:lnTo>
                    <a:lnTo>
                      <a:pt x="23" y="2538"/>
                    </a:lnTo>
                    <a:lnTo>
                      <a:pt x="206" y="3521"/>
                    </a:lnTo>
                    <a:lnTo>
                      <a:pt x="412" y="3887"/>
                    </a:lnTo>
                    <a:lnTo>
                      <a:pt x="549" y="3955"/>
                    </a:lnTo>
                    <a:lnTo>
                      <a:pt x="663" y="3932"/>
                    </a:lnTo>
                    <a:lnTo>
                      <a:pt x="846" y="3681"/>
                    </a:lnTo>
                    <a:lnTo>
                      <a:pt x="961" y="2926"/>
                    </a:lnTo>
                    <a:lnTo>
                      <a:pt x="869" y="1555"/>
                    </a:lnTo>
                    <a:lnTo>
                      <a:pt x="595" y="366"/>
                    </a:lnTo>
                    <a:lnTo>
                      <a:pt x="389" y="69"/>
                    </a:lnTo>
                    <a:lnTo>
                      <a:pt x="275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44"/>
              <p:cNvSpPr/>
              <p:nvPr/>
            </p:nvSpPr>
            <p:spPr>
              <a:xfrm>
                <a:off x="6674051" y="-1759084"/>
                <a:ext cx="69574" cy="14860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5374" extrusionOk="0">
                    <a:moveTo>
                      <a:pt x="115" y="1"/>
                    </a:moveTo>
                    <a:lnTo>
                      <a:pt x="24" y="92"/>
                    </a:lnTo>
                    <a:lnTo>
                      <a:pt x="1" y="412"/>
                    </a:lnTo>
                    <a:lnTo>
                      <a:pt x="229" y="1578"/>
                    </a:lnTo>
                    <a:lnTo>
                      <a:pt x="961" y="3613"/>
                    </a:lnTo>
                    <a:lnTo>
                      <a:pt x="1647" y="4847"/>
                    </a:lnTo>
                    <a:lnTo>
                      <a:pt x="2081" y="5305"/>
                    </a:lnTo>
                    <a:lnTo>
                      <a:pt x="2264" y="5373"/>
                    </a:lnTo>
                    <a:lnTo>
                      <a:pt x="2355" y="5373"/>
                    </a:lnTo>
                    <a:lnTo>
                      <a:pt x="2470" y="5259"/>
                    </a:lnTo>
                    <a:lnTo>
                      <a:pt x="2516" y="4939"/>
                    </a:lnTo>
                    <a:lnTo>
                      <a:pt x="2264" y="3796"/>
                    </a:lnTo>
                    <a:lnTo>
                      <a:pt x="1441" y="1807"/>
                    </a:lnTo>
                    <a:lnTo>
                      <a:pt x="732" y="595"/>
                    </a:lnTo>
                    <a:lnTo>
                      <a:pt x="344" y="92"/>
                    </a:lnTo>
                    <a:lnTo>
                      <a:pt x="184" y="24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44"/>
              <p:cNvSpPr/>
              <p:nvPr/>
            </p:nvSpPr>
            <p:spPr>
              <a:xfrm>
                <a:off x="6711991" y="-1792572"/>
                <a:ext cx="103697" cy="100544"/>
              </a:xfrm>
              <a:custGeom>
                <a:avLst/>
                <a:gdLst/>
                <a:ahLst/>
                <a:cxnLst/>
                <a:rect l="l" t="t" r="r" b="b"/>
                <a:pathLst>
                  <a:path w="3750" h="3636" extrusionOk="0">
                    <a:moveTo>
                      <a:pt x="183" y="0"/>
                    </a:moveTo>
                    <a:lnTo>
                      <a:pt x="92" y="23"/>
                    </a:lnTo>
                    <a:lnTo>
                      <a:pt x="0" y="114"/>
                    </a:lnTo>
                    <a:lnTo>
                      <a:pt x="46" y="412"/>
                    </a:lnTo>
                    <a:lnTo>
                      <a:pt x="595" y="1303"/>
                    </a:lnTo>
                    <a:lnTo>
                      <a:pt x="1921" y="2698"/>
                    </a:lnTo>
                    <a:lnTo>
                      <a:pt x="2950" y="3429"/>
                    </a:lnTo>
                    <a:lnTo>
                      <a:pt x="3453" y="3635"/>
                    </a:lnTo>
                    <a:lnTo>
                      <a:pt x="3635" y="3567"/>
                    </a:lnTo>
                    <a:lnTo>
                      <a:pt x="3750" y="3475"/>
                    </a:lnTo>
                    <a:lnTo>
                      <a:pt x="3704" y="3064"/>
                    </a:lnTo>
                    <a:lnTo>
                      <a:pt x="3178" y="2218"/>
                    </a:lnTo>
                    <a:lnTo>
                      <a:pt x="1921" y="937"/>
                    </a:lnTo>
                    <a:lnTo>
                      <a:pt x="938" y="252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4"/>
              <p:cNvSpPr/>
              <p:nvPr/>
            </p:nvSpPr>
            <p:spPr>
              <a:xfrm>
                <a:off x="6321280" y="-1894363"/>
                <a:ext cx="123302" cy="30362"/>
              </a:xfrm>
              <a:custGeom>
                <a:avLst/>
                <a:gdLst/>
                <a:ahLst/>
                <a:cxnLst/>
                <a:rect l="l" t="t" r="r" b="b"/>
                <a:pathLst>
                  <a:path w="4459" h="1098" extrusionOk="0">
                    <a:moveTo>
                      <a:pt x="2904" y="0"/>
                    </a:moveTo>
                    <a:lnTo>
                      <a:pt x="1167" y="206"/>
                    </a:lnTo>
                    <a:lnTo>
                      <a:pt x="229" y="480"/>
                    </a:lnTo>
                    <a:lnTo>
                      <a:pt x="24" y="640"/>
                    </a:lnTo>
                    <a:lnTo>
                      <a:pt x="1" y="755"/>
                    </a:lnTo>
                    <a:lnTo>
                      <a:pt x="47" y="823"/>
                    </a:lnTo>
                    <a:lnTo>
                      <a:pt x="161" y="938"/>
                    </a:lnTo>
                    <a:lnTo>
                      <a:pt x="641" y="1075"/>
                    </a:lnTo>
                    <a:lnTo>
                      <a:pt x="1670" y="1098"/>
                    </a:lnTo>
                    <a:lnTo>
                      <a:pt x="3247" y="846"/>
                    </a:lnTo>
                    <a:lnTo>
                      <a:pt x="4139" y="572"/>
                    </a:lnTo>
                    <a:lnTo>
                      <a:pt x="4436" y="366"/>
                    </a:lnTo>
                    <a:lnTo>
                      <a:pt x="4459" y="252"/>
                    </a:lnTo>
                    <a:lnTo>
                      <a:pt x="4413" y="160"/>
                    </a:lnTo>
                    <a:lnTo>
                      <a:pt x="3979" y="46"/>
                    </a:lnTo>
                    <a:lnTo>
                      <a:pt x="2904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44"/>
              <p:cNvSpPr/>
              <p:nvPr/>
            </p:nvSpPr>
            <p:spPr>
              <a:xfrm>
                <a:off x="6325068" y="-2034703"/>
                <a:ext cx="135331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3110" extrusionOk="0">
                    <a:moveTo>
                      <a:pt x="367" y="0"/>
                    </a:moveTo>
                    <a:lnTo>
                      <a:pt x="138" y="46"/>
                    </a:lnTo>
                    <a:lnTo>
                      <a:pt x="47" y="69"/>
                    </a:lnTo>
                    <a:lnTo>
                      <a:pt x="1" y="183"/>
                    </a:lnTo>
                    <a:lnTo>
                      <a:pt x="138" y="457"/>
                    </a:lnTo>
                    <a:lnTo>
                      <a:pt x="1007" y="1257"/>
                    </a:lnTo>
                    <a:lnTo>
                      <a:pt x="2836" y="2423"/>
                    </a:lnTo>
                    <a:lnTo>
                      <a:pt x="4093" y="2995"/>
                    </a:lnTo>
                    <a:lnTo>
                      <a:pt x="4688" y="3109"/>
                    </a:lnTo>
                    <a:lnTo>
                      <a:pt x="4825" y="3041"/>
                    </a:lnTo>
                    <a:lnTo>
                      <a:pt x="4893" y="2926"/>
                    </a:lnTo>
                    <a:lnTo>
                      <a:pt x="4711" y="2538"/>
                    </a:lnTo>
                    <a:lnTo>
                      <a:pt x="3910" y="1783"/>
                    </a:lnTo>
                    <a:lnTo>
                      <a:pt x="2264" y="686"/>
                    </a:lnTo>
                    <a:lnTo>
                      <a:pt x="1030" y="137"/>
                    </a:lnTo>
                    <a:lnTo>
                      <a:pt x="367" y="0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44"/>
              <p:cNvSpPr/>
              <p:nvPr/>
            </p:nvSpPr>
            <p:spPr>
              <a:xfrm>
                <a:off x="6318763" y="-1955698"/>
                <a:ext cx="128999" cy="37967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1373" extrusionOk="0">
                    <a:moveTo>
                      <a:pt x="435" y="1"/>
                    </a:moveTo>
                    <a:lnTo>
                      <a:pt x="46" y="138"/>
                    </a:lnTo>
                    <a:lnTo>
                      <a:pt x="0" y="275"/>
                    </a:lnTo>
                    <a:lnTo>
                      <a:pt x="23" y="412"/>
                    </a:lnTo>
                    <a:lnTo>
                      <a:pt x="389" y="687"/>
                    </a:lnTo>
                    <a:lnTo>
                      <a:pt x="1464" y="1052"/>
                    </a:lnTo>
                    <a:lnTo>
                      <a:pt x="3270" y="1350"/>
                    </a:lnTo>
                    <a:lnTo>
                      <a:pt x="4298" y="1372"/>
                    </a:lnTo>
                    <a:lnTo>
                      <a:pt x="4641" y="1281"/>
                    </a:lnTo>
                    <a:lnTo>
                      <a:pt x="4664" y="1190"/>
                    </a:lnTo>
                    <a:lnTo>
                      <a:pt x="4596" y="1075"/>
                    </a:lnTo>
                    <a:lnTo>
                      <a:pt x="4184" y="824"/>
                    </a:lnTo>
                    <a:lnTo>
                      <a:pt x="3132" y="435"/>
                    </a:lnTo>
                    <a:lnTo>
                      <a:pt x="1441" y="46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BEE2E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25" name="Google Shape;625;p44"/>
            <p:cNvSpPr/>
            <p:nvPr/>
          </p:nvSpPr>
          <p:spPr>
            <a:xfrm>
              <a:off x="6773326" y="-1313371"/>
              <a:ext cx="138456" cy="303459"/>
            </a:xfrm>
            <a:custGeom>
              <a:avLst/>
              <a:gdLst/>
              <a:ahLst/>
              <a:cxnLst/>
              <a:rect l="l" t="t" r="r" b="b"/>
              <a:pathLst>
                <a:path w="5007" h="10974" extrusionOk="0">
                  <a:moveTo>
                    <a:pt x="1943" y="0"/>
                  </a:moveTo>
                  <a:lnTo>
                    <a:pt x="1646" y="46"/>
                  </a:lnTo>
                  <a:lnTo>
                    <a:pt x="1166" y="366"/>
                  </a:lnTo>
                  <a:lnTo>
                    <a:pt x="754" y="869"/>
                  </a:lnTo>
                  <a:lnTo>
                    <a:pt x="434" y="1578"/>
                  </a:lnTo>
                  <a:lnTo>
                    <a:pt x="114" y="2858"/>
                  </a:lnTo>
                  <a:lnTo>
                    <a:pt x="0" y="4916"/>
                  </a:lnTo>
                  <a:lnTo>
                    <a:pt x="229" y="7042"/>
                  </a:lnTo>
                  <a:lnTo>
                    <a:pt x="663" y="8505"/>
                  </a:lnTo>
                  <a:lnTo>
                    <a:pt x="1052" y="9351"/>
                  </a:lnTo>
                  <a:lnTo>
                    <a:pt x="1509" y="10059"/>
                  </a:lnTo>
                  <a:lnTo>
                    <a:pt x="2080" y="10585"/>
                  </a:lnTo>
                  <a:lnTo>
                    <a:pt x="2743" y="10905"/>
                  </a:lnTo>
                  <a:lnTo>
                    <a:pt x="3498" y="10974"/>
                  </a:lnTo>
                  <a:lnTo>
                    <a:pt x="3909" y="10905"/>
                  </a:lnTo>
                  <a:lnTo>
                    <a:pt x="4092" y="10837"/>
                  </a:lnTo>
                  <a:lnTo>
                    <a:pt x="4412" y="10517"/>
                  </a:lnTo>
                  <a:lnTo>
                    <a:pt x="4778" y="9694"/>
                  </a:lnTo>
                  <a:lnTo>
                    <a:pt x="5007" y="8093"/>
                  </a:lnTo>
                  <a:lnTo>
                    <a:pt x="4984" y="6173"/>
                  </a:lnTo>
                  <a:lnTo>
                    <a:pt x="4710" y="4138"/>
                  </a:lnTo>
                  <a:lnTo>
                    <a:pt x="4184" y="2286"/>
                  </a:lnTo>
                  <a:lnTo>
                    <a:pt x="3635" y="1166"/>
                  </a:lnTo>
                  <a:lnTo>
                    <a:pt x="3224" y="595"/>
                  </a:lnTo>
                  <a:lnTo>
                    <a:pt x="2743" y="183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44"/>
            <p:cNvSpPr/>
            <p:nvPr/>
          </p:nvSpPr>
          <p:spPr>
            <a:xfrm>
              <a:off x="7016701" y="-1222973"/>
              <a:ext cx="170091" cy="239001"/>
            </a:xfrm>
            <a:custGeom>
              <a:avLst/>
              <a:gdLst/>
              <a:ahLst/>
              <a:cxnLst/>
              <a:rect l="l" t="t" r="r" b="b"/>
              <a:pathLst>
                <a:path w="6151" h="8643" extrusionOk="0">
                  <a:moveTo>
                    <a:pt x="4070" y="1"/>
                  </a:moveTo>
                  <a:lnTo>
                    <a:pt x="3430" y="183"/>
                  </a:lnTo>
                  <a:lnTo>
                    <a:pt x="2813" y="549"/>
                  </a:lnTo>
                  <a:lnTo>
                    <a:pt x="2241" y="1052"/>
                  </a:lnTo>
                  <a:lnTo>
                    <a:pt x="1738" y="1692"/>
                  </a:lnTo>
                  <a:lnTo>
                    <a:pt x="1052" y="2813"/>
                  </a:lnTo>
                  <a:lnTo>
                    <a:pt x="389" y="4481"/>
                  </a:lnTo>
                  <a:lnTo>
                    <a:pt x="47" y="6127"/>
                  </a:lnTo>
                  <a:lnTo>
                    <a:pt x="1" y="7202"/>
                  </a:lnTo>
                  <a:lnTo>
                    <a:pt x="115" y="7796"/>
                  </a:lnTo>
                  <a:lnTo>
                    <a:pt x="298" y="8254"/>
                  </a:lnTo>
                  <a:lnTo>
                    <a:pt x="618" y="8528"/>
                  </a:lnTo>
                  <a:lnTo>
                    <a:pt x="801" y="8597"/>
                  </a:lnTo>
                  <a:lnTo>
                    <a:pt x="1030" y="8642"/>
                  </a:lnTo>
                  <a:lnTo>
                    <a:pt x="1533" y="8551"/>
                  </a:lnTo>
                  <a:lnTo>
                    <a:pt x="2356" y="8139"/>
                  </a:lnTo>
                  <a:lnTo>
                    <a:pt x="3499" y="7133"/>
                  </a:lnTo>
                  <a:lnTo>
                    <a:pt x="4573" y="5785"/>
                  </a:lnTo>
                  <a:lnTo>
                    <a:pt x="5465" y="4276"/>
                  </a:lnTo>
                  <a:lnTo>
                    <a:pt x="6036" y="2767"/>
                  </a:lnTo>
                  <a:lnTo>
                    <a:pt x="6151" y="1738"/>
                  </a:lnTo>
                  <a:lnTo>
                    <a:pt x="6059" y="1144"/>
                  </a:lnTo>
                  <a:lnTo>
                    <a:pt x="5808" y="663"/>
                  </a:lnTo>
                  <a:lnTo>
                    <a:pt x="5396" y="275"/>
                  </a:lnTo>
                  <a:lnTo>
                    <a:pt x="5122" y="161"/>
                  </a:lnTo>
                  <a:lnTo>
                    <a:pt x="4756" y="46"/>
                  </a:lnTo>
                  <a:lnTo>
                    <a:pt x="4070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44"/>
            <p:cNvSpPr/>
            <p:nvPr/>
          </p:nvSpPr>
          <p:spPr>
            <a:xfrm>
              <a:off x="6905452" y="-1396828"/>
              <a:ext cx="128971" cy="292093"/>
            </a:xfrm>
            <a:custGeom>
              <a:avLst/>
              <a:gdLst/>
              <a:ahLst/>
              <a:cxnLst/>
              <a:rect l="l" t="t" r="r" b="b"/>
              <a:pathLst>
                <a:path w="4664" h="10563" extrusionOk="0">
                  <a:moveTo>
                    <a:pt x="2446" y="1"/>
                  </a:moveTo>
                  <a:lnTo>
                    <a:pt x="2035" y="23"/>
                  </a:lnTo>
                  <a:lnTo>
                    <a:pt x="1349" y="252"/>
                  </a:lnTo>
                  <a:lnTo>
                    <a:pt x="800" y="686"/>
                  </a:lnTo>
                  <a:lnTo>
                    <a:pt x="412" y="1304"/>
                  </a:lnTo>
                  <a:lnTo>
                    <a:pt x="160" y="2058"/>
                  </a:lnTo>
                  <a:lnTo>
                    <a:pt x="23" y="2927"/>
                  </a:lnTo>
                  <a:lnTo>
                    <a:pt x="0" y="4367"/>
                  </a:lnTo>
                  <a:lnTo>
                    <a:pt x="320" y="6379"/>
                  </a:lnTo>
                  <a:lnTo>
                    <a:pt x="892" y="8254"/>
                  </a:lnTo>
                  <a:lnTo>
                    <a:pt x="1623" y="9717"/>
                  </a:lnTo>
                  <a:lnTo>
                    <a:pt x="2241" y="10380"/>
                  </a:lnTo>
                  <a:lnTo>
                    <a:pt x="2629" y="10563"/>
                  </a:lnTo>
                  <a:lnTo>
                    <a:pt x="2835" y="10563"/>
                  </a:lnTo>
                  <a:lnTo>
                    <a:pt x="3018" y="10517"/>
                  </a:lnTo>
                  <a:lnTo>
                    <a:pt x="3384" y="10243"/>
                  </a:lnTo>
                  <a:lnTo>
                    <a:pt x="3841" y="9511"/>
                  </a:lnTo>
                  <a:lnTo>
                    <a:pt x="4344" y="8002"/>
                  </a:lnTo>
                  <a:lnTo>
                    <a:pt x="4618" y="6150"/>
                  </a:lnTo>
                  <a:lnTo>
                    <a:pt x="4664" y="4207"/>
                  </a:lnTo>
                  <a:lnTo>
                    <a:pt x="4435" y="2378"/>
                  </a:lnTo>
                  <a:lnTo>
                    <a:pt x="4070" y="1258"/>
                  </a:lnTo>
                  <a:lnTo>
                    <a:pt x="3727" y="686"/>
                  </a:lnTo>
                  <a:lnTo>
                    <a:pt x="3292" y="252"/>
                  </a:lnTo>
                  <a:lnTo>
                    <a:pt x="2766" y="23"/>
                  </a:lnTo>
                  <a:lnTo>
                    <a:pt x="2446" y="1"/>
                  </a:lnTo>
                  <a:close/>
                </a:path>
              </a:pathLst>
            </a:custGeom>
            <a:solidFill>
              <a:srgbClr val="5891B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6755600" y="-1262157"/>
              <a:ext cx="223819" cy="515885"/>
            </a:xfrm>
            <a:custGeom>
              <a:avLst/>
              <a:gdLst/>
              <a:ahLst/>
              <a:cxnLst/>
              <a:rect l="l" t="t" r="r" b="b"/>
              <a:pathLst>
                <a:path w="8094" h="18656" fill="none" extrusionOk="0">
                  <a:moveTo>
                    <a:pt x="1" y="18655"/>
                  </a:moveTo>
                  <a:lnTo>
                    <a:pt x="321" y="18518"/>
                  </a:lnTo>
                  <a:lnTo>
                    <a:pt x="2218" y="17238"/>
                  </a:lnTo>
                  <a:lnTo>
                    <a:pt x="3842" y="15729"/>
                  </a:lnTo>
                  <a:lnTo>
                    <a:pt x="5099" y="14151"/>
                  </a:lnTo>
                  <a:lnTo>
                    <a:pt x="5876" y="12917"/>
                  </a:lnTo>
                  <a:lnTo>
                    <a:pt x="6608" y="11477"/>
                  </a:lnTo>
                  <a:lnTo>
                    <a:pt x="7202" y="9853"/>
                  </a:lnTo>
                  <a:lnTo>
                    <a:pt x="7682" y="8047"/>
                  </a:lnTo>
                  <a:lnTo>
                    <a:pt x="8003" y="6013"/>
                  </a:lnTo>
                  <a:lnTo>
                    <a:pt x="8094" y="3772"/>
                  </a:lnTo>
                  <a:lnTo>
                    <a:pt x="7980" y="1326"/>
                  </a:lnTo>
                  <a:lnTo>
                    <a:pt x="7797" y="0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6858027" y="-1212216"/>
              <a:ext cx="229516" cy="284489"/>
            </a:xfrm>
            <a:custGeom>
              <a:avLst/>
              <a:gdLst/>
              <a:ahLst/>
              <a:cxnLst/>
              <a:rect l="l" t="t" r="r" b="b"/>
              <a:pathLst>
                <a:path w="8300" h="10288" fill="none" extrusionOk="0">
                  <a:moveTo>
                    <a:pt x="92" y="0"/>
                  </a:moveTo>
                  <a:lnTo>
                    <a:pt x="69" y="252"/>
                  </a:lnTo>
                  <a:lnTo>
                    <a:pt x="1" y="2675"/>
                  </a:lnTo>
                  <a:lnTo>
                    <a:pt x="183" y="5258"/>
                  </a:lnTo>
                  <a:lnTo>
                    <a:pt x="526" y="6996"/>
                  </a:lnTo>
                  <a:lnTo>
                    <a:pt x="1075" y="8596"/>
                  </a:lnTo>
                  <a:lnTo>
                    <a:pt x="1692" y="9556"/>
                  </a:lnTo>
                  <a:lnTo>
                    <a:pt x="2195" y="10082"/>
                  </a:lnTo>
                  <a:lnTo>
                    <a:pt x="2470" y="10288"/>
                  </a:lnTo>
                  <a:lnTo>
                    <a:pt x="2607" y="10265"/>
                  </a:lnTo>
                  <a:lnTo>
                    <a:pt x="3818" y="9831"/>
                  </a:lnTo>
                  <a:lnTo>
                    <a:pt x="5190" y="9031"/>
                  </a:lnTo>
                  <a:lnTo>
                    <a:pt x="6150" y="8230"/>
                  </a:lnTo>
                  <a:lnTo>
                    <a:pt x="7111" y="7156"/>
                  </a:lnTo>
                  <a:lnTo>
                    <a:pt x="7956" y="5784"/>
                  </a:lnTo>
                  <a:lnTo>
                    <a:pt x="8299" y="496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44"/>
            <p:cNvSpPr/>
            <p:nvPr/>
          </p:nvSpPr>
          <p:spPr>
            <a:xfrm rot="7716648">
              <a:off x="6421082" y="-1201667"/>
              <a:ext cx="306959" cy="587540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44"/>
            <p:cNvSpPr/>
            <p:nvPr/>
          </p:nvSpPr>
          <p:spPr>
            <a:xfrm rot="-8896034">
              <a:off x="6759088" y="-883594"/>
              <a:ext cx="241068" cy="432687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2" name="Google Shape;632;p44"/>
          <p:cNvGrpSpPr/>
          <p:nvPr/>
        </p:nvGrpSpPr>
        <p:grpSpPr>
          <a:xfrm>
            <a:off x="3781953" y="5650488"/>
            <a:ext cx="3226189" cy="3767353"/>
            <a:chOff x="3228975" y="3818254"/>
            <a:chExt cx="2607373" cy="3044736"/>
          </a:xfrm>
        </p:grpSpPr>
        <p:sp>
          <p:nvSpPr>
            <p:cNvPr id="633" name="Google Shape;633;p44"/>
            <p:cNvSpPr/>
            <p:nvPr/>
          </p:nvSpPr>
          <p:spPr>
            <a:xfrm>
              <a:off x="4043820" y="4249103"/>
              <a:ext cx="514260" cy="2613887"/>
            </a:xfrm>
            <a:custGeom>
              <a:avLst/>
              <a:gdLst/>
              <a:ahLst/>
              <a:cxnLst/>
              <a:rect l="l" t="t" r="r" b="b"/>
              <a:pathLst>
                <a:path w="9032" h="45908" fill="none" extrusionOk="0">
                  <a:moveTo>
                    <a:pt x="1" y="1"/>
                  </a:moveTo>
                  <a:lnTo>
                    <a:pt x="344" y="732"/>
                  </a:lnTo>
                  <a:lnTo>
                    <a:pt x="2538" y="6059"/>
                  </a:lnTo>
                  <a:lnTo>
                    <a:pt x="4390" y="11363"/>
                  </a:lnTo>
                  <a:lnTo>
                    <a:pt x="5785" y="16187"/>
                  </a:lnTo>
                  <a:lnTo>
                    <a:pt x="6676" y="19662"/>
                  </a:lnTo>
                  <a:lnTo>
                    <a:pt x="7477" y="23388"/>
                  </a:lnTo>
                  <a:lnTo>
                    <a:pt x="8140" y="27252"/>
                  </a:lnTo>
                  <a:lnTo>
                    <a:pt x="8643" y="31276"/>
                  </a:lnTo>
                  <a:lnTo>
                    <a:pt x="8963" y="35391"/>
                  </a:lnTo>
                  <a:lnTo>
                    <a:pt x="9031" y="39574"/>
                  </a:lnTo>
                  <a:lnTo>
                    <a:pt x="8825" y="43804"/>
                  </a:lnTo>
                  <a:lnTo>
                    <a:pt x="8574" y="4590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4551482" y="4461310"/>
              <a:ext cx="734209" cy="1895279"/>
            </a:xfrm>
            <a:custGeom>
              <a:avLst/>
              <a:gdLst/>
              <a:ahLst/>
              <a:cxnLst/>
              <a:rect l="l" t="t" r="r" b="b"/>
              <a:pathLst>
                <a:path w="12895" h="33287" fill="none" extrusionOk="0">
                  <a:moveTo>
                    <a:pt x="1" y="33287"/>
                  </a:moveTo>
                  <a:lnTo>
                    <a:pt x="184" y="32555"/>
                  </a:lnTo>
                  <a:lnTo>
                    <a:pt x="1533" y="27572"/>
                  </a:lnTo>
                  <a:lnTo>
                    <a:pt x="2927" y="22931"/>
                  </a:lnTo>
                  <a:lnTo>
                    <a:pt x="4665" y="17604"/>
                  </a:lnTo>
                  <a:lnTo>
                    <a:pt x="6722" y="12026"/>
                  </a:lnTo>
                  <a:lnTo>
                    <a:pt x="8437" y="7979"/>
                  </a:lnTo>
                  <a:lnTo>
                    <a:pt x="9649" y="5418"/>
                  </a:lnTo>
                  <a:lnTo>
                    <a:pt x="10929" y="3064"/>
                  </a:lnTo>
                  <a:lnTo>
                    <a:pt x="12209" y="938"/>
                  </a:lnTo>
                  <a:lnTo>
                    <a:pt x="12895" y="0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4706412" y="5066560"/>
              <a:ext cx="873478" cy="739447"/>
            </a:xfrm>
            <a:custGeom>
              <a:avLst/>
              <a:gdLst/>
              <a:ahLst/>
              <a:cxnLst/>
              <a:rect l="l" t="t" r="r" b="b"/>
              <a:pathLst>
                <a:path w="15341" h="12987" fill="none" extrusionOk="0">
                  <a:moveTo>
                    <a:pt x="0" y="12986"/>
                  </a:moveTo>
                  <a:lnTo>
                    <a:pt x="321" y="12872"/>
                  </a:lnTo>
                  <a:lnTo>
                    <a:pt x="2470" y="11843"/>
                  </a:lnTo>
                  <a:lnTo>
                    <a:pt x="4504" y="10700"/>
                  </a:lnTo>
                  <a:lnTo>
                    <a:pt x="6859" y="9123"/>
                  </a:lnTo>
                  <a:lnTo>
                    <a:pt x="9397" y="7111"/>
                  </a:lnTo>
                  <a:lnTo>
                    <a:pt x="11317" y="5282"/>
                  </a:lnTo>
                  <a:lnTo>
                    <a:pt x="12552" y="3933"/>
                  </a:lnTo>
                  <a:lnTo>
                    <a:pt x="13718" y="2447"/>
                  </a:lnTo>
                  <a:lnTo>
                    <a:pt x="14815" y="847"/>
                  </a:lnTo>
                  <a:lnTo>
                    <a:pt x="15341" y="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3484116" y="4836189"/>
              <a:ext cx="1016676" cy="912537"/>
            </a:xfrm>
            <a:custGeom>
              <a:avLst/>
              <a:gdLst/>
              <a:ahLst/>
              <a:cxnLst/>
              <a:rect l="l" t="t" r="r" b="b"/>
              <a:pathLst>
                <a:path w="17856" h="16027" fill="none" extrusionOk="0">
                  <a:moveTo>
                    <a:pt x="0" y="0"/>
                  </a:moveTo>
                  <a:lnTo>
                    <a:pt x="297" y="481"/>
                  </a:lnTo>
                  <a:lnTo>
                    <a:pt x="2378" y="3498"/>
                  </a:lnTo>
                  <a:lnTo>
                    <a:pt x="4435" y="6219"/>
                  </a:lnTo>
                  <a:lnTo>
                    <a:pt x="6973" y="9122"/>
                  </a:lnTo>
                  <a:lnTo>
                    <a:pt x="9122" y="11248"/>
                  </a:lnTo>
                  <a:lnTo>
                    <a:pt x="10631" y="12529"/>
                  </a:lnTo>
                  <a:lnTo>
                    <a:pt x="12208" y="13695"/>
                  </a:lnTo>
                  <a:lnTo>
                    <a:pt x="13786" y="14678"/>
                  </a:lnTo>
                  <a:lnTo>
                    <a:pt x="15409" y="15432"/>
                  </a:lnTo>
                  <a:lnTo>
                    <a:pt x="17055" y="15912"/>
                  </a:lnTo>
                  <a:lnTo>
                    <a:pt x="17855" y="16027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4456452" y="4444400"/>
              <a:ext cx="128963" cy="1055678"/>
            </a:xfrm>
            <a:custGeom>
              <a:avLst/>
              <a:gdLst/>
              <a:ahLst/>
              <a:cxnLst/>
              <a:rect l="l" t="t" r="r" b="b"/>
              <a:pathLst>
                <a:path w="2265" h="18541" fill="none" extrusionOk="0">
                  <a:moveTo>
                    <a:pt x="2241" y="0"/>
                  </a:moveTo>
                  <a:lnTo>
                    <a:pt x="2264" y="594"/>
                  </a:lnTo>
                  <a:lnTo>
                    <a:pt x="2013" y="5304"/>
                  </a:lnTo>
                  <a:lnTo>
                    <a:pt x="1441" y="11774"/>
                  </a:lnTo>
                  <a:lnTo>
                    <a:pt x="801" y="16026"/>
                  </a:lnTo>
                  <a:lnTo>
                    <a:pt x="435" y="17558"/>
                  </a:lnTo>
                  <a:lnTo>
                    <a:pt x="161" y="18312"/>
                  </a:lnTo>
                  <a:lnTo>
                    <a:pt x="1" y="1854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3976120" y="4151511"/>
              <a:ext cx="140693" cy="153617"/>
            </a:xfrm>
            <a:custGeom>
              <a:avLst/>
              <a:gdLst/>
              <a:ahLst/>
              <a:cxnLst/>
              <a:rect l="l" t="t" r="r" b="b"/>
              <a:pathLst>
                <a:path w="2471" h="2698" extrusionOk="0">
                  <a:moveTo>
                    <a:pt x="2013" y="0"/>
                  </a:moveTo>
                  <a:lnTo>
                    <a:pt x="1" y="595"/>
                  </a:lnTo>
                  <a:lnTo>
                    <a:pt x="24" y="869"/>
                  </a:lnTo>
                  <a:lnTo>
                    <a:pt x="458" y="2081"/>
                  </a:lnTo>
                  <a:lnTo>
                    <a:pt x="893" y="2538"/>
                  </a:lnTo>
                  <a:lnTo>
                    <a:pt x="1304" y="2698"/>
                  </a:lnTo>
                  <a:lnTo>
                    <a:pt x="1533" y="2698"/>
                  </a:lnTo>
                  <a:lnTo>
                    <a:pt x="1761" y="2652"/>
                  </a:lnTo>
                  <a:lnTo>
                    <a:pt x="2127" y="2492"/>
                  </a:lnTo>
                  <a:lnTo>
                    <a:pt x="2356" y="2241"/>
                  </a:lnTo>
                  <a:lnTo>
                    <a:pt x="2470" y="1921"/>
                  </a:lnTo>
                  <a:lnTo>
                    <a:pt x="2470" y="1326"/>
                  </a:lnTo>
                  <a:lnTo>
                    <a:pt x="2219" y="435"/>
                  </a:lnTo>
                  <a:lnTo>
                    <a:pt x="20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44"/>
            <p:cNvSpPr/>
            <p:nvPr/>
          </p:nvSpPr>
          <p:spPr>
            <a:xfrm>
              <a:off x="3803028" y="3818254"/>
              <a:ext cx="348913" cy="390591"/>
            </a:xfrm>
            <a:custGeom>
              <a:avLst/>
              <a:gdLst/>
              <a:ahLst/>
              <a:cxnLst/>
              <a:rect l="l" t="t" r="r" b="b"/>
              <a:pathLst>
                <a:path w="6128" h="6860" extrusionOk="0">
                  <a:moveTo>
                    <a:pt x="3018" y="1"/>
                  </a:moveTo>
                  <a:lnTo>
                    <a:pt x="2195" y="138"/>
                  </a:lnTo>
                  <a:lnTo>
                    <a:pt x="1738" y="298"/>
                  </a:lnTo>
                  <a:lnTo>
                    <a:pt x="1395" y="435"/>
                  </a:lnTo>
                  <a:lnTo>
                    <a:pt x="846" y="801"/>
                  </a:lnTo>
                  <a:lnTo>
                    <a:pt x="458" y="1235"/>
                  </a:lnTo>
                  <a:lnTo>
                    <a:pt x="183" y="1761"/>
                  </a:lnTo>
                  <a:lnTo>
                    <a:pt x="23" y="2310"/>
                  </a:lnTo>
                  <a:lnTo>
                    <a:pt x="0" y="2904"/>
                  </a:lnTo>
                  <a:lnTo>
                    <a:pt x="138" y="3818"/>
                  </a:lnTo>
                  <a:lnTo>
                    <a:pt x="640" y="4984"/>
                  </a:lnTo>
                  <a:lnTo>
                    <a:pt x="1441" y="5967"/>
                  </a:lnTo>
                  <a:lnTo>
                    <a:pt x="2172" y="6516"/>
                  </a:lnTo>
                  <a:lnTo>
                    <a:pt x="2721" y="6745"/>
                  </a:lnTo>
                  <a:lnTo>
                    <a:pt x="3292" y="6859"/>
                  </a:lnTo>
                  <a:lnTo>
                    <a:pt x="3887" y="6836"/>
                  </a:lnTo>
                  <a:lnTo>
                    <a:pt x="4184" y="6745"/>
                  </a:lnTo>
                  <a:lnTo>
                    <a:pt x="4481" y="6653"/>
                  </a:lnTo>
                  <a:lnTo>
                    <a:pt x="4984" y="6333"/>
                  </a:lnTo>
                  <a:lnTo>
                    <a:pt x="5396" y="5899"/>
                  </a:lnTo>
                  <a:lnTo>
                    <a:pt x="5716" y="5373"/>
                  </a:lnTo>
                  <a:lnTo>
                    <a:pt x="6036" y="4481"/>
                  </a:lnTo>
                  <a:lnTo>
                    <a:pt x="6127" y="3133"/>
                  </a:lnTo>
                  <a:lnTo>
                    <a:pt x="5922" y="2172"/>
                  </a:lnTo>
                  <a:lnTo>
                    <a:pt x="5670" y="1555"/>
                  </a:lnTo>
                  <a:lnTo>
                    <a:pt x="5350" y="1029"/>
                  </a:lnTo>
                  <a:lnTo>
                    <a:pt x="4916" y="572"/>
                  </a:lnTo>
                  <a:lnTo>
                    <a:pt x="4367" y="252"/>
                  </a:lnTo>
                  <a:lnTo>
                    <a:pt x="3750" y="46"/>
                  </a:lnTo>
                  <a:lnTo>
                    <a:pt x="30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44"/>
            <p:cNvSpPr/>
            <p:nvPr/>
          </p:nvSpPr>
          <p:spPr>
            <a:xfrm>
              <a:off x="3905858" y="3869042"/>
              <a:ext cx="115925" cy="72937"/>
            </a:xfrm>
            <a:custGeom>
              <a:avLst/>
              <a:gdLst/>
              <a:ahLst/>
              <a:cxnLst/>
              <a:rect l="l" t="t" r="r" b="b"/>
              <a:pathLst>
                <a:path w="2036" h="1281" extrusionOk="0">
                  <a:moveTo>
                    <a:pt x="1052" y="0"/>
                  </a:moveTo>
                  <a:lnTo>
                    <a:pt x="549" y="137"/>
                  </a:lnTo>
                  <a:lnTo>
                    <a:pt x="298" y="229"/>
                  </a:lnTo>
                  <a:lnTo>
                    <a:pt x="46" y="457"/>
                  </a:lnTo>
                  <a:lnTo>
                    <a:pt x="0" y="709"/>
                  </a:lnTo>
                  <a:lnTo>
                    <a:pt x="138" y="960"/>
                  </a:lnTo>
                  <a:lnTo>
                    <a:pt x="572" y="1235"/>
                  </a:lnTo>
                  <a:lnTo>
                    <a:pt x="1144" y="1280"/>
                  </a:lnTo>
                  <a:lnTo>
                    <a:pt x="1509" y="1166"/>
                  </a:lnTo>
                  <a:lnTo>
                    <a:pt x="1646" y="1052"/>
                  </a:lnTo>
                  <a:lnTo>
                    <a:pt x="1921" y="777"/>
                  </a:lnTo>
                  <a:lnTo>
                    <a:pt x="2035" y="412"/>
                  </a:lnTo>
                  <a:lnTo>
                    <a:pt x="1989" y="206"/>
                  </a:lnTo>
                  <a:lnTo>
                    <a:pt x="1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5182815" y="4419632"/>
              <a:ext cx="152365" cy="162784"/>
            </a:xfrm>
            <a:custGeom>
              <a:avLst/>
              <a:gdLst/>
              <a:ahLst/>
              <a:cxnLst/>
              <a:rect l="l" t="t" r="r" b="b"/>
              <a:pathLst>
                <a:path w="2676" h="2859" extrusionOk="0">
                  <a:moveTo>
                    <a:pt x="938" y="1"/>
                  </a:moveTo>
                  <a:lnTo>
                    <a:pt x="755" y="206"/>
                  </a:lnTo>
                  <a:lnTo>
                    <a:pt x="69" y="1327"/>
                  </a:lnTo>
                  <a:lnTo>
                    <a:pt x="1" y="1944"/>
                  </a:lnTo>
                  <a:lnTo>
                    <a:pt x="161" y="2355"/>
                  </a:lnTo>
                  <a:lnTo>
                    <a:pt x="298" y="2538"/>
                  </a:lnTo>
                  <a:lnTo>
                    <a:pt x="481" y="2675"/>
                  </a:lnTo>
                  <a:lnTo>
                    <a:pt x="824" y="2858"/>
                  </a:lnTo>
                  <a:lnTo>
                    <a:pt x="1167" y="2858"/>
                  </a:lnTo>
                  <a:lnTo>
                    <a:pt x="1487" y="2744"/>
                  </a:lnTo>
                  <a:lnTo>
                    <a:pt x="1944" y="2378"/>
                  </a:lnTo>
                  <a:lnTo>
                    <a:pt x="2470" y="1601"/>
                  </a:lnTo>
                  <a:lnTo>
                    <a:pt x="2676" y="1167"/>
                  </a:lnTo>
                  <a:lnTo>
                    <a:pt x="9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5198473" y="4116324"/>
              <a:ext cx="361895" cy="386663"/>
            </a:xfrm>
            <a:custGeom>
              <a:avLst/>
              <a:gdLst/>
              <a:ahLst/>
              <a:cxnLst/>
              <a:rect l="l" t="t" r="r" b="b"/>
              <a:pathLst>
                <a:path w="6356" h="6791" extrusionOk="0">
                  <a:moveTo>
                    <a:pt x="2995" y="1"/>
                  </a:moveTo>
                  <a:lnTo>
                    <a:pt x="2424" y="115"/>
                  </a:lnTo>
                  <a:lnTo>
                    <a:pt x="1898" y="367"/>
                  </a:lnTo>
                  <a:lnTo>
                    <a:pt x="1418" y="732"/>
                  </a:lnTo>
                  <a:lnTo>
                    <a:pt x="823" y="1418"/>
                  </a:lnTo>
                  <a:lnTo>
                    <a:pt x="252" y="2561"/>
                  </a:lnTo>
                  <a:lnTo>
                    <a:pt x="0" y="3796"/>
                  </a:lnTo>
                  <a:lnTo>
                    <a:pt x="69" y="4710"/>
                  </a:lnTo>
                  <a:lnTo>
                    <a:pt x="229" y="5282"/>
                  </a:lnTo>
                  <a:lnTo>
                    <a:pt x="503" y="5785"/>
                  </a:lnTo>
                  <a:lnTo>
                    <a:pt x="892" y="6219"/>
                  </a:lnTo>
                  <a:lnTo>
                    <a:pt x="1143" y="6402"/>
                  </a:lnTo>
                  <a:lnTo>
                    <a:pt x="1418" y="6562"/>
                  </a:lnTo>
                  <a:lnTo>
                    <a:pt x="1989" y="6745"/>
                  </a:lnTo>
                  <a:lnTo>
                    <a:pt x="2584" y="6791"/>
                  </a:lnTo>
                  <a:lnTo>
                    <a:pt x="3201" y="6699"/>
                  </a:lnTo>
                  <a:lnTo>
                    <a:pt x="4092" y="6356"/>
                  </a:lnTo>
                  <a:lnTo>
                    <a:pt x="5167" y="5579"/>
                  </a:lnTo>
                  <a:lnTo>
                    <a:pt x="5784" y="4802"/>
                  </a:lnTo>
                  <a:lnTo>
                    <a:pt x="6104" y="4230"/>
                  </a:lnTo>
                  <a:lnTo>
                    <a:pt x="6287" y="3613"/>
                  </a:lnTo>
                  <a:lnTo>
                    <a:pt x="6356" y="2996"/>
                  </a:lnTo>
                  <a:lnTo>
                    <a:pt x="6264" y="2379"/>
                  </a:lnTo>
                  <a:lnTo>
                    <a:pt x="6013" y="1761"/>
                  </a:lnTo>
                  <a:lnTo>
                    <a:pt x="5579" y="1190"/>
                  </a:lnTo>
                  <a:lnTo>
                    <a:pt x="4961" y="641"/>
                  </a:lnTo>
                  <a:lnTo>
                    <a:pt x="4550" y="390"/>
                  </a:lnTo>
                  <a:lnTo>
                    <a:pt x="4230" y="230"/>
                  </a:lnTo>
                  <a:lnTo>
                    <a:pt x="3590" y="24"/>
                  </a:lnTo>
                  <a:lnTo>
                    <a:pt x="29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5397643" y="4181404"/>
              <a:ext cx="100267" cy="93833"/>
            </a:xfrm>
            <a:custGeom>
              <a:avLst/>
              <a:gdLst/>
              <a:ahLst/>
              <a:cxnLst/>
              <a:rect l="l" t="t" r="r" b="b"/>
              <a:pathLst>
                <a:path w="1761" h="1648" extrusionOk="0">
                  <a:moveTo>
                    <a:pt x="297" y="1"/>
                  </a:moveTo>
                  <a:lnTo>
                    <a:pt x="92" y="138"/>
                  </a:lnTo>
                  <a:lnTo>
                    <a:pt x="0" y="412"/>
                  </a:lnTo>
                  <a:lnTo>
                    <a:pt x="46" y="915"/>
                  </a:lnTo>
                  <a:lnTo>
                    <a:pt x="366" y="1373"/>
                  </a:lnTo>
                  <a:lnTo>
                    <a:pt x="686" y="1578"/>
                  </a:lnTo>
                  <a:lnTo>
                    <a:pt x="892" y="1624"/>
                  </a:lnTo>
                  <a:lnTo>
                    <a:pt x="1257" y="1647"/>
                  </a:lnTo>
                  <a:lnTo>
                    <a:pt x="1623" y="1510"/>
                  </a:lnTo>
                  <a:lnTo>
                    <a:pt x="1760" y="1350"/>
                  </a:lnTo>
                  <a:lnTo>
                    <a:pt x="1760" y="1030"/>
                  </a:lnTo>
                  <a:lnTo>
                    <a:pt x="1303" y="481"/>
                  </a:lnTo>
                  <a:lnTo>
                    <a:pt x="869" y="184"/>
                  </a:lnTo>
                  <a:lnTo>
                    <a:pt x="640" y="70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44"/>
            <p:cNvSpPr/>
            <p:nvPr/>
          </p:nvSpPr>
          <p:spPr>
            <a:xfrm>
              <a:off x="3419035" y="4782838"/>
              <a:ext cx="145817" cy="156236"/>
            </a:xfrm>
            <a:custGeom>
              <a:avLst/>
              <a:gdLst/>
              <a:ahLst/>
              <a:cxnLst/>
              <a:rect l="l" t="t" r="r" b="b"/>
              <a:pathLst>
                <a:path w="2561" h="2744" extrusionOk="0">
                  <a:moveTo>
                    <a:pt x="1966" y="0"/>
                  </a:moveTo>
                  <a:lnTo>
                    <a:pt x="0" y="732"/>
                  </a:lnTo>
                  <a:lnTo>
                    <a:pt x="46" y="1006"/>
                  </a:lnTo>
                  <a:lnTo>
                    <a:pt x="572" y="2195"/>
                  </a:lnTo>
                  <a:lnTo>
                    <a:pt x="1052" y="2629"/>
                  </a:lnTo>
                  <a:lnTo>
                    <a:pt x="1463" y="2744"/>
                  </a:lnTo>
                  <a:lnTo>
                    <a:pt x="1692" y="2721"/>
                  </a:lnTo>
                  <a:lnTo>
                    <a:pt x="1943" y="2652"/>
                  </a:lnTo>
                  <a:lnTo>
                    <a:pt x="2263" y="2469"/>
                  </a:lnTo>
                  <a:lnTo>
                    <a:pt x="2469" y="2195"/>
                  </a:lnTo>
                  <a:lnTo>
                    <a:pt x="2561" y="1852"/>
                  </a:lnTo>
                  <a:lnTo>
                    <a:pt x="2515" y="1280"/>
                  </a:lnTo>
                  <a:lnTo>
                    <a:pt x="2195" y="412"/>
                  </a:lnTo>
                  <a:lnTo>
                    <a:pt x="19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44"/>
            <p:cNvSpPr/>
            <p:nvPr/>
          </p:nvSpPr>
          <p:spPr>
            <a:xfrm>
              <a:off x="3228975" y="4458691"/>
              <a:ext cx="350223" cy="389282"/>
            </a:xfrm>
            <a:custGeom>
              <a:avLst/>
              <a:gdLst/>
              <a:ahLst/>
              <a:cxnLst/>
              <a:rect l="l" t="t" r="r" b="b"/>
              <a:pathLst>
                <a:path w="6151" h="6837" extrusionOk="0">
                  <a:moveTo>
                    <a:pt x="3498" y="1"/>
                  </a:moveTo>
                  <a:lnTo>
                    <a:pt x="2789" y="23"/>
                  </a:lnTo>
                  <a:lnTo>
                    <a:pt x="1966" y="229"/>
                  </a:lnTo>
                  <a:lnTo>
                    <a:pt x="1532" y="412"/>
                  </a:lnTo>
                  <a:lnTo>
                    <a:pt x="1212" y="595"/>
                  </a:lnTo>
                  <a:lnTo>
                    <a:pt x="686" y="984"/>
                  </a:lnTo>
                  <a:lnTo>
                    <a:pt x="320" y="1464"/>
                  </a:lnTo>
                  <a:lnTo>
                    <a:pt x="92" y="2012"/>
                  </a:lnTo>
                  <a:lnTo>
                    <a:pt x="0" y="2561"/>
                  </a:lnTo>
                  <a:lnTo>
                    <a:pt x="0" y="3155"/>
                  </a:lnTo>
                  <a:lnTo>
                    <a:pt x="229" y="4047"/>
                  </a:lnTo>
                  <a:lnTo>
                    <a:pt x="823" y="5190"/>
                  </a:lnTo>
                  <a:lnTo>
                    <a:pt x="1692" y="6105"/>
                  </a:lnTo>
                  <a:lnTo>
                    <a:pt x="2492" y="6562"/>
                  </a:lnTo>
                  <a:lnTo>
                    <a:pt x="3041" y="6768"/>
                  </a:lnTo>
                  <a:lnTo>
                    <a:pt x="3612" y="6836"/>
                  </a:lnTo>
                  <a:lnTo>
                    <a:pt x="4207" y="6745"/>
                  </a:lnTo>
                  <a:lnTo>
                    <a:pt x="4504" y="6653"/>
                  </a:lnTo>
                  <a:lnTo>
                    <a:pt x="4778" y="6539"/>
                  </a:lnTo>
                  <a:lnTo>
                    <a:pt x="5259" y="6173"/>
                  </a:lnTo>
                  <a:lnTo>
                    <a:pt x="5624" y="5716"/>
                  </a:lnTo>
                  <a:lnTo>
                    <a:pt x="5921" y="5144"/>
                  </a:lnTo>
                  <a:lnTo>
                    <a:pt x="6150" y="4230"/>
                  </a:lnTo>
                  <a:lnTo>
                    <a:pt x="6127" y="2881"/>
                  </a:lnTo>
                  <a:lnTo>
                    <a:pt x="5853" y="1944"/>
                  </a:lnTo>
                  <a:lnTo>
                    <a:pt x="5556" y="1349"/>
                  </a:lnTo>
                  <a:lnTo>
                    <a:pt x="5167" y="846"/>
                  </a:lnTo>
                  <a:lnTo>
                    <a:pt x="4710" y="435"/>
                  </a:lnTo>
                  <a:lnTo>
                    <a:pt x="4161" y="16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3326568" y="4508170"/>
              <a:ext cx="113306" cy="75556"/>
            </a:xfrm>
            <a:custGeom>
              <a:avLst/>
              <a:gdLst/>
              <a:ahLst/>
              <a:cxnLst/>
              <a:rect l="l" t="t" r="r" b="b"/>
              <a:pathLst>
                <a:path w="1990" h="1327" extrusionOk="0">
                  <a:moveTo>
                    <a:pt x="1670" y="0"/>
                  </a:moveTo>
                  <a:lnTo>
                    <a:pt x="984" y="46"/>
                  </a:lnTo>
                  <a:lnTo>
                    <a:pt x="481" y="229"/>
                  </a:lnTo>
                  <a:lnTo>
                    <a:pt x="252" y="343"/>
                  </a:lnTo>
                  <a:lnTo>
                    <a:pt x="1" y="595"/>
                  </a:lnTo>
                  <a:lnTo>
                    <a:pt x="1" y="846"/>
                  </a:lnTo>
                  <a:lnTo>
                    <a:pt x="161" y="1075"/>
                  </a:lnTo>
                  <a:lnTo>
                    <a:pt x="618" y="1326"/>
                  </a:lnTo>
                  <a:lnTo>
                    <a:pt x="1167" y="1326"/>
                  </a:lnTo>
                  <a:lnTo>
                    <a:pt x="1533" y="1189"/>
                  </a:lnTo>
                  <a:lnTo>
                    <a:pt x="1670" y="1052"/>
                  </a:lnTo>
                  <a:lnTo>
                    <a:pt x="1898" y="755"/>
                  </a:lnTo>
                  <a:lnTo>
                    <a:pt x="1990" y="366"/>
                  </a:lnTo>
                  <a:lnTo>
                    <a:pt x="1944" y="183"/>
                  </a:lnTo>
                  <a:lnTo>
                    <a:pt x="16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5504346" y="5043158"/>
              <a:ext cx="144564" cy="160165"/>
            </a:xfrm>
            <a:custGeom>
              <a:avLst/>
              <a:gdLst/>
              <a:ahLst/>
              <a:cxnLst/>
              <a:rect l="l" t="t" r="r" b="b"/>
              <a:pathLst>
                <a:path w="2539" h="2813" extrusionOk="0">
                  <a:moveTo>
                    <a:pt x="618" y="0"/>
                  </a:moveTo>
                  <a:lnTo>
                    <a:pt x="458" y="229"/>
                  </a:lnTo>
                  <a:lnTo>
                    <a:pt x="1" y="1441"/>
                  </a:lnTo>
                  <a:lnTo>
                    <a:pt x="46" y="2081"/>
                  </a:lnTo>
                  <a:lnTo>
                    <a:pt x="252" y="2447"/>
                  </a:lnTo>
                  <a:lnTo>
                    <a:pt x="458" y="2607"/>
                  </a:lnTo>
                  <a:lnTo>
                    <a:pt x="641" y="2721"/>
                  </a:lnTo>
                  <a:lnTo>
                    <a:pt x="1030" y="2812"/>
                  </a:lnTo>
                  <a:lnTo>
                    <a:pt x="1350" y="2767"/>
                  </a:lnTo>
                  <a:lnTo>
                    <a:pt x="1647" y="2584"/>
                  </a:lnTo>
                  <a:lnTo>
                    <a:pt x="2035" y="2149"/>
                  </a:lnTo>
                  <a:lnTo>
                    <a:pt x="2401" y="1304"/>
                  </a:lnTo>
                  <a:lnTo>
                    <a:pt x="2538" y="8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5484816" y="4716449"/>
              <a:ext cx="351532" cy="391844"/>
            </a:xfrm>
            <a:custGeom>
              <a:avLst/>
              <a:gdLst/>
              <a:ahLst/>
              <a:cxnLst/>
              <a:rect l="l" t="t" r="r" b="b"/>
              <a:pathLst>
                <a:path w="6174" h="6882" extrusionOk="0">
                  <a:moveTo>
                    <a:pt x="2859" y="0"/>
                  </a:moveTo>
                  <a:lnTo>
                    <a:pt x="2264" y="69"/>
                  </a:lnTo>
                  <a:lnTo>
                    <a:pt x="1715" y="297"/>
                  </a:lnTo>
                  <a:lnTo>
                    <a:pt x="1258" y="640"/>
                  </a:lnTo>
                  <a:lnTo>
                    <a:pt x="847" y="1075"/>
                  </a:lnTo>
                  <a:lnTo>
                    <a:pt x="389" y="1852"/>
                  </a:lnTo>
                  <a:lnTo>
                    <a:pt x="24" y="3086"/>
                  </a:lnTo>
                  <a:lnTo>
                    <a:pt x="1" y="4367"/>
                  </a:lnTo>
                  <a:lnTo>
                    <a:pt x="252" y="5235"/>
                  </a:lnTo>
                  <a:lnTo>
                    <a:pt x="504" y="5761"/>
                  </a:lnTo>
                  <a:lnTo>
                    <a:pt x="870" y="6219"/>
                  </a:lnTo>
                  <a:lnTo>
                    <a:pt x="1350" y="6584"/>
                  </a:lnTo>
                  <a:lnTo>
                    <a:pt x="1624" y="6699"/>
                  </a:lnTo>
                  <a:lnTo>
                    <a:pt x="1921" y="6813"/>
                  </a:lnTo>
                  <a:lnTo>
                    <a:pt x="2516" y="6882"/>
                  </a:lnTo>
                  <a:lnTo>
                    <a:pt x="3110" y="6813"/>
                  </a:lnTo>
                  <a:lnTo>
                    <a:pt x="3682" y="6630"/>
                  </a:lnTo>
                  <a:lnTo>
                    <a:pt x="4505" y="6127"/>
                  </a:lnTo>
                  <a:lnTo>
                    <a:pt x="5419" y="5144"/>
                  </a:lnTo>
                  <a:lnTo>
                    <a:pt x="5899" y="4275"/>
                  </a:lnTo>
                  <a:lnTo>
                    <a:pt x="6082" y="3658"/>
                  </a:lnTo>
                  <a:lnTo>
                    <a:pt x="6174" y="3018"/>
                  </a:lnTo>
                  <a:lnTo>
                    <a:pt x="6128" y="2401"/>
                  </a:lnTo>
                  <a:lnTo>
                    <a:pt x="5922" y="1806"/>
                  </a:lnTo>
                  <a:lnTo>
                    <a:pt x="5556" y="1258"/>
                  </a:lnTo>
                  <a:lnTo>
                    <a:pt x="5030" y="755"/>
                  </a:lnTo>
                  <a:lnTo>
                    <a:pt x="4299" y="343"/>
                  </a:lnTo>
                  <a:lnTo>
                    <a:pt x="3864" y="183"/>
                  </a:lnTo>
                  <a:lnTo>
                    <a:pt x="3522" y="69"/>
                  </a:lnTo>
                  <a:lnTo>
                    <a:pt x="2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44"/>
            <p:cNvSpPr/>
            <p:nvPr/>
          </p:nvSpPr>
          <p:spPr>
            <a:xfrm>
              <a:off x="5657966" y="4776290"/>
              <a:ext cx="108067" cy="84666"/>
            </a:xfrm>
            <a:custGeom>
              <a:avLst/>
              <a:gdLst/>
              <a:ahLst/>
              <a:cxnLst/>
              <a:rect l="l" t="t" r="r" b="b"/>
              <a:pathLst>
                <a:path w="1898" h="1487" extrusionOk="0">
                  <a:moveTo>
                    <a:pt x="229" y="1"/>
                  </a:moveTo>
                  <a:lnTo>
                    <a:pt x="46" y="184"/>
                  </a:lnTo>
                  <a:lnTo>
                    <a:pt x="0" y="458"/>
                  </a:lnTo>
                  <a:lnTo>
                    <a:pt x="160" y="938"/>
                  </a:lnTo>
                  <a:lnTo>
                    <a:pt x="549" y="1350"/>
                  </a:lnTo>
                  <a:lnTo>
                    <a:pt x="892" y="1487"/>
                  </a:lnTo>
                  <a:lnTo>
                    <a:pt x="1098" y="1487"/>
                  </a:lnTo>
                  <a:lnTo>
                    <a:pt x="1464" y="1441"/>
                  </a:lnTo>
                  <a:lnTo>
                    <a:pt x="1807" y="1235"/>
                  </a:lnTo>
                  <a:lnTo>
                    <a:pt x="1898" y="1052"/>
                  </a:lnTo>
                  <a:lnTo>
                    <a:pt x="1829" y="732"/>
                  </a:lnTo>
                  <a:lnTo>
                    <a:pt x="1304" y="275"/>
                  </a:lnTo>
                  <a:lnTo>
                    <a:pt x="823" y="6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44"/>
            <p:cNvSpPr/>
            <p:nvPr/>
          </p:nvSpPr>
          <p:spPr>
            <a:xfrm>
              <a:off x="4543682" y="4341513"/>
              <a:ext cx="119853" cy="157603"/>
            </a:xfrm>
            <a:custGeom>
              <a:avLst/>
              <a:gdLst/>
              <a:ahLst/>
              <a:cxnLst/>
              <a:rect l="l" t="t" r="r" b="b"/>
              <a:pathLst>
                <a:path w="2105" h="2768" extrusionOk="0">
                  <a:moveTo>
                    <a:pt x="69" y="1"/>
                  </a:moveTo>
                  <a:lnTo>
                    <a:pt x="1" y="321"/>
                  </a:lnTo>
                  <a:lnTo>
                    <a:pt x="24" y="1876"/>
                  </a:lnTo>
                  <a:lnTo>
                    <a:pt x="275" y="2516"/>
                  </a:lnTo>
                  <a:lnTo>
                    <a:pt x="572" y="2744"/>
                  </a:lnTo>
                  <a:lnTo>
                    <a:pt x="778" y="2767"/>
                  </a:lnTo>
                  <a:lnTo>
                    <a:pt x="1007" y="2767"/>
                  </a:lnTo>
                  <a:lnTo>
                    <a:pt x="1350" y="2584"/>
                  </a:lnTo>
                  <a:lnTo>
                    <a:pt x="1738" y="2104"/>
                  </a:lnTo>
                  <a:lnTo>
                    <a:pt x="2081" y="870"/>
                  </a:lnTo>
                  <a:lnTo>
                    <a:pt x="2104" y="595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4508551" y="4077321"/>
              <a:ext cx="276033" cy="334565"/>
            </a:xfrm>
            <a:custGeom>
              <a:avLst/>
              <a:gdLst/>
              <a:ahLst/>
              <a:cxnLst/>
              <a:rect l="l" t="t" r="r" b="b"/>
              <a:pathLst>
                <a:path w="4848" h="5876" extrusionOk="0">
                  <a:moveTo>
                    <a:pt x="2470" y="0"/>
                  </a:moveTo>
                  <a:lnTo>
                    <a:pt x="2149" y="23"/>
                  </a:lnTo>
                  <a:lnTo>
                    <a:pt x="1578" y="160"/>
                  </a:lnTo>
                  <a:lnTo>
                    <a:pt x="1098" y="434"/>
                  </a:lnTo>
                  <a:lnTo>
                    <a:pt x="709" y="800"/>
                  </a:lnTo>
                  <a:lnTo>
                    <a:pt x="275" y="1486"/>
                  </a:lnTo>
                  <a:lnTo>
                    <a:pt x="0" y="2561"/>
                  </a:lnTo>
                  <a:lnTo>
                    <a:pt x="46" y="3704"/>
                  </a:lnTo>
                  <a:lnTo>
                    <a:pt x="389" y="4755"/>
                  </a:lnTo>
                  <a:lnTo>
                    <a:pt x="823" y="5350"/>
                  </a:lnTo>
                  <a:lnTo>
                    <a:pt x="1189" y="5647"/>
                  </a:lnTo>
                  <a:lnTo>
                    <a:pt x="1624" y="5830"/>
                  </a:lnTo>
                  <a:lnTo>
                    <a:pt x="2104" y="5876"/>
                  </a:lnTo>
                  <a:lnTo>
                    <a:pt x="2355" y="5830"/>
                  </a:lnTo>
                  <a:lnTo>
                    <a:pt x="2630" y="5784"/>
                  </a:lnTo>
                  <a:lnTo>
                    <a:pt x="3133" y="5578"/>
                  </a:lnTo>
                  <a:lnTo>
                    <a:pt x="3750" y="5098"/>
                  </a:lnTo>
                  <a:lnTo>
                    <a:pt x="4390" y="4229"/>
                  </a:lnTo>
                  <a:lnTo>
                    <a:pt x="4756" y="3224"/>
                  </a:lnTo>
                  <a:lnTo>
                    <a:pt x="4847" y="2172"/>
                  </a:lnTo>
                  <a:lnTo>
                    <a:pt x="4619" y="1212"/>
                  </a:lnTo>
                  <a:lnTo>
                    <a:pt x="4207" y="617"/>
                  </a:lnTo>
                  <a:lnTo>
                    <a:pt x="3841" y="320"/>
                  </a:lnTo>
                  <a:lnTo>
                    <a:pt x="3361" y="114"/>
                  </a:lnTo>
                  <a:lnTo>
                    <a:pt x="27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44"/>
            <p:cNvSpPr/>
            <p:nvPr/>
          </p:nvSpPr>
          <p:spPr>
            <a:xfrm>
              <a:off x="4643950" y="4113761"/>
              <a:ext cx="69008" cy="75556"/>
            </a:xfrm>
            <a:custGeom>
              <a:avLst/>
              <a:gdLst/>
              <a:ahLst/>
              <a:cxnLst/>
              <a:rect l="l" t="t" r="r" b="b"/>
              <a:pathLst>
                <a:path w="1212" h="1327" extrusionOk="0">
                  <a:moveTo>
                    <a:pt x="503" y="0"/>
                  </a:moveTo>
                  <a:lnTo>
                    <a:pt x="229" y="114"/>
                  </a:lnTo>
                  <a:lnTo>
                    <a:pt x="114" y="206"/>
                  </a:lnTo>
                  <a:lnTo>
                    <a:pt x="0" y="412"/>
                  </a:lnTo>
                  <a:lnTo>
                    <a:pt x="69" y="777"/>
                  </a:lnTo>
                  <a:lnTo>
                    <a:pt x="434" y="1212"/>
                  </a:lnTo>
                  <a:lnTo>
                    <a:pt x="800" y="1326"/>
                  </a:lnTo>
                  <a:lnTo>
                    <a:pt x="1006" y="1258"/>
                  </a:lnTo>
                  <a:lnTo>
                    <a:pt x="1097" y="1143"/>
                  </a:lnTo>
                  <a:lnTo>
                    <a:pt x="1212" y="915"/>
                  </a:lnTo>
                  <a:lnTo>
                    <a:pt x="1189" y="457"/>
                  </a:lnTo>
                  <a:lnTo>
                    <a:pt x="937" y="92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44"/>
            <p:cNvSpPr/>
            <p:nvPr/>
          </p:nvSpPr>
          <p:spPr>
            <a:xfrm>
              <a:off x="3795227" y="4633092"/>
              <a:ext cx="544152" cy="450489"/>
            </a:xfrm>
            <a:custGeom>
              <a:avLst/>
              <a:gdLst/>
              <a:ahLst/>
              <a:cxnLst/>
              <a:rect l="l" t="t" r="r" b="b"/>
              <a:pathLst>
                <a:path w="9557" h="7912" fill="none" extrusionOk="0">
                  <a:moveTo>
                    <a:pt x="0" y="1"/>
                  </a:moveTo>
                  <a:lnTo>
                    <a:pt x="92" y="230"/>
                  </a:lnTo>
                  <a:lnTo>
                    <a:pt x="938" y="1693"/>
                  </a:lnTo>
                  <a:lnTo>
                    <a:pt x="1852" y="2996"/>
                  </a:lnTo>
                  <a:lnTo>
                    <a:pt x="3064" y="4413"/>
                  </a:lnTo>
                  <a:lnTo>
                    <a:pt x="4573" y="5785"/>
                  </a:lnTo>
                  <a:lnTo>
                    <a:pt x="5899" y="6677"/>
                  </a:lnTo>
                  <a:lnTo>
                    <a:pt x="6859" y="7180"/>
                  </a:lnTo>
                  <a:lnTo>
                    <a:pt x="7888" y="7568"/>
                  </a:lnTo>
                  <a:lnTo>
                    <a:pt x="8985" y="7843"/>
                  </a:lnTo>
                  <a:lnTo>
                    <a:pt x="9556" y="7911"/>
                  </a:lnTo>
                </a:path>
              </a:pathLst>
            </a:custGeom>
            <a:noFill/>
            <a:ln w="18850" cap="flat" cmpd="sng">
              <a:solidFill>
                <a:schemeClr val="accent1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3707998" y="4538119"/>
              <a:ext cx="156236" cy="161418"/>
            </a:xfrm>
            <a:custGeom>
              <a:avLst/>
              <a:gdLst/>
              <a:ahLst/>
              <a:cxnLst/>
              <a:rect l="l" t="t" r="r" b="b"/>
              <a:pathLst>
                <a:path w="2744" h="2835" extrusionOk="0">
                  <a:moveTo>
                    <a:pt x="2241" y="0"/>
                  </a:moveTo>
                  <a:lnTo>
                    <a:pt x="0" y="572"/>
                  </a:lnTo>
                  <a:lnTo>
                    <a:pt x="138" y="915"/>
                  </a:lnTo>
                  <a:lnTo>
                    <a:pt x="1029" y="2355"/>
                  </a:lnTo>
                  <a:lnTo>
                    <a:pt x="1601" y="2789"/>
                  </a:lnTo>
                  <a:lnTo>
                    <a:pt x="2012" y="2835"/>
                  </a:lnTo>
                  <a:lnTo>
                    <a:pt x="2241" y="2743"/>
                  </a:lnTo>
                  <a:lnTo>
                    <a:pt x="2424" y="2629"/>
                  </a:lnTo>
                  <a:lnTo>
                    <a:pt x="2652" y="2263"/>
                  </a:lnTo>
                  <a:lnTo>
                    <a:pt x="2744" y="1600"/>
                  </a:lnTo>
                  <a:lnTo>
                    <a:pt x="2378" y="252"/>
                  </a:lnTo>
                  <a:lnTo>
                    <a:pt x="22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44"/>
            <p:cNvSpPr/>
            <p:nvPr/>
          </p:nvSpPr>
          <p:spPr>
            <a:xfrm>
              <a:off x="3585637" y="4241302"/>
              <a:ext cx="305925" cy="367133"/>
            </a:xfrm>
            <a:custGeom>
              <a:avLst/>
              <a:gdLst/>
              <a:ahLst/>
              <a:cxnLst/>
              <a:rect l="l" t="t" r="r" b="b"/>
              <a:pathLst>
                <a:path w="5373" h="6448" extrusionOk="0">
                  <a:moveTo>
                    <a:pt x="2652" y="1"/>
                  </a:moveTo>
                  <a:lnTo>
                    <a:pt x="2081" y="69"/>
                  </a:lnTo>
                  <a:lnTo>
                    <a:pt x="1509" y="298"/>
                  </a:lnTo>
                  <a:lnTo>
                    <a:pt x="1189" y="458"/>
                  </a:lnTo>
                  <a:lnTo>
                    <a:pt x="892" y="664"/>
                  </a:lnTo>
                  <a:lnTo>
                    <a:pt x="458" y="1121"/>
                  </a:lnTo>
                  <a:lnTo>
                    <a:pt x="160" y="1647"/>
                  </a:lnTo>
                  <a:lnTo>
                    <a:pt x="0" y="2218"/>
                  </a:lnTo>
                  <a:lnTo>
                    <a:pt x="0" y="3087"/>
                  </a:lnTo>
                  <a:lnTo>
                    <a:pt x="366" y="4253"/>
                  </a:lnTo>
                  <a:lnTo>
                    <a:pt x="1052" y="5282"/>
                  </a:lnTo>
                  <a:lnTo>
                    <a:pt x="1944" y="6059"/>
                  </a:lnTo>
                  <a:lnTo>
                    <a:pt x="2675" y="6379"/>
                  </a:lnTo>
                  <a:lnTo>
                    <a:pt x="3201" y="6448"/>
                  </a:lnTo>
                  <a:lnTo>
                    <a:pt x="3681" y="6379"/>
                  </a:lnTo>
                  <a:lnTo>
                    <a:pt x="4161" y="6150"/>
                  </a:lnTo>
                  <a:lnTo>
                    <a:pt x="4390" y="5968"/>
                  </a:lnTo>
                  <a:lnTo>
                    <a:pt x="4619" y="5762"/>
                  </a:lnTo>
                  <a:lnTo>
                    <a:pt x="4939" y="5282"/>
                  </a:lnTo>
                  <a:lnTo>
                    <a:pt x="5282" y="4482"/>
                  </a:lnTo>
                  <a:lnTo>
                    <a:pt x="5373" y="3338"/>
                  </a:lnTo>
                  <a:lnTo>
                    <a:pt x="5144" y="2172"/>
                  </a:lnTo>
                  <a:lnTo>
                    <a:pt x="4641" y="1144"/>
                  </a:lnTo>
                  <a:lnTo>
                    <a:pt x="4070" y="549"/>
                  </a:lnTo>
                  <a:lnTo>
                    <a:pt x="3635" y="252"/>
                  </a:lnTo>
                  <a:lnTo>
                    <a:pt x="3155" y="69"/>
                  </a:lnTo>
                  <a:lnTo>
                    <a:pt x="26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44"/>
            <p:cNvSpPr/>
            <p:nvPr/>
          </p:nvSpPr>
          <p:spPr>
            <a:xfrm>
              <a:off x="3681977" y="4280362"/>
              <a:ext cx="82047" cy="74246"/>
            </a:xfrm>
            <a:custGeom>
              <a:avLst/>
              <a:gdLst/>
              <a:ahLst/>
              <a:cxnLst/>
              <a:rect l="l" t="t" r="r" b="b"/>
              <a:pathLst>
                <a:path w="1441" h="1304" extrusionOk="0">
                  <a:moveTo>
                    <a:pt x="709" y="0"/>
                  </a:moveTo>
                  <a:lnTo>
                    <a:pt x="252" y="160"/>
                  </a:lnTo>
                  <a:lnTo>
                    <a:pt x="69" y="412"/>
                  </a:lnTo>
                  <a:lnTo>
                    <a:pt x="0" y="549"/>
                  </a:lnTo>
                  <a:lnTo>
                    <a:pt x="23" y="823"/>
                  </a:lnTo>
                  <a:lnTo>
                    <a:pt x="275" y="1121"/>
                  </a:lnTo>
                  <a:lnTo>
                    <a:pt x="869" y="1304"/>
                  </a:lnTo>
                  <a:lnTo>
                    <a:pt x="1258" y="1212"/>
                  </a:lnTo>
                  <a:lnTo>
                    <a:pt x="1418" y="1029"/>
                  </a:lnTo>
                  <a:lnTo>
                    <a:pt x="1440" y="892"/>
                  </a:lnTo>
                  <a:lnTo>
                    <a:pt x="1440" y="595"/>
                  </a:lnTo>
                  <a:lnTo>
                    <a:pt x="1143" y="183"/>
                  </a:lnTo>
                  <a:lnTo>
                    <a:pt x="7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44"/>
          <p:cNvGrpSpPr/>
          <p:nvPr/>
        </p:nvGrpSpPr>
        <p:grpSpPr>
          <a:xfrm rot="-754990">
            <a:off x="209105" y="2496615"/>
            <a:ext cx="2888217" cy="4547467"/>
            <a:chOff x="133424" y="1677300"/>
            <a:chExt cx="2283082" cy="3594687"/>
          </a:xfrm>
        </p:grpSpPr>
        <p:sp>
          <p:nvSpPr>
            <p:cNvPr id="658" name="Google Shape;658;p44"/>
            <p:cNvSpPr/>
            <p:nvPr/>
          </p:nvSpPr>
          <p:spPr>
            <a:xfrm>
              <a:off x="1284046" y="4190575"/>
              <a:ext cx="1132459" cy="827456"/>
            </a:xfrm>
            <a:custGeom>
              <a:avLst/>
              <a:gdLst/>
              <a:ahLst/>
              <a:cxnLst/>
              <a:rect l="l" t="t" r="r" b="b"/>
              <a:pathLst>
                <a:path w="18587" h="13581" extrusionOk="0">
                  <a:moveTo>
                    <a:pt x="15935" y="1"/>
                  </a:moveTo>
                  <a:lnTo>
                    <a:pt x="14129" y="23"/>
                  </a:lnTo>
                  <a:lnTo>
                    <a:pt x="12323" y="252"/>
                  </a:lnTo>
                  <a:lnTo>
                    <a:pt x="10562" y="732"/>
                  </a:lnTo>
                  <a:lnTo>
                    <a:pt x="8825" y="1349"/>
                  </a:lnTo>
                  <a:lnTo>
                    <a:pt x="7156" y="2150"/>
                  </a:lnTo>
                  <a:lnTo>
                    <a:pt x="5601" y="3064"/>
                  </a:lnTo>
                  <a:lnTo>
                    <a:pt x="4161" y="4047"/>
                  </a:lnTo>
                  <a:lnTo>
                    <a:pt x="3498" y="4573"/>
                  </a:lnTo>
                  <a:lnTo>
                    <a:pt x="2812" y="5190"/>
                  </a:lnTo>
                  <a:lnTo>
                    <a:pt x="1738" y="6585"/>
                  </a:lnTo>
                  <a:lnTo>
                    <a:pt x="960" y="8048"/>
                  </a:lnTo>
                  <a:lnTo>
                    <a:pt x="480" y="9534"/>
                  </a:lnTo>
                  <a:lnTo>
                    <a:pt x="69" y="11591"/>
                  </a:lnTo>
                  <a:lnTo>
                    <a:pt x="0" y="13352"/>
                  </a:lnTo>
                  <a:lnTo>
                    <a:pt x="23" y="13535"/>
                  </a:lnTo>
                  <a:lnTo>
                    <a:pt x="686" y="13580"/>
                  </a:lnTo>
                  <a:lnTo>
                    <a:pt x="2218" y="13420"/>
                  </a:lnTo>
                  <a:lnTo>
                    <a:pt x="3887" y="13009"/>
                  </a:lnTo>
                  <a:lnTo>
                    <a:pt x="5670" y="12346"/>
                  </a:lnTo>
                  <a:lnTo>
                    <a:pt x="7522" y="11477"/>
                  </a:lnTo>
                  <a:lnTo>
                    <a:pt x="9396" y="10471"/>
                  </a:lnTo>
                  <a:lnTo>
                    <a:pt x="11202" y="9351"/>
                  </a:lnTo>
                  <a:lnTo>
                    <a:pt x="12940" y="8139"/>
                  </a:lnTo>
                  <a:lnTo>
                    <a:pt x="14540" y="6882"/>
                  </a:lnTo>
                  <a:lnTo>
                    <a:pt x="15935" y="5647"/>
                  </a:lnTo>
                  <a:lnTo>
                    <a:pt x="17078" y="4436"/>
                  </a:lnTo>
                  <a:lnTo>
                    <a:pt x="17947" y="3293"/>
                  </a:lnTo>
                  <a:lnTo>
                    <a:pt x="18450" y="2264"/>
                  </a:lnTo>
                  <a:lnTo>
                    <a:pt x="18587" y="1578"/>
                  </a:lnTo>
                  <a:lnTo>
                    <a:pt x="18541" y="1189"/>
                  </a:lnTo>
                  <a:lnTo>
                    <a:pt x="18381" y="846"/>
                  </a:lnTo>
                  <a:lnTo>
                    <a:pt x="18084" y="549"/>
                  </a:lnTo>
                  <a:lnTo>
                    <a:pt x="17444" y="229"/>
                  </a:lnTo>
                  <a:lnTo>
                    <a:pt x="16826" y="115"/>
                  </a:lnTo>
                  <a:lnTo>
                    <a:pt x="159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44"/>
            <p:cNvSpPr/>
            <p:nvPr/>
          </p:nvSpPr>
          <p:spPr>
            <a:xfrm>
              <a:off x="235650" y="3315446"/>
              <a:ext cx="1004390" cy="1388781"/>
            </a:xfrm>
            <a:custGeom>
              <a:avLst/>
              <a:gdLst/>
              <a:ahLst/>
              <a:cxnLst/>
              <a:rect l="l" t="t" r="r" b="b"/>
              <a:pathLst>
                <a:path w="16485" h="22794" extrusionOk="0">
                  <a:moveTo>
                    <a:pt x="1075" y="0"/>
                  </a:moveTo>
                  <a:lnTo>
                    <a:pt x="595" y="275"/>
                  </a:lnTo>
                  <a:lnTo>
                    <a:pt x="252" y="846"/>
                  </a:lnTo>
                  <a:lnTo>
                    <a:pt x="70" y="1669"/>
                  </a:lnTo>
                  <a:lnTo>
                    <a:pt x="1" y="2744"/>
                  </a:lnTo>
                  <a:lnTo>
                    <a:pt x="70" y="3978"/>
                  </a:lnTo>
                  <a:lnTo>
                    <a:pt x="390" y="6127"/>
                  </a:lnTo>
                  <a:lnTo>
                    <a:pt x="1235" y="9305"/>
                  </a:lnTo>
                  <a:lnTo>
                    <a:pt x="2470" y="12551"/>
                  </a:lnTo>
                  <a:lnTo>
                    <a:pt x="3636" y="14838"/>
                  </a:lnTo>
                  <a:lnTo>
                    <a:pt x="4505" y="16232"/>
                  </a:lnTo>
                  <a:lnTo>
                    <a:pt x="5419" y="17490"/>
                  </a:lnTo>
                  <a:lnTo>
                    <a:pt x="6425" y="18518"/>
                  </a:lnTo>
                  <a:lnTo>
                    <a:pt x="6928" y="18953"/>
                  </a:lnTo>
                  <a:lnTo>
                    <a:pt x="7957" y="19730"/>
                  </a:lnTo>
                  <a:lnTo>
                    <a:pt x="9832" y="20942"/>
                  </a:lnTo>
                  <a:lnTo>
                    <a:pt x="11478" y="21811"/>
                  </a:lnTo>
                  <a:lnTo>
                    <a:pt x="12895" y="22382"/>
                  </a:lnTo>
                  <a:lnTo>
                    <a:pt x="14084" y="22679"/>
                  </a:lnTo>
                  <a:lnTo>
                    <a:pt x="14998" y="22794"/>
                  </a:lnTo>
                  <a:lnTo>
                    <a:pt x="15616" y="22771"/>
                  </a:lnTo>
                  <a:lnTo>
                    <a:pt x="15981" y="22656"/>
                  </a:lnTo>
                  <a:lnTo>
                    <a:pt x="16027" y="22588"/>
                  </a:lnTo>
                  <a:lnTo>
                    <a:pt x="16279" y="21628"/>
                  </a:lnTo>
                  <a:lnTo>
                    <a:pt x="16484" y="19707"/>
                  </a:lnTo>
                  <a:lnTo>
                    <a:pt x="16324" y="17741"/>
                  </a:lnTo>
                  <a:lnTo>
                    <a:pt x="15890" y="15798"/>
                  </a:lnTo>
                  <a:lnTo>
                    <a:pt x="15158" y="13877"/>
                  </a:lnTo>
                  <a:lnTo>
                    <a:pt x="14221" y="12026"/>
                  </a:lnTo>
                  <a:lnTo>
                    <a:pt x="13101" y="10197"/>
                  </a:lnTo>
                  <a:lnTo>
                    <a:pt x="11843" y="8482"/>
                  </a:lnTo>
                  <a:lnTo>
                    <a:pt x="10495" y="6859"/>
                  </a:lnTo>
                  <a:lnTo>
                    <a:pt x="9077" y="5373"/>
                  </a:lnTo>
                  <a:lnTo>
                    <a:pt x="6928" y="3384"/>
                  </a:lnTo>
                  <a:lnTo>
                    <a:pt x="4253" y="1349"/>
                  </a:lnTo>
                  <a:lnTo>
                    <a:pt x="2607" y="435"/>
                  </a:lnTo>
                  <a:lnTo>
                    <a:pt x="1738" y="92"/>
                  </a:lnTo>
                  <a:lnTo>
                    <a:pt x="1396" y="23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44"/>
            <p:cNvSpPr/>
            <p:nvPr/>
          </p:nvSpPr>
          <p:spPr>
            <a:xfrm>
              <a:off x="656364" y="1677300"/>
              <a:ext cx="937491" cy="1170113"/>
            </a:xfrm>
            <a:custGeom>
              <a:avLst/>
              <a:gdLst/>
              <a:ahLst/>
              <a:cxnLst/>
              <a:rect l="l" t="t" r="r" b="b"/>
              <a:pathLst>
                <a:path w="15387" h="19205" extrusionOk="0">
                  <a:moveTo>
                    <a:pt x="6744" y="1"/>
                  </a:moveTo>
                  <a:lnTo>
                    <a:pt x="5899" y="184"/>
                  </a:lnTo>
                  <a:lnTo>
                    <a:pt x="5350" y="321"/>
                  </a:lnTo>
                  <a:lnTo>
                    <a:pt x="4367" y="664"/>
                  </a:lnTo>
                  <a:lnTo>
                    <a:pt x="3475" y="1121"/>
                  </a:lnTo>
                  <a:lnTo>
                    <a:pt x="2698" y="1647"/>
                  </a:lnTo>
                  <a:lnTo>
                    <a:pt x="2035" y="2264"/>
                  </a:lnTo>
                  <a:lnTo>
                    <a:pt x="1463" y="2950"/>
                  </a:lnTo>
                  <a:lnTo>
                    <a:pt x="778" y="4070"/>
                  </a:lnTo>
                  <a:lnTo>
                    <a:pt x="206" y="5739"/>
                  </a:lnTo>
                  <a:lnTo>
                    <a:pt x="0" y="7523"/>
                  </a:lnTo>
                  <a:lnTo>
                    <a:pt x="92" y="9397"/>
                  </a:lnTo>
                  <a:lnTo>
                    <a:pt x="457" y="11272"/>
                  </a:lnTo>
                  <a:lnTo>
                    <a:pt x="1075" y="13078"/>
                  </a:lnTo>
                  <a:lnTo>
                    <a:pt x="1943" y="14770"/>
                  </a:lnTo>
                  <a:lnTo>
                    <a:pt x="2972" y="16279"/>
                  </a:lnTo>
                  <a:lnTo>
                    <a:pt x="4184" y="17536"/>
                  </a:lnTo>
                  <a:lnTo>
                    <a:pt x="5533" y="18473"/>
                  </a:lnTo>
                  <a:lnTo>
                    <a:pt x="6607" y="18931"/>
                  </a:lnTo>
                  <a:lnTo>
                    <a:pt x="7362" y="19136"/>
                  </a:lnTo>
                  <a:lnTo>
                    <a:pt x="8116" y="19205"/>
                  </a:lnTo>
                  <a:lnTo>
                    <a:pt x="8893" y="19159"/>
                  </a:lnTo>
                  <a:lnTo>
                    <a:pt x="9671" y="18976"/>
                  </a:lnTo>
                  <a:lnTo>
                    <a:pt x="10471" y="18656"/>
                  </a:lnTo>
                  <a:lnTo>
                    <a:pt x="10860" y="18450"/>
                  </a:lnTo>
                  <a:lnTo>
                    <a:pt x="11637" y="17970"/>
                  </a:lnTo>
                  <a:lnTo>
                    <a:pt x="12917" y="16827"/>
                  </a:lnTo>
                  <a:lnTo>
                    <a:pt x="13946" y="15501"/>
                  </a:lnTo>
                  <a:lnTo>
                    <a:pt x="14678" y="14038"/>
                  </a:lnTo>
                  <a:lnTo>
                    <a:pt x="15158" y="12438"/>
                  </a:lnTo>
                  <a:lnTo>
                    <a:pt x="15386" y="10815"/>
                  </a:lnTo>
                  <a:lnTo>
                    <a:pt x="15386" y="9146"/>
                  </a:lnTo>
                  <a:lnTo>
                    <a:pt x="15180" y="7500"/>
                  </a:lnTo>
                  <a:lnTo>
                    <a:pt x="14723" y="5899"/>
                  </a:lnTo>
                  <a:lnTo>
                    <a:pt x="14106" y="4436"/>
                  </a:lnTo>
                  <a:lnTo>
                    <a:pt x="13283" y="3087"/>
                  </a:lnTo>
                  <a:lnTo>
                    <a:pt x="12277" y="1944"/>
                  </a:lnTo>
                  <a:lnTo>
                    <a:pt x="11111" y="1007"/>
                  </a:lnTo>
                  <a:lnTo>
                    <a:pt x="9785" y="344"/>
                  </a:lnTo>
                  <a:lnTo>
                    <a:pt x="83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44"/>
            <p:cNvSpPr/>
            <p:nvPr/>
          </p:nvSpPr>
          <p:spPr>
            <a:xfrm>
              <a:off x="278849" y="1953127"/>
              <a:ext cx="1696648" cy="1202161"/>
            </a:xfrm>
            <a:custGeom>
              <a:avLst/>
              <a:gdLst/>
              <a:ahLst/>
              <a:cxnLst/>
              <a:rect l="l" t="t" r="r" b="b"/>
              <a:pathLst>
                <a:path w="27847" h="19731" extrusionOk="0">
                  <a:moveTo>
                    <a:pt x="21537" y="1"/>
                  </a:moveTo>
                  <a:lnTo>
                    <a:pt x="20462" y="298"/>
                  </a:lnTo>
                  <a:lnTo>
                    <a:pt x="19479" y="824"/>
                  </a:lnTo>
                  <a:lnTo>
                    <a:pt x="18587" y="1555"/>
                  </a:lnTo>
                  <a:lnTo>
                    <a:pt x="17787" y="2470"/>
                  </a:lnTo>
                  <a:lnTo>
                    <a:pt x="17101" y="3476"/>
                  </a:lnTo>
                  <a:lnTo>
                    <a:pt x="16210" y="5122"/>
                  </a:lnTo>
                  <a:lnTo>
                    <a:pt x="15318" y="7316"/>
                  </a:lnTo>
                  <a:lnTo>
                    <a:pt x="14541" y="9900"/>
                  </a:lnTo>
                  <a:lnTo>
                    <a:pt x="14449" y="10334"/>
                  </a:lnTo>
                  <a:lnTo>
                    <a:pt x="14381" y="10037"/>
                  </a:lnTo>
                  <a:lnTo>
                    <a:pt x="14061" y="9282"/>
                  </a:lnTo>
                  <a:lnTo>
                    <a:pt x="13283" y="7957"/>
                  </a:lnTo>
                  <a:lnTo>
                    <a:pt x="11706" y="5968"/>
                  </a:lnTo>
                  <a:lnTo>
                    <a:pt x="10243" y="4527"/>
                  </a:lnTo>
                  <a:lnTo>
                    <a:pt x="9168" y="3659"/>
                  </a:lnTo>
                  <a:lnTo>
                    <a:pt x="8048" y="2904"/>
                  </a:lnTo>
                  <a:lnTo>
                    <a:pt x="6928" y="2355"/>
                  </a:lnTo>
                  <a:lnTo>
                    <a:pt x="5785" y="2012"/>
                  </a:lnTo>
                  <a:lnTo>
                    <a:pt x="4664" y="1921"/>
                  </a:lnTo>
                  <a:lnTo>
                    <a:pt x="3590" y="2127"/>
                  </a:lnTo>
                  <a:lnTo>
                    <a:pt x="2584" y="2698"/>
                  </a:lnTo>
                  <a:lnTo>
                    <a:pt x="1647" y="3659"/>
                  </a:lnTo>
                  <a:lnTo>
                    <a:pt x="847" y="5030"/>
                  </a:lnTo>
                  <a:lnTo>
                    <a:pt x="481" y="5922"/>
                  </a:lnTo>
                  <a:lnTo>
                    <a:pt x="321" y="6379"/>
                  </a:lnTo>
                  <a:lnTo>
                    <a:pt x="115" y="7271"/>
                  </a:lnTo>
                  <a:lnTo>
                    <a:pt x="1" y="8551"/>
                  </a:lnTo>
                  <a:lnTo>
                    <a:pt x="229" y="10128"/>
                  </a:lnTo>
                  <a:lnTo>
                    <a:pt x="801" y="11569"/>
                  </a:lnTo>
                  <a:lnTo>
                    <a:pt x="1715" y="12872"/>
                  </a:lnTo>
                  <a:lnTo>
                    <a:pt x="2836" y="14061"/>
                  </a:lnTo>
                  <a:lnTo>
                    <a:pt x="4184" y="15135"/>
                  </a:lnTo>
                  <a:lnTo>
                    <a:pt x="5625" y="16095"/>
                  </a:lnTo>
                  <a:lnTo>
                    <a:pt x="7934" y="17307"/>
                  </a:lnTo>
                  <a:lnTo>
                    <a:pt x="10929" y="18519"/>
                  </a:lnTo>
                  <a:lnTo>
                    <a:pt x="14426" y="19616"/>
                  </a:lnTo>
                  <a:lnTo>
                    <a:pt x="14998" y="19730"/>
                  </a:lnTo>
                  <a:lnTo>
                    <a:pt x="15935" y="19616"/>
                  </a:lnTo>
                  <a:lnTo>
                    <a:pt x="17764" y="19113"/>
                  </a:lnTo>
                  <a:lnTo>
                    <a:pt x="19502" y="18381"/>
                  </a:lnTo>
                  <a:lnTo>
                    <a:pt x="21125" y="17421"/>
                  </a:lnTo>
                  <a:lnTo>
                    <a:pt x="22588" y="16301"/>
                  </a:lnTo>
                  <a:lnTo>
                    <a:pt x="23937" y="14998"/>
                  </a:lnTo>
                  <a:lnTo>
                    <a:pt x="25103" y="13603"/>
                  </a:lnTo>
                  <a:lnTo>
                    <a:pt x="26086" y="12117"/>
                  </a:lnTo>
                  <a:lnTo>
                    <a:pt x="26863" y="10563"/>
                  </a:lnTo>
                  <a:lnTo>
                    <a:pt x="27435" y="9008"/>
                  </a:lnTo>
                  <a:lnTo>
                    <a:pt x="27778" y="7476"/>
                  </a:lnTo>
                  <a:lnTo>
                    <a:pt x="27846" y="5968"/>
                  </a:lnTo>
                  <a:lnTo>
                    <a:pt x="27686" y="4550"/>
                  </a:lnTo>
                  <a:lnTo>
                    <a:pt x="27229" y="3270"/>
                  </a:lnTo>
                  <a:lnTo>
                    <a:pt x="26475" y="2104"/>
                  </a:lnTo>
                  <a:lnTo>
                    <a:pt x="25400" y="1144"/>
                  </a:lnTo>
                  <a:lnTo>
                    <a:pt x="24714" y="732"/>
                  </a:lnTo>
                  <a:lnTo>
                    <a:pt x="24028" y="389"/>
                  </a:lnTo>
                  <a:lnTo>
                    <a:pt x="22725" y="23"/>
                  </a:lnTo>
                  <a:lnTo>
                    <a:pt x="215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44"/>
            <p:cNvSpPr/>
            <p:nvPr/>
          </p:nvSpPr>
          <p:spPr>
            <a:xfrm>
              <a:off x="836044" y="1969822"/>
              <a:ext cx="160239" cy="183940"/>
            </a:xfrm>
            <a:custGeom>
              <a:avLst/>
              <a:gdLst/>
              <a:ahLst/>
              <a:cxnLst/>
              <a:rect l="l" t="t" r="r" b="b"/>
              <a:pathLst>
                <a:path w="2630" h="3019" extrusionOk="0">
                  <a:moveTo>
                    <a:pt x="618" y="1"/>
                  </a:moveTo>
                  <a:lnTo>
                    <a:pt x="366" y="24"/>
                  </a:lnTo>
                  <a:lnTo>
                    <a:pt x="69" y="275"/>
                  </a:lnTo>
                  <a:lnTo>
                    <a:pt x="0" y="733"/>
                  </a:lnTo>
                  <a:lnTo>
                    <a:pt x="92" y="1304"/>
                  </a:lnTo>
                  <a:lnTo>
                    <a:pt x="366" y="1898"/>
                  </a:lnTo>
                  <a:lnTo>
                    <a:pt x="732" y="2447"/>
                  </a:lnTo>
                  <a:lnTo>
                    <a:pt x="1189" y="2836"/>
                  </a:lnTo>
                  <a:lnTo>
                    <a:pt x="1715" y="3019"/>
                  </a:lnTo>
                  <a:lnTo>
                    <a:pt x="1989" y="2996"/>
                  </a:lnTo>
                  <a:lnTo>
                    <a:pt x="2241" y="2904"/>
                  </a:lnTo>
                  <a:lnTo>
                    <a:pt x="2538" y="2607"/>
                  </a:lnTo>
                  <a:lnTo>
                    <a:pt x="2630" y="2173"/>
                  </a:lnTo>
                  <a:lnTo>
                    <a:pt x="2515" y="1647"/>
                  </a:lnTo>
                  <a:lnTo>
                    <a:pt x="2241" y="1121"/>
                  </a:lnTo>
                  <a:lnTo>
                    <a:pt x="1875" y="641"/>
                  </a:lnTo>
                  <a:lnTo>
                    <a:pt x="1395" y="252"/>
                  </a:lnTo>
                  <a:lnTo>
                    <a:pt x="892" y="24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44"/>
            <p:cNvSpPr/>
            <p:nvPr/>
          </p:nvSpPr>
          <p:spPr>
            <a:xfrm>
              <a:off x="1004573" y="1877940"/>
              <a:ext cx="150491" cy="254921"/>
            </a:xfrm>
            <a:custGeom>
              <a:avLst/>
              <a:gdLst/>
              <a:ahLst/>
              <a:cxnLst/>
              <a:rect l="l" t="t" r="r" b="b"/>
              <a:pathLst>
                <a:path w="2470" h="4184" extrusionOk="0">
                  <a:moveTo>
                    <a:pt x="824" y="0"/>
                  </a:moveTo>
                  <a:lnTo>
                    <a:pt x="572" y="46"/>
                  </a:lnTo>
                  <a:lnTo>
                    <a:pt x="275" y="274"/>
                  </a:lnTo>
                  <a:lnTo>
                    <a:pt x="46" y="869"/>
                  </a:lnTo>
                  <a:lnTo>
                    <a:pt x="1" y="1646"/>
                  </a:lnTo>
                  <a:lnTo>
                    <a:pt x="138" y="2469"/>
                  </a:lnTo>
                  <a:lnTo>
                    <a:pt x="389" y="3246"/>
                  </a:lnTo>
                  <a:lnTo>
                    <a:pt x="755" y="3864"/>
                  </a:lnTo>
                  <a:lnTo>
                    <a:pt x="1235" y="4184"/>
                  </a:lnTo>
                  <a:lnTo>
                    <a:pt x="1510" y="4184"/>
                  </a:lnTo>
                  <a:lnTo>
                    <a:pt x="1784" y="4115"/>
                  </a:lnTo>
                  <a:lnTo>
                    <a:pt x="2173" y="3749"/>
                  </a:lnTo>
                  <a:lnTo>
                    <a:pt x="2401" y="3178"/>
                  </a:lnTo>
                  <a:lnTo>
                    <a:pt x="2470" y="2492"/>
                  </a:lnTo>
                  <a:lnTo>
                    <a:pt x="2378" y="1760"/>
                  </a:lnTo>
                  <a:lnTo>
                    <a:pt x="2150" y="1075"/>
                  </a:lnTo>
                  <a:lnTo>
                    <a:pt x="1784" y="503"/>
                  </a:lnTo>
                  <a:lnTo>
                    <a:pt x="1281" y="92"/>
                  </a:lnTo>
                  <a:lnTo>
                    <a:pt x="984" y="23"/>
                  </a:lnTo>
                  <a:lnTo>
                    <a:pt x="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44"/>
            <p:cNvSpPr/>
            <p:nvPr/>
          </p:nvSpPr>
          <p:spPr>
            <a:xfrm>
              <a:off x="1202409" y="1908588"/>
              <a:ext cx="150491" cy="210383"/>
            </a:xfrm>
            <a:custGeom>
              <a:avLst/>
              <a:gdLst/>
              <a:ahLst/>
              <a:cxnLst/>
              <a:rect l="l" t="t" r="r" b="b"/>
              <a:pathLst>
                <a:path w="2470" h="3453" extrusionOk="0">
                  <a:moveTo>
                    <a:pt x="1486" y="0"/>
                  </a:moveTo>
                  <a:lnTo>
                    <a:pt x="1006" y="206"/>
                  </a:lnTo>
                  <a:lnTo>
                    <a:pt x="572" y="640"/>
                  </a:lnTo>
                  <a:lnTo>
                    <a:pt x="252" y="1235"/>
                  </a:lnTo>
                  <a:lnTo>
                    <a:pt x="46" y="1920"/>
                  </a:lnTo>
                  <a:lnTo>
                    <a:pt x="0" y="2561"/>
                  </a:lnTo>
                  <a:lnTo>
                    <a:pt x="160" y="3086"/>
                  </a:lnTo>
                  <a:lnTo>
                    <a:pt x="572" y="3406"/>
                  </a:lnTo>
                  <a:lnTo>
                    <a:pt x="869" y="3452"/>
                  </a:lnTo>
                  <a:lnTo>
                    <a:pt x="1143" y="3429"/>
                  </a:lnTo>
                  <a:lnTo>
                    <a:pt x="1623" y="3178"/>
                  </a:lnTo>
                  <a:lnTo>
                    <a:pt x="2012" y="2766"/>
                  </a:lnTo>
                  <a:lnTo>
                    <a:pt x="2309" y="2195"/>
                  </a:lnTo>
                  <a:lnTo>
                    <a:pt x="2469" y="1600"/>
                  </a:lnTo>
                  <a:lnTo>
                    <a:pt x="2469" y="1006"/>
                  </a:lnTo>
                  <a:lnTo>
                    <a:pt x="2332" y="503"/>
                  </a:lnTo>
                  <a:lnTo>
                    <a:pt x="2012" y="137"/>
                  </a:lnTo>
                  <a:lnTo>
                    <a:pt x="1760" y="46"/>
                  </a:lnTo>
                  <a:lnTo>
                    <a:pt x="14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65" name="Google Shape;665;p44"/>
            <p:cNvGrpSpPr/>
            <p:nvPr/>
          </p:nvGrpSpPr>
          <p:grpSpPr>
            <a:xfrm>
              <a:off x="1166156" y="3113465"/>
              <a:ext cx="994591" cy="2075495"/>
              <a:chOff x="1166156" y="3113465"/>
              <a:chExt cx="994591" cy="2075495"/>
            </a:xfrm>
          </p:grpSpPr>
          <p:sp>
            <p:nvSpPr>
              <p:cNvPr id="666" name="Google Shape;666;p44"/>
              <p:cNvSpPr/>
              <p:nvPr/>
            </p:nvSpPr>
            <p:spPr>
              <a:xfrm>
                <a:off x="1166156" y="3113465"/>
                <a:ext cx="172790" cy="2075495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34065" fill="none" extrusionOk="0">
                    <a:moveTo>
                      <a:pt x="869" y="0"/>
                    </a:moveTo>
                    <a:lnTo>
                      <a:pt x="1029" y="572"/>
                    </a:lnTo>
                    <a:lnTo>
                      <a:pt x="1852" y="4596"/>
                    </a:lnTo>
                    <a:lnTo>
                      <a:pt x="2401" y="8574"/>
                    </a:lnTo>
                    <a:lnTo>
                      <a:pt x="2790" y="13443"/>
                    </a:lnTo>
                    <a:lnTo>
                      <a:pt x="2836" y="17535"/>
                    </a:lnTo>
                    <a:lnTo>
                      <a:pt x="2721" y="20416"/>
                    </a:lnTo>
                    <a:lnTo>
                      <a:pt x="2447" y="23388"/>
                    </a:lnTo>
                    <a:lnTo>
                      <a:pt x="2012" y="26406"/>
                    </a:lnTo>
                    <a:lnTo>
                      <a:pt x="1372" y="29469"/>
                    </a:lnTo>
                    <a:lnTo>
                      <a:pt x="526" y="32533"/>
                    </a:lnTo>
                    <a:lnTo>
                      <a:pt x="1" y="34064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4"/>
              <p:cNvSpPr/>
              <p:nvPr/>
            </p:nvSpPr>
            <p:spPr>
              <a:xfrm>
                <a:off x="1334686" y="3134364"/>
                <a:ext cx="625482" cy="1242555"/>
              </a:xfrm>
              <a:custGeom>
                <a:avLst/>
                <a:gdLst/>
                <a:ahLst/>
                <a:cxnLst/>
                <a:rect l="l" t="t" r="r" b="b"/>
                <a:pathLst>
                  <a:path w="10266" h="20394" fill="none" extrusionOk="0">
                    <a:moveTo>
                      <a:pt x="1" y="20393"/>
                    </a:moveTo>
                    <a:lnTo>
                      <a:pt x="298" y="20119"/>
                    </a:lnTo>
                    <a:lnTo>
                      <a:pt x="2219" y="18084"/>
                    </a:lnTo>
                    <a:lnTo>
                      <a:pt x="3956" y="15958"/>
                    </a:lnTo>
                    <a:lnTo>
                      <a:pt x="5808" y="13260"/>
                    </a:lnTo>
                    <a:lnTo>
                      <a:pt x="7157" y="10860"/>
                    </a:lnTo>
                    <a:lnTo>
                      <a:pt x="7980" y="9122"/>
                    </a:lnTo>
                    <a:lnTo>
                      <a:pt x="8734" y="7270"/>
                    </a:lnTo>
                    <a:lnTo>
                      <a:pt x="9374" y="5327"/>
                    </a:lnTo>
                    <a:lnTo>
                      <a:pt x="9854" y="3270"/>
                    </a:lnTo>
                    <a:lnTo>
                      <a:pt x="10197" y="1121"/>
                    </a:lnTo>
                    <a:lnTo>
                      <a:pt x="10266" y="0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4"/>
              <p:cNvSpPr/>
              <p:nvPr/>
            </p:nvSpPr>
            <p:spPr>
              <a:xfrm>
                <a:off x="1802741" y="3255552"/>
                <a:ext cx="332969" cy="246574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4047" fill="none" extrusionOk="0">
                    <a:moveTo>
                      <a:pt x="23" y="0"/>
                    </a:moveTo>
                    <a:lnTo>
                      <a:pt x="1" y="435"/>
                    </a:lnTo>
                    <a:lnTo>
                      <a:pt x="321" y="2515"/>
                    </a:lnTo>
                    <a:lnTo>
                      <a:pt x="732" y="3452"/>
                    </a:lnTo>
                    <a:lnTo>
                      <a:pt x="1121" y="3910"/>
                    </a:lnTo>
                    <a:lnTo>
                      <a:pt x="1372" y="4047"/>
                    </a:lnTo>
                    <a:lnTo>
                      <a:pt x="1784" y="3933"/>
                    </a:lnTo>
                    <a:lnTo>
                      <a:pt x="3864" y="3041"/>
                    </a:lnTo>
                    <a:lnTo>
                      <a:pt x="4824" y="2287"/>
                    </a:lnTo>
                    <a:lnTo>
                      <a:pt x="5304" y="1692"/>
                    </a:lnTo>
                    <a:lnTo>
                      <a:pt x="5464" y="1349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44"/>
              <p:cNvSpPr/>
              <p:nvPr/>
            </p:nvSpPr>
            <p:spPr>
              <a:xfrm>
                <a:off x="1643961" y="3463078"/>
                <a:ext cx="516787" cy="342717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5625" fill="none" extrusionOk="0">
                    <a:moveTo>
                      <a:pt x="0" y="1"/>
                    </a:moveTo>
                    <a:lnTo>
                      <a:pt x="46" y="527"/>
                    </a:lnTo>
                    <a:lnTo>
                      <a:pt x="503" y="2767"/>
                    </a:lnTo>
                    <a:lnTo>
                      <a:pt x="846" y="3727"/>
                    </a:lnTo>
                    <a:lnTo>
                      <a:pt x="1303" y="4596"/>
                    </a:lnTo>
                    <a:lnTo>
                      <a:pt x="1898" y="5350"/>
                    </a:lnTo>
                    <a:lnTo>
                      <a:pt x="2264" y="5625"/>
                    </a:lnTo>
                    <a:lnTo>
                      <a:pt x="2927" y="5442"/>
                    </a:lnTo>
                    <a:lnTo>
                      <a:pt x="5647" y="4344"/>
                    </a:lnTo>
                    <a:lnTo>
                      <a:pt x="6699" y="3727"/>
                    </a:lnTo>
                    <a:lnTo>
                      <a:pt x="7636" y="2996"/>
                    </a:lnTo>
                    <a:lnTo>
                      <a:pt x="8299" y="2150"/>
                    </a:lnTo>
                    <a:lnTo>
                      <a:pt x="8482" y="1670"/>
                    </a:lnTo>
                  </a:path>
                </a:pathLst>
              </a:custGeom>
              <a:noFill/>
              <a:ln w="188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70" name="Google Shape;670;p44"/>
            <p:cNvSpPr/>
            <p:nvPr/>
          </p:nvSpPr>
          <p:spPr>
            <a:xfrm>
              <a:off x="1468424" y="3314045"/>
              <a:ext cx="250778" cy="246635"/>
            </a:xfrm>
            <a:custGeom>
              <a:avLst/>
              <a:gdLst/>
              <a:ahLst/>
              <a:cxnLst/>
              <a:rect l="l" t="t" r="r" b="b"/>
              <a:pathLst>
                <a:path w="4116" h="4048" extrusionOk="0">
                  <a:moveTo>
                    <a:pt x="1715" y="1"/>
                  </a:moveTo>
                  <a:lnTo>
                    <a:pt x="961" y="252"/>
                  </a:lnTo>
                  <a:lnTo>
                    <a:pt x="344" y="755"/>
                  </a:lnTo>
                  <a:lnTo>
                    <a:pt x="24" y="1418"/>
                  </a:lnTo>
                  <a:lnTo>
                    <a:pt x="1" y="1829"/>
                  </a:lnTo>
                  <a:lnTo>
                    <a:pt x="69" y="2218"/>
                  </a:lnTo>
                  <a:lnTo>
                    <a:pt x="412" y="2927"/>
                  </a:lnTo>
                  <a:lnTo>
                    <a:pt x="984" y="3476"/>
                  </a:lnTo>
                  <a:lnTo>
                    <a:pt x="1670" y="3864"/>
                  </a:lnTo>
                  <a:lnTo>
                    <a:pt x="2401" y="4047"/>
                  </a:lnTo>
                  <a:lnTo>
                    <a:pt x="3087" y="4001"/>
                  </a:lnTo>
                  <a:lnTo>
                    <a:pt x="3659" y="3681"/>
                  </a:lnTo>
                  <a:lnTo>
                    <a:pt x="4024" y="3110"/>
                  </a:lnTo>
                  <a:lnTo>
                    <a:pt x="4093" y="2675"/>
                  </a:lnTo>
                  <a:lnTo>
                    <a:pt x="4116" y="2310"/>
                  </a:lnTo>
                  <a:lnTo>
                    <a:pt x="4070" y="1692"/>
                  </a:lnTo>
                  <a:lnTo>
                    <a:pt x="3933" y="1189"/>
                  </a:lnTo>
                  <a:lnTo>
                    <a:pt x="3727" y="755"/>
                  </a:lnTo>
                  <a:lnTo>
                    <a:pt x="3293" y="298"/>
                  </a:lnTo>
                  <a:lnTo>
                    <a:pt x="25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44"/>
            <p:cNvSpPr/>
            <p:nvPr/>
          </p:nvSpPr>
          <p:spPr>
            <a:xfrm>
              <a:off x="1840334" y="2963031"/>
              <a:ext cx="246635" cy="257723"/>
            </a:xfrm>
            <a:custGeom>
              <a:avLst/>
              <a:gdLst/>
              <a:ahLst/>
              <a:cxnLst/>
              <a:rect l="l" t="t" r="r" b="b"/>
              <a:pathLst>
                <a:path w="4048" h="4230" extrusionOk="0">
                  <a:moveTo>
                    <a:pt x="2058" y="0"/>
                  </a:moveTo>
                  <a:lnTo>
                    <a:pt x="1258" y="92"/>
                  </a:lnTo>
                  <a:lnTo>
                    <a:pt x="572" y="480"/>
                  </a:lnTo>
                  <a:lnTo>
                    <a:pt x="321" y="801"/>
                  </a:lnTo>
                  <a:lnTo>
                    <a:pt x="138" y="1166"/>
                  </a:lnTo>
                  <a:lnTo>
                    <a:pt x="1" y="1921"/>
                  </a:lnTo>
                  <a:lnTo>
                    <a:pt x="138" y="2675"/>
                  </a:lnTo>
                  <a:lnTo>
                    <a:pt x="481" y="3361"/>
                  </a:lnTo>
                  <a:lnTo>
                    <a:pt x="984" y="3887"/>
                  </a:lnTo>
                  <a:lnTo>
                    <a:pt x="1578" y="4207"/>
                  </a:lnTo>
                  <a:lnTo>
                    <a:pt x="2241" y="4230"/>
                  </a:lnTo>
                  <a:lnTo>
                    <a:pt x="2904" y="3933"/>
                  </a:lnTo>
                  <a:lnTo>
                    <a:pt x="3201" y="3635"/>
                  </a:lnTo>
                  <a:lnTo>
                    <a:pt x="3659" y="3064"/>
                  </a:lnTo>
                  <a:lnTo>
                    <a:pt x="3979" y="2309"/>
                  </a:lnTo>
                  <a:lnTo>
                    <a:pt x="4047" y="1829"/>
                  </a:lnTo>
                  <a:lnTo>
                    <a:pt x="3956" y="1235"/>
                  </a:lnTo>
                  <a:lnTo>
                    <a:pt x="3521" y="595"/>
                  </a:lnTo>
                  <a:lnTo>
                    <a:pt x="2859" y="160"/>
                  </a:lnTo>
                  <a:lnTo>
                    <a:pt x="20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44"/>
            <p:cNvSpPr/>
            <p:nvPr/>
          </p:nvSpPr>
          <p:spPr>
            <a:xfrm>
              <a:off x="1648104" y="3119010"/>
              <a:ext cx="209042" cy="210444"/>
            </a:xfrm>
            <a:custGeom>
              <a:avLst/>
              <a:gdLst/>
              <a:ahLst/>
              <a:cxnLst/>
              <a:rect l="l" t="t" r="r" b="b"/>
              <a:pathLst>
                <a:path w="3431" h="3454" extrusionOk="0">
                  <a:moveTo>
                    <a:pt x="1601" y="1"/>
                  </a:moveTo>
                  <a:lnTo>
                    <a:pt x="938" y="161"/>
                  </a:lnTo>
                  <a:lnTo>
                    <a:pt x="367" y="527"/>
                  </a:lnTo>
                  <a:lnTo>
                    <a:pt x="47" y="1075"/>
                  </a:lnTo>
                  <a:lnTo>
                    <a:pt x="1" y="1418"/>
                  </a:lnTo>
                  <a:lnTo>
                    <a:pt x="1" y="1738"/>
                  </a:lnTo>
                  <a:lnTo>
                    <a:pt x="229" y="2356"/>
                  </a:lnTo>
                  <a:lnTo>
                    <a:pt x="641" y="2881"/>
                  </a:lnTo>
                  <a:lnTo>
                    <a:pt x="1190" y="3247"/>
                  </a:lnTo>
                  <a:lnTo>
                    <a:pt x="1784" y="3453"/>
                  </a:lnTo>
                  <a:lnTo>
                    <a:pt x="2378" y="3453"/>
                  </a:lnTo>
                  <a:lnTo>
                    <a:pt x="2881" y="3247"/>
                  </a:lnTo>
                  <a:lnTo>
                    <a:pt x="3247" y="2790"/>
                  </a:lnTo>
                  <a:lnTo>
                    <a:pt x="3339" y="2447"/>
                  </a:lnTo>
                  <a:lnTo>
                    <a:pt x="3430" y="1853"/>
                  </a:lnTo>
                  <a:lnTo>
                    <a:pt x="3293" y="984"/>
                  </a:lnTo>
                  <a:lnTo>
                    <a:pt x="2881" y="390"/>
                  </a:lnTo>
                  <a:lnTo>
                    <a:pt x="2264" y="69"/>
                  </a:lnTo>
                  <a:lnTo>
                    <a:pt x="16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2067416" y="3177563"/>
              <a:ext cx="214526" cy="208981"/>
            </a:xfrm>
            <a:custGeom>
              <a:avLst/>
              <a:gdLst/>
              <a:ahLst/>
              <a:cxnLst/>
              <a:rect l="l" t="t" r="r" b="b"/>
              <a:pathLst>
                <a:path w="3521" h="3430" extrusionOk="0">
                  <a:moveTo>
                    <a:pt x="1509" y="0"/>
                  </a:moveTo>
                  <a:lnTo>
                    <a:pt x="1166" y="114"/>
                  </a:lnTo>
                  <a:lnTo>
                    <a:pt x="846" y="297"/>
                  </a:lnTo>
                  <a:lnTo>
                    <a:pt x="389" y="777"/>
                  </a:lnTo>
                  <a:lnTo>
                    <a:pt x="92" y="1349"/>
                  </a:lnTo>
                  <a:lnTo>
                    <a:pt x="0" y="1966"/>
                  </a:lnTo>
                  <a:lnTo>
                    <a:pt x="92" y="2561"/>
                  </a:lnTo>
                  <a:lnTo>
                    <a:pt x="366" y="3041"/>
                  </a:lnTo>
                  <a:lnTo>
                    <a:pt x="800" y="3361"/>
                  </a:lnTo>
                  <a:lnTo>
                    <a:pt x="1418" y="3429"/>
                  </a:lnTo>
                  <a:lnTo>
                    <a:pt x="1783" y="3338"/>
                  </a:lnTo>
                  <a:lnTo>
                    <a:pt x="2378" y="3132"/>
                  </a:lnTo>
                  <a:lnTo>
                    <a:pt x="3155" y="2606"/>
                  </a:lnTo>
                  <a:lnTo>
                    <a:pt x="3521" y="1989"/>
                  </a:lnTo>
                  <a:lnTo>
                    <a:pt x="3521" y="1349"/>
                  </a:lnTo>
                  <a:lnTo>
                    <a:pt x="3269" y="755"/>
                  </a:lnTo>
                  <a:lnTo>
                    <a:pt x="2789" y="297"/>
                  </a:lnTo>
                  <a:lnTo>
                    <a:pt x="2195" y="23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2059069" y="3464479"/>
              <a:ext cx="214526" cy="210383"/>
            </a:xfrm>
            <a:custGeom>
              <a:avLst/>
              <a:gdLst/>
              <a:ahLst/>
              <a:cxnLst/>
              <a:rect l="l" t="t" r="r" b="b"/>
              <a:pathLst>
                <a:path w="3521" h="3453" extrusionOk="0">
                  <a:moveTo>
                    <a:pt x="1509" y="1"/>
                  </a:moveTo>
                  <a:lnTo>
                    <a:pt x="1166" y="138"/>
                  </a:lnTo>
                  <a:lnTo>
                    <a:pt x="846" y="298"/>
                  </a:lnTo>
                  <a:lnTo>
                    <a:pt x="389" y="778"/>
                  </a:lnTo>
                  <a:lnTo>
                    <a:pt x="92" y="1372"/>
                  </a:lnTo>
                  <a:lnTo>
                    <a:pt x="0" y="1990"/>
                  </a:lnTo>
                  <a:lnTo>
                    <a:pt x="92" y="2561"/>
                  </a:lnTo>
                  <a:lnTo>
                    <a:pt x="366" y="3064"/>
                  </a:lnTo>
                  <a:lnTo>
                    <a:pt x="800" y="3361"/>
                  </a:lnTo>
                  <a:lnTo>
                    <a:pt x="1418" y="3453"/>
                  </a:lnTo>
                  <a:lnTo>
                    <a:pt x="1783" y="3361"/>
                  </a:lnTo>
                  <a:lnTo>
                    <a:pt x="2378" y="3156"/>
                  </a:lnTo>
                  <a:lnTo>
                    <a:pt x="3155" y="2607"/>
                  </a:lnTo>
                  <a:lnTo>
                    <a:pt x="3521" y="1990"/>
                  </a:lnTo>
                  <a:lnTo>
                    <a:pt x="3521" y="1349"/>
                  </a:lnTo>
                  <a:lnTo>
                    <a:pt x="3269" y="778"/>
                  </a:lnTo>
                  <a:lnTo>
                    <a:pt x="2789" y="298"/>
                  </a:lnTo>
                  <a:lnTo>
                    <a:pt x="2195" y="23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1915581" y="2949078"/>
              <a:ext cx="121246" cy="78109"/>
            </a:xfrm>
            <a:custGeom>
              <a:avLst/>
              <a:gdLst/>
              <a:ahLst/>
              <a:cxnLst/>
              <a:rect l="l" t="t" r="r" b="b"/>
              <a:pathLst>
                <a:path w="1990" h="1282" extrusionOk="0">
                  <a:moveTo>
                    <a:pt x="1189" y="1"/>
                  </a:moveTo>
                  <a:lnTo>
                    <a:pt x="663" y="24"/>
                  </a:lnTo>
                  <a:lnTo>
                    <a:pt x="320" y="161"/>
                  </a:lnTo>
                  <a:lnTo>
                    <a:pt x="183" y="298"/>
                  </a:lnTo>
                  <a:lnTo>
                    <a:pt x="46" y="435"/>
                  </a:lnTo>
                  <a:lnTo>
                    <a:pt x="0" y="709"/>
                  </a:lnTo>
                  <a:lnTo>
                    <a:pt x="229" y="1030"/>
                  </a:lnTo>
                  <a:lnTo>
                    <a:pt x="938" y="1281"/>
                  </a:lnTo>
                  <a:lnTo>
                    <a:pt x="1486" y="1235"/>
                  </a:lnTo>
                  <a:lnTo>
                    <a:pt x="1784" y="1121"/>
                  </a:lnTo>
                  <a:lnTo>
                    <a:pt x="1898" y="1007"/>
                  </a:lnTo>
                  <a:lnTo>
                    <a:pt x="1989" y="892"/>
                  </a:lnTo>
                  <a:lnTo>
                    <a:pt x="1989" y="641"/>
                  </a:lnTo>
                  <a:lnTo>
                    <a:pt x="1784" y="298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1655111" y="3121813"/>
              <a:ext cx="96144" cy="65558"/>
            </a:xfrm>
            <a:custGeom>
              <a:avLst/>
              <a:gdLst/>
              <a:ahLst/>
              <a:cxnLst/>
              <a:rect l="l" t="t" r="r" b="b"/>
              <a:pathLst>
                <a:path w="1578" h="1076" extrusionOk="0">
                  <a:moveTo>
                    <a:pt x="640" y="1"/>
                  </a:moveTo>
                  <a:lnTo>
                    <a:pt x="274" y="206"/>
                  </a:lnTo>
                  <a:lnTo>
                    <a:pt x="92" y="435"/>
                  </a:lnTo>
                  <a:lnTo>
                    <a:pt x="23" y="572"/>
                  </a:lnTo>
                  <a:lnTo>
                    <a:pt x="0" y="732"/>
                  </a:lnTo>
                  <a:lnTo>
                    <a:pt x="69" y="938"/>
                  </a:lnTo>
                  <a:lnTo>
                    <a:pt x="389" y="1075"/>
                  </a:lnTo>
                  <a:lnTo>
                    <a:pt x="983" y="1007"/>
                  </a:lnTo>
                  <a:lnTo>
                    <a:pt x="1372" y="801"/>
                  </a:lnTo>
                  <a:lnTo>
                    <a:pt x="1532" y="595"/>
                  </a:lnTo>
                  <a:lnTo>
                    <a:pt x="1555" y="481"/>
                  </a:lnTo>
                  <a:lnTo>
                    <a:pt x="1578" y="366"/>
                  </a:lnTo>
                  <a:lnTo>
                    <a:pt x="1486" y="184"/>
                  </a:lnTo>
                  <a:lnTo>
                    <a:pt x="1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1493527" y="3308500"/>
              <a:ext cx="96144" cy="65497"/>
            </a:xfrm>
            <a:custGeom>
              <a:avLst/>
              <a:gdLst/>
              <a:ahLst/>
              <a:cxnLst/>
              <a:rect l="l" t="t" r="r" b="b"/>
              <a:pathLst>
                <a:path w="1578" h="1075" extrusionOk="0">
                  <a:moveTo>
                    <a:pt x="640" y="0"/>
                  </a:moveTo>
                  <a:lnTo>
                    <a:pt x="275" y="206"/>
                  </a:lnTo>
                  <a:lnTo>
                    <a:pt x="92" y="434"/>
                  </a:lnTo>
                  <a:lnTo>
                    <a:pt x="23" y="572"/>
                  </a:lnTo>
                  <a:lnTo>
                    <a:pt x="0" y="709"/>
                  </a:lnTo>
                  <a:lnTo>
                    <a:pt x="69" y="915"/>
                  </a:lnTo>
                  <a:lnTo>
                    <a:pt x="366" y="1075"/>
                  </a:lnTo>
                  <a:lnTo>
                    <a:pt x="983" y="1006"/>
                  </a:lnTo>
                  <a:lnTo>
                    <a:pt x="1372" y="800"/>
                  </a:lnTo>
                  <a:lnTo>
                    <a:pt x="1532" y="595"/>
                  </a:lnTo>
                  <a:lnTo>
                    <a:pt x="1555" y="480"/>
                  </a:lnTo>
                  <a:lnTo>
                    <a:pt x="1578" y="366"/>
                  </a:lnTo>
                  <a:lnTo>
                    <a:pt x="1486" y="183"/>
                  </a:lnTo>
                  <a:lnTo>
                    <a:pt x="1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2188604" y="3176162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46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29"/>
                  </a:lnTo>
                  <a:lnTo>
                    <a:pt x="915" y="1258"/>
                  </a:lnTo>
                  <a:lnTo>
                    <a:pt x="1166" y="1235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2188604" y="3470085"/>
              <a:ext cx="86395" cy="76647"/>
            </a:xfrm>
            <a:custGeom>
              <a:avLst/>
              <a:gdLst/>
              <a:ahLst/>
              <a:cxnLst/>
              <a:rect l="l" t="t" r="r" b="b"/>
              <a:pathLst>
                <a:path w="1418" h="1258" extrusionOk="0">
                  <a:moveTo>
                    <a:pt x="640" y="0"/>
                  </a:moveTo>
                  <a:lnTo>
                    <a:pt x="320" y="23"/>
                  </a:lnTo>
                  <a:lnTo>
                    <a:pt x="160" y="92"/>
                  </a:lnTo>
                  <a:lnTo>
                    <a:pt x="0" y="252"/>
                  </a:lnTo>
                  <a:lnTo>
                    <a:pt x="23" y="572"/>
                  </a:lnTo>
                  <a:lnTo>
                    <a:pt x="389" y="1006"/>
                  </a:lnTo>
                  <a:lnTo>
                    <a:pt x="915" y="1257"/>
                  </a:lnTo>
                  <a:lnTo>
                    <a:pt x="1166" y="1212"/>
                  </a:lnTo>
                  <a:lnTo>
                    <a:pt x="1280" y="1166"/>
                  </a:lnTo>
                  <a:lnTo>
                    <a:pt x="1418" y="1006"/>
                  </a:lnTo>
                  <a:lnTo>
                    <a:pt x="1418" y="686"/>
                  </a:lnTo>
                  <a:lnTo>
                    <a:pt x="1143" y="25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44"/>
            <p:cNvSpPr/>
            <p:nvPr/>
          </p:nvSpPr>
          <p:spPr>
            <a:xfrm rot="-3459810">
              <a:off x="578179" y="3528754"/>
              <a:ext cx="566737" cy="1353139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44"/>
            <p:cNvSpPr/>
            <p:nvPr/>
          </p:nvSpPr>
          <p:spPr>
            <a:xfrm rot="1071240">
              <a:off x="1318805" y="4218494"/>
              <a:ext cx="689304" cy="969172"/>
            </a:xfrm>
            <a:custGeom>
              <a:avLst/>
              <a:gdLst/>
              <a:ahLst/>
              <a:cxnLst/>
              <a:rect l="l" t="t" r="r" b="b"/>
              <a:pathLst>
                <a:path w="3910" h="4573" extrusionOk="0">
                  <a:moveTo>
                    <a:pt x="3910" y="0"/>
                  </a:moveTo>
                  <a:lnTo>
                    <a:pt x="3590" y="69"/>
                  </a:lnTo>
                  <a:lnTo>
                    <a:pt x="2904" y="503"/>
                  </a:lnTo>
                  <a:lnTo>
                    <a:pt x="1921" y="1532"/>
                  </a:lnTo>
                  <a:lnTo>
                    <a:pt x="275" y="4024"/>
                  </a:lnTo>
                  <a:lnTo>
                    <a:pt x="0" y="4572"/>
                  </a:lnTo>
                  <a:lnTo>
                    <a:pt x="412" y="3887"/>
                  </a:lnTo>
                  <a:lnTo>
                    <a:pt x="1624" y="2378"/>
                  </a:lnTo>
                  <a:lnTo>
                    <a:pt x="3521" y="366"/>
                  </a:lnTo>
                  <a:lnTo>
                    <a:pt x="3910" y="0"/>
                  </a:lnTo>
                  <a:close/>
                </a:path>
              </a:pathLst>
            </a:custGeom>
            <a:solidFill>
              <a:srgbClr val="2A68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2" name="Google Shape;682;p44"/>
          <p:cNvSpPr/>
          <p:nvPr/>
        </p:nvSpPr>
        <p:spPr>
          <a:xfrm>
            <a:off x="-935768" y="-778835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3" name="Google Shape;683;p44"/>
          <p:cNvSpPr/>
          <p:nvPr/>
        </p:nvSpPr>
        <p:spPr>
          <a:xfrm>
            <a:off x="5163888" y="-855290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84" name="Google Shape;684;p44"/>
          <p:cNvSpPr/>
          <p:nvPr/>
        </p:nvSpPr>
        <p:spPr>
          <a:xfrm>
            <a:off x="11473670" y="-72862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859" y="253394"/>
            <a:ext cx="8413209" cy="519424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AC33A8E-6A55-CE74-47BD-72ACC96FC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167" y="214670"/>
            <a:ext cx="1786785" cy="178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9E5C7C-B82B-BDD8-2CD1-5F3D5F13D1EF}"/>
              </a:ext>
            </a:extLst>
          </p:cNvPr>
          <p:cNvSpPr txBox="1"/>
          <p:nvPr/>
        </p:nvSpPr>
        <p:spPr>
          <a:xfrm>
            <a:off x="544009" y="159172"/>
            <a:ext cx="11308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ra?</a:t>
            </a:r>
          </a:p>
        </p:txBody>
      </p:sp>
      <p:pic>
        <p:nvPicPr>
          <p:cNvPr id="10" name="Picture 9" descr="A group of toys on a table&#10;&#10;Description automatically generated with medium confidence">
            <a:extLst>
              <a:ext uri="{FF2B5EF4-FFF2-40B4-BE49-F238E27FC236}">
                <a16:creationId xmlns:a16="http://schemas.microsoft.com/office/drawing/2014/main" xmlns="" id="{02F45A75-0D03-9BA1-F30A-9AA385B3E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606" y="1535926"/>
            <a:ext cx="6549783" cy="490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4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39643D-39F3-3B95-EA79-DC1ED6367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xmlns="" id="{3671E5A7-A558-8F05-D26D-EE20B01E4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70BC3646-8649-32F3-E4E7-BB78CA62C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1556" l="9131" r="89980">
                        <a14:foregroundMark x1="21253" y1="22667" x2="21253" y2="22667"/>
                        <a14:foregroundMark x1="20970" y1="16444" x2="34586" y2="28606"/>
                        <a14:foregroundMark x1="34909" y1="17778" x2="19636" y2="31111"/>
                        <a14:foregroundMark x1="14424" y1="18667" x2="18465" y2="31273"/>
                        <a14:foregroundMark x1="17253" y1="14384" x2="33414" y2="14182"/>
                        <a14:foregroundMark x1="33414" y1="14182" x2="36525" y2="14384"/>
                        <a14:foregroundMark x1="39636" y1="15111" x2="40566" y2="23838"/>
                        <a14:foregroundMark x1="40566" y1="23838" x2="36808" y2="34222"/>
                        <a14:foregroundMark x1="36525" y1="36444" x2="35030" y2="41172"/>
                        <a14:foregroundMark x1="21253" y1="35556" x2="33131" y2="35394"/>
                        <a14:foregroundMark x1="30465" y1="36889" x2="18141" y2="35717"/>
                        <a14:foregroundMark x1="13131" y1="45051" x2="20525" y2="40444"/>
                        <a14:foregroundMark x1="25859" y1="43394" x2="30747" y2="54667"/>
                        <a14:foregroundMark x1="18303" y1="50949" x2="26465" y2="57616"/>
                        <a14:foregroundMark x1="27354" y1="61778" x2="26020" y2="74222"/>
                        <a14:foregroundMark x1="18303" y1="69495" x2="22747" y2="59556"/>
                        <a14:foregroundMark x1="23475" y1="71717" x2="25414" y2="60000"/>
                        <a14:foregroundMark x1="23475" y1="76162" x2="19030" y2="67273"/>
                        <a14:foregroundMark x1="19030" y1="67273" x2="19030" y2="67394"/>
                        <a14:foregroundMark x1="19475" y1="91556" x2="22586" y2="88162"/>
                        <a14:foregroundMark x1="27475" y1="87394" x2="31030" y2="91556"/>
                        <a14:foregroundMark x1="24364" y1="52444" x2="24808" y2="60606"/>
                        <a14:foregroundMark x1="9131" y1="47273" x2="10020" y2="47273"/>
                        <a14:foregroundMark x1="19030" y1="21333" x2="31475" y2="28727"/>
                        <a14:foregroundMark x1="36242" y1="13939" x2="20081" y2="12606"/>
                        <a14:foregroundMark x1="35636" y1="14828" x2="38343" y2="21616"/>
                        <a14:foregroundMark x1="38343" y1="21616" x2="39192" y2="31111"/>
                        <a14:foregroundMark x1="39192" y1="31111" x2="39192" y2="31111"/>
                        <a14:foregroundMark x1="38465" y1="29616" x2="29414" y2="33778"/>
                        <a14:foregroundMark x1="14869" y1="24889" x2="20687" y2="34384"/>
                        <a14:foregroundMark x1="20687" y1="34384" x2="20808" y2="33939"/>
                        <a14:foregroundMark x1="20242" y1="33172" x2="34586" y2="29616"/>
                        <a14:foregroundMark x1="21859" y1="11838" x2="34586" y2="12727"/>
                        <a14:foregroundMark x1="19798" y1="11394" x2="14424" y2="14505"/>
                        <a14:foregroundMark x1="15192" y1="16000" x2="14869" y2="24000"/>
                        <a14:foregroundMark x1="14424" y1="27111" x2="17697" y2="32000"/>
                        <a14:foregroundMark x1="35030" y1="36444" x2="35475" y2="40283"/>
                        <a14:foregroundMark x1="34909" y1="39556" x2="34909" y2="41616"/>
                        <a14:foregroundMark x1="56081" y1="22222" x2="83636" y2="25939"/>
                        <a14:foregroundMark x1="59354" y1="15556" x2="76687" y2="19111"/>
                        <a14:foregroundMark x1="64970" y1="12283" x2="80081" y2="13697"/>
                        <a14:foregroundMark x1="80081" y1="13697" x2="80081" y2="13778"/>
                        <a14:foregroundMark x1="82909" y1="14828" x2="88485" y2="21576"/>
                        <a14:foregroundMark x1="88485" y1="21576" x2="85253" y2="26828"/>
                        <a14:foregroundMark x1="61253" y1="14384" x2="56081" y2="23394"/>
                        <a14:foregroundMark x1="56081" y1="23394" x2="62465" y2="32283"/>
                        <a14:foregroundMark x1="61859" y1="32283" x2="63475" y2="38949"/>
                        <a14:foregroundMark x1="63919" y1="12727" x2="55192" y2="16727"/>
                        <a14:foregroundMark x1="55192" y1="16727" x2="55192" y2="17051"/>
                        <a14:foregroundMark x1="56364" y1="16444" x2="54909" y2="24889"/>
                        <a14:foregroundMark x1="71798" y1="27838" x2="78020" y2="28283"/>
                        <a14:foregroundMark x1="86747" y1="24283" x2="82909" y2="30061"/>
                        <a14:foregroundMark x1="84081" y1="29939" x2="71636" y2="30949"/>
                        <a14:foregroundMark x1="54020" y1="27556" x2="64364" y2="30667"/>
                        <a14:foregroundMark x1="54747" y1="19838" x2="53576" y2="25172"/>
                        <a14:foregroundMark x1="55030" y1="16283" x2="61414" y2="13616"/>
                        <a14:foregroundMark x1="64970" y1="11717" x2="57859" y2="12162"/>
                        <a14:foregroundMark x1="56808" y1="13616" x2="54586" y2="18222"/>
                        <a14:foregroundMark x1="57859" y1="13616" x2="54141" y2="21939"/>
                        <a14:foregroundMark x1="58141" y1="13616" x2="53657" y2="20848"/>
                        <a14:foregroundMark x1="53657" y1="20848" x2="53414" y2="21939"/>
                        <a14:foregroundMark x1="52970" y1="19111" x2="53697" y2="26061"/>
                        <a14:foregroundMark x1="53697" y1="27111" x2="53576" y2="18505"/>
                        <a14:foregroundMark x1="53576" y1="18222" x2="58303" y2="13172"/>
                        <a14:foregroundMark x1="58141" y1="12606" x2="53697" y2="20727"/>
                        <a14:foregroundMark x1="53697" y1="20727" x2="53697" y2="20727"/>
                        <a14:foregroundMark x1="54141" y1="17172" x2="54303" y2="25495"/>
                        <a14:foregroundMark x1="62303" y1="36606" x2="63636" y2="40444"/>
                        <a14:foregroundMark x1="63354" y1="38061" x2="64081" y2="41495"/>
                        <a14:foregroundMark x1="53414" y1="20727" x2="53253" y2="27394"/>
                        <a14:foregroundMark x1="52646" y1="21051" x2="52364" y2="24889"/>
                        <a14:foregroundMark x1="52364" y1="21333" x2="51919" y2="24889"/>
                        <a14:foregroundMark x1="52242" y1="18949" x2="52081" y2="20000"/>
                        <a14:foregroundMark x1="57697" y1="12606" x2="52727" y2="17657"/>
                        <a14:foregroundMark x1="52727" y1="17657" x2="52081" y2="20162"/>
                        <a14:foregroundMark x1="58141" y1="12162" x2="52768" y2="18141"/>
                        <a14:foregroundMark x1="52768" y1="18141" x2="53010" y2="26545"/>
                        <a14:foregroundMark x1="53010" y1="26545" x2="53576" y2="27394"/>
                        <a14:foregroundMark x1="56364" y1="14222" x2="64525" y2="15273"/>
                        <a14:foregroundMark x1="75354" y1="44283" x2="77576" y2="56606"/>
                        <a14:foregroundMark x1="80970" y1="48283" x2="80364" y2="56889"/>
                        <a14:foregroundMark x1="72687" y1="47717" x2="73131" y2="53051"/>
                        <a14:foregroundMark x1="79030" y1="60444" x2="79192" y2="69051"/>
                        <a14:foregroundMark x1="81859" y1="72283" x2="86303" y2="81939"/>
                        <a14:foregroundMark x1="76687" y1="74949" x2="76808" y2="85333"/>
                        <a14:foregroundMark x1="86303" y1="89495" x2="89576" y2="90505"/>
                        <a14:foregroundMark x1="78747" y1="90384" x2="73859" y2="91111"/>
                        <a14:foregroundMark x1="67030" y1="71556" x2="68737" y2="67937"/>
                        <a14:foregroundMark x1="80364" y1="59394" x2="82586" y2="62667"/>
                        <a14:foregroundMark x1="86747" y1="65333" x2="87919" y2="69172"/>
                        <a14:foregroundMark x1="75030" y1="59717" x2="73253" y2="64606"/>
                        <a14:foregroundMark x1="76525" y1="61778" x2="75030" y2="74505"/>
                        <a14:foregroundMark x1="75636" y1="75838" x2="76687" y2="85616"/>
                        <a14:foregroundMark x1="82586" y1="75838" x2="85414" y2="86222"/>
                        <a14:foregroundMark x1="74020" y1="74061" x2="74020" y2="79111"/>
                        <a14:foregroundMark x1="76687" y1="86667" x2="76970" y2="90949"/>
                        <a14:foregroundMark x1="78909" y1="87273" x2="78909" y2="89939"/>
                        <a14:foregroundMark x1="85131" y1="87717" x2="85414" y2="90384"/>
                        <a14:foregroundMark x1="86303" y1="86505" x2="86303" y2="87556"/>
                        <a14:backgroundMark x1="68970" y1="66505" x2="68687" y2="67273"/>
                        <a14:backgroundMark x1="69253" y1="66384" x2="68364" y2="67717"/>
                        <a14:backgroundMark x1="68970" y1="67273" x2="68364" y2="68283"/>
                        <a14:backgroundMark x1="73697" y1="78949" x2="73697" y2="78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50" y="-497975"/>
            <a:ext cx="7853949" cy="7853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99F9D7-3887-5CA0-C76B-3446C41E2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298" y="394966"/>
            <a:ext cx="13030596" cy="152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8E34B9FF-1E9D-068D-6053-332BF72BF2A9}"/>
              </a:ext>
            </a:extLst>
          </p:cNvPr>
          <p:cNvSpPr/>
          <p:nvPr/>
        </p:nvSpPr>
        <p:spPr bwMode="auto">
          <a:xfrm>
            <a:off x="231828" y="1017204"/>
            <a:ext cx="4404805" cy="2082723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1C09438-8937-7D0A-EEFA-CBD23E9A8500}"/>
              </a:ext>
            </a:extLst>
          </p:cNvPr>
          <p:cNvSpPr txBox="1"/>
          <p:nvPr/>
        </p:nvSpPr>
        <p:spPr>
          <a:xfrm>
            <a:off x="424570" y="1399349"/>
            <a:ext cx="4134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gàng</a:t>
            </a:r>
            <a:r>
              <a: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等腰三角形 14">
            <a:extLst>
              <a:ext uri="{FF2B5EF4-FFF2-40B4-BE49-F238E27FC236}">
                <a16:creationId xmlns:a16="http://schemas.microsoft.com/office/drawing/2014/main" xmlns="" id="{1AE1517B-4101-0A04-D181-208F3917EA44}"/>
              </a:ext>
            </a:extLst>
          </p:cNvPr>
          <p:cNvSpPr/>
          <p:nvPr/>
        </p:nvSpPr>
        <p:spPr>
          <a:xfrm rot="5165054" flipH="1">
            <a:off x="5014396" y="1744841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30E5900-6948-BFDB-B334-C2F7010BE887}"/>
              </a:ext>
            </a:extLst>
          </p:cNvPr>
          <p:cNvSpPr txBox="1"/>
          <p:nvPr/>
        </p:nvSpPr>
        <p:spPr>
          <a:xfrm>
            <a:off x="5592605" y="1230716"/>
            <a:ext cx="617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húng ta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kiệm được thời gian</a:t>
            </a:r>
            <a:endParaRPr kumimoji="0" lang="vi-VN" sz="4000" b="0" i="0" u="none" strike="noStrike" kern="1200" cap="none" spc="0" normalizeH="0" baseline="0" noProof="0" dirty="0" err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D36A95E-8367-D599-F99F-F9839AB9AE1C}"/>
              </a:ext>
            </a:extLst>
          </p:cNvPr>
          <p:cNvSpPr txBox="1"/>
          <p:nvPr/>
        </p:nvSpPr>
        <p:spPr>
          <a:xfrm>
            <a:off x="5692567" y="3628832"/>
            <a:ext cx="6499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húng ta sẽ luôn nhầm lẫn, mất thời gian đi tìm đồ đạc, hay bị đi muộn.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等腰三角形 14">
            <a:extLst>
              <a:ext uri="{FF2B5EF4-FFF2-40B4-BE49-F238E27FC236}">
                <a16:creationId xmlns:a16="http://schemas.microsoft.com/office/drawing/2014/main" xmlns="" id="{119F0BB5-7DA9-2455-1F26-BB0E7885AC8F}"/>
              </a:ext>
            </a:extLst>
          </p:cNvPr>
          <p:cNvSpPr/>
          <p:nvPr/>
        </p:nvSpPr>
        <p:spPr>
          <a:xfrm rot="5400000" flipH="1">
            <a:off x="5070505" y="4236989"/>
            <a:ext cx="442229" cy="640843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19" name="椭圆 9">
            <a:extLst>
              <a:ext uri="{FF2B5EF4-FFF2-40B4-BE49-F238E27FC236}">
                <a16:creationId xmlns:a16="http://schemas.microsoft.com/office/drawing/2014/main" xmlns="" id="{5DA559C2-4A9B-8D49-D8C1-4F269CA4609D}"/>
              </a:ext>
            </a:extLst>
          </p:cNvPr>
          <p:cNvSpPr/>
          <p:nvPr/>
        </p:nvSpPr>
        <p:spPr bwMode="auto">
          <a:xfrm>
            <a:off x="373651" y="3375928"/>
            <a:ext cx="4404805" cy="2082723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0CC045D-3A2F-2E8B-47D6-BEFC82C1983F}"/>
              </a:ext>
            </a:extLst>
          </p:cNvPr>
          <p:cNvSpPr txBox="1"/>
          <p:nvPr/>
        </p:nvSpPr>
        <p:spPr>
          <a:xfrm>
            <a:off x="502036" y="3680247"/>
            <a:ext cx="4134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không cất đồ dùng ngăn nắp sau khi sử dụng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8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7" grpId="0"/>
      <p:bldP spid="18" grpId="0" animBg="1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3"/>
          <p:cNvSpPr/>
          <p:nvPr/>
        </p:nvSpPr>
        <p:spPr>
          <a:xfrm>
            <a:off x="5454933" y="1111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0" name="Google Shape;860;p53"/>
          <p:cNvSpPr/>
          <p:nvPr/>
        </p:nvSpPr>
        <p:spPr>
          <a:xfrm>
            <a:off x="2074147" y="3315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1" name="Google Shape;861;p53"/>
          <p:cNvSpPr/>
          <p:nvPr/>
        </p:nvSpPr>
        <p:spPr>
          <a:xfrm>
            <a:off x="8508183" y="7199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62" name="Google Shape;862;p53"/>
          <p:cNvGrpSpPr/>
          <p:nvPr/>
        </p:nvGrpSpPr>
        <p:grpSpPr>
          <a:xfrm>
            <a:off x="195495" y="2495621"/>
            <a:ext cx="2784105" cy="4432107"/>
            <a:chOff x="5720133" y="1863164"/>
            <a:chExt cx="2088079" cy="3324080"/>
          </a:xfrm>
        </p:grpSpPr>
        <p:grpSp>
          <p:nvGrpSpPr>
            <p:cNvPr id="863" name="Google Shape;863;p53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864" name="Google Shape;864;p53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53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53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67" name="Google Shape;867;p53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868" name="Google Shape;868;p53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53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53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1" name="Google Shape;871;p53"/>
          <p:cNvGrpSpPr/>
          <p:nvPr/>
        </p:nvGrpSpPr>
        <p:grpSpPr>
          <a:xfrm>
            <a:off x="9800513" y="2700331"/>
            <a:ext cx="2174448" cy="4680936"/>
            <a:chOff x="1153683" y="-2151675"/>
            <a:chExt cx="835769" cy="1799253"/>
          </a:xfrm>
        </p:grpSpPr>
        <p:sp>
          <p:nvSpPr>
            <p:cNvPr id="872" name="Google Shape;872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53"/>
          <p:cNvGrpSpPr/>
          <p:nvPr/>
        </p:nvGrpSpPr>
        <p:grpSpPr>
          <a:xfrm>
            <a:off x="8471732" y="4542807"/>
            <a:ext cx="1328761" cy="2860572"/>
            <a:chOff x="1153683" y="-2151675"/>
            <a:chExt cx="835769" cy="1799253"/>
          </a:xfrm>
        </p:grpSpPr>
        <p:sp>
          <p:nvSpPr>
            <p:cNvPr id="878" name="Google Shape;878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3" name="Google Shape;883;p53"/>
          <p:cNvGrpSpPr/>
          <p:nvPr/>
        </p:nvGrpSpPr>
        <p:grpSpPr>
          <a:xfrm>
            <a:off x="9636233" y="5543609"/>
            <a:ext cx="1009609" cy="2173497"/>
            <a:chOff x="1153683" y="-2151675"/>
            <a:chExt cx="835769" cy="1799253"/>
          </a:xfrm>
        </p:grpSpPr>
        <p:sp>
          <p:nvSpPr>
            <p:cNvPr id="884" name="Google Shape;884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13682F6C-FCE6-6579-AAA1-7D7FD44ED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25" y="486851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2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kids in front of a chalkboard&#10;&#10;Description automatically generated with low confidence">
            <a:extLst>
              <a:ext uri="{FF2B5EF4-FFF2-40B4-BE49-F238E27FC236}">
                <a16:creationId xmlns:a16="http://schemas.microsoft.com/office/drawing/2014/main" xmlns="" id="{2986D3E5-6AF0-D9C3-F91B-298A83FED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41"/>
            <a:ext cx="12242444" cy="68298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75D14C-8E05-4566-C5AA-B5531B60D0E2}"/>
              </a:ext>
            </a:extLst>
          </p:cNvPr>
          <p:cNvSpPr txBox="1"/>
          <p:nvPr/>
        </p:nvSpPr>
        <p:spPr>
          <a:xfrm>
            <a:off x="2592233" y="983044"/>
            <a:ext cx="660752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92D050"/>
                    </a:gs>
                    <a:gs pos="63000">
                      <a:srgbClr val="FFFF00"/>
                    </a:gs>
                    <a:gs pos="79000">
                      <a:srgbClr val="00B050"/>
                    </a:gs>
                  </a:gsLst>
                  <a:lin ang="5400000" scaled="1"/>
                </a:gra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: Ai ở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591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xmlns="" id="{38E29B65-FE7E-9360-4421-E12E0412B2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7360DDAA-60AA-7B40-0BE9-832454813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1556" l="9131" r="89980">
                        <a14:foregroundMark x1="21253" y1="22667" x2="21253" y2="22667"/>
                        <a14:foregroundMark x1="20970" y1="16444" x2="34586" y2="28606"/>
                        <a14:foregroundMark x1="34909" y1="17778" x2="19636" y2="31111"/>
                        <a14:foregroundMark x1="14424" y1="18667" x2="18465" y2="31273"/>
                        <a14:foregroundMark x1="17253" y1="14384" x2="33414" y2="14182"/>
                        <a14:foregroundMark x1="33414" y1="14182" x2="36525" y2="14384"/>
                        <a14:foregroundMark x1="39636" y1="15111" x2="40566" y2="23838"/>
                        <a14:foregroundMark x1="40566" y1="23838" x2="36808" y2="34222"/>
                        <a14:foregroundMark x1="36525" y1="36444" x2="35030" y2="41172"/>
                        <a14:foregroundMark x1="21253" y1="35556" x2="33131" y2="35394"/>
                        <a14:foregroundMark x1="30465" y1="36889" x2="18141" y2="35717"/>
                        <a14:foregroundMark x1="13131" y1="45051" x2="20525" y2="40444"/>
                        <a14:foregroundMark x1="25859" y1="43394" x2="30747" y2="54667"/>
                        <a14:foregroundMark x1="18303" y1="50949" x2="26465" y2="57616"/>
                        <a14:foregroundMark x1="27354" y1="61778" x2="26020" y2="74222"/>
                        <a14:foregroundMark x1="18303" y1="69495" x2="22747" y2="59556"/>
                        <a14:foregroundMark x1="23475" y1="71717" x2="25414" y2="60000"/>
                        <a14:foregroundMark x1="23475" y1="76162" x2="19030" y2="67273"/>
                        <a14:foregroundMark x1="19030" y1="67273" x2="19030" y2="67394"/>
                        <a14:foregroundMark x1="19475" y1="91556" x2="22586" y2="88162"/>
                        <a14:foregroundMark x1="27475" y1="87394" x2="31030" y2="91556"/>
                        <a14:foregroundMark x1="24364" y1="52444" x2="24808" y2="60606"/>
                        <a14:foregroundMark x1="9131" y1="47273" x2="10020" y2="47273"/>
                        <a14:foregroundMark x1="19030" y1="21333" x2="31475" y2="28727"/>
                        <a14:foregroundMark x1="36242" y1="13939" x2="20081" y2="12606"/>
                        <a14:foregroundMark x1="35636" y1="14828" x2="38343" y2="21616"/>
                        <a14:foregroundMark x1="38343" y1="21616" x2="39192" y2="31111"/>
                        <a14:foregroundMark x1="39192" y1="31111" x2="39192" y2="31111"/>
                        <a14:foregroundMark x1="38465" y1="29616" x2="29414" y2="33778"/>
                        <a14:foregroundMark x1="14869" y1="24889" x2="20687" y2="34384"/>
                        <a14:foregroundMark x1="20687" y1="34384" x2="20808" y2="33939"/>
                        <a14:foregroundMark x1="20242" y1="33172" x2="34586" y2="29616"/>
                        <a14:foregroundMark x1="21859" y1="11838" x2="34586" y2="12727"/>
                        <a14:foregroundMark x1="19798" y1="11394" x2="14424" y2="14505"/>
                        <a14:foregroundMark x1="15192" y1="16000" x2="14869" y2="24000"/>
                        <a14:foregroundMark x1="14424" y1="27111" x2="17697" y2="32000"/>
                        <a14:foregroundMark x1="35030" y1="36444" x2="35475" y2="40283"/>
                        <a14:foregroundMark x1="34909" y1="39556" x2="34909" y2="41616"/>
                        <a14:foregroundMark x1="56081" y1="22222" x2="83636" y2="25939"/>
                        <a14:foregroundMark x1="59354" y1="15556" x2="76687" y2="19111"/>
                        <a14:foregroundMark x1="64970" y1="12283" x2="80081" y2="13697"/>
                        <a14:foregroundMark x1="80081" y1="13697" x2="80081" y2="13778"/>
                        <a14:foregroundMark x1="82909" y1="14828" x2="88485" y2="21576"/>
                        <a14:foregroundMark x1="88485" y1="21576" x2="85253" y2="26828"/>
                        <a14:foregroundMark x1="61253" y1="14384" x2="56081" y2="23394"/>
                        <a14:foregroundMark x1="56081" y1="23394" x2="62465" y2="32283"/>
                        <a14:foregroundMark x1="61859" y1="32283" x2="63475" y2="38949"/>
                        <a14:foregroundMark x1="63919" y1="12727" x2="55192" y2="16727"/>
                        <a14:foregroundMark x1="55192" y1="16727" x2="55192" y2="17051"/>
                        <a14:foregroundMark x1="56364" y1="16444" x2="54909" y2="24889"/>
                        <a14:foregroundMark x1="71798" y1="27838" x2="78020" y2="28283"/>
                        <a14:foregroundMark x1="86747" y1="24283" x2="82909" y2="30061"/>
                        <a14:foregroundMark x1="84081" y1="29939" x2="71636" y2="30949"/>
                        <a14:foregroundMark x1="54020" y1="27556" x2="64364" y2="30667"/>
                        <a14:foregroundMark x1="54747" y1="19838" x2="53576" y2="25172"/>
                        <a14:foregroundMark x1="55030" y1="16283" x2="61414" y2="13616"/>
                        <a14:foregroundMark x1="64970" y1="11717" x2="57859" y2="12162"/>
                        <a14:foregroundMark x1="56808" y1="13616" x2="54586" y2="18222"/>
                        <a14:foregroundMark x1="57859" y1="13616" x2="54141" y2="21939"/>
                        <a14:foregroundMark x1="58141" y1="13616" x2="53657" y2="20848"/>
                        <a14:foregroundMark x1="53657" y1="20848" x2="53414" y2="21939"/>
                        <a14:foregroundMark x1="52970" y1="19111" x2="53697" y2="26061"/>
                        <a14:foregroundMark x1="53697" y1="27111" x2="53576" y2="18505"/>
                        <a14:foregroundMark x1="53576" y1="18222" x2="58303" y2="13172"/>
                        <a14:foregroundMark x1="58141" y1="12606" x2="53697" y2="20727"/>
                        <a14:foregroundMark x1="53697" y1="20727" x2="53697" y2="20727"/>
                        <a14:foregroundMark x1="54141" y1="17172" x2="54303" y2="25495"/>
                        <a14:foregroundMark x1="62303" y1="36606" x2="63636" y2="40444"/>
                        <a14:foregroundMark x1="63354" y1="38061" x2="64081" y2="41495"/>
                        <a14:foregroundMark x1="53414" y1="20727" x2="53253" y2="27394"/>
                        <a14:foregroundMark x1="52646" y1="21051" x2="52364" y2="24889"/>
                        <a14:foregroundMark x1="52364" y1="21333" x2="51919" y2="24889"/>
                        <a14:foregroundMark x1="52242" y1="18949" x2="52081" y2="20000"/>
                        <a14:foregroundMark x1="57697" y1="12606" x2="52727" y2="17657"/>
                        <a14:foregroundMark x1="52727" y1="17657" x2="52081" y2="20162"/>
                        <a14:foregroundMark x1="58141" y1="12162" x2="52768" y2="18141"/>
                        <a14:foregroundMark x1="52768" y1="18141" x2="53010" y2="26545"/>
                        <a14:foregroundMark x1="53010" y1="26545" x2="53576" y2="27394"/>
                        <a14:foregroundMark x1="56364" y1="14222" x2="64525" y2="15273"/>
                        <a14:foregroundMark x1="75354" y1="44283" x2="77576" y2="56606"/>
                        <a14:foregroundMark x1="80970" y1="48283" x2="80364" y2="56889"/>
                        <a14:foregroundMark x1="72687" y1="47717" x2="73131" y2="53051"/>
                        <a14:foregroundMark x1="79030" y1="60444" x2="79192" y2="69051"/>
                        <a14:foregroundMark x1="81859" y1="72283" x2="86303" y2="81939"/>
                        <a14:foregroundMark x1="76687" y1="74949" x2="76808" y2="85333"/>
                        <a14:foregroundMark x1="86303" y1="89495" x2="89576" y2="90505"/>
                        <a14:foregroundMark x1="78747" y1="90384" x2="73859" y2="91111"/>
                        <a14:foregroundMark x1="67030" y1="71556" x2="68737" y2="67937"/>
                        <a14:foregroundMark x1="80364" y1="59394" x2="82586" y2="62667"/>
                        <a14:foregroundMark x1="86747" y1="65333" x2="87919" y2="69172"/>
                        <a14:foregroundMark x1="75030" y1="59717" x2="73253" y2="64606"/>
                        <a14:foregroundMark x1="76525" y1="61778" x2="75030" y2="74505"/>
                        <a14:foregroundMark x1="75636" y1="75838" x2="76687" y2="85616"/>
                        <a14:foregroundMark x1="82586" y1="75838" x2="85414" y2="86222"/>
                        <a14:foregroundMark x1="74020" y1="74061" x2="74020" y2="79111"/>
                        <a14:foregroundMark x1="76687" y1="86667" x2="76970" y2="90949"/>
                        <a14:foregroundMark x1="78909" y1="87273" x2="78909" y2="89939"/>
                        <a14:foregroundMark x1="85131" y1="87717" x2="85414" y2="90384"/>
                        <a14:foregroundMark x1="86303" y1="86505" x2="86303" y2="87556"/>
                        <a14:backgroundMark x1="68970" y1="66505" x2="68687" y2="67273"/>
                        <a14:backgroundMark x1="69253" y1="66384" x2="68364" y2="67717"/>
                        <a14:backgroundMark x1="68970" y1="67273" x2="68364" y2="68283"/>
                        <a14:backgroundMark x1="73697" y1="78949" x2="73697" y2="78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50" y="-497975"/>
            <a:ext cx="7853949" cy="78539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71DDD86-3DB2-C4FD-E785-C2C350DBEF3F}"/>
              </a:ext>
            </a:extLst>
          </p:cNvPr>
          <p:cNvGrpSpPr/>
          <p:nvPr/>
        </p:nvGrpSpPr>
        <p:grpSpPr>
          <a:xfrm>
            <a:off x="1061620" y="697201"/>
            <a:ext cx="10056871" cy="1374608"/>
            <a:chOff x="60503" y="4095202"/>
            <a:chExt cx="28620022" cy="818242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DAC0BC1-BB4E-E3C7-2FCF-F1F762A06CDF}"/>
                </a:ext>
              </a:extLst>
            </p:cNvPr>
            <p:cNvSpPr/>
            <p:nvPr/>
          </p:nvSpPr>
          <p:spPr>
            <a:xfrm>
              <a:off x="60503" y="4095202"/>
              <a:ext cx="28620022" cy="7857585"/>
            </a:xfrm>
            <a:custGeom>
              <a:avLst/>
              <a:gdLst>
                <a:gd name="connsiteX0" fmla="*/ 0 w 28620022"/>
                <a:gd name="connsiteY0" fmla="*/ 1309626 h 7857585"/>
                <a:gd name="connsiteX1" fmla="*/ 626111 w 28620022"/>
                <a:gd name="connsiteY1" fmla="*/ 0 h 7857585"/>
                <a:gd name="connsiteX2" fmla="*/ 2509658 w 28620022"/>
                <a:gd name="connsiteY2" fmla="*/ 0 h 7857585"/>
                <a:gd name="connsiteX3" fmla="*/ 4119528 w 28620022"/>
                <a:gd name="connsiteY3" fmla="*/ 0 h 7857585"/>
                <a:gd name="connsiteX4" fmla="*/ 6276755 w 28620022"/>
                <a:gd name="connsiteY4" fmla="*/ 0 h 7857585"/>
                <a:gd name="connsiteX5" fmla="*/ 7065593 w 28620022"/>
                <a:gd name="connsiteY5" fmla="*/ 0 h 7857585"/>
                <a:gd name="connsiteX6" fmla="*/ 8128107 w 28620022"/>
                <a:gd name="connsiteY6" fmla="*/ 0 h 7857585"/>
                <a:gd name="connsiteX7" fmla="*/ 9464301 w 28620022"/>
                <a:gd name="connsiteY7" fmla="*/ 0 h 7857585"/>
                <a:gd name="connsiteX8" fmla="*/ 11074172 w 28620022"/>
                <a:gd name="connsiteY8" fmla="*/ 0 h 7857585"/>
                <a:gd name="connsiteX9" fmla="*/ 12410363 w 28620022"/>
                <a:gd name="connsiteY9" fmla="*/ 0 h 7857585"/>
                <a:gd name="connsiteX10" fmla="*/ 13746557 w 28620022"/>
                <a:gd name="connsiteY10" fmla="*/ 0 h 7857585"/>
                <a:gd name="connsiteX11" fmla="*/ 15630104 w 28620022"/>
                <a:gd name="connsiteY11" fmla="*/ 0 h 7857585"/>
                <a:gd name="connsiteX12" fmla="*/ 16966298 w 28620022"/>
                <a:gd name="connsiteY12" fmla="*/ 0 h 7857585"/>
                <a:gd name="connsiteX13" fmla="*/ 18576169 w 28620022"/>
                <a:gd name="connsiteY13" fmla="*/ 0 h 7857585"/>
                <a:gd name="connsiteX14" fmla="*/ 19638683 w 28620022"/>
                <a:gd name="connsiteY14" fmla="*/ 0 h 7857585"/>
                <a:gd name="connsiteX15" fmla="*/ 21522230 w 28620022"/>
                <a:gd name="connsiteY15" fmla="*/ 0 h 7857585"/>
                <a:gd name="connsiteX16" fmla="*/ 23679457 w 28620022"/>
                <a:gd name="connsiteY16" fmla="*/ 0 h 7857585"/>
                <a:gd name="connsiteX17" fmla="*/ 25836684 w 28620022"/>
                <a:gd name="connsiteY17" fmla="*/ 0 h 7857585"/>
                <a:gd name="connsiteX18" fmla="*/ 27993910 w 28620022"/>
                <a:gd name="connsiteY18" fmla="*/ 0 h 7857585"/>
                <a:gd name="connsiteX19" fmla="*/ 28620022 w 28620022"/>
                <a:gd name="connsiteY19" fmla="*/ 1309626 h 7857585"/>
                <a:gd name="connsiteX20" fmla="*/ 28620022 w 28620022"/>
                <a:gd name="connsiteY20" fmla="*/ 3824024 h 7857585"/>
                <a:gd name="connsiteX21" fmla="*/ 28620022 w 28620022"/>
                <a:gd name="connsiteY21" fmla="*/ 6547958 h 7857585"/>
                <a:gd name="connsiteX22" fmla="*/ 27993910 w 28620022"/>
                <a:gd name="connsiteY22" fmla="*/ 7857584 h 7857585"/>
                <a:gd name="connsiteX23" fmla="*/ 26657716 w 28620022"/>
                <a:gd name="connsiteY23" fmla="*/ 7857584 h 7857585"/>
                <a:gd name="connsiteX24" fmla="*/ 25321525 w 28620022"/>
                <a:gd name="connsiteY24" fmla="*/ 7857584 h 7857585"/>
                <a:gd name="connsiteX25" fmla="*/ 23164299 w 28620022"/>
                <a:gd name="connsiteY25" fmla="*/ 7857584 h 7857585"/>
                <a:gd name="connsiteX26" fmla="*/ 21828105 w 28620022"/>
                <a:gd name="connsiteY26" fmla="*/ 7857584 h 7857585"/>
                <a:gd name="connsiteX27" fmla="*/ 19944557 w 28620022"/>
                <a:gd name="connsiteY27" fmla="*/ 7857584 h 7857585"/>
                <a:gd name="connsiteX28" fmla="*/ 18608364 w 28620022"/>
                <a:gd name="connsiteY28" fmla="*/ 7857584 h 7857585"/>
                <a:gd name="connsiteX29" fmla="*/ 16998493 w 28620022"/>
                <a:gd name="connsiteY29" fmla="*/ 7857584 h 7857585"/>
                <a:gd name="connsiteX30" fmla="*/ 15935978 w 28620022"/>
                <a:gd name="connsiteY30" fmla="*/ 7857584 h 7857585"/>
                <a:gd name="connsiteX31" fmla="*/ 13778752 w 28620022"/>
                <a:gd name="connsiteY31" fmla="*/ 7857584 h 7857585"/>
                <a:gd name="connsiteX32" fmla="*/ 12442561 w 28620022"/>
                <a:gd name="connsiteY32" fmla="*/ 7857584 h 7857585"/>
                <a:gd name="connsiteX33" fmla="*/ 10285334 w 28620022"/>
                <a:gd name="connsiteY33" fmla="*/ 7857584 h 7857585"/>
                <a:gd name="connsiteX34" fmla="*/ 9496496 w 28620022"/>
                <a:gd name="connsiteY34" fmla="*/ 7857584 h 7857585"/>
                <a:gd name="connsiteX35" fmla="*/ 8160305 w 28620022"/>
                <a:gd name="connsiteY35" fmla="*/ 7857584 h 7857585"/>
                <a:gd name="connsiteX36" fmla="*/ 6824111 w 28620022"/>
                <a:gd name="connsiteY36" fmla="*/ 7857584 h 7857585"/>
                <a:gd name="connsiteX37" fmla="*/ 4666884 w 28620022"/>
                <a:gd name="connsiteY37" fmla="*/ 7857584 h 7857585"/>
                <a:gd name="connsiteX38" fmla="*/ 3878049 w 28620022"/>
                <a:gd name="connsiteY38" fmla="*/ 7857584 h 7857585"/>
                <a:gd name="connsiteX39" fmla="*/ 2815535 w 28620022"/>
                <a:gd name="connsiteY39" fmla="*/ 7857584 h 7857585"/>
                <a:gd name="connsiteX40" fmla="*/ 626111 w 28620022"/>
                <a:gd name="connsiteY40" fmla="*/ 7857584 h 7857585"/>
                <a:gd name="connsiteX41" fmla="*/ 0 w 28620022"/>
                <a:gd name="connsiteY41" fmla="*/ 6547958 h 7857585"/>
                <a:gd name="connsiteX42" fmla="*/ 0 w 28620022"/>
                <a:gd name="connsiteY42" fmla="*/ 3928795 h 7857585"/>
                <a:gd name="connsiteX43" fmla="*/ 0 w 28620022"/>
                <a:gd name="connsiteY43" fmla="*/ 1309626 h 7857585"/>
                <a:gd name="connsiteX0" fmla="*/ 0 w 28620022"/>
                <a:gd name="connsiteY0" fmla="*/ 1309626 h 7857585"/>
                <a:gd name="connsiteX1" fmla="*/ 626111 w 28620022"/>
                <a:gd name="connsiteY1" fmla="*/ 0 h 7857585"/>
                <a:gd name="connsiteX2" fmla="*/ 2783337 w 28620022"/>
                <a:gd name="connsiteY2" fmla="*/ 0 h 7857585"/>
                <a:gd name="connsiteX3" fmla="*/ 3572175 w 28620022"/>
                <a:gd name="connsiteY3" fmla="*/ 0 h 7857585"/>
                <a:gd name="connsiteX4" fmla="*/ 5455722 w 28620022"/>
                <a:gd name="connsiteY4" fmla="*/ 0 h 7857585"/>
                <a:gd name="connsiteX5" fmla="*/ 6518237 w 28620022"/>
                <a:gd name="connsiteY5" fmla="*/ 0 h 7857585"/>
                <a:gd name="connsiteX6" fmla="*/ 8675464 w 28620022"/>
                <a:gd name="connsiteY6" fmla="*/ 0 h 7857585"/>
                <a:gd name="connsiteX7" fmla="*/ 10832690 w 28620022"/>
                <a:gd name="connsiteY7" fmla="*/ 0 h 7857585"/>
                <a:gd name="connsiteX8" fmla="*/ 11895205 w 28620022"/>
                <a:gd name="connsiteY8" fmla="*/ 0 h 7857585"/>
                <a:gd name="connsiteX9" fmla="*/ 13505075 w 28620022"/>
                <a:gd name="connsiteY9" fmla="*/ 0 h 7857585"/>
                <a:gd name="connsiteX10" fmla="*/ 15662302 w 28620022"/>
                <a:gd name="connsiteY10" fmla="*/ 0 h 7857585"/>
                <a:gd name="connsiteX11" fmla="*/ 16724816 w 28620022"/>
                <a:gd name="connsiteY11" fmla="*/ 0 h 7857585"/>
                <a:gd name="connsiteX12" fmla="*/ 18061010 w 28620022"/>
                <a:gd name="connsiteY12" fmla="*/ 0 h 7857585"/>
                <a:gd name="connsiteX13" fmla="*/ 20218234 w 28620022"/>
                <a:gd name="connsiteY13" fmla="*/ 0 h 7857585"/>
                <a:gd name="connsiteX14" fmla="*/ 21554428 w 28620022"/>
                <a:gd name="connsiteY14" fmla="*/ 0 h 7857585"/>
                <a:gd name="connsiteX15" fmla="*/ 23437975 w 28620022"/>
                <a:gd name="connsiteY15" fmla="*/ 0 h 7857585"/>
                <a:gd name="connsiteX16" fmla="*/ 25047846 w 28620022"/>
                <a:gd name="connsiteY16" fmla="*/ 0 h 7857585"/>
                <a:gd name="connsiteX17" fmla="*/ 27993910 w 28620022"/>
                <a:gd name="connsiteY17" fmla="*/ 0 h 7857585"/>
                <a:gd name="connsiteX18" fmla="*/ 28620022 w 28620022"/>
                <a:gd name="connsiteY18" fmla="*/ 1309626 h 7857585"/>
                <a:gd name="connsiteX19" fmla="*/ 28620022 w 28620022"/>
                <a:gd name="connsiteY19" fmla="*/ 3981177 h 7857585"/>
                <a:gd name="connsiteX20" fmla="*/ 28620022 w 28620022"/>
                <a:gd name="connsiteY20" fmla="*/ 6547958 h 7857585"/>
                <a:gd name="connsiteX21" fmla="*/ 27993910 w 28620022"/>
                <a:gd name="connsiteY21" fmla="*/ 7857584 h 7857585"/>
                <a:gd name="connsiteX22" fmla="*/ 25836684 w 28620022"/>
                <a:gd name="connsiteY22" fmla="*/ 7857584 h 7857585"/>
                <a:gd name="connsiteX23" fmla="*/ 24500493 w 28620022"/>
                <a:gd name="connsiteY23" fmla="*/ 7857584 h 7857585"/>
                <a:gd name="connsiteX24" fmla="*/ 22343266 w 28620022"/>
                <a:gd name="connsiteY24" fmla="*/ 7857584 h 7857585"/>
                <a:gd name="connsiteX25" fmla="*/ 20186039 w 28620022"/>
                <a:gd name="connsiteY25" fmla="*/ 7857584 h 7857585"/>
                <a:gd name="connsiteX26" fmla="*/ 18302489 w 28620022"/>
                <a:gd name="connsiteY26" fmla="*/ 7857584 h 7857585"/>
                <a:gd name="connsiteX27" fmla="*/ 16418942 w 28620022"/>
                <a:gd name="connsiteY27" fmla="*/ 7857584 h 7857585"/>
                <a:gd name="connsiteX28" fmla="*/ 14261716 w 28620022"/>
                <a:gd name="connsiteY28" fmla="*/ 7857584 h 7857585"/>
                <a:gd name="connsiteX29" fmla="*/ 12651845 w 28620022"/>
                <a:gd name="connsiteY29" fmla="*/ 7857584 h 7857585"/>
                <a:gd name="connsiteX30" fmla="*/ 11863007 w 28620022"/>
                <a:gd name="connsiteY30" fmla="*/ 7857584 h 7857585"/>
                <a:gd name="connsiteX31" fmla="*/ 10253137 w 28620022"/>
                <a:gd name="connsiteY31" fmla="*/ 7857584 h 7857585"/>
                <a:gd name="connsiteX32" fmla="*/ 8095910 w 28620022"/>
                <a:gd name="connsiteY32" fmla="*/ 7857584 h 7857585"/>
                <a:gd name="connsiteX33" fmla="*/ 6486039 w 28620022"/>
                <a:gd name="connsiteY33" fmla="*/ 7857584 h 7857585"/>
                <a:gd name="connsiteX34" fmla="*/ 5697204 w 28620022"/>
                <a:gd name="connsiteY34" fmla="*/ 7857584 h 7857585"/>
                <a:gd name="connsiteX35" fmla="*/ 4908366 w 28620022"/>
                <a:gd name="connsiteY35" fmla="*/ 7857584 h 7857585"/>
                <a:gd name="connsiteX36" fmla="*/ 3298496 w 28620022"/>
                <a:gd name="connsiteY36" fmla="*/ 7857584 h 7857585"/>
                <a:gd name="connsiteX37" fmla="*/ 626111 w 28620022"/>
                <a:gd name="connsiteY37" fmla="*/ 7857584 h 7857585"/>
                <a:gd name="connsiteX38" fmla="*/ 0 w 28620022"/>
                <a:gd name="connsiteY38" fmla="*/ 6547958 h 7857585"/>
                <a:gd name="connsiteX39" fmla="*/ 0 w 28620022"/>
                <a:gd name="connsiteY39" fmla="*/ 3981177 h 7857585"/>
                <a:gd name="connsiteX40" fmla="*/ 0 w 28620022"/>
                <a:gd name="connsiteY40" fmla="*/ 1309626 h 785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8620022" h="7857585" fill="none" extrusionOk="0">
                  <a:moveTo>
                    <a:pt x="0" y="1309626"/>
                  </a:moveTo>
                  <a:cubicBezTo>
                    <a:pt x="-24369" y="526620"/>
                    <a:pt x="167356" y="53433"/>
                    <a:pt x="626111" y="0"/>
                  </a:cubicBezTo>
                  <a:cubicBezTo>
                    <a:pt x="1017865" y="-33866"/>
                    <a:pt x="1540604" y="195148"/>
                    <a:pt x="2509658" y="0"/>
                  </a:cubicBezTo>
                  <a:cubicBezTo>
                    <a:pt x="3417078" y="-52027"/>
                    <a:pt x="3625030" y="320911"/>
                    <a:pt x="4119528" y="0"/>
                  </a:cubicBezTo>
                  <a:cubicBezTo>
                    <a:pt x="4583331" y="-164268"/>
                    <a:pt x="5398622" y="351086"/>
                    <a:pt x="6276755" y="0"/>
                  </a:cubicBezTo>
                  <a:cubicBezTo>
                    <a:pt x="7029625" y="-460082"/>
                    <a:pt x="6814239" y="1598"/>
                    <a:pt x="7065593" y="0"/>
                  </a:cubicBezTo>
                  <a:cubicBezTo>
                    <a:pt x="7307813" y="-72926"/>
                    <a:pt x="7699994" y="124502"/>
                    <a:pt x="8128107" y="0"/>
                  </a:cubicBezTo>
                  <a:cubicBezTo>
                    <a:pt x="8452561" y="-154647"/>
                    <a:pt x="9029657" y="106340"/>
                    <a:pt x="9464301" y="0"/>
                  </a:cubicBezTo>
                  <a:cubicBezTo>
                    <a:pt x="9857645" y="-103189"/>
                    <a:pt x="10693703" y="200146"/>
                    <a:pt x="11074172" y="0"/>
                  </a:cubicBezTo>
                  <a:cubicBezTo>
                    <a:pt x="11426257" y="-175588"/>
                    <a:pt x="11969984" y="380698"/>
                    <a:pt x="12410363" y="0"/>
                  </a:cubicBezTo>
                  <a:cubicBezTo>
                    <a:pt x="12799221" y="-136622"/>
                    <a:pt x="13355005" y="250670"/>
                    <a:pt x="13746557" y="0"/>
                  </a:cubicBezTo>
                  <a:cubicBezTo>
                    <a:pt x="14000863" y="-103479"/>
                    <a:pt x="14977211" y="-185431"/>
                    <a:pt x="15630104" y="0"/>
                  </a:cubicBezTo>
                  <a:cubicBezTo>
                    <a:pt x="16383686" y="37822"/>
                    <a:pt x="16647970" y="194148"/>
                    <a:pt x="16966298" y="0"/>
                  </a:cubicBezTo>
                  <a:cubicBezTo>
                    <a:pt x="17304513" y="-163688"/>
                    <a:pt x="18191919" y="158833"/>
                    <a:pt x="18576169" y="0"/>
                  </a:cubicBezTo>
                  <a:cubicBezTo>
                    <a:pt x="18894951" y="-194427"/>
                    <a:pt x="19439741" y="-18089"/>
                    <a:pt x="19638683" y="0"/>
                  </a:cubicBezTo>
                  <a:cubicBezTo>
                    <a:pt x="19855667" y="-162227"/>
                    <a:pt x="20390444" y="369723"/>
                    <a:pt x="21522230" y="0"/>
                  </a:cubicBezTo>
                  <a:cubicBezTo>
                    <a:pt x="22383488" y="-465744"/>
                    <a:pt x="23203766" y="428182"/>
                    <a:pt x="23679457" y="0"/>
                  </a:cubicBezTo>
                  <a:cubicBezTo>
                    <a:pt x="24047081" y="-454565"/>
                    <a:pt x="25312645" y="237093"/>
                    <a:pt x="25836684" y="0"/>
                  </a:cubicBezTo>
                  <a:cubicBezTo>
                    <a:pt x="26390868" y="-156493"/>
                    <a:pt x="27006013" y="289481"/>
                    <a:pt x="27993910" y="0"/>
                  </a:cubicBezTo>
                  <a:cubicBezTo>
                    <a:pt x="28338227" y="49571"/>
                    <a:pt x="28472597" y="576283"/>
                    <a:pt x="28620022" y="1309626"/>
                  </a:cubicBezTo>
                  <a:cubicBezTo>
                    <a:pt x="28795508" y="2271990"/>
                    <a:pt x="28553794" y="2649394"/>
                    <a:pt x="28620022" y="3824024"/>
                  </a:cubicBezTo>
                  <a:cubicBezTo>
                    <a:pt x="28605642" y="5059317"/>
                    <a:pt x="28527982" y="5714050"/>
                    <a:pt x="28620022" y="6547958"/>
                  </a:cubicBezTo>
                  <a:cubicBezTo>
                    <a:pt x="28642203" y="7205687"/>
                    <a:pt x="28365214" y="7855512"/>
                    <a:pt x="27993910" y="7857584"/>
                  </a:cubicBezTo>
                  <a:cubicBezTo>
                    <a:pt x="27737408" y="7938807"/>
                    <a:pt x="27351795" y="7829968"/>
                    <a:pt x="26657716" y="7857584"/>
                  </a:cubicBezTo>
                  <a:cubicBezTo>
                    <a:pt x="26008738" y="7891259"/>
                    <a:pt x="25737177" y="7833227"/>
                    <a:pt x="25321525" y="7857584"/>
                  </a:cubicBezTo>
                  <a:cubicBezTo>
                    <a:pt x="25018859" y="7889007"/>
                    <a:pt x="24186933" y="7650392"/>
                    <a:pt x="23164299" y="7857584"/>
                  </a:cubicBezTo>
                  <a:cubicBezTo>
                    <a:pt x="22131887" y="8171192"/>
                    <a:pt x="22470652" y="7863796"/>
                    <a:pt x="21828105" y="7857584"/>
                  </a:cubicBezTo>
                  <a:cubicBezTo>
                    <a:pt x="21198397" y="7903603"/>
                    <a:pt x="20416967" y="7641696"/>
                    <a:pt x="19944557" y="7857584"/>
                  </a:cubicBezTo>
                  <a:cubicBezTo>
                    <a:pt x="19417529" y="8046821"/>
                    <a:pt x="19207804" y="7764564"/>
                    <a:pt x="18608364" y="7857584"/>
                  </a:cubicBezTo>
                  <a:cubicBezTo>
                    <a:pt x="17997041" y="7975963"/>
                    <a:pt x="17381067" y="7704704"/>
                    <a:pt x="16998493" y="7857584"/>
                  </a:cubicBezTo>
                  <a:cubicBezTo>
                    <a:pt x="16561308" y="8076142"/>
                    <a:pt x="16105975" y="7526288"/>
                    <a:pt x="15935978" y="7857584"/>
                  </a:cubicBezTo>
                  <a:cubicBezTo>
                    <a:pt x="15927384" y="7964859"/>
                    <a:pt x="14818804" y="7578304"/>
                    <a:pt x="13778752" y="7857584"/>
                  </a:cubicBezTo>
                  <a:cubicBezTo>
                    <a:pt x="12913128" y="8332099"/>
                    <a:pt x="12970054" y="7874268"/>
                    <a:pt x="12442561" y="7857584"/>
                  </a:cubicBezTo>
                  <a:cubicBezTo>
                    <a:pt x="11755176" y="7830915"/>
                    <a:pt x="11197320" y="7612412"/>
                    <a:pt x="10285334" y="7857584"/>
                  </a:cubicBezTo>
                  <a:cubicBezTo>
                    <a:pt x="9366184" y="8207324"/>
                    <a:pt x="9839661" y="7741812"/>
                    <a:pt x="9496496" y="7857584"/>
                  </a:cubicBezTo>
                  <a:cubicBezTo>
                    <a:pt x="9148933" y="8028263"/>
                    <a:pt x="8698982" y="7854151"/>
                    <a:pt x="8160305" y="7857584"/>
                  </a:cubicBezTo>
                  <a:cubicBezTo>
                    <a:pt x="7669750" y="7890536"/>
                    <a:pt x="7145276" y="7714470"/>
                    <a:pt x="6824111" y="7857584"/>
                  </a:cubicBezTo>
                  <a:cubicBezTo>
                    <a:pt x="6240430" y="8050484"/>
                    <a:pt x="5661556" y="7521972"/>
                    <a:pt x="4666884" y="7857584"/>
                  </a:cubicBezTo>
                  <a:cubicBezTo>
                    <a:pt x="3728682" y="8148000"/>
                    <a:pt x="4147876" y="7772041"/>
                    <a:pt x="3878049" y="7857584"/>
                  </a:cubicBezTo>
                  <a:cubicBezTo>
                    <a:pt x="3524858" y="7825310"/>
                    <a:pt x="3077799" y="7613809"/>
                    <a:pt x="2815535" y="7857584"/>
                  </a:cubicBezTo>
                  <a:cubicBezTo>
                    <a:pt x="2497945" y="8126153"/>
                    <a:pt x="1299473" y="7639827"/>
                    <a:pt x="626111" y="7857584"/>
                  </a:cubicBezTo>
                  <a:cubicBezTo>
                    <a:pt x="323877" y="8133592"/>
                    <a:pt x="1515" y="7282583"/>
                    <a:pt x="0" y="6547958"/>
                  </a:cubicBezTo>
                  <a:cubicBezTo>
                    <a:pt x="-166624" y="5800158"/>
                    <a:pt x="61497" y="4959836"/>
                    <a:pt x="0" y="3928795"/>
                  </a:cubicBezTo>
                  <a:cubicBezTo>
                    <a:pt x="-151627" y="2978743"/>
                    <a:pt x="85122" y="2336705"/>
                    <a:pt x="0" y="1309626"/>
                  </a:cubicBezTo>
                  <a:close/>
                </a:path>
                <a:path w="28620022" h="7857585" stroke="0" extrusionOk="0">
                  <a:moveTo>
                    <a:pt x="0" y="1309626"/>
                  </a:moveTo>
                  <a:cubicBezTo>
                    <a:pt x="82693" y="625727"/>
                    <a:pt x="408332" y="126467"/>
                    <a:pt x="626111" y="0"/>
                  </a:cubicBezTo>
                  <a:cubicBezTo>
                    <a:pt x="1659412" y="-104316"/>
                    <a:pt x="2100580" y="81053"/>
                    <a:pt x="2783337" y="0"/>
                  </a:cubicBezTo>
                  <a:cubicBezTo>
                    <a:pt x="3455019" y="-149602"/>
                    <a:pt x="3248543" y="-34415"/>
                    <a:pt x="3572175" y="0"/>
                  </a:cubicBezTo>
                  <a:cubicBezTo>
                    <a:pt x="3803874" y="22581"/>
                    <a:pt x="4749733" y="-92847"/>
                    <a:pt x="5455722" y="0"/>
                  </a:cubicBezTo>
                  <a:cubicBezTo>
                    <a:pt x="6177084" y="23356"/>
                    <a:pt x="6033701" y="209791"/>
                    <a:pt x="6518237" y="0"/>
                  </a:cubicBezTo>
                  <a:cubicBezTo>
                    <a:pt x="6927806" y="-17475"/>
                    <a:pt x="8307099" y="552630"/>
                    <a:pt x="8675464" y="0"/>
                  </a:cubicBezTo>
                  <a:cubicBezTo>
                    <a:pt x="9204933" y="-521353"/>
                    <a:pt x="10196333" y="48618"/>
                    <a:pt x="10832690" y="0"/>
                  </a:cubicBezTo>
                  <a:cubicBezTo>
                    <a:pt x="11369919" y="-65198"/>
                    <a:pt x="11474750" y="222519"/>
                    <a:pt x="11895205" y="0"/>
                  </a:cubicBezTo>
                  <a:cubicBezTo>
                    <a:pt x="12300236" y="-186113"/>
                    <a:pt x="13016973" y="243969"/>
                    <a:pt x="13505075" y="0"/>
                  </a:cubicBezTo>
                  <a:cubicBezTo>
                    <a:pt x="14062021" y="-222745"/>
                    <a:pt x="14758017" y="25493"/>
                    <a:pt x="15662302" y="0"/>
                  </a:cubicBezTo>
                  <a:cubicBezTo>
                    <a:pt x="16611234" y="-51357"/>
                    <a:pt x="16352405" y="123211"/>
                    <a:pt x="16724816" y="0"/>
                  </a:cubicBezTo>
                  <a:cubicBezTo>
                    <a:pt x="16933868" y="-25792"/>
                    <a:pt x="17465066" y="139808"/>
                    <a:pt x="18061010" y="0"/>
                  </a:cubicBezTo>
                  <a:cubicBezTo>
                    <a:pt x="18589142" y="-363238"/>
                    <a:pt x="19733897" y="153050"/>
                    <a:pt x="20218234" y="0"/>
                  </a:cubicBezTo>
                  <a:cubicBezTo>
                    <a:pt x="20574572" y="-59381"/>
                    <a:pt x="21112394" y="4060"/>
                    <a:pt x="21554428" y="0"/>
                  </a:cubicBezTo>
                  <a:cubicBezTo>
                    <a:pt x="22020384" y="4855"/>
                    <a:pt x="22989967" y="576960"/>
                    <a:pt x="23437975" y="0"/>
                  </a:cubicBezTo>
                  <a:cubicBezTo>
                    <a:pt x="23968327" y="-508701"/>
                    <a:pt x="24464981" y="221094"/>
                    <a:pt x="25047846" y="0"/>
                  </a:cubicBezTo>
                  <a:cubicBezTo>
                    <a:pt x="25683260" y="-172005"/>
                    <a:pt x="26874477" y="408378"/>
                    <a:pt x="27993910" y="0"/>
                  </a:cubicBezTo>
                  <a:cubicBezTo>
                    <a:pt x="28288999" y="-23767"/>
                    <a:pt x="28563670" y="458223"/>
                    <a:pt x="28620022" y="1309626"/>
                  </a:cubicBezTo>
                  <a:cubicBezTo>
                    <a:pt x="28813095" y="2650797"/>
                    <a:pt x="28551257" y="2668077"/>
                    <a:pt x="28620022" y="3981177"/>
                  </a:cubicBezTo>
                  <a:cubicBezTo>
                    <a:pt x="28570628" y="5231805"/>
                    <a:pt x="28548928" y="6042407"/>
                    <a:pt x="28620022" y="6547958"/>
                  </a:cubicBezTo>
                  <a:cubicBezTo>
                    <a:pt x="28591294" y="7035049"/>
                    <a:pt x="28398182" y="7835940"/>
                    <a:pt x="27993910" y="7857584"/>
                  </a:cubicBezTo>
                  <a:cubicBezTo>
                    <a:pt x="27136890" y="8022624"/>
                    <a:pt x="26217102" y="7796420"/>
                    <a:pt x="25836684" y="7857584"/>
                  </a:cubicBezTo>
                  <a:cubicBezTo>
                    <a:pt x="25363993" y="7949848"/>
                    <a:pt x="24921942" y="7482714"/>
                    <a:pt x="24500493" y="7857584"/>
                  </a:cubicBezTo>
                  <a:cubicBezTo>
                    <a:pt x="23890722" y="8050325"/>
                    <a:pt x="23121431" y="7616508"/>
                    <a:pt x="22343266" y="7857584"/>
                  </a:cubicBezTo>
                  <a:cubicBezTo>
                    <a:pt x="21868313" y="8145692"/>
                    <a:pt x="20655290" y="7205253"/>
                    <a:pt x="20186039" y="7857584"/>
                  </a:cubicBezTo>
                  <a:cubicBezTo>
                    <a:pt x="19608258" y="8350815"/>
                    <a:pt x="18994589" y="7683360"/>
                    <a:pt x="18302489" y="7857584"/>
                  </a:cubicBezTo>
                  <a:cubicBezTo>
                    <a:pt x="17695683" y="7993838"/>
                    <a:pt x="17171706" y="7654865"/>
                    <a:pt x="16418942" y="7857584"/>
                  </a:cubicBezTo>
                  <a:cubicBezTo>
                    <a:pt x="15837487" y="8037217"/>
                    <a:pt x="14806579" y="7655745"/>
                    <a:pt x="14261716" y="7857584"/>
                  </a:cubicBezTo>
                  <a:cubicBezTo>
                    <a:pt x="13664633" y="7974651"/>
                    <a:pt x="13025863" y="7403829"/>
                    <a:pt x="12651845" y="7857584"/>
                  </a:cubicBezTo>
                  <a:cubicBezTo>
                    <a:pt x="12188267" y="8338025"/>
                    <a:pt x="12125017" y="7601766"/>
                    <a:pt x="11863007" y="7857584"/>
                  </a:cubicBezTo>
                  <a:cubicBezTo>
                    <a:pt x="11669183" y="8030069"/>
                    <a:pt x="10852578" y="7794172"/>
                    <a:pt x="10253137" y="7857584"/>
                  </a:cubicBezTo>
                  <a:cubicBezTo>
                    <a:pt x="9694600" y="7884524"/>
                    <a:pt x="8710450" y="7658204"/>
                    <a:pt x="8095910" y="7857584"/>
                  </a:cubicBezTo>
                  <a:cubicBezTo>
                    <a:pt x="7476215" y="7884821"/>
                    <a:pt x="7113348" y="7881231"/>
                    <a:pt x="6486039" y="7857584"/>
                  </a:cubicBezTo>
                  <a:cubicBezTo>
                    <a:pt x="5882257" y="7987557"/>
                    <a:pt x="6048856" y="7721958"/>
                    <a:pt x="5697204" y="7857584"/>
                  </a:cubicBezTo>
                  <a:cubicBezTo>
                    <a:pt x="5327184" y="7992840"/>
                    <a:pt x="5237448" y="7736185"/>
                    <a:pt x="4908366" y="7857584"/>
                  </a:cubicBezTo>
                  <a:cubicBezTo>
                    <a:pt x="4642432" y="7891443"/>
                    <a:pt x="3839329" y="7774369"/>
                    <a:pt x="3298496" y="7857584"/>
                  </a:cubicBezTo>
                  <a:cubicBezTo>
                    <a:pt x="2648213" y="8141983"/>
                    <a:pt x="1210465" y="7301553"/>
                    <a:pt x="626111" y="7857584"/>
                  </a:cubicBezTo>
                  <a:cubicBezTo>
                    <a:pt x="294399" y="7788093"/>
                    <a:pt x="-94000" y="7047562"/>
                    <a:pt x="0" y="6547958"/>
                  </a:cubicBezTo>
                  <a:cubicBezTo>
                    <a:pt x="-66348" y="5692296"/>
                    <a:pt x="-11232" y="5132212"/>
                    <a:pt x="0" y="3981177"/>
                  </a:cubicBezTo>
                  <a:cubicBezTo>
                    <a:pt x="-32178" y="2831240"/>
                    <a:pt x="36611" y="2553754"/>
                    <a:pt x="0" y="1309626"/>
                  </a:cubicBezTo>
                  <a:close/>
                </a:path>
                <a:path w="28620022" h="7857585" fill="none" stroke="0" extrusionOk="0">
                  <a:moveTo>
                    <a:pt x="0" y="1309626"/>
                  </a:moveTo>
                  <a:cubicBezTo>
                    <a:pt x="-7100" y="563820"/>
                    <a:pt x="223266" y="126945"/>
                    <a:pt x="626111" y="0"/>
                  </a:cubicBezTo>
                  <a:cubicBezTo>
                    <a:pt x="1123367" y="-21114"/>
                    <a:pt x="1521204" y="109060"/>
                    <a:pt x="2509658" y="0"/>
                  </a:cubicBezTo>
                  <a:cubicBezTo>
                    <a:pt x="3381323" y="-104259"/>
                    <a:pt x="3627504" y="264149"/>
                    <a:pt x="4119528" y="0"/>
                  </a:cubicBezTo>
                  <a:cubicBezTo>
                    <a:pt x="4756524" y="-438498"/>
                    <a:pt x="5537165" y="396966"/>
                    <a:pt x="6276755" y="0"/>
                  </a:cubicBezTo>
                  <a:cubicBezTo>
                    <a:pt x="7031690" y="-433942"/>
                    <a:pt x="6722809" y="26660"/>
                    <a:pt x="7065593" y="0"/>
                  </a:cubicBezTo>
                  <a:cubicBezTo>
                    <a:pt x="7345847" y="-49214"/>
                    <a:pt x="7641395" y="157965"/>
                    <a:pt x="8128107" y="0"/>
                  </a:cubicBezTo>
                  <a:cubicBezTo>
                    <a:pt x="8414926" y="-135891"/>
                    <a:pt x="8962460" y="60399"/>
                    <a:pt x="9464301" y="0"/>
                  </a:cubicBezTo>
                  <a:cubicBezTo>
                    <a:pt x="9867211" y="2516"/>
                    <a:pt x="10634357" y="171550"/>
                    <a:pt x="11074172" y="0"/>
                  </a:cubicBezTo>
                  <a:cubicBezTo>
                    <a:pt x="11430312" y="-84053"/>
                    <a:pt x="12078704" y="357124"/>
                    <a:pt x="12410363" y="0"/>
                  </a:cubicBezTo>
                  <a:cubicBezTo>
                    <a:pt x="12750488" y="-262789"/>
                    <a:pt x="13417587" y="302932"/>
                    <a:pt x="13746557" y="0"/>
                  </a:cubicBezTo>
                  <a:cubicBezTo>
                    <a:pt x="14068143" y="-450007"/>
                    <a:pt x="14725186" y="-29065"/>
                    <a:pt x="15630104" y="0"/>
                  </a:cubicBezTo>
                  <a:cubicBezTo>
                    <a:pt x="16424616" y="2833"/>
                    <a:pt x="16626476" y="238606"/>
                    <a:pt x="16966298" y="0"/>
                  </a:cubicBezTo>
                  <a:cubicBezTo>
                    <a:pt x="17297986" y="-252897"/>
                    <a:pt x="18196247" y="129304"/>
                    <a:pt x="18576169" y="0"/>
                  </a:cubicBezTo>
                  <a:cubicBezTo>
                    <a:pt x="18981320" y="-156755"/>
                    <a:pt x="19377034" y="68285"/>
                    <a:pt x="19638683" y="0"/>
                  </a:cubicBezTo>
                  <a:cubicBezTo>
                    <a:pt x="20132195" y="-37106"/>
                    <a:pt x="20463169" y="343794"/>
                    <a:pt x="21522230" y="0"/>
                  </a:cubicBezTo>
                  <a:cubicBezTo>
                    <a:pt x="22482539" y="-388945"/>
                    <a:pt x="23158210" y="355271"/>
                    <a:pt x="23679457" y="0"/>
                  </a:cubicBezTo>
                  <a:cubicBezTo>
                    <a:pt x="24131278" y="-413543"/>
                    <a:pt x="25319409" y="146607"/>
                    <a:pt x="25836684" y="0"/>
                  </a:cubicBezTo>
                  <a:cubicBezTo>
                    <a:pt x="26356119" y="-318842"/>
                    <a:pt x="27113921" y="523315"/>
                    <a:pt x="27993910" y="0"/>
                  </a:cubicBezTo>
                  <a:cubicBezTo>
                    <a:pt x="28315370" y="68044"/>
                    <a:pt x="28701289" y="689112"/>
                    <a:pt x="28620022" y="1309626"/>
                  </a:cubicBezTo>
                  <a:cubicBezTo>
                    <a:pt x="28750476" y="2287833"/>
                    <a:pt x="28523064" y="2625375"/>
                    <a:pt x="28620022" y="3824024"/>
                  </a:cubicBezTo>
                  <a:cubicBezTo>
                    <a:pt x="28763100" y="4966407"/>
                    <a:pt x="28500838" y="5518190"/>
                    <a:pt x="28620022" y="6547958"/>
                  </a:cubicBezTo>
                  <a:cubicBezTo>
                    <a:pt x="28628327" y="7200620"/>
                    <a:pt x="28335058" y="7933367"/>
                    <a:pt x="27993910" y="7857584"/>
                  </a:cubicBezTo>
                  <a:cubicBezTo>
                    <a:pt x="27664606" y="8025978"/>
                    <a:pt x="27304865" y="7775638"/>
                    <a:pt x="26657716" y="7857584"/>
                  </a:cubicBezTo>
                  <a:cubicBezTo>
                    <a:pt x="26002782" y="7850621"/>
                    <a:pt x="25757905" y="7731877"/>
                    <a:pt x="25321525" y="7857584"/>
                  </a:cubicBezTo>
                  <a:cubicBezTo>
                    <a:pt x="25030193" y="7845432"/>
                    <a:pt x="24245685" y="7580407"/>
                    <a:pt x="23164299" y="7857584"/>
                  </a:cubicBezTo>
                  <a:cubicBezTo>
                    <a:pt x="22170657" y="8074524"/>
                    <a:pt x="22410043" y="7869799"/>
                    <a:pt x="21828105" y="7857584"/>
                  </a:cubicBezTo>
                  <a:cubicBezTo>
                    <a:pt x="21197769" y="7852240"/>
                    <a:pt x="20506505" y="7618212"/>
                    <a:pt x="19944557" y="7857584"/>
                  </a:cubicBezTo>
                  <a:cubicBezTo>
                    <a:pt x="19392734" y="8002138"/>
                    <a:pt x="19240740" y="7799337"/>
                    <a:pt x="18608364" y="7857584"/>
                  </a:cubicBezTo>
                  <a:cubicBezTo>
                    <a:pt x="18090245" y="7944559"/>
                    <a:pt x="17358252" y="7484330"/>
                    <a:pt x="16998493" y="7857584"/>
                  </a:cubicBezTo>
                  <a:cubicBezTo>
                    <a:pt x="16588973" y="8115278"/>
                    <a:pt x="16082730" y="7558683"/>
                    <a:pt x="15935978" y="7857584"/>
                  </a:cubicBezTo>
                  <a:cubicBezTo>
                    <a:pt x="15661642" y="8079858"/>
                    <a:pt x="14761992" y="7325494"/>
                    <a:pt x="13778752" y="7857584"/>
                  </a:cubicBezTo>
                  <a:cubicBezTo>
                    <a:pt x="12647045" y="8407782"/>
                    <a:pt x="12986115" y="7673171"/>
                    <a:pt x="12442561" y="7857584"/>
                  </a:cubicBezTo>
                  <a:cubicBezTo>
                    <a:pt x="12115184" y="7967979"/>
                    <a:pt x="11211179" y="7553545"/>
                    <a:pt x="10285334" y="7857584"/>
                  </a:cubicBezTo>
                  <a:cubicBezTo>
                    <a:pt x="9418104" y="8166008"/>
                    <a:pt x="9744725" y="7744066"/>
                    <a:pt x="9496496" y="7857584"/>
                  </a:cubicBezTo>
                  <a:cubicBezTo>
                    <a:pt x="9198268" y="7968437"/>
                    <a:pt x="8619100" y="7785548"/>
                    <a:pt x="8160305" y="7857584"/>
                  </a:cubicBezTo>
                  <a:cubicBezTo>
                    <a:pt x="7620659" y="7838329"/>
                    <a:pt x="7137385" y="7781538"/>
                    <a:pt x="6824111" y="7857584"/>
                  </a:cubicBezTo>
                  <a:cubicBezTo>
                    <a:pt x="6403054" y="7807305"/>
                    <a:pt x="5587998" y="7684282"/>
                    <a:pt x="4666884" y="7857584"/>
                  </a:cubicBezTo>
                  <a:cubicBezTo>
                    <a:pt x="3768625" y="8105650"/>
                    <a:pt x="4131820" y="7859013"/>
                    <a:pt x="3878049" y="7857584"/>
                  </a:cubicBezTo>
                  <a:cubicBezTo>
                    <a:pt x="3645669" y="7827343"/>
                    <a:pt x="3113075" y="7714855"/>
                    <a:pt x="2815535" y="7857584"/>
                  </a:cubicBezTo>
                  <a:cubicBezTo>
                    <a:pt x="2418281" y="8217595"/>
                    <a:pt x="1454109" y="7635702"/>
                    <a:pt x="626111" y="7857584"/>
                  </a:cubicBezTo>
                  <a:cubicBezTo>
                    <a:pt x="163205" y="8126306"/>
                    <a:pt x="-161948" y="7275573"/>
                    <a:pt x="0" y="6547958"/>
                  </a:cubicBezTo>
                  <a:cubicBezTo>
                    <a:pt x="329" y="5719051"/>
                    <a:pt x="76678" y="5020637"/>
                    <a:pt x="0" y="3928795"/>
                  </a:cubicBezTo>
                  <a:cubicBezTo>
                    <a:pt x="-46770" y="2949870"/>
                    <a:pt x="114363" y="2256851"/>
                    <a:pt x="0" y="1309626"/>
                  </a:cubicBezTo>
                  <a:close/>
                </a:path>
              </a:pathLst>
            </a:custGeom>
            <a:solidFill>
              <a:schemeClr val="bg1"/>
            </a:solidFill>
            <a:ln>
              <a:extLst>
                <a:ext uri="{C807C97D-BFC1-408E-A445-0C87EB9F89A2}">
                  <ask:lineSketchStyleProps xmlns:ask="http://schemas.microsoft.com/office/drawing/2018/sketchyshapes" xmlns="" sd="852854689">
                    <a:custGeom>
                      <a:avLst/>
                      <a:gdLst>
                        <a:gd name="connsiteX0" fmla="*/ 0 w 10056871"/>
                        <a:gd name="connsiteY0" fmla="*/ 220011 h 1320037"/>
                        <a:gd name="connsiteX1" fmla="*/ 220011 w 10056871"/>
                        <a:gd name="connsiteY1" fmla="*/ 0 h 1320037"/>
                        <a:gd name="connsiteX2" fmla="*/ 881876 w 10056871"/>
                        <a:gd name="connsiteY2" fmla="*/ 0 h 1320037"/>
                        <a:gd name="connsiteX3" fmla="*/ 1447573 w 10056871"/>
                        <a:gd name="connsiteY3" fmla="*/ 0 h 1320037"/>
                        <a:gd name="connsiteX4" fmla="*/ 2205607 w 10056871"/>
                        <a:gd name="connsiteY4" fmla="*/ 0 h 1320037"/>
                        <a:gd name="connsiteX5" fmla="*/ 2482799 w 10056871"/>
                        <a:gd name="connsiteY5" fmla="*/ 0 h 1320037"/>
                        <a:gd name="connsiteX6" fmla="*/ 2856159 w 10056871"/>
                        <a:gd name="connsiteY6" fmla="*/ 0 h 1320037"/>
                        <a:gd name="connsiteX7" fmla="*/ 3325688 w 10056871"/>
                        <a:gd name="connsiteY7" fmla="*/ 0 h 1320037"/>
                        <a:gd name="connsiteX8" fmla="*/ 3891385 w 10056871"/>
                        <a:gd name="connsiteY8" fmla="*/ 0 h 1320037"/>
                        <a:gd name="connsiteX9" fmla="*/ 4360913 w 10056871"/>
                        <a:gd name="connsiteY9" fmla="*/ 0 h 1320037"/>
                        <a:gd name="connsiteX10" fmla="*/ 4830442 w 10056871"/>
                        <a:gd name="connsiteY10" fmla="*/ 0 h 1320037"/>
                        <a:gd name="connsiteX11" fmla="*/ 5492307 w 10056871"/>
                        <a:gd name="connsiteY11" fmla="*/ 0 h 1320037"/>
                        <a:gd name="connsiteX12" fmla="*/ 5961836 w 10056871"/>
                        <a:gd name="connsiteY12" fmla="*/ 0 h 1320037"/>
                        <a:gd name="connsiteX13" fmla="*/ 6527533 w 10056871"/>
                        <a:gd name="connsiteY13" fmla="*/ 0 h 1320037"/>
                        <a:gd name="connsiteX14" fmla="*/ 6900893 w 10056871"/>
                        <a:gd name="connsiteY14" fmla="*/ 0 h 1320037"/>
                        <a:gd name="connsiteX15" fmla="*/ 7562758 w 10056871"/>
                        <a:gd name="connsiteY15" fmla="*/ 0 h 1320037"/>
                        <a:gd name="connsiteX16" fmla="*/ 8320792 w 10056871"/>
                        <a:gd name="connsiteY16" fmla="*/ 0 h 1320037"/>
                        <a:gd name="connsiteX17" fmla="*/ 9078826 w 10056871"/>
                        <a:gd name="connsiteY17" fmla="*/ 0 h 1320037"/>
                        <a:gd name="connsiteX18" fmla="*/ 9836860 w 10056871"/>
                        <a:gd name="connsiteY18" fmla="*/ 0 h 1320037"/>
                        <a:gd name="connsiteX19" fmla="*/ 10056871 w 10056871"/>
                        <a:gd name="connsiteY19" fmla="*/ 220011 h 1320037"/>
                        <a:gd name="connsiteX20" fmla="*/ 10056871 w 10056871"/>
                        <a:gd name="connsiteY20" fmla="*/ 642418 h 1320037"/>
                        <a:gd name="connsiteX21" fmla="*/ 10056871 w 10056871"/>
                        <a:gd name="connsiteY21" fmla="*/ 1100026 h 1320037"/>
                        <a:gd name="connsiteX22" fmla="*/ 9836860 w 10056871"/>
                        <a:gd name="connsiteY22" fmla="*/ 1320037 h 1320037"/>
                        <a:gd name="connsiteX23" fmla="*/ 9367331 w 10056871"/>
                        <a:gd name="connsiteY23" fmla="*/ 1320037 h 1320037"/>
                        <a:gd name="connsiteX24" fmla="*/ 8897803 w 10056871"/>
                        <a:gd name="connsiteY24" fmla="*/ 1320037 h 1320037"/>
                        <a:gd name="connsiteX25" fmla="*/ 8139769 w 10056871"/>
                        <a:gd name="connsiteY25" fmla="*/ 1320037 h 1320037"/>
                        <a:gd name="connsiteX26" fmla="*/ 7670240 w 10056871"/>
                        <a:gd name="connsiteY26" fmla="*/ 1320037 h 1320037"/>
                        <a:gd name="connsiteX27" fmla="*/ 7008375 w 10056871"/>
                        <a:gd name="connsiteY27" fmla="*/ 1320037 h 1320037"/>
                        <a:gd name="connsiteX28" fmla="*/ 6538846 w 10056871"/>
                        <a:gd name="connsiteY28" fmla="*/ 1320037 h 1320037"/>
                        <a:gd name="connsiteX29" fmla="*/ 5973149 w 10056871"/>
                        <a:gd name="connsiteY29" fmla="*/ 1320037 h 1320037"/>
                        <a:gd name="connsiteX30" fmla="*/ 5599789 w 10056871"/>
                        <a:gd name="connsiteY30" fmla="*/ 1320037 h 1320037"/>
                        <a:gd name="connsiteX31" fmla="*/ 4841755 w 10056871"/>
                        <a:gd name="connsiteY31" fmla="*/ 1320037 h 1320037"/>
                        <a:gd name="connsiteX32" fmla="*/ 4372227 w 10056871"/>
                        <a:gd name="connsiteY32" fmla="*/ 1320037 h 1320037"/>
                        <a:gd name="connsiteX33" fmla="*/ 3614193 w 10056871"/>
                        <a:gd name="connsiteY33" fmla="*/ 1320037 h 1320037"/>
                        <a:gd name="connsiteX34" fmla="*/ 3337001 w 10056871"/>
                        <a:gd name="connsiteY34" fmla="*/ 1320037 h 1320037"/>
                        <a:gd name="connsiteX35" fmla="*/ 2867473 w 10056871"/>
                        <a:gd name="connsiteY35" fmla="*/ 1320037 h 1320037"/>
                        <a:gd name="connsiteX36" fmla="*/ 2397944 w 10056871"/>
                        <a:gd name="connsiteY36" fmla="*/ 1320037 h 1320037"/>
                        <a:gd name="connsiteX37" fmla="*/ 1639910 w 10056871"/>
                        <a:gd name="connsiteY37" fmla="*/ 1320037 h 1320037"/>
                        <a:gd name="connsiteX38" fmla="*/ 1362719 w 10056871"/>
                        <a:gd name="connsiteY38" fmla="*/ 1320037 h 1320037"/>
                        <a:gd name="connsiteX39" fmla="*/ 989359 w 10056871"/>
                        <a:gd name="connsiteY39" fmla="*/ 1320037 h 1320037"/>
                        <a:gd name="connsiteX40" fmla="*/ 220011 w 10056871"/>
                        <a:gd name="connsiteY40" fmla="*/ 1320037 h 1320037"/>
                        <a:gd name="connsiteX41" fmla="*/ 0 w 10056871"/>
                        <a:gd name="connsiteY41" fmla="*/ 1100026 h 1320037"/>
                        <a:gd name="connsiteX42" fmla="*/ 0 w 10056871"/>
                        <a:gd name="connsiteY42" fmla="*/ 660019 h 1320037"/>
                        <a:gd name="connsiteX43" fmla="*/ 0 w 10056871"/>
                        <a:gd name="connsiteY43" fmla="*/ 220011 h 13200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10056871" h="1320037" fill="none" extrusionOk="0">
                          <a:moveTo>
                            <a:pt x="0" y="220011"/>
                          </a:moveTo>
                          <a:cubicBezTo>
                            <a:pt x="-5888" y="94277"/>
                            <a:pt x="62944" y="5877"/>
                            <a:pt x="220011" y="0"/>
                          </a:cubicBezTo>
                          <a:cubicBezTo>
                            <a:pt x="372070" y="-10828"/>
                            <a:pt x="551547" y="8758"/>
                            <a:pt x="881876" y="0"/>
                          </a:cubicBezTo>
                          <a:cubicBezTo>
                            <a:pt x="1212206" y="-8758"/>
                            <a:pt x="1259280" y="59218"/>
                            <a:pt x="1447573" y="0"/>
                          </a:cubicBezTo>
                          <a:cubicBezTo>
                            <a:pt x="1635866" y="-59218"/>
                            <a:pt x="1914896" y="77305"/>
                            <a:pt x="2205607" y="0"/>
                          </a:cubicBezTo>
                          <a:cubicBezTo>
                            <a:pt x="2496318" y="-77305"/>
                            <a:pt x="2383209" y="6111"/>
                            <a:pt x="2482799" y="0"/>
                          </a:cubicBezTo>
                          <a:cubicBezTo>
                            <a:pt x="2582389" y="-6111"/>
                            <a:pt x="2715585" y="18987"/>
                            <a:pt x="2856159" y="0"/>
                          </a:cubicBezTo>
                          <a:cubicBezTo>
                            <a:pt x="2996733" y="-18987"/>
                            <a:pt x="3174794" y="15659"/>
                            <a:pt x="3325688" y="0"/>
                          </a:cubicBezTo>
                          <a:cubicBezTo>
                            <a:pt x="3476582" y="-15659"/>
                            <a:pt x="3766963" y="23477"/>
                            <a:pt x="3891385" y="0"/>
                          </a:cubicBezTo>
                          <a:cubicBezTo>
                            <a:pt x="4015807" y="-23477"/>
                            <a:pt x="4225192" y="44607"/>
                            <a:pt x="4360913" y="0"/>
                          </a:cubicBezTo>
                          <a:cubicBezTo>
                            <a:pt x="4496634" y="-44607"/>
                            <a:pt x="4707580" y="43152"/>
                            <a:pt x="4830442" y="0"/>
                          </a:cubicBezTo>
                          <a:cubicBezTo>
                            <a:pt x="4953304" y="-43152"/>
                            <a:pt x="5219991" y="1721"/>
                            <a:pt x="5492307" y="0"/>
                          </a:cubicBezTo>
                          <a:cubicBezTo>
                            <a:pt x="5764624" y="-1721"/>
                            <a:pt x="5848720" y="34147"/>
                            <a:pt x="5961836" y="0"/>
                          </a:cubicBezTo>
                          <a:cubicBezTo>
                            <a:pt x="6074952" y="-34147"/>
                            <a:pt x="6410793" y="30706"/>
                            <a:pt x="6527533" y="0"/>
                          </a:cubicBezTo>
                          <a:cubicBezTo>
                            <a:pt x="6644273" y="-30706"/>
                            <a:pt x="6807365" y="1916"/>
                            <a:pt x="6900893" y="0"/>
                          </a:cubicBezTo>
                          <a:cubicBezTo>
                            <a:pt x="6994421" y="-1916"/>
                            <a:pt x="7238972" y="53184"/>
                            <a:pt x="7562758" y="0"/>
                          </a:cubicBezTo>
                          <a:cubicBezTo>
                            <a:pt x="7886545" y="-53184"/>
                            <a:pt x="8153491" y="79245"/>
                            <a:pt x="8320792" y="0"/>
                          </a:cubicBezTo>
                          <a:cubicBezTo>
                            <a:pt x="8488093" y="-79245"/>
                            <a:pt x="8899513" y="36468"/>
                            <a:pt x="9078826" y="0"/>
                          </a:cubicBezTo>
                          <a:cubicBezTo>
                            <a:pt x="9258139" y="-36468"/>
                            <a:pt x="9490069" y="63430"/>
                            <a:pt x="9836860" y="0"/>
                          </a:cubicBezTo>
                          <a:cubicBezTo>
                            <a:pt x="9965808" y="10660"/>
                            <a:pt x="10053145" y="112436"/>
                            <a:pt x="10056871" y="220011"/>
                          </a:cubicBezTo>
                          <a:cubicBezTo>
                            <a:pt x="10084597" y="385388"/>
                            <a:pt x="10012764" y="440034"/>
                            <a:pt x="10056871" y="642418"/>
                          </a:cubicBezTo>
                          <a:cubicBezTo>
                            <a:pt x="10100978" y="844802"/>
                            <a:pt x="10048749" y="935968"/>
                            <a:pt x="10056871" y="1100026"/>
                          </a:cubicBezTo>
                          <a:cubicBezTo>
                            <a:pt x="10056853" y="1224210"/>
                            <a:pt x="9959013" y="1325284"/>
                            <a:pt x="9836860" y="1320037"/>
                          </a:cubicBezTo>
                          <a:cubicBezTo>
                            <a:pt x="9717534" y="1343354"/>
                            <a:pt x="9598432" y="1314801"/>
                            <a:pt x="9367331" y="1320037"/>
                          </a:cubicBezTo>
                          <a:cubicBezTo>
                            <a:pt x="9136230" y="1325273"/>
                            <a:pt x="9049728" y="1309623"/>
                            <a:pt x="8897803" y="1320037"/>
                          </a:cubicBezTo>
                          <a:cubicBezTo>
                            <a:pt x="8745878" y="1330451"/>
                            <a:pt x="8491426" y="1285052"/>
                            <a:pt x="8139769" y="1320037"/>
                          </a:cubicBezTo>
                          <a:cubicBezTo>
                            <a:pt x="7788112" y="1355022"/>
                            <a:pt x="7894793" y="1315489"/>
                            <a:pt x="7670240" y="1320037"/>
                          </a:cubicBezTo>
                          <a:cubicBezTo>
                            <a:pt x="7445687" y="1324585"/>
                            <a:pt x="7197929" y="1298352"/>
                            <a:pt x="7008375" y="1320037"/>
                          </a:cubicBezTo>
                          <a:cubicBezTo>
                            <a:pt x="6818821" y="1341722"/>
                            <a:pt x="6754225" y="1308030"/>
                            <a:pt x="6538846" y="1320037"/>
                          </a:cubicBezTo>
                          <a:cubicBezTo>
                            <a:pt x="6323467" y="1332044"/>
                            <a:pt x="6125385" y="1273404"/>
                            <a:pt x="5973149" y="1320037"/>
                          </a:cubicBezTo>
                          <a:cubicBezTo>
                            <a:pt x="5820913" y="1366670"/>
                            <a:pt x="5682506" y="1277660"/>
                            <a:pt x="5599789" y="1320037"/>
                          </a:cubicBezTo>
                          <a:cubicBezTo>
                            <a:pt x="5517072" y="1362414"/>
                            <a:pt x="5190075" y="1236620"/>
                            <a:pt x="4841755" y="1320037"/>
                          </a:cubicBezTo>
                          <a:cubicBezTo>
                            <a:pt x="4493435" y="1403454"/>
                            <a:pt x="4572678" y="1303701"/>
                            <a:pt x="4372227" y="1320037"/>
                          </a:cubicBezTo>
                          <a:cubicBezTo>
                            <a:pt x="4171776" y="1336373"/>
                            <a:pt x="3915118" y="1266915"/>
                            <a:pt x="3614193" y="1320037"/>
                          </a:cubicBezTo>
                          <a:cubicBezTo>
                            <a:pt x="3313268" y="1373159"/>
                            <a:pt x="3448898" y="1299017"/>
                            <a:pt x="3337001" y="1320037"/>
                          </a:cubicBezTo>
                          <a:cubicBezTo>
                            <a:pt x="3225104" y="1341057"/>
                            <a:pt x="3033114" y="1313050"/>
                            <a:pt x="2867473" y="1320037"/>
                          </a:cubicBezTo>
                          <a:cubicBezTo>
                            <a:pt x="2701832" y="1327024"/>
                            <a:pt x="2519435" y="1298948"/>
                            <a:pt x="2397944" y="1320037"/>
                          </a:cubicBezTo>
                          <a:cubicBezTo>
                            <a:pt x="2276453" y="1341126"/>
                            <a:pt x="1948262" y="1279393"/>
                            <a:pt x="1639910" y="1320037"/>
                          </a:cubicBezTo>
                          <a:cubicBezTo>
                            <a:pt x="1331558" y="1360681"/>
                            <a:pt x="1459105" y="1316139"/>
                            <a:pt x="1362719" y="1320037"/>
                          </a:cubicBezTo>
                          <a:cubicBezTo>
                            <a:pt x="1266333" y="1323935"/>
                            <a:pt x="1102873" y="1283323"/>
                            <a:pt x="989359" y="1320037"/>
                          </a:cubicBezTo>
                          <a:cubicBezTo>
                            <a:pt x="875845" y="1356751"/>
                            <a:pt x="446302" y="1290901"/>
                            <a:pt x="220011" y="1320037"/>
                          </a:cubicBezTo>
                          <a:cubicBezTo>
                            <a:pt x="109548" y="1351905"/>
                            <a:pt x="12143" y="1229269"/>
                            <a:pt x="0" y="1100026"/>
                          </a:cubicBezTo>
                          <a:cubicBezTo>
                            <a:pt x="-9656" y="961913"/>
                            <a:pt x="34486" y="846248"/>
                            <a:pt x="0" y="660019"/>
                          </a:cubicBezTo>
                          <a:cubicBezTo>
                            <a:pt x="-34486" y="473790"/>
                            <a:pt x="11944" y="376458"/>
                            <a:pt x="0" y="220011"/>
                          </a:cubicBezTo>
                          <a:close/>
                        </a:path>
                        <a:path w="10056871" h="1320037" stroke="0" extrusionOk="0">
                          <a:moveTo>
                            <a:pt x="0" y="220011"/>
                          </a:moveTo>
                          <a:cubicBezTo>
                            <a:pt x="24087" y="105067"/>
                            <a:pt x="111796" y="27697"/>
                            <a:pt x="220011" y="0"/>
                          </a:cubicBezTo>
                          <a:cubicBezTo>
                            <a:pt x="580586" y="-8355"/>
                            <a:pt x="738498" y="20177"/>
                            <a:pt x="978045" y="0"/>
                          </a:cubicBezTo>
                          <a:cubicBezTo>
                            <a:pt x="1217592" y="-20177"/>
                            <a:pt x="1146923" y="1280"/>
                            <a:pt x="1255237" y="0"/>
                          </a:cubicBezTo>
                          <a:cubicBezTo>
                            <a:pt x="1363551" y="-1280"/>
                            <a:pt x="1658101" y="682"/>
                            <a:pt x="1917102" y="0"/>
                          </a:cubicBezTo>
                          <a:cubicBezTo>
                            <a:pt x="2176103" y="-682"/>
                            <a:pt x="2126608" y="34259"/>
                            <a:pt x="2290462" y="0"/>
                          </a:cubicBezTo>
                          <a:cubicBezTo>
                            <a:pt x="2454316" y="-34259"/>
                            <a:pt x="2869250" y="82896"/>
                            <a:pt x="3048496" y="0"/>
                          </a:cubicBezTo>
                          <a:cubicBezTo>
                            <a:pt x="3227742" y="-82896"/>
                            <a:pt x="3611027" y="7779"/>
                            <a:pt x="3806530" y="0"/>
                          </a:cubicBezTo>
                          <a:cubicBezTo>
                            <a:pt x="4002033" y="-7779"/>
                            <a:pt x="4044145" y="32989"/>
                            <a:pt x="4179890" y="0"/>
                          </a:cubicBezTo>
                          <a:cubicBezTo>
                            <a:pt x="4315635" y="-32989"/>
                            <a:pt x="4528827" y="39848"/>
                            <a:pt x="4745587" y="0"/>
                          </a:cubicBezTo>
                          <a:cubicBezTo>
                            <a:pt x="4962347" y="-39848"/>
                            <a:pt x="5182300" y="11246"/>
                            <a:pt x="5503621" y="0"/>
                          </a:cubicBezTo>
                          <a:cubicBezTo>
                            <a:pt x="5824942" y="-11246"/>
                            <a:pt x="5764556" y="15104"/>
                            <a:pt x="5876981" y="0"/>
                          </a:cubicBezTo>
                          <a:cubicBezTo>
                            <a:pt x="5989406" y="-15104"/>
                            <a:pt x="6174452" y="44297"/>
                            <a:pt x="6346510" y="0"/>
                          </a:cubicBezTo>
                          <a:cubicBezTo>
                            <a:pt x="6518568" y="-44297"/>
                            <a:pt x="6948690" y="26195"/>
                            <a:pt x="7104543" y="0"/>
                          </a:cubicBezTo>
                          <a:cubicBezTo>
                            <a:pt x="7260396" y="-26195"/>
                            <a:pt x="7416282" y="21030"/>
                            <a:pt x="7574072" y="0"/>
                          </a:cubicBezTo>
                          <a:cubicBezTo>
                            <a:pt x="7731862" y="-21030"/>
                            <a:pt x="8083107" y="67278"/>
                            <a:pt x="8235937" y="0"/>
                          </a:cubicBezTo>
                          <a:cubicBezTo>
                            <a:pt x="8388768" y="-67278"/>
                            <a:pt x="8573340" y="39658"/>
                            <a:pt x="8801634" y="0"/>
                          </a:cubicBezTo>
                          <a:cubicBezTo>
                            <a:pt x="9029928" y="-39658"/>
                            <a:pt x="9499961" y="39158"/>
                            <a:pt x="9836860" y="0"/>
                          </a:cubicBezTo>
                          <a:cubicBezTo>
                            <a:pt x="9958914" y="6867"/>
                            <a:pt x="10080204" y="95864"/>
                            <a:pt x="10056871" y="220011"/>
                          </a:cubicBezTo>
                          <a:cubicBezTo>
                            <a:pt x="10106619" y="444110"/>
                            <a:pt x="10039346" y="455012"/>
                            <a:pt x="10056871" y="668819"/>
                          </a:cubicBezTo>
                          <a:cubicBezTo>
                            <a:pt x="10074396" y="882626"/>
                            <a:pt x="10035457" y="994950"/>
                            <a:pt x="10056871" y="1100026"/>
                          </a:cubicBezTo>
                          <a:cubicBezTo>
                            <a:pt x="10053513" y="1187645"/>
                            <a:pt x="9959203" y="1310752"/>
                            <a:pt x="9836860" y="1320037"/>
                          </a:cubicBezTo>
                          <a:cubicBezTo>
                            <a:pt x="9505544" y="1367953"/>
                            <a:pt x="9249907" y="1306244"/>
                            <a:pt x="9078826" y="1320037"/>
                          </a:cubicBezTo>
                          <a:cubicBezTo>
                            <a:pt x="8907745" y="1333830"/>
                            <a:pt x="8772363" y="1271070"/>
                            <a:pt x="8609298" y="1320037"/>
                          </a:cubicBezTo>
                          <a:cubicBezTo>
                            <a:pt x="8446233" y="1369004"/>
                            <a:pt x="8060623" y="1282859"/>
                            <a:pt x="7851264" y="1320037"/>
                          </a:cubicBezTo>
                          <a:cubicBezTo>
                            <a:pt x="7641905" y="1357215"/>
                            <a:pt x="7246562" y="1234873"/>
                            <a:pt x="7093230" y="1320037"/>
                          </a:cubicBezTo>
                          <a:cubicBezTo>
                            <a:pt x="6939898" y="1405201"/>
                            <a:pt x="6647027" y="1315598"/>
                            <a:pt x="6431364" y="1320037"/>
                          </a:cubicBezTo>
                          <a:cubicBezTo>
                            <a:pt x="6215701" y="1324476"/>
                            <a:pt x="6025927" y="1273620"/>
                            <a:pt x="5769499" y="1320037"/>
                          </a:cubicBezTo>
                          <a:cubicBezTo>
                            <a:pt x="5513071" y="1366454"/>
                            <a:pt x="5214251" y="1294504"/>
                            <a:pt x="5011465" y="1320037"/>
                          </a:cubicBezTo>
                          <a:cubicBezTo>
                            <a:pt x="4808679" y="1345570"/>
                            <a:pt x="4596876" y="1252882"/>
                            <a:pt x="4445768" y="1320037"/>
                          </a:cubicBezTo>
                          <a:cubicBezTo>
                            <a:pt x="4294660" y="1387192"/>
                            <a:pt x="4251139" y="1287212"/>
                            <a:pt x="4168576" y="1320037"/>
                          </a:cubicBezTo>
                          <a:cubicBezTo>
                            <a:pt x="4086013" y="1352862"/>
                            <a:pt x="3793476" y="1314902"/>
                            <a:pt x="3602879" y="1320037"/>
                          </a:cubicBezTo>
                          <a:cubicBezTo>
                            <a:pt x="3412282" y="1325172"/>
                            <a:pt x="3023933" y="1304170"/>
                            <a:pt x="2844845" y="1320037"/>
                          </a:cubicBezTo>
                          <a:cubicBezTo>
                            <a:pt x="2665757" y="1335904"/>
                            <a:pt x="2511973" y="1304736"/>
                            <a:pt x="2279148" y="1320037"/>
                          </a:cubicBezTo>
                          <a:cubicBezTo>
                            <a:pt x="2046323" y="1335338"/>
                            <a:pt x="2119712" y="1299710"/>
                            <a:pt x="2001957" y="1320037"/>
                          </a:cubicBezTo>
                          <a:cubicBezTo>
                            <a:pt x="1884202" y="1340364"/>
                            <a:pt x="1840164" y="1309497"/>
                            <a:pt x="1724765" y="1320037"/>
                          </a:cubicBezTo>
                          <a:cubicBezTo>
                            <a:pt x="1609366" y="1330577"/>
                            <a:pt x="1356971" y="1282171"/>
                            <a:pt x="1159068" y="1320037"/>
                          </a:cubicBezTo>
                          <a:cubicBezTo>
                            <a:pt x="961165" y="1357903"/>
                            <a:pt x="437142" y="1237126"/>
                            <a:pt x="220011" y="1320037"/>
                          </a:cubicBezTo>
                          <a:cubicBezTo>
                            <a:pt x="88406" y="1312264"/>
                            <a:pt x="-4711" y="1200642"/>
                            <a:pt x="0" y="1100026"/>
                          </a:cubicBezTo>
                          <a:cubicBezTo>
                            <a:pt x="-33204" y="961086"/>
                            <a:pt x="20306" y="868113"/>
                            <a:pt x="0" y="668819"/>
                          </a:cubicBezTo>
                          <a:cubicBezTo>
                            <a:pt x="-20306" y="469525"/>
                            <a:pt x="14507" y="430355"/>
                            <a:pt x="0" y="220011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D253E95-5B6F-0A27-23FB-4561287000A2}"/>
                </a:ext>
              </a:extLst>
            </p:cNvPr>
            <p:cNvSpPr txBox="1"/>
            <p:nvPr/>
          </p:nvSpPr>
          <p:spPr>
            <a:xfrm>
              <a:off x="520817" y="4399788"/>
              <a:ext cx="27491226" cy="7877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vi-VN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ên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vi-VN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thử gấp áo sơ mi và áo phông theo cá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các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vi-VN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em đang biết.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8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2" y="-74802"/>
            <a:ext cx="12203722" cy="6858000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6435014"/>
            <a:ext cx="1206775" cy="241355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1155963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1696" y="4347885"/>
            <a:ext cx="1882014" cy="1937400"/>
          </a:xfrm>
          <a:prstGeom prst="rect">
            <a:avLst/>
          </a:prstGeom>
        </p:spPr>
      </p:pic>
      <p:grpSp>
        <p:nvGrpSpPr>
          <p:cNvPr id="17" name="16"/>
          <p:cNvGrpSpPr/>
          <p:nvPr/>
        </p:nvGrpSpPr>
        <p:grpSpPr>
          <a:xfrm flipH="1">
            <a:off x="8091377" y="3116424"/>
            <a:ext cx="2777428" cy="3439266"/>
            <a:chOff x="9782175" y="3675063"/>
            <a:chExt cx="2058988" cy="2673350"/>
          </a:xfrm>
        </p:grpSpPr>
        <p:sp>
          <p:nvSpPr>
            <p:cNvPr id="19" name="Freeform 423"/>
            <p:cNvSpPr/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30 w 190"/>
                <a:gd name="T1" fmla="*/ 188 h 206"/>
                <a:gd name="T2" fmla="*/ 5 w 190"/>
                <a:gd name="T3" fmla="*/ 138 h 206"/>
                <a:gd name="T4" fmla="*/ 27 w 190"/>
                <a:gd name="T5" fmla="*/ 137 h 206"/>
                <a:gd name="T6" fmla="*/ 36 w 190"/>
                <a:gd name="T7" fmla="*/ 151 h 206"/>
                <a:gd name="T8" fmla="*/ 56 w 190"/>
                <a:gd name="T9" fmla="*/ 140 h 206"/>
                <a:gd name="T10" fmla="*/ 42 w 190"/>
                <a:gd name="T11" fmla="*/ 123 h 206"/>
                <a:gd name="T12" fmla="*/ 25 w 190"/>
                <a:gd name="T13" fmla="*/ 132 h 206"/>
                <a:gd name="T14" fmla="*/ 3 w 190"/>
                <a:gd name="T15" fmla="*/ 132 h 206"/>
                <a:gd name="T16" fmla="*/ 18 w 190"/>
                <a:gd name="T17" fmla="*/ 97 h 206"/>
                <a:gd name="T18" fmla="*/ 61 w 190"/>
                <a:gd name="T19" fmla="*/ 104 h 206"/>
                <a:gd name="T20" fmla="*/ 46 w 190"/>
                <a:gd name="T21" fmla="*/ 11 h 206"/>
                <a:gd name="T22" fmla="*/ 77 w 190"/>
                <a:gd name="T23" fmla="*/ 6 h 206"/>
                <a:gd name="T24" fmla="*/ 86 w 190"/>
                <a:gd name="T25" fmla="*/ 88 h 206"/>
                <a:gd name="T26" fmla="*/ 93 w 190"/>
                <a:gd name="T27" fmla="*/ 88 h 206"/>
                <a:gd name="T28" fmla="*/ 102 w 190"/>
                <a:gd name="T29" fmla="*/ 2 h 206"/>
                <a:gd name="T30" fmla="*/ 137 w 190"/>
                <a:gd name="T31" fmla="*/ 14 h 206"/>
                <a:gd name="T32" fmla="*/ 114 w 190"/>
                <a:gd name="T33" fmla="*/ 95 h 206"/>
                <a:gd name="T34" fmla="*/ 118 w 190"/>
                <a:gd name="T35" fmla="*/ 95 h 206"/>
                <a:gd name="T36" fmla="*/ 162 w 190"/>
                <a:gd name="T37" fmla="*/ 33 h 206"/>
                <a:gd name="T38" fmla="*/ 185 w 190"/>
                <a:gd name="T39" fmla="*/ 62 h 206"/>
                <a:gd name="T40" fmla="*/ 134 w 190"/>
                <a:gd name="T41" fmla="*/ 118 h 206"/>
                <a:gd name="T42" fmla="*/ 79 w 190"/>
                <a:gd name="T43" fmla="*/ 206 h 206"/>
                <a:gd name="T44" fmla="*/ 30 w 190"/>
                <a:gd name="T45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424"/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1 h 122"/>
                <a:gd name="T2" fmla="*/ 10 w 120"/>
                <a:gd name="T3" fmla="*/ 2 h 122"/>
                <a:gd name="T4" fmla="*/ 19 w 120"/>
                <a:gd name="T5" fmla="*/ 84 h 122"/>
                <a:gd name="T6" fmla="*/ 26 w 120"/>
                <a:gd name="T7" fmla="*/ 84 h 122"/>
                <a:gd name="T8" fmla="*/ 16 w 120"/>
                <a:gd name="T9" fmla="*/ 90 h 122"/>
                <a:gd name="T10" fmla="*/ 3 w 120"/>
                <a:gd name="T11" fmla="*/ 14 h 122"/>
                <a:gd name="T12" fmla="*/ 0 w 120"/>
                <a:gd name="T13" fmla="*/ 1 h 122"/>
                <a:gd name="T14" fmla="*/ 58 w 120"/>
                <a:gd name="T15" fmla="*/ 0 h 122"/>
                <a:gd name="T16" fmla="*/ 70 w 120"/>
                <a:gd name="T17" fmla="*/ 10 h 122"/>
                <a:gd name="T18" fmla="*/ 47 w 120"/>
                <a:gd name="T19" fmla="*/ 91 h 122"/>
                <a:gd name="T20" fmla="*/ 51 w 120"/>
                <a:gd name="T21" fmla="*/ 91 h 122"/>
                <a:gd name="T22" fmla="*/ 42 w 120"/>
                <a:gd name="T23" fmla="*/ 94 h 122"/>
                <a:gd name="T24" fmla="*/ 60 w 120"/>
                <a:gd name="T25" fmla="*/ 17 h 122"/>
                <a:gd name="T26" fmla="*/ 58 w 120"/>
                <a:gd name="T27" fmla="*/ 0 h 122"/>
                <a:gd name="T28" fmla="*/ 115 w 120"/>
                <a:gd name="T29" fmla="*/ 46 h 122"/>
                <a:gd name="T30" fmla="*/ 107 w 120"/>
                <a:gd name="T31" fmla="*/ 59 h 122"/>
                <a:gd name="T32" fmla="*/ 61 w 120"/>
                <a:gd name="T33" fmla="*/ 114 h 122"/>
                <a:gd name="T34" fmla="*/ 68 w 120"/>
                <a:gd name="T35" fmla="*/ 122 h 122"/>
                <a:gd name="T36" fmla="*/ 67 w 120"/>
                <a:gd name="T37" fmla="*/ 114 h 122"/>
                <a:gd name="T38" fmla="*/ 118 w 120"/>
                <a:gd name="T39" fmla="*/ 58 h 122"/>
                <a:gd name="T40" fmla="*/ 115 w 120"/>
                <a:gd name="T41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425"/>
            <p:cNvSpPr/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6 h 50"/>
                <a:gd name="T2" fmla="*/ 22 w 64"/>
                <a:gd name="T3" fmla="*/ 25 h 50"/>
                <a:gd name="T4" fmla="*/ 31 w 64"/>
                <a:gd name="T5" fmla="*/ 39 h 50"/>
                <a:gd name="T6" fmla="*/ 51 w 64"/>
                <a:gd name="T7" fmla="*/ 28 h 50"/>
                <a:gd name="T8" fmla="*/ 37 w 64"/>
                <a:gd name="T9" fmla="*/ 11 h 50"/>
                <a:gd name="T10" fmla="*/ 20 w 64"/>
                <a:gd name="T11" fmla="*/ 20 h 50"/>
                <a:gd name="T12" fmla="*/ 5 w 64"/>
                <a:gd name="T13" fmla="*/ 20 h 50"/>
                <a:gd name="T14" fmla="*/ 20 w 64"/>
                <a:gd name="T15" fmla="*/ 15 h 50"/>
                <a:gd name="T16" fmla="*/ 47 w 64"/>
                <a:gd name="T17" fmla="*/ 8 h 50"/>
                <a:gd name="T18" fmla="*/ 51 w 64"/>
                <a:gd name="T19" fmla="*/ 43 h 50"/>
                <a:gd name="T20" fmla="*/ 19 w 64"/>
                <a:gd name="T21" fmla="*/ 38 h 50"/>
                <a:gd name="T22" fmla="*/ 9 w 64"/>
                <a:gd name="T23" fmla="*/ 28 h 50"/>
                <a:gd name="T24" fmla="*/ 0 w 64"/>
                <a:gd name="T2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426"/>
            <p:cNvSpPr/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53 w 70"/>
                <a:gd name="T1" fmla="*/ 9 h 77"/>
                <a:gd name="T2" fmla="*/ 38 w 70"/>
                <a:gd name="T3" fmla="*/ 4 h 77"/>
                <a:gd name="T4" fmla="*/ 11 w 70"/>
                <a:gd name="T5" fmla="*/ 18 h 77"/>
                <a:gd name="T6" fmla="*/ 3 w 70"/>
                <a:gd name="T7" fmla="*/ 41 h 77"/>
                <a:gd name="T8" fmla="*/ 17 w 70"/>
                <a:gd name="T9" fmla="*/ 68 h 77"/>
                <a:gd name="T10" fmla="*/ 32 w 70"/>
                <a:gd name="T11" fmla="*/ 73 h 77"/>
                <a:gd name="T12" fmla="*/ 59 w 70"/>
                <a:gd name="T13" fmla="*/ 59 h 77"/>
                <a:gd name="T14" fmla="*/ 67 w 70"/>
                <a:gd name="T15" fmla="*/ 36 h 77"/>
                <a:gd name="T16" fmla="*/ 53 w 70"/>
                <a:gd name="T17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427"/>
            <p:cNvSpPr/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39 w 52"/>
                <a:gd name="T1" fmla="*/ 6 h 56"/>
                <a:gd name="T2" fmla="*/ 29 w 52"/>
                <a:gd name="T3" fmla="*/ 3 h 56"/>
                <a:gd name="T4" fmla="*/ 9 w 52"/>
                <a:gd name="T5" fmla="*/ 13 h 56"/>
                <a:gd name="T6" fmla="*/ 3 w 52"/>
                <a:gd name="T7" fmla="*/ 30 h 56"/>
                <a:gd name="T8" fmla="*/ 13 w 52"/>
                <a:gd name="T9" fmla="*/ 50 h 56"/>
                <a:gd name="T10" fmla="*/ 24 w 52"/>
                <a:gd name="T11" fmla="*/ 54 h 56"/>
                <a:gd name="T12" fmla="*/ 44 w 52"/>
                <a:gd name="T13" fmla="*/ 43 h 56"/>
                <a:gd name="T14" fmla="*/ 49 w 52"/>
                <a:gd name="T15" fmla="*/ 26 h 56"/>
                <a:gd name="T16" fmla="*/ 39 w 52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428"/>
            <p:cNvSpPr/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19 w 67"/>
                <a:gd name="T1" fmla="*/ 5 h 74"/>
                <a:gd name="T2" fmla="*/ 34 w 67"/>
                <a:gd name="T3" fmla="*/ 2 h 74"/>
                <a:gd name="T4" fmla="*/ 60 w 67"/>
                <a:gd name="T5" fmla="*/ 19 h 74"/>
                <a:gd name="T6" fmla="*/ 64 w 67"/>
                <a:gd name="T7" fmla="*/ 43 h 74"/>
                <a:gd name="T8" fmla="*/ 47 w 67"/>
                <a:gd name="T9" fmla="*/ 68 h 74"/>
                <a:gd name="T10" fmla="*/ 32 w 67"/>
                <a:gd name="T11" fmla="*/ 71 h 74"/>
                <a:gd name="T12" fmla="*/ 7 w 67"/>
                <a:gd name="T13" fmla="*/ 54 h 74"/>
                <a:gd name="T14" fmla="*/ 2 w 67"/>
                <a:gd name="T15" fmla="*/ 30 h 74"/>
                <a:gd name="T16" fmla="*/ 19 w 67"/>
                <a:gd name="T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429"/>
            <p:cNvSpPr/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14 w 49"/>
                <a:gd name="T1" fmla="*/ 4 h 55"/>
                <a:gd name="T2" fmla="*/ 25 w 49"/>
                <a:gd name="T3" fmla="*/ 2 h 55"/>
                <a:gd name="T4" fmla="*/ 44 w 49"/>
                <a:gd name="T5" fmla="*/ 14 h 55"/>
                <a:gd name="T6" fmla="*/ 47 w 49"/>
                <a:gd name="T7" fmla="*/ 32 h 55"/>
                <a:gd name="T8" fmla="*/ 35 w 49"/>
                <a:gd name="T9" fmla="*/ 51 h 55"/>
                <a:gd name="T10" fmla="*/ 24 w 49"/>
                <a:gd name="T11" fmla="*/ 53 h 55"/>
                <a:gd name="T12" fmla="*/ 5 w 49"/>
                <a:gd name="T13" fmla="*/ 40 h 55"/>
                <a:gd name="T14" fmla="*/ 1 w 49"/>
                <a:gd name="T15" fmla="*/ 23 h 55"/>
                <a:gd name="T16" fmla="*/ 14 w 49"/>
                <a:gd name="T17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Rectangle 430"/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431"/>
            <p:cNvSpPr/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15 h 103"/>
                <a:gd name="T2" fmla="*/ 88 w 220"/>
                <a:gd name="T3" fmla="*/ 62 h 103"/>
                <a:gd name="T4" fmla="*/ 131 w 220"/>
                <a:gd name="T5" fmla="*/ 0 h 103"/>
                <a:gd name="T6" fmla="*/ 220 w 220"/>
                <a:gd name="T7" fmla="*/ 21 h 103"/>
                <a:gd name="T8" fmla="*/ 102 w 220"/>
                <a:gd name="T9" fmla="*/ 102 h 103"/>
                <a:gd name="T10" fmla="*/ 1 w 220"/>
                <a:gd name="T11" fmla="*/ 66 h 103"/>
                <a:gd name="T12" fmla="*/ 0 w 220"/>
                <a:gd name="T1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Rectangle 432"/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Rectangle 433"/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434"/>
            <p:cNvSpPr/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73 w 76"/>
                <a:gd name="T1" fmla="*/ 3 h 189"/>
                <a:gd name="T2" fmla="*/ 63 w 76"/>
                <a:gd name="T3" fmla="*/ 189 h 189"/>
                <a:gd name="T4" fmla="*/ 0 w 76"/>
                <a:gd name="T5" fmla="*/ 174 h 189"/>
                <a:gd name="T6" fmla="*/ 40 w 76"/>
                <a:gd name="T7" fmla="*/ 9 h 189"/>
                <a:gd name="T8" fmla="*/ 73 w 76"/>
                <a:gd name="T9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435"/>
            <p:cNvSpPr/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3 w 75"/>
                <a:gd name="T1" fmla="*/ 3 h 186"/>
                <a:gd name="T2" fmla="*/ 12 w 75"/>
                <a:gd name="T3" fmla="*/ 186 h 186"/>
                <a:gd name="T4" fmla="*/ 75 w 75"/>
                <a:gd name="T5" fmla="*/ 171 h 186"/>
                <a:gd name="T6" fmla="*/ 35 w 75"/>
                <a:gd name="T7" fmla="*/ 6 h 186"/>
                <a:gd name="T8" fmla="*/ 3 w 75"/>
                <a:gd name="T9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436"/>
            <p:cNvSpPr/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9 w 93"/>
                <a:gd name="T1" fmla="*/ 0 h 285"/>
                <a:gd name="T2" fmla="*/ 5 w 93"/>
                <a:gd name="T3" fmla="*/ 47 h 285"/>
                <a:gd name="T4" fmla="*/ 29 w 93"/>
                <a:gd name="T5" fmla="*/ 73 h 285"/>
                <a:gd name="T6" fmla="*/ 0 w 93"/>
                <a:gd name="T7" fmla="*/ 237 h 285"/>
                <a:gd name="T8" fmla="*/ 45 w 93"/>
                <a:gd name="T9" fmla="*/ 282 h 285"/>
                <a:gd name="T10" fmla="*/ 45 w 93"/>
                <a:gd name="T11" fmla="*/ 285 h 285"/>
                <a:gd name="T12" fmla="*/ 45 w 93"/>
                <a:gd name="T13" fmla="*/ 282 h 285"/>
                <a:gd name="T14" fmla="*/ 48 w 93"/>
                <a:gd name="T15" fmla="*/ 285 h 285"/>
                <a:gd name="T16" fmla="*/ 48 w 93"/>
                <a:gd name="T17" fmla="*/ 282 h 285"/>
                <a:gd name="T18" fmla="*/ 93 w 93"/>
                <a:gd name="T19" fmla="*/ 237 h 285"/>
                <a:gd name="T20" fmla="*/ 64 w 93"/>
                <a:gd name="T21" fmla="*/ 73 h 285"/>
                <a:gd name="T22" fmla="*/ 88 w 93"/>
                <a:gd name="T23" fmla="*/ 47 h 285"/>
                <a:gd name="T24" fmla="*/ 64 w 93"/>
                <a:gd name="T25" fmla="*/ 0 h 285"/>
                <a:gd name="T26" fmla="*/ 45 w 93"/>
                <a:gd name="T27" fmla="*/ 2 h 285"/>
                <a:gd name="T28" fmla="*/ 29 w 93"/>
                <a:gd name="T2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437"/>
            <p:cNvSpPr/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46 w 56"/>
                <a:gd name="T1" fmla="*/ 0 h 64"/>
                <a:gd name="T2" fmla="*/ 0 w 56"/>
                <a:gd name="T3" fmla="*/ 40 h 64"/>
                <a:gd name="T4" fmla="*/ 18 w 56"/>
                <a:gd name="T5" fmla="*/ 63 h 64"/>
                <a:gd name="T6" fmla="*/ 56 w 56"/>
                <a:gd name="T7" fmla="*/ 9 h 64"/>
                <a:gd name="T8" fmla="*/ 46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438"/>
            <p:cNvSpPr/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31 w 38"/>
                <a:gd name="T1" fmla="*/ 31 h 31"/>
                <a:gd name="T2" fmla="*/ 21 w 38"/>
                <a:gd name="T3" fmla="*/ 13 h 31"/>
                <a:gd name="T4" fmla="*/ 0 w 38"/>
                <a:gd name="T5" fmla="*/ 7 h 31"/>
                <a:gd name="T6" fmla="*/ 0 w 38"/>
                <a:gd name="T7" fmla="*/ 0 h 31"/>
                <a:gd name="T8" fmla="*/ 26 w 38"/>
                <a:gd name="T9" fmla="*/ 8 h 31"/>
                <a:gd name="T10" fmla="*/ 38 w 38"/>
                <a:gd name="T11" fmla="*/ 31 h 31"/>
                <a:gd name="T12" fmla="*/ 31 w 38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439"/>
            <p:cNvSpPr/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11 w 48"/>
                <a:gd name="T1" fmla="*/ 0 h 68"/>
                <a:gd name="T2" fmla="*/ 2 w 48"/>
                <a:gd name="T3" fmla="*/ 50 h 68"/>
                <a:gd name="T4" fmla="*/ 24 w 48"/>
                <a:gd name="T5" fmla="*/ 67 h 68"/>
                <a:gd name="T6" fmla="*/ 43 w 48"/>
                <a:gd name="T7" fmla="*/ 58 h 68"/>
                <a:gd name="T8" fmla="*/ 28 w 48"/>
                <a:gd name="T9" fmla="*/ 44 h 68"/>
                <a:gd name="T10" fmla="*/ 35 w 48"/>
                <a:gd name="T11" fmla="*/ 37 h 68"/>
                <a:gd name="T12" fmla="*/ 39 w 48"/>
                <a:gd name="T13" fmla="*/ 49 h 68"/>
                <a:gd name="T14" fmla="*/ 46 w 48"/>
                <a:gd name="T15" fmla="*/ 47 h 68"/>
                <a:gd name="T16" fmla="*/ 43 w 48"/>
                <a:gd name="T17" fmla="*/ 26 h 68"/>
                <a:gd name="T18" fmla="*/ 37 w 48"/>
                <a:gd name="T19" fmla="*/ 0 h 68"/>
                <a:gd name="T20" fmla="*/ 11 w 4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440"/>
            <p:cNvSpPr/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4 w 31"/>
                <a:gd name="T1" fmla="*/ 37 h 37"/>
                <a:gd name="T2" fmla="*/ 31 w 31"/>
                <a:gd name="T3" fmla="*/ 32 h 37"/>
                <a:gd name="T4" fmla="*/ 16 w 31"/>
                <a:gd name="T5" fmla="*/ 18 h 37"/>
                <a:gd name="T6" fmla="*/ 23 w 31"/>
                <a:gd name="T7" fmla="*/ 11 h 37"/>
                <a:gd name="T8" fmla="*/ 9 w 31"/>
                <a:gd name="T9" fmla="*/ 0 h 37"/>
                <a:gd name="T10" fmla="*/ 2 w 31"/>
                <a:gd name="T11" fmla="*/ 21 h 37"/>
                <a:gd name="T12" fmla="*/ 24 w 31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441"/>
            <p:cNvSpPr/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1 w 27"/>
                <a:gd name="T1" fmla="*/ 40 h 40"/>
                <a:gd name="T2" fmla="*/ 3 w 27"/>
                <a:gd name="T3" fmla="*/ 13 h 40"/>
                <a:gd name="T4" fmla="*/ 27 w 27"/>
                <a:gd name="T5" fmla="*/ 1 h 40"/>
                <a:gd name="T6" fmla="*/ 26 w 27"/>
                <a:gd name="T7" fmla="*/ 7 h 40"/>
                <a:gd name="T8" fmla="*/ 10 w 27"/>
                <a:gd name="T9" fmla="*/ 16 h 40"/>
                <a:gd name="T10" fmla="*/ 8 w 27"/>
                <a:gd name="T11" fmla="*/ 39 h 40"/>
                <a:gd name="T12" fmla="*/ 1 w 2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442"/>
            <p:cNvSpPr/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52 w 57"/>
                <a:gd name="T1" fmla="*/ 1 h 39"/>
                <a:gd name="T2" fmla="*/ 57 w 57"/>
                <a:gd name="T3" fmla="*/ 20 h 39"/>
                <a:gd name="T4" fmla="*/ 7 w 57"/>
                <a:gd name="T5" fmla="*/ 39 h 39"/>
                <a:gd name="T6" fmla="*/ 39 w 57"/>
                <a:gd name="T7" fmla="*/ 15 h 39"/>
                <a:gd name="T8" fmla="*/ 33 w 57"/>
                <a:gd name="T9" fmla="*/ 0 h 39"/>
                <a:gd name="T10" fmla="*/ 52 w 57"/>
                <a:gd name="T1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443"/>
            <p:cNvSpPr/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 w 53"/>
                <a:gd name="T1" fmla="*/ 2 h 30"/>
                <a:gd name="T2" fmla="*/ 19 w 53"/>
                <a:gd name="T3" fmla="*/ 12 h 30"/>
                <a:gd name="T4" fmla="*/ 53 w 53"/>
                <a:gd name="T5" fmla="*/ 30 h 30"/>
                <a:gd name="T6" fmla="*/ 0 w 53"/>
                <a:gd name="T7" fmla="*/ 27 h 30"/>
                <a:gd name="T8" fmla="*/ 0 w 53"/>
                <a:gd name="T9" fmla="*/ 8 h 30"/>
                <a:gd name="T10" fmla="*/ 13 w 53"/>
                <a:gd name="T11" fmla="*/ 0 h 30"/>
                <a:gd name="T12" fmla="*/ 21 w 53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444"/>
            <p:cNvSpPr/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4 h 114"/>
                <a:gd name="T2" fmla="*/ 20 w 46"/>
                <a:gd name="T3" fmla="*/ 114 h 114"/>
                <a:gd name="T4" fmla="*/ 46 w 46"/>
                <a:gd name="T5" fmla="*/ 114 h 114"/>
                <a:gd name="T6" fmla="*/ 42 w 46"/>
                <a:gd name="T7" fmla="*/ 0 h 114"/>
                <a:gd name="T8" fmla="*/ 0 w 46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445"/>
            <p:cNvSpPr/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10 w 56"/>
                <a:gd name="T1" fmla="*/ 0 h 64"/>
                <a:gd name="T2" fmla="*/ 56 w 56"/>
                <a:gd name="T3" fmla="*/ 40 h 64"/>
                <a:gd name="T4" fmla="*/ 38 w 56"/>
                <a:gd name="T5" fmla="*/ 63 h 64"/>
                <a:gd name="T6" fmla="*/ 0 w 56"/>
                <a:gd name="T7" fmla="*/ 9 h 64"/>
                <a:gd name="T8" fmla="*/ 10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446"/>
            <p:cNvSpPr/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9 w 291"/>
                <a:gd name="T1" fmla="*/ 18 h 275"/>
                <a:gd name="T2" fmla="*/ 32 w 291"/>
                <a:gd name="T3" fmla="*/ 227 h 275"/>
                <a:gd name="T4" fmla="*/ 243 w 291"/>
                <a:gd name="T5" fmla="*/ 240 h 275"/>
                <a:gd name="T6" fmla="*/ 291 w 291"/>
                <a:gd name="T7" fmla="*/ 35 h 275"/>
                <a:gd name="T8" fmla="*/ 169 w 291"/>
                <a:gd name="T9" fmla="*/ 8 h 275"/>
                <a:gd name="T10" fmla="*/ 169 w 291"/>
                <a:gd name="T11" fmla="*/ 2 h 275"/>
                <a:gd name="T12" fmla="*/ 151 w 291"/>
                <a:gd name="T13" fmla="*/ 4 h 275"/>
                <a:gd name="T14" fmla="*/ 134 w 291"/>
                <a:gd name="T15" fmla="*/ 0 h 275"/>
                <a:gd name="T16" fmla="*/ 133 w 291"/>
                <a:gd name="T17" fmla="*/ 6 h 275"/>
                <a:gd name="T18" fmla="*/ 9 w 291"/>
                <a:gd name="T19" fmla="*/ 1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447"/>
            <p:cNvSpPr/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140 h 156"/>
                <a:gd name="T2" fmla="*/ 82 w 268"/>
                <a:gd name="T3" fmla="*/ 56 h 156"/>
                <a:gd name="T4" fmla="*/ 194 w 268"/>
                <a:gd name="T5" fmla="*/ 62 h 156"/>
                <a:gd name="T6" fmla="*/ 266 w 268"/>
                <a:gd name="T7" fmla="*/ 156 h 156"/>
                <a:gd name="T8" fmla="*/ 267 w 268"/>
                <a:gd name="T9" fmla="*/ 38 h 156"/>
                <a:gd name="T10" fmla="*/ 268 w 268"/>
                <a:gd name="T11" fmla="*/ 17 h 156"/>
                <a:gd name="T12" fmla="*/ 237 w 268"/>
                <a:gd name="T13" fmla="*/ 11 h 156"/>
                <a:gd name="T14" fmla="*/ 140 w 268"/>
                <a:gd name="T15" fmla="*/ 34 h 156"/>
                <a:gd name="T16" fmla="*/ 46 w 268"/>
                <a:gd name="T17" fmla="*/ 0 h 156"/>
                <a:gd name="T18" fmla="*/ 14 w 268"/>
                <a:gd name="T19" fmla="*/ 3 h 156"/>
                <a:gd name="T20" fmla="*/ 12 w 268"/>
                <a:gd name="T21" fmla="*/ 23 h 156"/>
                <a:gd name="T22" fmla="*/ 0 w 268"/>
                <a:gd name="T23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448"/>
            <p:cNvSpPr/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16 w 337"/>
                <a:gd name="T1" fmla="*/ 227 h 245"/>
                <a:gd name="T2" fmla="*/ 27 w 337"/>
                <a:gd name="T3" fmla="*/ 229 h 245"/>
                <a:gd name="T4" fmla="*/ 56 w 337"/>
                <a:gd name="T5" fmla="*/ 130 h 245"/>
                <a:gd name="T6" fmla="*/ 123 w 337"/>
                <a:gd name="T7" fmla="*/ 136 h 245"/>
                <a:gd name="T8" fmla="*/ 204 w 337"/>
                <a:gd name="T9" fmla="*/ 141 h 245"/>
                <a:gd name="T10" fmla="*/ 272 w 337"/>
                <a:gd name="T11" fmla="*/ 143 h 245"/>
                <a:gd name="T12" fmla="*/ 288 w 337"/>
                <a:gd name="T13" fmla="*/ 245 h 245"/>
                <a:gd name="T14" fmla="*/ 300 w 337"/>
                <a:gd name="T15" fmla="*/ 244 h 245"/>
                <a:gd name="T16" fmla="*/ 328 w 337"/>
                <a:gd name="T17" fmla="*/ 129 h 245"/>
                <a:gd name="T18" fmla="*/ 2 w 337"/>
                <a:gd name="T19" fmla="*/ 110 h 245"/>
                <a:gd name="T20" fmla="*/ 16 w 337"/>
                <a:gd name="T21" fmla="*/ 22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449"/>
            <p:cNvSpPr/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99 w 103"/>
                <a:gd name="T1" fmla="*/ 15 h 52"/>
                <a:gd name="T2" fmla="*/ 0 w 103"/>
                <a:gd name="T3" fmla="*/ 0 h 52"/>
                <a:gd name="T4" fmla="*/ 18 w 103"/>
                <a:gd name="T5" fmla="*/ 44 h 52"/>
                <a:gd name="T6" fmla="*/ 88 w 103"/>
                <a:gd name="T7" fmla="*/ 39 h 52"/>
                <a:gd name="T8" fmla="*/ 99 w 103"/>
                <a:gd name="T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450"/>
            <p:cNvSpPr/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10 h 11"/>
                <a:gd name="T2" fmla="*/ 40 w 40"/>
                <a:gd name="T3" fmla="*/ 6 h 11"/>
                <a:gd name="T4" fmla="*/ 28 w 40"/>
                <a:gd name="T5" fmla="*/ 1 h 11"/>
                <a:gd name="T6" fmla="*/ 23 w 40"/>
                <a:gd name="T7" fmla="*/ 3 h 11"/>
                <a:gd name="T8" fmla="*/ 13 w 40"/>
                <a:gd name="T9" fmla="*/ 0 h 11"/>
                <a:gd name="T10" fmla="*/ 0 w 40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451"/>
            <p:cNvSpPr/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99 w 100"/>
                <a:gd name="T1" fmla="*/ 15 h 28"/>
                <a:gd name="T2" fmla="*/ 0 w 100"/>
                <a:gd name="T3" fmla="*/ 0 h 28"/>
                <a:gd name="T4" fmla="*/ 3 w 100"/>
                <a:gd name="T5" fmla="*/ 21 h 28"/>
                <a:gd name="T6" fmla="*/ 33 w 100"/>
                <a:gd name="T7" fmla="*/ 26 h 28"/>
                <a:gd name="T8" fmla="*/ 99 w 100"/>
                <a:gd name="T9" fmla="*/ 24 h 28"/>
                <a:gd name="T10" fmla="*/ 99 w 100"/>
                <a:gd name="T1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452"/>
            <p:cNvSpPr/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51 w 55"/>
                <a:gd name="T1" fmla="*/ 58 h 58"/>
                <a:gd name="T2" fmla="*/ 0 w 55"/>
                <a:gd name="T3" fmla="*/ 49 h 58"/>
                <a:gd name="T4" fmla="*/ 15 w 55"/>
                <a:gd name="T5" fmla="*/ 5 h 58"/>
                <a:gd name="T6" fmla="*/ 52 w 55"/>
                <a:gd name="T7" fmla="*/ 19 h 58"/>
                <a:gd name="T8" fmla="*/ 51 w 55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453"/>
            <p:cNvSpPr/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6 w 34"/>
                <a:gd name="T1" fmla="*/ 38 h 38"/>
                <a:gd name="T2" fmla="*/ 3 w 34"/>
                <a:gd name="T3" fmla="*/ 35 h 38"/>
                <a:gd name="T4" fmla="*/ 0 w 34"/>
                <a:gd name="T5" fmla="*/ 21 h 38"/>
                <a:gd name="T6" fmla="*/ 18 w 34"/>
                <a:gd name="T7" fmla="*/ 0 h 38"/>
                <a:gd name="T8" fmla="*/ 33 w 34"/>
                <a:gd name="T9" fmla="*/ 23 h 38"/>
                <a:gd name="T10" fmla="*/ 26 w 3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454"/>
            <p:cNvSpPr/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1 h 84"/>
                <a:gd name="T2" fmla="*/ 148 w 172"/>
                <a:gd name="T3" fmla="*/ 84 h 84"/>
                <a:gd name="T4" fmla="*/ 99 w 172"/>
                <a:gd name="T5" fmla="*/ 36 h 84"/>
                <a:gd name="T6" fmla="*/ 0 w 172"/>
                <a:gd name="T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455"/>
            <p:cNvSpPr/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1 w 19"/>
                <a:gd name="T1" fmla="*/ 2 h 10"/>
                <a:gd name="T2" fmla="*/ 19 w 19"/>
                <a:gd name="T3" fmla="*/ 3 h 10"/>
                <a:gd name="T4" fmla="*/ 19 w 19"/>
                <a:gd name="T5" fmla="*/ 10 h 10"/>
                <a:gd name="T6" fmla="*/ 0 w 19"/>
                <a:gd name="T7" fmla="*/ 9 h 10"/>
                <a:gd name="T8" fmla="*/ 1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456"/>
            <p:cNvSpPr/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6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457"/>
            <p:cNvSpPr/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5 w 9"/>
                <a:gd name="T1" fmla="*/ 0 h 12"/>
                <a:gd name="T2" fmla="*/ 9 w 9"/>
                <a:gd name="T3" fmla="*/ 6 h 12"/>
                <a:gd name="T4" fmla="*/ 4 w 9"/>
                <a:gd name="T5" fmla="*/ 11 h 12"/>
                <a:gd name="T6" fmla="*/ 0 w 9"/>
                <a:gd name="T7" fmla="*/ 6 h 12"/>
                <a:gd name="T8" fmla="*/ 5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458"/>
            <p:cNvSpPr/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10 w 88"/>
                <a:gd name="T1" fmla="*/ 9 h 49"/>
                <a:gd name="T2" fmla="*/ 0 w 88"/>
                <a:gd name="T3" fmla="*/ 35 h 49"/>
                <a:gd name="T4" fmla="*/ 88 w 88"/>
                <a:gd name="T5" fmla="*/ 49 h 49"/>
                <a:gd name="T6" fmla="*/ 83 w 88"/>
                <a:gd name="T7" fmla="*/ 0 h 49"/>
                <a:gd name="T8" fmla="*/ 10 w 88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459"/>
            <p:cNvSpPr/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76 w 88"/>
                <a:gd name="T1" fmla="*/ 38 h 48"/>
                <a:gd name="T2" fmla="*/ 88 w 88"/>
                <a:gd name="T3" fmla="*/ 12 h 48"/>
                <a:gd name="T4" fmla="*/ 0 w 88"/>
                <a:gd name="T5" fmla="*/ 0 h 48"/>
                <a:gd name="T6" fmla="*/ 5 w 88"/>
                <a:gd name="T7" fmla="*/ 48 h 48"/>
                <a:gd name="T8" fmla="*/ 76 w 88"/>
                <a:gd name="T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460"/>
            <p:cNvSpPr/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19 h 23"/>
                <a:gd name="T2" fmla="*/ 52 w 52"/>
                <a:gd name="T3" fmla="*/ 22 h 23"/>
                <a:gd name="T4" fmla="*/ 49 w 52"/>
                <a:gd name="T5" fmla="*/ 23 h 23"/>
                <a:gd name="T6" fmla="*/ 3 w 52"/>
                <a:gd name="T7" fmla="*/ 21 h 23"/>
                <a:gd name="T8" fmla="*/ 0 w 52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461"/>
            <p:cNvSpPr/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2 h 23"/>
                <a:gd name="T4" fmla="*/ 50 w 53"/>
                <a:gd name="T5" fmla="*/ 23 h 23"/>
                <a:gd name="T6" fmla="*/ 3 w 53"/>
                <a:gd name="T7" fmla="*/ 22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462"/>
            <p:cNvSpPr/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0 h 24"/>
                <a:gd name="T2" fmla="*/ 27 w 57"/>
                <a:gd name="T3" fmla="*/ 3 h 24"/>
                <a:gd name="T4" fmla="*/ 57 w 57"/>
                <a:gd name="T5" fmla="*/ 9 h 24"/>
                <a:gd name="T6" fmla="*/ 55 w 57"/>
                <a:gd name="T7" fmla="*/ 16 h 24"/>
                <a:gd name="T8" fmla="*/ 26 w 57"/>
                <a:gd name="T9" fmla="*/ 14 h 24"/>
                <a:gd name="T10" fmla="*/ 2 w 57"/>
                <a:gd name="T11" fmla="*/ 24 h 24"/>
                <a:gd name="T12" fmla="*/ 0 w 57"/>
                <a:gd name="T13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463"/>
            <p:cNvSpPr/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95 w 102"/>
                <a:gd name="T1" fmla="*/ 0 h 114"/>
                <a:gd name="T2" fmla="*/ 6 w 102"/>
                <a:gd name="T3" fmla="*/ 114 h 114"/>
                <a:gd name="T4" fmla="*/ 47 w 102"/>
                <a:gd name="T5" fmla="*/ 113 h 114"/>
                <a:gd name="T6" fmla="*/ 92 w 102"/>
                <a:gd name="T7" fmla="*/ 36 h 114"/>
                <a:gd name="T8" fmla="*/ 95 w 102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464"/>
            <p:cNvSpPr/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98 w 116"/>
                <a:gd name="T1" fmla="*/ 1 h 102"/>
                <a:gd name="T2" fmla="*/ 13 w 116"/>
                <a:gd name="T3" fmla="*/ 5 h 102"/>
                <a:gd name="T4" fmla="*/ 0 w 116"/>
                <a:gd name="T5" fmla="*/ 19 h 102"/>
                <a:gd name="T6" fmla="*/ 3 w 116"/>
                <a:gd name="T7" fmla="*/ 89 h 102"/>
                <a:gd name="T8" fmla="*/ 17 w 116"/>
                <a:gd name="T9" fmla="*/ 101 h 102"/>
                <a:gd name="T10" fmla="*/ 103 w 116"/>
                <a:gd name="T11" fmla="*/ 98 h 102"/>
                <a:gd name="T12" fmla="*/ 115 w 116"/>
                <a:gd name="T13" fmla="*/ 84 h 102"/>
                <a:gd name="T14" fmla="*/ 112 w 116"/>
                <a:gd name="T15" fmla="*/ 14 h 102"/>
                <a:gd name="T16" fmla="*/ 98 w 116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465"/>
            <p:cNvSpPr/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3 h 22"/>
                <a:gd name="T2" fmla="*/ 38 w 38"/>
                <a:gd name="T3" fmla="*/ 0 h 22"/>
                <a:gd name="T4" fmla="*/ 38 w 38"/>
                <a:gd name="T5" fmla="*/ 22 h 22"/>
                <a:gd name="T6" fmla="*/ 0 w 38"/>
                <a:gd name="T7" fmla="*/ 22 h 22"/>
                <a:gd name="T8" fmla="*/ 0 w 38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466"/>
            <p:cNvSpPr/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 h 21"/>
                <a:gd name="T2" fmla="*/ 38 w 41"/>
                <a:gd name="T3" fmla="*/ 0 h 21"/>
                <a:gd name="T4" fmla="*/ 41 w 41"/>
                <a:gd name="T5" fmla="*/ 21 h 21"/>
                <a:gd name="T6" fmla="*/ 3 w 41"/>
                <a:gd name="T7" fmla="*/ 21 h 21"/>
                <a:gd name="T8" fmla="*/ 0 w 4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467"/>
            <p:cNvSpPr/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1 w 28"/>
                <a:gd name="T1" fmla="*/ 0 h 70"/>
                <a:gd name="T2" fmla="*/ 3 w 28"/>
                <a:gd name="T3" fmla="*/ 65 h 70"/>
                <a:gd name="T4" fmla="*/ 28 w 28"/>
                <a:gd name="T5" fmla="*/ 67 h 70"/>
                <a:gd name="T6" fmla="*/ 13 w 28"/>
                <a:gd name="T7" fmla="*/ 49 h 70"/>
                <a:gd name="T8" fmla="*/ 1 w 2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468"/>
            <p:cNvSpPr/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46 w 49"/>
                <a:gd name="T1" fmla="*/ 4 h 114"/>
                <a:gd name="T2" fmla="*/ 26 w 49"/>
                <a:gd name="T3" fmla="*/ 114 h 114"/>
                <a:gd name="T4" fmla="*/ 0 w 49"/>
                <a:gd name="T5" fmla="*/ 114 h 114"/>
                <a:gd name="T6" fmla="*/ 4 w 49"/>
                <a:gd name="T7" fmla="*/ 0 h 114"/>
                <a:gd name="T8" fmla="*/ 46 w 49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469"/>
            <p:cNvSpPr/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 h 22"/>
                <a:gd name="T2" fmla="*/ 20 w 20"/>
                <a:gd name="T3" fmla="*/ 2 h 22"/>
                <a:gd name="T4" fmla="*/ 20 w 20"/>
                <a:gd name="T5" fmla="*/ 5 h 22"/>
                <a:gd name="T6" fmla="*/ 4 w 20"/>
                <a:gd name="T7" fmla="*/ 22 h 22"/>
                <a:gd name="T8" fmla="*/ 0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71" name="文本框 7">
            <a:extLst>
              <a:ext uri="{FF2B5EF4-FFF2-40B4-BE49-F238E27FC236}">
                <a16:creationId xmlns:a16="http://schemas.microsoft.com/office/drawing/2014/main" xmlns="" id="{47CBE6FD-342E-48A9-B79E-885C0F0533AA}"/>
              </a:ext>
            </a:extLst>
          </p:cNvPr>
          <p:cNvSpPr txBox="1"/>
          <p:nvPr/>
        </p:nvSpPr>
        <p:spPr>
          <a:xfrm>
            <a:off x="1469068" y="2472075"/>
            <a:ext cx="84200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Gấp áo, gấp chăn thật dễ dàng và sắp xếp gọn cũng thật vui, bạn nào cũng làm được tốt.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准圆_GBK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86EC7C36-096A-498B-9CA5-03CC9CB1FC7A}"/>
              </a:ext>
            </a:extLst>
          </p:cNvPr>
          <p:cNvSpPr txBox="1"/>
          <p:nvPr/>
        </p:nvSpPr>
        <p:spPr>
          <a:xfrm>
            <a:off x="4371279" y="1644404"/>
            <a:ext cx="2615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C80CAB-9DB7-46BD-9E4B-07E91B47CD1A}"/>
              </a:ext>
            </a:extLst>
          </p:cNvPr>
          <p:cNvSpPr txBox="1"/>
          <p:nvPr/>
        </p:nvSpPr>
        <p:spPr>
          <a:xfrm rot="21280811">
            <a:off x="1244151" y="2636867"/>
            <a:ext cx="61451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“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(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”.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90" y="337975"/>
            <a:ext cx="923545" cy="9144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00613" y="4786312"/>
            <a:ext cx="2800350" cy="1643062"/>
          </a:xfrm>
          <a:prstGeom prst="rect">
            <a:avLst/>
          </a:prstGeom>
          <a:solidFill>
            <a:srgbClr val="2A434A"/>
          </a:solidFill>
          <a:ln>
            <a:solidFill>
              <a:srgbClr val="2A4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5575973-995E-35B6-55E6-81F96F013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106" y="112648"/>
            <a:ext cx="2822693" cy="1213209"/>
          </a:xfrm>
          <a:prstGeom prst="rect">
            <a:avLst/>
          </a:prstGeom>
        </p:spPr>
      </p:pic>
      <p:pic>
        <p:nvPicPr>
          <p:cNvPr id="10" name="Picture 9" descr="A white and pink text&#10;&#10;Description automatically generated">
            <a:extLst>
              <a:ext uri="{FF2B5EF4-FFF2-40B4-BE49-F238E27FC236}">
                <a16:creationId xmlns:a16="http://schemas.microsoft.com/office/drawing/2014/main" xmlns="" id="{CFC86F50-C4AF-1E1D-DDEF-94B37D5CD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10" y="699157"/>
            <a:ext cx="97536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9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3"/>
          <p:cNvSpPr/>
          <p:nvPr/>
        </p:nvSpPr>
        <p:spPr>
          <a:xfrm>
            <a:off x="5454933" y="1111201"/>
            <a:ext cx="1632331" cy="84995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0" name="Google Shape;860;p53"/>
          <p:cNvSpPr/>
          <p:nvPr/>
        </p:nvSpPr>
        <p:spPr>
          <a:xfrm>
            <a:off x="2074147" y="331583"/>
            <a:ext cx="1214391" cy="63235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1" name="Google Shape;861;p53"/>
          <p:cNvSpPr/>
          <p:nvPr/>
        </p:nvSpPr>
        <p:spPr>
          <a:xfrm>
            <a:off x="8508183" y="719999"/>
            <a:ext cx="2383579" cy="124117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62" name="Google Shape;862;p53"/>
          <p:cNvGrpSpPr/>
          <p:nvPr/>
        </p:nvGrpSpPr>
        <p:grpSpPr>
          <a:xfrm>
            <a:off x="195495" y="2495621"/>
            <a:ext cx="2784105" cy="4432107"/>
            <a:chOff x="5720133" y="1863164"/>
            <a:chExt cx="2088079" cy="3324080"/>
          </a:xfrm>
        </p:grpSpPr>
        <p:grpSp>
          <p:nvGrpSpPr>
            <p:cNvPr id="863" name="Google Shape;863;p53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864" name="Google Shape;864;p53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53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53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67" name="Google Shape;867;p53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868" name="Google Shape;868;p53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53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53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1" name="Google Shape;871;p53"/>
          <p:cNvGrpSpPr/>
          <p:nvPr/>
        </p:nvGrpSpPr>
        <p:grpSpPr>
          <a:xfrm>
            <a:off x="9800513" y="2700331"/>
            <a:ext cx="2174448" cy="4680936"/>
            <a:chOff x="1153683" y="-2151675"/>
            <a:chExt cx="835769" cy="1799253"/>
          </a:xfrm>
        </p:grpSpPr>
        <p:sp>
          <p:nvSpPr>
            <p:cNvPr id="872" name="Google Shape;872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53"/>
          <p:cNvGrpSpPr/>
          <p:nvPr/>
        </p:nvGrpSpPr>
        <p:grpSpPr>
          <a:xfrm>
            <a:off x="8471732" y="4542807"/>
            <a:ext cx="1328761" cy="2860572"/>
            <a:chOff x="1153683" y="-2151675"/>
            <a:chExt cx="835769" cy="1799253"/>
          </a:xfrm>
        </p:grpSpPr>
        <p:sp>
          <p:nvSpPr>
            <p:cNvPr id="878" name="Google Shape;878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0" name="Google Shape;880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1" name="Google Shape;881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3" name="Google Shape;883;p53"/>
          <p:cNvGrpSpPr/>
          <p:nvPr/>
        </p:nvGrpSpPr>
        <p:grpSpPr>
          <a:xfrm>
            <a:off x="9636233" y="5543609"/>
            <a:ext cx="1009609" cy="2173497"/>
            <a:chOff x="1153683" y="-2151675"/>
            <a:chExt cx="835769" cy="1799253"/>
          </a:xfrm>
        </p:grpSpPr>
        <p:sp>
          <p:nvSpPr>
            <p:cNvPr id="884" name="Google Shape;884;p53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53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53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53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53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53575F45-FFE9-1011-E91B-77BB61313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203" y="949307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02" b="89994" l="1415" r="28670">
                        <a14:foregroundMark x1="39345" y1="17526" x2="39062" y2="84172"/>
                        <a14:foregroundMark x1="18075" y1="16677" x2="16417" y2="24803"/>
                        <a14:foregroundMark x1="6996" y1="51668" x2="9745" y2="35233"/>
                        <a14:foregroundMark x1="10877" y1="19345" x2="24222" y2="20012"/>
                        <a14:foregroundMark x1="11403" y1="58945" x2="9624" y2="55185"/>
                        <a14:foregroundMark x1="61423" y1="19588" x2="60049" y2="80230"/>
                        <a14:foregroundMark x1="57946" y1="24196" x2="68783" y2="22317"/>
                        <a14:foregroundMark x1="33077" y1="23105" x2="44359" y2="22923"/>
                        <a14:foregroundMark x1="64214" y1="60400" x2="64780" y2="84779"/>
                        <a14:foregroundMark x1="59482" y1="85810" x2="60615" y2="8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740" b="9791"/>
          <a:stretch/>
        </p:blipFill>
        <p:spPr>
          <a:xfrm>
            <a:off x="3971926" y="2386873"/>
            <a:ext cx="2263940" cy="4356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5" b="89994" l="74040" r="967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93" t="7709" b="9167"/>
          <a:stretch/>
        </p:blipFill>
        <p:spPr>
          <a:xfrm>
            <a:off x="6097764" y="2650760"/>
            <a:ext cx="2072529" cy="42072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4290808-2827-A325-82E9-0B3A2C66ECA9}"/>
              </a:ext>
            </a:extLst>
          </p:cNvPr>
          <p:cNvSpPr/>
          <p:nvPr/>
        </p:nvSpPr>
        <p:spPr>
          <a:xfrm>
            <a:off x="8396868" y="3401122"/>
            <a:ext cx="1048215" cy="5575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6B96819-EC3C-90A8-166F-7A1BD1BBB8FD}"/>
              </a:ext>
            </a:extLst>
          </p:cNvPr>
          <p:cNvSpPr/>
          <p:nvPr/>
        </p:nvSpPr>
        <p:spPr>
          <a:xfrm>
            <a:off x="301083" y="1326995"/>
            <a:ext cx="1048215" cy="5575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DF272A-F31F-FE45-37BB-503574094498}"/>
              </a:ext>
            </a:extLst>
          </p:cNvPr>
          <p:cNvSpPr txBox="1"/>
          <p:nvPr/>
        </p:nvSpPr>
        <p:spPr>
          <a:xfrm>
            <a:off x="1514872" y="1374706"/>
            <a:ext cx="88429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 trò xếp thẻ đồ dùng cá nhân vào hộp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1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811FFE-A6AA-401D-BD9F-D43E95244C11}"/>
              </a:ext>
            </a:extLst>
          </p:cNvPr>
          <p:cNvSpPr txBox="1"/>
          <p:nvPr/>
        </p:nvSpPr>
        <p:spPr>
          <a:xfrm>
            <a:off x="1272806" y="2666210"/>
            <a:ext cx="94235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thẻ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vệ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chơi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lượt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thẻ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0CF70E-6949-4AA9-86E6-C2EF9999E794}"/>
              </a:ext>
            </a:extLst>
          </p:cNvPr>
          <p:cNvSpPr txBox="1"/>
          <p:nvPr/>
        </p:nvSpPr>
        <p:spPr>
          <a:xfrm>
            <a:off x="3345298" y="1390789"/>
            <a:ext cx="4678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AFC098-8D79-4D75-A843-63041B5A3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11" y="4605660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585CC9-11FE-4E9F-8920-DEEA1C3EB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86" y="4093551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xmlns="" id="{EE7FD8B9-8461-4996-A76E-4B8E3419D91E}"/>
              </a:ext>
            </a:extLst>
          </p:cNvPr>
          <p:cNvSpPr/>
          <p:nvPr/>
        </p:nvSpPr>
        <p:spPr>
          <a:xfrm>
            <a:off x="1877005" y="5317110"/>
            <a:ext cx="1408455" cy="78597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 </a:t>
            </a:r>
            <a:r>
              <a:rPr lang="en-US" sz="2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endPara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28FE7CA-FC2D-42AA-B7C3-9633493E4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646" y="4592866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5472866-DBA9-4F4B-A810-2AF672173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21" y="4080757"/>
            <a:ext cx="2060627" cy="1383912"/>
          </a:xfrm>
          <a:prstGeom prst="rect">
            <a:avLst/>
          </a:prstGeom>
        </p:spPr>
      </p:pic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xmlns="" id="{A0733089-7250-4B43-A21E-3741BAFA10F7}"/>
              </a:ext>
            </a:extLst>
          </p:cNvPr>
          <p:cNvSpPr/>
          <p:nvPr/>
        </p:nvSpPr>
        <p:spPr>
          <a:xfrm>
            <a:off x="5077746" y="5231219"/>
            <a:ext cx="1470660" cy="944901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C0E2456-C31D-439B-B901-2909B5BB12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632" y="4445306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45B58DF-308B-4C93-B25D-AA4F66FA9B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07" y="3933197"/>
            <a:ext cx="2060627" cy="1383912"/>
          </a:xfrm>
          <a:prstGeom prst="rect">
            <a:avLst/>
          </a:prstGeom>
        </p:spPr>
      </p:pic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xmlns="" id="{6C3C5E21-C99E-4922-AB85-EA36F0B06117}"/>
              </a:ext>
            </a:extLst>
          </p:cNvPr>
          <p:cNvSpPr/>
          <p:nvPr/>
        </p:nvSpPr>
        <p:spPr>
          <a:xfrm>
            <a:off x="8954829" y="5231219"/>
            <a:ext cx="1470660" cy="74989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B36BF5F-5076-46C6-9E1B-3888BF0C75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0786" y="991597"/>
            <a:ext cx="1520933" cy="13839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F92831B-ABCA-4729-B0C3-165F848C3C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5690" y="865495"/>
            <a:ext cx="1296333" cy="15100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97B02A2-FCAD-486F-91C3-6EFC6E7E8E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5994" y="991597"/>
            <a:ext cx="1520933" cy="15501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48006D1-F242-4F49-A1E6-DBE1D898FE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3256" y="1021599"/>
            <a:ext cx="1136586" cy="14454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D562DAB-7F5D-43DD-B55C-771886EDAF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59616" y="1021599"/>
            <a:ext cx="1136586" cy="15452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DE8A886-B2EE-47E8-BE25-6C06EC6603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05488" y="2704211"/>
            <a:ext cx="1536231" cy="113328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D9E371CA-5DBD-4983-9B21-903D6010B2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09060" y="2446136"/>
            <a:ext cx="1136586" cy="15112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BD5B2A4-AFEB-49D9-8343-2FD68EAFEC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74027" y="2608169"/>
            <a:ext cx="1340798" cy="14480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19D92BE7-29FA-49C4-A940-18DB9E6B7B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66598" y="2508366"/>
            <a:ext cx="1136586" cy="1482503"/>
          </a:xfrm>
          <a:prstGeom prst="rect">
            <a:avLst/>
          </a:prstGeom>
        </p:spPr>
      </p:pic>
      <p:pic>
        <p:nvPicPr>
          <p:cNvPr id="44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xmlns="" id="{CDADBE5D-F77C-44AB-80A4-02A8C8B19D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76" y="311103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01119 0.4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" y="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4539 0.4576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30495 0.4692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47" y="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0.14818 0.494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31823 0.470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11" y="2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12058 0.3083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30404 0.276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45821 0.3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17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443913" y="3471863"/>
            <a:ext cx="1014412" cy="4714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8114" y="1329561"/>
            <a:ext cx="814987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 dùng cá nhân cần được phân loại và sắp xếp gọn gàng.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Mỗi món đồ đều có “nơi ở” riêng của chúng.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435">
            <a:off x="-129835" y="-457272"/>
            <a:ext cx="3077381" cy="30773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r="21029" b="23343"/>
          <a:stretch/>
        </p:blipFill>
        <p:spPr>
          <a:xfrm>
            <a:off x="4562109" y="0"/>
            <a:ext cx="3263958" cy="11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3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41" name="图片 40" descr="f840fcf99964247a73e0d4aba59271d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0690" y="3044190"/>
            <a:ext cx="2179320" cy="3258185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-1" y="1435799"/>
            <a:ext cx="8431619" cy="4232366"/>
          </a:xfrm>
          <a:prstGeom prst="cloudCallout">
            <a:avLst>
              <a:gd name="adj1" fmla="val 68287"/>
              <a:gd name="adj2" fmla="val -121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lời khuyên khi bạn không muốn dọn đồ sau khi sử 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24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73" y="1120054"/>
            <a:ext cx="6000131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828724" y="2157902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1877488" y="2184386"/>
            <a:ext cx="56809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Buổi sáng, khi thức dậy, em có gấp chăn, sắp xếp giường gọn lại không?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803879F7-A6C9-40EB-A7BA-677B3AF3D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465" y="3988423"/>
            <a:ext cx="3070079" cy="2516912"/>
          </a:xfrm>
          <a:prstGeom prst="rect">
            <a:avLst/>
          </a:prstGeom>
        </p:spPr>
      </p:pic>
      <p:sp>
        <p:nvSpPr>
          <p:cNvPr id="56" name="62">
            <a:extLst>
              <a:ext uri="{FF2B5EF4-FFF2-40B4-BE49-F238E27FC236}">
                <a16:creationId xmlns:a16="http://schemas.microsoft.com/office/drawing/2014/main" xmlns="" id="{B71B7B8D-CCC1-4B89-90AC-526AC636C2CC}"/>
              </a:ext>
            </a:extLst>
          </p:cNvPr>
          <p:cNvSpPr txBox="1"/>
          <p:nvPr/>
        </p:nvSpPr>
        <p:spPr>
          <a:xfrm rot="21307475">
            <a:off x="1901031" y="2434861"/>
            <a:ext cx="5680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có thể tự treo và gấp quần áo của mình chưa?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7" name="62">
            <a:extLst>
              <a:ext uri="{FF2B5EF4-FFF2-40B4-BE49-F238E27FC236}">
                <a16:creationId xmlns:a16="http://schemas.microsoft.com/office/drawing/2014/main" xmlns="" id="{5485D59F-79C3-4D1C-8F8A-DC63FC852A42}"/>
              </a:ext>
            </a:extLst>
          </p:cNvPr>
          <p:cNvSpPr txBox="1"/>
          <p:nvPr/>
        </p:nvSpPr>
        <p:spPr>
          <a:xfrm rot="21307475">
            <a:off x="1843806" y="2079860"/>
            <a:ext cx="54554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 chơi khi chơi xong em có xếp gọn lại không?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50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 build="allAtOnce"/>
          <p:bldP spid="56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 build="allAtOnce"/>
          <p:bldP spid="56" grpId="0" build="allAtOnce"/>
        </p:bld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Garden Week! by Slidesgo">
  <a:themeElements>
    <a:clrScheme name="Simple Light">
      <a:dk1>
        <a:srgbClr val="000000"/>
      </a:dk1>
      <a:lt1>
        <a:srgbClr val="FFFFFF"/>
      </a:lt1>
      <a:dk2>
        <a:srgbClr val="E4F7D7"/>
      </a:dk2>
      <a:lt2>
        <a:srgbClr val="AFDA90"/>
      </a:lt2>
      <a:accent1>
        <a:srgbClr val="2A6842"/>
      </a:accent1>
      <a:accent2>
        <a:srgbClr val="BEE2EC"/>
      </a:accent2>
      <a:accent3>
        <a:srgbClr val="5891BE"/>
      </a:accent3>
      <a:accent4>
        <a:srgbClr val="ED7259"/>
      </a:accent4>
      <a:accent5>
        <a:srgbClr val="FFDF49"/>
      </a:accent5>
      <a:accent6>
        <a:srgbClr val="F2B1B7"/>
      </a:accent6>
      <a:hlink>
        <a:srgbClr val="AFDA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arden Week! by Slidesgo">
  <a:themeElements>
    <a:clrScheme name="Simple Light">
      <a:dk1>
        <a:srgbClr val="000000"/>
      </a:dk1>
      <a:lt1>
        <a:srgbClr val="FFFFFF"/>
      </a:lt1>
      <a:dk2>
        <a:srgbClr val="E4F7D7"/>
      </a:dk2>
      <a:lt2>
        <a:srgbClr val="AFDA90"/>
      </a:lt2>
      <a:accent1>
        <a:srgbClr val="2A6842"/>
      </a:accent1>
      <a:accent2>
        <a:srgbClr val="BEE2EC"/>
      </a:accent2>
      <a:accent3>
        <a:srgbClr val="5891BE"/>
      </a:accent3>
      <a:accent4>
        <a:srgbClr val="ED7259"/>
      </a:accent4>
      <a:accent5>
        <a:srgbClr val="FFDF49"/>
      </a:accent5>
      <a:accent6>
        <a:srgbClr val="F2B1B7"/>
      </a:accent6>
      <a:hlink>
        <a:srgbClr val="AFDA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Garden Week! by Slidesgo">
  <a:themeElements>
    <a:clrScheme name="Simple Light">
      <a:dk1>
        <a:srgbClr val="000000"/>
      </a:dk1>
      <a:lt1>
        <a:srgbClr val="FFFFFF"/>
      </a:lt1>
      <a:dk2>
        <a:srgbClr val="E4F7D7"/>
      </a:dk2>
      <a:lt2>
        <a:srgbClr val="AFDA90"/>
      </a:lt2>
      <a:accent1>
        <a:srgbClr val="2A6842"/>
      </a:accent1>
      <a:accent2>
        <a:srgbClr val="BEE2EC"/>
      </a:accent2>
      <a:accent3>
        <a:srgbClr val="5891BE"/>
      </a:accent3>
      <a:accent4>
        <a:srgbClr val="ED7259"/>
      </a:accent4>
      <a:accent5>
        <a:srgbClr val="FFDF49"/>
      </a:accent5>
      <a:accent6>
        <a:srgbClr val="F2B1B7"/>
      </a:accent6>
      <a:hlink>
        <a:srgbClr val="AFDA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331</Words>
  <Application>Microsoft Office PowerPoint</Application>
  <PresentationFormat>Custom</PresentationFormat>
  <Paragraphs>29</Paragraphs>
  <Slides>18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Office 主题</vt:lpstr>
      <vt:lpstr>3_Office 主题​​</vt:lpstr>
      <vt:lpstr>4_Office 主题​​</vt:lpstr>
      <vt:lpstr>默认设计模板</vt:lpstr>
      <vt:lpstr>1_Office 主题</vt:lpstr>
      <vt:lpstr>Garden Week! by Slidesgo</vt:lpstr>
      <vt:lpstr>Office Theme</vt:lpstr>
      <vt:lpstr>1_Garden Week! by Slidesgo</vt:lpstr>
      <vt:lpstr>1_Office Theme</vt:lpstr>
      <vt:lpstr>3_Office Theme</vt:lpstr>
      <vt:lpstr>5_Office 主题​​</vt:lpstr>
      <vt:lpstr>2_Garden Week! by Slidesgo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24</cp:revision>
  <dcterms:created xsi:type="dcterms:W3CDTF">2021-09-21T13:30:37Z</dcterms:created>
  <dcterms:modified xsi:type="dcterms:W3CDTF">2025-12-25T09:49:47Z</dcterms:modified>
</cp:coreProperties>
</file>