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wav" ContentType="audio/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4.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5.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6.xml" ContentType="application/vnd.openxmlformats-officedocument.theme+xml"/>
  <Override PartName="/ppt/slideLayouts/slideLayout102.xml" ContentType="application/vnd.openxmlformats-officedocument.presentationml.slideLayout+xml"/>
  <Override PartName="/ppt/theme/theme7.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8.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9.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0.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6" r:id="rId1"/>
    <p:sldMasterId id="2147483719" r:id="rId2"/>
    <p:sldMasterId id="2147483731" r:id="rId3"/>
    <p:sldMasterId id="2147483744" r:id="rId4"/>
    <p:sldMasterId id="2147483775" r:id="rId5"/>
    <p:sldMasterId id="2147483821" r:id="rId6"/>
    <p:sldMasterId id="2147483853" r:id="rId7"/>
    <p:sldMasterId id="2147483855" r:id="rId8"/>
    <p:sldMasterId id="2147483867" r:id="rId9"/>
    <p:sldMasterId id="2147483899" r:id="rId10"/>
    <p:sldMasterId id="2147483931" r:id="rId11"/>
  </p:sldMasterIdLst>
  <p:notesMasterIdLst>
    <p:notesMasterId r:id="rId33"/>
  </p:notesMasterIdLst>
  <p:sldIdLst>
    <p:sldId id="313" r:id="rId12"/>
    <p:sldId id="283" r:id="rId13"/>
    <p:sldId id="315" r:id="rId14"/>
    <p:sldId id="473" r:id="rId15"/>
    <p:sldId id="477" r:id="rId16"/>
    <p:sldId id="288" r:id="rId17"/>
    <p:sldId id="271" r:id="rId18"/>
    <p:sldId id="474" r:id="rId19"/>
    <p:sldId id="476" r:id="rId20"/>
    <p:sldId id="475" r:id="rId21"/>
    <p:sldId id="342" r:id="rId22"/>
    <p:sldId id="273" r:id="rId23"/>
    <p:sldId id="467" r:id="rId24"/>
    <p:sldId id="468" r:id="rId25"/>
    <p:sldId id="478" r:id="rId26"/>
    <p:sldId id="479" r:id="rId27"/>
    <p:sldId id="325" r:id="rId28"/>
    <p:sldId id="470" r:id="rId29"/>
    <p:sldId id="389" r:id="rId30"/>
    <p:sldId id="460" r:id="rId31"/>
    <p:sldId id="336"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indows User" initials="WU" lastIdx="1" clrIdx="0">
    <p:extLst>
      <p:ext uri="{19B8F6BF-5375-455C-9EA6-DF929625EA0E}">
        <p15:presenceInfo xmlns:p15="http://schemas.microsoft.com/office/powerpoint/2012/main" xmlns="" userId="Windows User"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4" autoAdjust="0"/>
    <p:restoredTop sz="94660"/>
  </p:normalViewPr>
  <p:slideViewPr>
    <p:cSldViewPr snapToGrid="0">
      <p:cViewPr>
        <p:scale>
          <a:sx n="81" d="100"/>
          <a:sy n="81" d="100"/>
        </p:scale>
        <p:origin x="-300" y="-3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 Type="http://schemas.openxmlformats.org/officeDocument/2006/relationships/slideMaster" Target="slideMasters/slideMaster3.xml"/><Relationship Id="rId21" Type="http://schemas.openxmlformats.org/officeDocument/2006/relationships/slide" Target="slides/slide10.xml"/><Relationship Id="rId34" Type="http://schemas.openxmlformats.org/officeDocument/2006/relationships/commentAuthors" Target="commentAuthors.xml"/><Relationship Id="rId7" Type="http://schemas.openxmlformats.org/officeDocument/2006/relationships/slideMaster" Target="slideMasters/slideMaster7.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5.xml"/><Relationship Id="rId20" Type="http://schemas.openxmlformats.org/officeDocument/2006/relationships/slide" Target="slides/slide9.xml"/><Relationship Id="rId29"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viewProps" Target="viewProps.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40E6DFA-1D23-4990-83D3-E2DED816A36D}" type="datetimeFigureOut">
              <a:rPr lang="en-US" smtClean="0"/>
              <a:t>12/26/2025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0604A8B-662A-4ABB-BB0E-3F54C46CC3AA}" type="slidenum">
              <a:rPr lang="en-US" smtClean="0"/>
              <a:t>‹#›</a:t>
            </a:fld>
            <a:endParaRPr lang="en-US"/>
          </a:p>
        </p:txBody>
      </p:sp>
    </p:spTree>
    <p:extLst>
      <p:ext uri="{BB962C8B-B14F-4D97-AF65-F5344CB8AC3E}">
        <p14:creationId xmlns:p14="http://schemas.microsoft.com/office/powerpoint/2010/main" val="41330204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Thiết</a:t>
            </a:r>
            <a:r>
              <a:rPr lang="en-US" dirty="0"/>
              <a:t> </a:t>
            </a:r>
            <a:r>
              <a:rPr lang="en-US" dirty="0" err="1"/>
              <a:t>kế</a:t>
            </a:r>
            <a:r>
              <a:rPr lang="en-US" dirty="0"/>
              <a:t>: </a:t>
            </a:r>
            <a:r>
              <a:rPr lang="en-US" dirty="0" err="1"/>
              <a:t>Hương</a:t>
            </a:r>
            <a:r>
              <a:rPr lang="en-US" dirty="0"/>
              <a:t> </a:t>
            </a:r>
            <a:r>
              <a:rPr lang="en-US" dirty="0" err="1"/>
              <a:t>Thảo</a:t>
            </a:r>
            <a:r>
              <a:rPr lang="en-US" dirty="0"/>
              <a:t> – </a:t>
            </a:r>
            <a:r>
              <a:rPr lang="en-US" dirty="0" err="1"/>
              <a:t>Zalo</a:t>
            </a:r>
            <a:r>
              <a:rPr lang="en-US" dirty="0"/>
              <a:t> 0972115126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69CCEDA-E65C-456E-B001-9A7323654A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3412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Google Shape;51;g7792749926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 name="Google Shape;52;g7792749926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72461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Hương</a:t>
            </a:r>
            <a:r>
              <a:rPr lang="en-US" dirty="0"/>
              <a:t> </a:t>
            </a:r>
            <a:r>
              <a:rPr lang="en-US" dirty="0" err="1"/>
              <a:t>thảo</a:t>
            </a:r>
            <a:r>
              <a:rPr lang="en-US" dirty="0"/>
              <a:t> – </a:t>
            </a:r>
            <a:r>
              <a:rPr lang="en-US" dirty="0" err="1"/>
              <a:t>zalo</a:t>
            </a:r>
            <a:r>
              <a:rPr lang="en-US" dirty="0"/>
              <a:t> 0972115126</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64C6B5A-DB48-43C0-9059-D062B771896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00256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Thiết</a:t>
            </a:r>
            <a:r>
              <a:rPr lang="en-US" dirty="0"/>
              <a:t> </a:t>
            </a:r>
            <a:r>
              <a:rPr lang="en-US" dirty="0" err="1"/>
              <a:t>kế</a:t>
            </a:r>
            <a:r>
              <a:rPr lang="en-US" dirty="0"/>
              <a:t>: </a:t>
            </a:r>
            <a:r>
              <a:rPr lang="en-US" dirty="0" err="1"/>
              <a:t>Hương</a:t>
            </a:r>
            <a:r>
              <a:rPr lang="en-US" dirty="0"/>
              <a:t> </a:t>
            </a:r>
            <a:r>
              <a:rPr lang="en-US" dirty="0" err="1"/>
              <a:t>Thảo</a:t>
            </a:r>
            <a:r>
              <a:rPr lang="en-US" dirty="0"/>
              <a:t> – </a:t>
            </a:r>
            <a:r>
              <a:rPr lang="en-US" dirty="0" err="1"/>
              <a:t>Zalo</a:t>
            </a:r>
            <a:r>
              <a:rPr lang="en-US"/>
              <a:t> 0972115126</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69CCEDA-E65C-456E-B001-9A7323654A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76596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B700854A-D18D-5A3F-224B-B0A962F5AF1C}"/>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xmlns="" id="{FF304CA5-BACA-3E2B-28B0-8FD8B639F6AF}"/>
              </a:ext>
            </a:extLst>
          </p:cNvPr>
          <p:cNvSpPr>
            <a:spLocks noGrp="1" noRot="1" noChangeAspect="1"/>
          </p:cNvSpPr>
          <p:nvPr>
            <p:ph type="sldImg" idx="2"/>
          </p:nvPr>
        </p:nvSpPr>
        <p:spPr/>
      </p:sp>
      <p:sp>
        <p:nvSpPr>
          <p:cNvPr id="3" name="文本占位符 2">
            <a:extLst>
              <a:ext uri="{FF2B5EF4-FFF2-40B4-BE49-F238E27FC236}">
                <a16:creationId xmlns:a16="http://schemas.microsoft.com/office/drawing/2014/main" xmlns="" id="{2DF7FE3B-2465-7041-5626-7EAA43D96BA8}"/>
              </a:ext>
            </a:extLst>
          </p:cNvPr>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16239222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5701FA-A99B-4EA7-BD9A-49A04217BC0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7639404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5701FA-A99B-4EA7-BD9A-49A04217BC0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7854499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
        <p:cNvGrpSpPr/>
        <p:nvPr/>
      </p:nvGrpSpPr>
      <p:grpSpPr>
        <a:xfrm>
          <a:off x="0" y="0"/>
          <a:ext cx="0" cy="0"/>
          <a:chOff x="0" y="0"/>
          <a:chExt cx="0" cy="0"/>
        </a:xfrm>
      </p:grpSpPr>
      <p:sp>
        <p:nvSpPr>
          <p:cNvPr id="1257" name="Google Shape;1257;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8" name="Google Shape;1258;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86700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5701FA-A99B-4EA7-BD9A-49A04217BC0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0813356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5701FA-A99B-4EA7-BD9A-49A04217BC0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8978208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763FF13F-B6A1-18E4-388F-8E57D49E49D1}"/>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xmlns="" id="{E8EE5E18-4129-492C-0CED-79EC913DCD45}"/>
              </a:ext>
            </a:extLst>
          </p:cNvPr>
          <p:cNvSpPr>
            <a:spLocks noGrp="1" noRot="1" noChangeAspect="1"/>
          </p:cNvSpPr>
          <p:nvPr>
            <p:ph type="sldImg" idx="2"/>
          </p:nvPr>
        </p:nvSpPr>
        <p:spPr/>
      </p:sp>
      <p:sp>
        <p:nvSpPr>
          <p:cNvPr id="3" name="文本占位符 2">
            <a:extLst>
              <a:ext uri="{FF2B5EF4-FFF2-40B4-BE49-F238E27FC236}">
                <a16:creationId xmlns:a16="http://schemas.microsoft.com/office/drawing/2014/main" xmlns="" id="{8286403A-EE60-0F73-D152-24593BA2C3A4}"/>
              </a:ext>
            </a:extLst>
          </p:cNvPr>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37939618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07876B06-25B7-5A86-9986-5ECF1FC57B60}"/>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xmlns="" id="{9046D9EC-BCF0-3F58-FDC0-B3784708B874}"/>
              </a:ext>
            </a:extLst>
          </p:cNvPr>
          <p:cNvSpPr>
            <a:spLocks noGrp="1" noRot="1" noChangeAspect="1"/>
          </p:cNvSpPr>
          <p:nvPr>
            <p:ph type="sldImg" idx="2"/>
          </p:nvPr>
        </p:nvSpPr>
        <p:spPr/>
      </p:sp>
      <p:sp>
        <p:nvSpPr>
          <p:cNvPr id="3" name="文本占位符 2">
            <a:extLst>
              <a:ext uri="{FF2B5EF4-FFF2-40B4-BE49-F238E27FC236}">
                <a16:creationId xmlns:a16="http://schemas.microsoft.com/office/drawing/2014/main" xmlns="" id="{76A3717D-E91B-DF27-C343-6E86655B2A78}"/>
              </a:ext>
            </a:extLst>
          </p:cNvPr>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390965106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9.xml"/><Relationship Id="rId4" Type="http://schemas.openxmlformats.org/officeDocument/2006/relationships/hyperlink" Target="http://bit.ly/2TtBDfr" TargetMode="Externa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0.xml"/><Relationship Id="rId4" Type="http://schemas.openxmlformats.org/officeDocument/2006/relationships/hyperlink" Target="http://bit.ly/2TtBDfr" TargetMode="Externa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4_空白">
    <p:bg>
      <p:bgRef idx="1001">
        <a:schemeClr val="bg1"/>
      </p:bgRef>
    </p:bg>
    <p:spTree>
      <p:nvGrpSpPr>
        <p:cNvPr id="1" name=""/>
        <p:cNvGrpSpPr/>
        <p:nvPr/>
      </p:nvGrpSpPr>
      <p:grpSpPr>
        <a:xfrm>
          <a:off x="0" y="0"/>
          <a:ext cx="0" cy="0"/>
          <a:chOff x="0" y="0"/>
          <a:chExt cx="0" cy="0"/>
        </a:xfrm>
      </p:grpSpPr>
      <p:sp>
        <p:nvSpPr>
          <p:cNvPr id="4" name="矩形 3"/>
          <p:cNvSpPr/>
          <p:nvPr userDrawn="1"/>
        </p:nvSpPr>
        <p:spPr>
          <a:xfrm>
            <a:off x="0" y="0"/>
            <a:ext cx="12192000" cy="6858000"/>
          </a:xfrm>
          <a:prstGeom prst="rect">
            <a:avLst/>
          </a:prstGeom>
          <a:blipFill dpi="0" rotWithShape="1">
            <a:blip r:embed="rId2"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lIns="86277" tIns="43142" rIns="86277" bIns="43142" rtlCol="0" anchor="ctr"/>
          <a:lstStyle/>
          <a:p>
            <a:pPr algn="ctr" defTabSz="862758" fontAlgn="base">
              <a:spcBef>
                <a:spcPct val="0"/>
              </a:spcBef>
              <a:spcAft>
                <a:spcPct val="0"/>
              </a:spcAft>
            </a:pPr>
            <a:endParaRPr lang="zh-CN" altLang="en-US" sz="1700">
              <a:solidFill>
                <a:prstClr val="white"/>
              </a:solidFill>
            </a:endParaRPr>
          </a:p>
        </p:txBody>
      </p:sp>
    </p:spTree>
    <p:extLst>
      <p:ext uri="{BB962C8B-B14F-4D97-AF65-F5344CB8AC3E}">
        <p14:creationId xmlns:p14="http://schemas.microsoft.com/office/powerpoint/2010/main" val="362168664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A719821D-3169-462D-BDC5-707DAA3731AF}"/>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xmlns="" id="{C25970DE-180B-463A-842D-4B948B1E483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xmlns="" id="{27048C78-1503-4FD7-8859-990F963DFC6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D84969D1-8A89-4051-A7A3-053E791C47D5}"/>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6" name="页脚占位符 5">
            <a:extLst>
              <a:ext uri="{FF2B5EF4-FFF2-40B4-BE49-F238E27FC236}">
                <a16:creationId xmlns:a16="http://schemas.microsoft.com/office/drawing/2014/main" xmlns="" id="{F2B7B8CF-C72E-438F-A999-E8DA548268FD}"/>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6F73A437-B948-459B-B14D-44D796DEEFE1}"/>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230423348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129"/>
        <p:cNvGrpSpPr/>
        <p:nvPr/>
      </p:nvGrpSpPr>
      <p:grpSpPr>
        <a:xfrm>
          <a:off x="0" y="0"/>
          <a:ext cx="0" cy="0"/>
          <a:chOff x="0" y="0"/>
          <a:chExt cx="0" cy="0"/>
        </a:xfrm>
      </p:grpSpPr>
      <p:grpSp>
        <p:nvGrpSpPr>
          <p:cNvPr id="2130" name="Google Shape;2130;p33"/>
          <p:cNvGrpSpPr/>
          <p:nvPr/>
        </p:nvGrpSpPr>
        <p:grpSpPr>
          <a:xfrm>
            <a:off x="-887569" y="402878"/>
            <a:ext cx="13117220" cy="7215937"/>
            <a:chOff x="-665677" y="302158"/>
            <a:chExt cx="9837915" cy="5411953"/>
          </a:xfrm>
        </p:grpSpPr>
        <p:sp>
          <p:nvSpPr>
            <p:cNvPr id="2131" name="Google Shape;2131;p33"/>
            <p:cNvSpPr/>
            <p:nvPr/>
          </p:nvSpPr>
          <p:spPr>
            <a:xfrm>
              <a:off x="3543550" y="3122615"/>
              <a:ext cx="5628688" cy="188946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32" name="Google Shape;2132;p33"/>
            <p:cNvGrpSpPr/>
            <p:nvPr/>
          </p:nvGrpSpPr>
          <p:grpSpPr>
            <a:xfrm>
              <a:off x="-14" y="4224876"/>
              <a:ext cx="9143881" cy="1489235"/>
              <a:chOff x="626075" y="3657856"/>
              <a:chExt cx="5447326" cy="1489235"/>
            </a:xfrm>
          </p:grpSpPr>
          <p:sp>
            <p:nvSpPr>
              <p:cNvPr id="2133" name="Google Shape;2133;p33"/>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33"/>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33"/>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33"/>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33"/>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33"/>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33"/>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33"/>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33"/>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33"/>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33"/>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33"/>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33"/>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33"/>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33"/>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33"/>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33"/>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33"/>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33"/>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33"/>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33"/>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33"/>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33"/>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33"/>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33"/>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33"/>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33"/>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33"/>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1" name="Google Shape;2161;p33"/>
            <p:cNvGrpSpPr/>
            <p:nvPr/>
          </p:nvGrpSpPr>
          <p:grpSpPr>
            <a:xfrm>
              <a:off x="6981358" y="347553"/>
              <a:ext cx="246464" cy="231319"/>
              <a:chOff x="5946283" y="1650903"/>
              <a:chExt cx="246464" cy="231319"/>
            </a:xfrm>
          </p:grpSpPr>
          <p:sp>
            <p:nvSpPr>
              <p:cNvPr id="2162" name="Google Shape;2162;p3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3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4" name="Google Shape;2164;p33"/>
            <p:cNvGrpSpPr/>
            <p:nvPr/>
          </p:nvGrpSpPr>
          <p:grpSpPr>
            <a:xfrm>
              <a:off x="8695833" y="3074453"/>
              <a:ext cx="246464" cy="231319"/>
              <a:chOff x="5946283" y="1650903"/>
              <a:chExt cx="246464" cy="231319"/>
            </a:xfrm>
          </p:grpSpPr>
          <p:sp>
            <p:nvSpPr>
              <p:cNvPr id="2165" name="Google Shape;2165;p3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3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7" name="Google Shape;2167;p33"/>
            <p:cNvGrpSpPr/>
            <p:nvPr/>
          </p:nvGrpSpPr>
          <p:grpSpPr>
            <a:xfrm>
              <a:off x="409983" y="3359853"/>
              <a:ext cx="246464" cy="231319"/>
              <a:chOff x="5946283" y="1650903"/>
              <a:chExt cx="246464" cy="231319"/>
            </a:xfrm>
          </p:grpSpPr>
          <p:sp>
            <p:nvSpPr>
              <p:cNvPr id="2168" name="Google Shape;2168;p3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3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0" name="Google Shape;2170;p33"/>
            <p:cNvGrpSpPr/>
            <p:nvPr/>
          </p:nvGrpSpPr>
          <p:grpSpPr>
            <a:xfrm>
              <a:off x="-665677" y="1754695"/>
              <a:ext cx="1992543" cy="1167134"/>
              <a:chOff x="6479176" y="2546587"/>
              <a:chExt cx="992401" cy="581271"/>
            </a:xfrm>
          </p:grpSpPr>
          <p:sp>
            <p:nvSpPr>
              <p:cNvPr id="2171" name="Google Shape;2171;p33"/>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33"/>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33"/>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33"/>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33"/>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33"/>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77" name="Google Shape;2177;p33"/>
            <p:cNvSpPr/>
            <p:nvPr/>
          </p:nvSpPr>
          <p:spPr>
            <a:xfrm>
              <a:off x="348262" y="466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33"/>
            <p:cNvSpPr/>
            <p:nvPr/>
          </p:nvSpPr>
          <p:spPr>
            <a:xfrm>
              <a:off x="8236037" y="23453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33"/>
            <p:cNvSpPr/>
            <p:nvPr/>
          </p:nvSpPr>
          <p:spPr>
            <a:xfrm>
              <a:off x="7859140" y="30215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0" name="Google Shape;2180;p33"/>
          <p:cNvGrpSpPr/>
          <p:nvPr/>
        </p:nvGrpSpPr>
        <p:grpSpPr>
          <a:xfrm>
            <a:off x="8734930" y="3781925"/>
            <a:ext cx="2063172" cy="2657771"/>
            <a:chOff x="5794997" y="120146"/>
            <a:chExt cx="901946" cy="1161884"/>
          </a:xfrm>
        </p:grpSpPr>
        <p:sp>
          <p:nvSpPr>
            <p:cNvPr id="2181" name="Google Shape;2181;p33"/>
            <p:cNvSpPr/>
            <p:nvPr/>
          </p:nvSpPr>
          <p:spPr>
            <a:xfrm>
              <a:off x="5794997" y="120146"/>
              <a:ext cx="901946" cy="1161884"/>
            </a:xfrm>
            <a:custGeom>
              <a:avLst/>
              <a:gdLst/>
              <a:ahLst/>
              <a:cxnLst/>
              <a:rect l="l" t="t" r="r" b="b"/>
              <a:pathLst>
                <a:path w="30173" h="38872" extrusionOk="0">
                  <a:moveTo>
                    <a:pt x="17712" y="0"/>
                  </a:moveTo>
                  <a:cubicBezTo>
                    <a:pt x="17198" y="0"/>
                    <a:pt x="16697" y="334"/>
                    <a:pt x="16559" y="905"/>
                  </a:cubicBezTo>
                  <a:lnTo>
                    <a:pt x="16476" y="1245"/>
                  </a:lnTo>
                  <a:cubicBezTo>
                    <a:pt x="16290" y="1227"/>
                    <a:pt x="16103" y="1219"/>
                    <a:pt x="15920" y="1219"/>
                  </a:cubicBezTo>
                  <a:cubicBezTo>
                    <a:pt x="14287" y="1219"/>
                    <a:pt x="13052" y="1916"/>
                    <a:pt x="12215" y="2723"/>
                  </a:cubicBezTo>
                  <a:cubicBezTo>
                    <a:pt x="12200" y="2106"/>
                    <a:pt x="11989" y="1512"/>
                    <a:pt x="11389" y="1106"/>
                  </a:cubicBezTo>
                  <a:cubicBezTo>
                    <a:pt x="11135" y="935"/>
                    <a:pt x="10844" y="836"/>
                    <a:pt x="10542" y="816"/>
                  </a:cubicBezTo>
                  <a:cubicBezTo>
                    <a:pt x="10277" y="589"/>
                    <a:pt x="9974" y="475"/>
                    <a:pt x="9688" y="421"/>
                  </a:cubicBezTo>
                  <a:cubicBezTo>
                    <a:pt x="9586" y="406"/>
                    <a:pt x="9483" y="394"/>
                    <a:pt x="9382" y="394"/>
                  </a:cubicBezTo>
                  <a:cubicBezTo>
                    <a:pt x="9161" y="394"/>
                    <a:pt x="8926" y="428"/>
                    <a:pt x="8697" y="524"/>
                  </a:cubicBezTo>
                  <a:cubicBezTo>
                    <a:pt x="8559" y="486"/>
                    <a:pt x="8408" y="468"/>
                    <a:pt x="8247" y="468"/>
                  </a:cubicBezTo>
                  <a:lnTo>
                    <a:pt x="8075" y="469"/>
                  </a:lnTo>
                  <a:lnTo>
                    <a:pt x="7921" y="499"/>
                  </a:lnTo>
                  <a:cubicBezTo>
                    <a:pt x="7521" y="576"/>
                    <a:pt x="7166" y="774"/>
                    <a:pt x="6890" y="1069"/>
                  </a:cubicBezTo>
                  <a:cubicBezTo>
                    <a:pt x="6086" y="1281"/>
                    <a:pt x="5253" y="1981"/>
                    <a:pt x="5640" y="4077"/>
                  </a:cubicBezTo>
                  <a:cubicBezTo>
                    <a:pt x="5472" y="4716"/>
                    <a:pt x="5480" y="5480"/>
                    <a:pt x="5891" y="6163"/>
                  </a:cubicBezTo>
                  <a:cubicBezTo>
                    <a:pt x="5840" y="7963"/>
                    <a:pt x="5973" y="12800"/>
                    <a:pt x="8545" y="16440"/>
                  </a:cubicBezTo>
                  <a:cubicBezTo>
                    <a:pt x="7993" y="17335"/>
                    <a:pt x="7266" y="18676"/>
                    <a:pt x="6745" y="20207"/>
                  </a:cubicBezTo>
                  <a:cubicBezTo>
                    <a:pt x="6705" y="20329"/>
                    <a:pt x="6666" y="20450"/>
                    <a:pt x="6629" y="20570"/>
                  </a:cubicBezTo>
                  <a:lnTo>
                    <a:pt x="907" y="24371"/>
                  </a:lnTo>
                  <a:cubicBezTo>
                    <a:pt x="639" y="24549"/>
                    <a:pt x="567" y="24909"/>
                    <a:pt x="742" y="25177"/>
                  </a:cubicBezTo>
                  <a:cubicBezTo>
                    <a:pt x="252" y="25820"/>
                    <a:pt x="1" y="26520"/>
                    <a:pt x="1" y="27231"/>
                  </a:cubicBezTo>
                  <a:cubicBezTo>
                    <a:pt x="1" y="27820"/>
                    <a:pt x="174" y="28418"/>
                    <a:pt x="527" y="28991"/>
                  </a:cubicBezTo>
                  <a:cubicBezTo>
                    <a:pt x="1299" y="30243"/>
                    <a:pt x="2869" y="31537"/>
                    <a:pt x="4010" y="32374"/>
                  </a:cubicBezTo>
                  <a:cubicBezTo>
                    <a:pt x="3988" y="32434"/>
                    <a:pt x="3970" y="32496"/>
                    <a:pt x="3957" y="32558"/>
                  </a:cubicBezTo>
                  <a:cubicBezTo>
                    <a:pt x="3947" y="32602"/>
                    <a:pt x="3940" y="32644"/>
                    <a:pt x="3935" y="32688"/>
                  </a:cubicBezTo>
                  <a:cubicBezTo>
                    <a:pt x="3611" y="33444"/>
                    <a:pt x="3388" y="34334"/>
                    <a:pt x="3778" y="35131"/>
                  </a:cubicBezTo>
                  <a:cubicBezTo>
                    <a:pt x="3971" y="35538"/>
                    <a:pt x="4307" y="35864"/>
                    <a:pt x="4725" y="36053"/>
                  </a:cubicBezTo>
                  <a:cubicBezTo>
                    <a:pt x="4972" y="36164"/>
                    <a:pt x="5242" y="36221"/>
                    <a:pt x="5524" y="36221"/>
                  </a:cubicBezTo>
                  <a:cubicBezTo>
                    <a:pt x="6480" y="36221"/>
                    <a:pt x="7682" y="35391"/>
                    <a:pt x="8684" y="34486"/>
                  </a:cubicBezTo>
                  <a:cubicBezTo>
                    <a:pt x="9688" y="33583"/>
                    <a:pt x="10492" y="32605"/>
                    <a:pt x="10652" y="32307"/>
                  </a:cubicBezTo>
                  <a:cubicBezTo>
                    <a:pt x="10764" y="32099"/>
                    <a:pt x="10835" y="31878"/>
                    <a:pt x="10867" y="31657"/>
                  </a:cubicBezTo>
                  <a:lnTo>
                    <a:pt x="11370" y="32489"/>
                  </a:lnTo>
                  <a:cubicBezTo>
                    <a:pt x="11511" y="32723"/>
                    <a:pt x="11761" y="32863"/>
                    <a:pt x="12028" y="32863"/>
                  </a:cubicBezTo>
                  <a:cubicBezTo>
                    <a:pt x="12062" y="32863"/>
                    <a:pt x="12097" y="32860"/>
                    <a:pt x="12131" y="32856"/>
                  </a:cubicBezTo>
                  <a:lnTo>
                    <a:pt x="12514" y="32805"/>
                  </a:lnTo>
                  <a:cubicBezTo>
                    <a:pt x="12881" y="33336"/>
                    <a:pt x="13258" y="33738"/>
                    <a:pt x="13658" y="34027"/>
                  </a:cubicBezTo>
                  <a:cubicBezTo>
                    <a:pt x="14432" y="34583"/>
                    <a:pt x="16680" y="35435"/>
                    <a:pt x="18222" y="35981"/>
                  </a:cubicBezTo>
                  <a:cubicBezTo>
                    <a:pt x="18246" y="36034"/>
                    <a:pt x="18274" y="36084"/>
                    <a:pt x="18304" y="36138"/>
                  </a:cubicBezTo>
                  <a:cubicBezTo>
                    <a:pt x="18328" y="36176"/>
                    <a:pt x="18352" y="36211"/>
                    <a:pt x="18379" y="36249"/>
                  </a:cubicBezTo>
                  <a:cubicBezTo>
                    <a:pt x="18410" y="36327"/>
                    <a:pt x="18445" y="36406"/>
                    <a:pt x="18487" y="36479"/>
                  </a:cubicBezTo>
                  <a:cubicBezTo>
                    <a:pt x="18506" y="36506"/>
                    <a:pt x="18522" y="36534"/>
                    <a:pt x="18539" y="36561"/>
                  </a:cubicBezTo>
                  <a:cubicBezTo>
                    <a:pt x="18586" y="36708"/>
                    <a:pt x="18655" y="36849"/>
                    <a:pt x="18744" y="36979"/>
                  </a:cubicBezTo>
                  <a:cubicBezTo>
                    <a:pt x="18810" y="37079"/>
                    <a:pt x="18887" y="37169"/>
                    <a:pt x="18970" y="37253"/>
                  </a:cubicBezTo>
                  <a:cubicBezTo>
                    <a:pt x="19383" y="37960"/>
                    <a:pt x="19961" y="38671"/>
                    <a:pt x="20830" y="38833"/>
                  </a:cubicBezTo>
                  <a:cubicBezTo>
                    <a:pt x="20954" y="38857"/>
                    <a:pt x="21080" y="38872"/>
                    <a:pt x="21203" y="38872"/>
                  </a:cubicBezTo>
                  <a:cubicBezTo>
                    <a:pt x="21525" y="38872"/>
                    <a:pt x="21847" y="38787"/>
                    <a:pt x="22136" y="38627"/>
                  </a:cubicBezTo>
                  <a:cubicBezTo>
                    <a:pt x="23334" y="37960"/>
                    <a:pt x="23389" y="36372"/>
                    <a:pt x="23272" y="34756"/>
                  </a:cubicBezTo>
                  <a:cubicBezTo>
                    <a:pt x="23213" y="33933"/>
                    <a:pt x="23022" y="32356"/>
                    <a:pt x="22682" y="31636"/>
                  </a:cubicBezTo>
                  <a:cubicBezTo>
                    <a:pt x="22350" y="30938"/>
                    <a:pt x="21663" y="30504"/>
                    <a:pt x="20891" y="30504"/>
                  </a:cubicBezTo>
                  <a:cubicBezTo>
                    <a:pt x="20859" y="30504"/>
                    <a:pt x="20827" y="30506"/>
                    <a:pt x="20813" y="30506"/>
                  </a:cubicBezTo>
                  <a:cubicBezTo>
                    <a:pt x="20441" y="30517"/>
                    <a:pt x="20053" y="30628"/>
                    <a:pt x="19650" y="30835"/>
                  </a:cubicBezTo>
                  <a:cubicBezTo>
                    <a:pt x="19398" y="30713"/>
                    <a:pt x="19153" y="30586"/>
                    <a:pt x="18937" y="30462"/>
                  </a:cubicBezTo>
                  <a:cubicBezTo>
                    <a:pt x="19183" y="30328"/>
                    <a:pt x="19327" y="30070"/>
                    <a:pt x="19327" y="29801"/>
                  </a:cubicBezTo>
                  <a:cubicBezTo>
                    <a:pt x="19327" y="29710"/>
                    <a:pt x="19309" y="29616"/>
                    <a:pt x="19275" y="29528"/>
                  </a:cubicBezTo>
                  <a:lnTo>
                    <a:pt x="17074" y="23880"/>
                  </a:lnTo>
                  <a:cubicBezTo>
                    <a:pt x="17153" y="23365"/>
                    <a:pt x="17302" y="22435"/>
                    <a:pt x="17485" y="21461"/>
                  </a:cubicBezTo>
                  <a:cubicBezTo>
                    <a:pt x="17523" y="21256"/>
                    <a:pt x="17560" y="21061"/>
                    <a:pt x="17598" y="20872"/>
                  </a:cubicBezTo>
                  <a:cubicBezTo>
                    <a:pt x="17742" y="20879"/>
                    <a:pt x="17883" y="20881"/>
                    <a:pt x="18026" y="20881"/>
                  </a:cubicBezTo>
                  <a:cubicBezTo>
                    <a:pt x="22262" y="20881"/>
                    <a:pt x="25768" y="18693"/>
                    <a:pt x="26846" y="17939"/>
                  </a:cubicBezTo>
                  <a:cubicBezTo>
                    <a:pt x="27521" y="17746"/>
                    <a:pt x="28027" y="17283"/>
                    <a:pt x="28354" y="16782"/>
                  </a:cubicBezTo>
                  <a:cubicBezTo>
                    <a:pt x="30173" y="15669"/>
                    <a:pt x="30136" y="14580"/>
                    <a:pt x="29758" y="13839"/>
                  </a:cubicBezTo>
                  <a:cubicBezTo>
                    <a:pt x="29792" y="13436"/>
                    <a:pt x="29702" y="13038"/>
                    <a:pt x="29493" y="12691"/>
                  </a:cubicBezTo>
                  <a:cubicBezTo>
                    <a:pt x="29353" y="12461"/>
                    <a:pt x="29168" y="12272"/>
                    <a:pt x="28946" y="12131"/>
                  </a:cubicBezTo>
                  <a:cubicBezTo>
                    <a:pt x="28838" y="11813"/>
                    <a:pt x="28640" y="11537"/>
                    <a:pt x="28369" y="11325"/>
                  </a:cubicBezTo>
                  <a:cubicBezTo>
                    <a:pt x="28121" y="11131"/>
                    <a:pt x="27831" y="11007"/>
                    <a:pt x="27519" y="10965"/>
                  </a:cubicBezTo>
                  <a:cubicBezTo>
                    <a:pt x="27302" y="10750"/>
                    <a:pt x="27031" y="10592"/>
                    <a:pt x="26725" y="10519"/>
                  </a:cubicBezTo>
                  <a:cubicBezTo>
                    <a:pt x="26644" y="10498"/>
                    <a:pt x="26561" y="10484"/>
                    <a:pt x="26476" y="10475"/>
                  </a:cubicBezTo>
                  <a:cubicBezTo>
                    <a:pt x="26970" y="8564"/>
                    <a:pt x="26194" y="7191"/>
                    <a:pt x="25176" y="6385"/>
                  </a:cubicBezTo>
                  <a:cubicBezTo>
                    <a:pt x="25172" y="6018"/>
                    <a:pt x="25100" y="5648"/>
                    <a:pt x="24956" y="5291"/>
                  </a:cubicBezTo>
                  <a:cubicBezTo>
                    <a:pt x="24279" y="3618"/>
                    <a:pt x="22297" y="2754"/>
                    <a:pt x="21477" y="2458"/>
                  </a:cubicBezTo>
                  <a:cubicBezTo>
                    <a:pt x="20144" y="1981"/>
                    <a:pt x="19105" y="929"/>
                    <a:pt x="19100" y="924"/>
                  </a:cubicBezTo>
                  <a:lnTo>
                    <a:pt x="18558" y="362"/>
                  </a:lnTo>
                  <a:cubicBezTo>
                    <a:pt x="18318" y="114"/>
                    <a:pt x="18013" y="0"/>
                    <a:pt x="17712"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33"/>
            <p:cNvSpPr/>
            <p:nvPr/>
          </p:nvSpPr>
          <p:spPr>
            <a:xfrm>
              <a:off x="5942427" y="1034482"/>
              <a:ext cx="130959" cy="120277"/>
            </a:xfrm>
            <a:custGeom>
              <a:avLst/>
              <a:gdLst/>
              <a:ahLst/>
              <a:cxnLst/>
              <a:rect l="l" t="t" r="r" b="b"/>
              <a:pathLst>
                <a:path w="4381" h="4024" extrusionOk="0">
                  <a:moveTo>
                    <a:pt x="3096" y="0"/>
                  </a:moveTo>
                  <a:lnTo>
                    <a:pt x="1238" y="1324"/>
                  </a:lnTo>
                  <a:cubicBezTo>
                    <a:pt x="1238" y="1324"/>
                    <a:pt x="1" y="3237"/>
                    <a:pt x="300" y="3848"/>
                  </a:cubicBezTo>
                  <a:cubicBezTo>
                    <a:pt x="332" y="3914"/>
                    <a:pt x="382" y="3964"/>
                    <a:pt x="452" y="3996"/>
                  </a:cubicBezTo>
                  <a:cubicBezTo>
                    <a:pt x="493" y="4015"/>
                    <a:pt x="541" y="4023"/>
                    <a:pt x="594" y="4023"/>
                  </a:cubicBezTo>
                  <a:cubicBezTo>
                    <a:pt x="1486" y="4023"/>
                    <a:pt x="3980" y="1565"/>
                    <a:pt x="4299" y="967"/>
                  </a:cubicBezTo>
                  <a:cubicBezTo>
                    <a:pt x="4380" y="808"/>
                    <a:pt x="4349" y="667"/>
                    <a:pt x="4253" y="548"/>
                  </a:cubicBezTo>
                  <a:cubicBezTo>
                    <a:pt x="3963" y="187"/>
                    <a:pt x="3096" y="0"/>
                    <a:pt x="30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33"/>
            <p:cNvSpPr/>
            <p:nvPr/>
          </p:nvSpPr>
          <p:spPr>
            <a:xfrm>
              <a:off x="5951364" y="1050861"/>
              <a:ext cx="122021" cy="103898"/>
            </a:xfrm>
            <a:custGeom>
              <a:avLst/>
              <a:gdLst/>
              <a:ahLst/>
              <a:cxnLst/>
              <a:rect l="l" t="t" r="r" b="b"/>
              <a:pathLst>
                <a:path w="4082" h="3476" extrusionOk="0">
                  <a:moveTo>
                    <a:pt x="3954" y="0"/>
                  </a:moveTo>
                  <a:cubicBezTo>
                    <a:pt x="2405" y="2058"/>
                    <a:pt x="708" y="2981"/>
                    <a:pt x="1" y="3300"/>
                  </a:cubicBezTo>
                  <a:cubicBezTo>
                    <a:pt x="33" y="3366"/>
                    <a:pt x="83" y="3416"/>
                    <a:pt x="153" y="3448"/>
                  </a:cubicBezTo>
                  <a:cubicBezTo>
                    <a:pt x="194" y="3467"/>
                    <a:pt x="242" y="3475"/>
                    <a:pt x="295" y="3475"/>
                  </a:cubicBezTo>
                  <a:cubicBezTo>
                    <a:pt x="1187" y="3475"/>
                    <a:pt x="3681" y="1017"/>
                    <a:pt x="4000" y="419"/>
                  </a:cubicBezTo>
                  <a:cubicBezTo>
                    <a:pt x="4081" y="260"/>
                    <a:pt x="4050" y="119"/>
                    <a:pt x="3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33"/>
            <p:cNvSpPr/>
            <p:nvPr/>
          </p:nvSpPr>
          <p:spPr>
            <a:xfrm>
              <a:off x="5970376" y="1076776"/>
              <a:ext cx="30819" cy="10372"/>
            </a:xfrm>
            <a:custGeom>
              <a:avLst/>
              <a:gdLst/>
              <a:ahLst/>
              <a:cxnLst/>
              <a:rect l="l" t="t" r="r" b="b"/>
              <a:pathLst>
                <a:path w="1031" h="347" extrusionOk="0">
                  <a:moveTo>
                    <a:pt x="439" y="0"/>
                  </a:moveTo>
                  <a:cubicBezTo>
                    <a:pt x="343" y="0"/>
                    <a:pt x="246" y="10"/>
                    <a:pt x="150" y="25"/>
                  </a:cubicBezTo>
                  <a:cubicBezTo>
                    <a:pt x="8" y="46"/>
                    <a:pt x="0" y="259"/>
                    <a:pt x="149" y="259"/>
                  </a:cubicBezTo>
                  <a:cubicBezTo>
                    <a:pt x="151" y="259"/>
                    <a:pt x="153" y="259"/>
                    <a:pt x="155" y="259"/>
                  </a:cubicBezTo>
                  <a:cubicBezTo>
                    <a:pt x="220" y="257"/>
                    <a:pt x="285" y="254"/>
                    <a:pt x="349" y="254"/>
                  </a:cubicBezTo>
                  <a:cubicBezTo>
                    <a:pt x="492" y="254"/>
                    <a:pt x="633" y="268"/>
                    <a:pt x="768" y="331"/>
                  </a:cubicBezTo>
                  <a:cubicBezTo>
                    <a:pt x="789" y="342"/>
                    <a:pt x="810" y="346"/>
                    <a:pt x="830" y="346"/>
                  </a:cubicBezTo>
                  <a:cubicBezTo>
                    <a:pt x="952" y="346"/>
                    <a:pt x="1030" y="169"/>
                    <a:pt x="898" y="101"/>
                  </a:cubicBezTo>
                  <a:cubicBezTo>
                    <a:pt x="752" y="27"/>
                    <a:pt x="597" y="0"/>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33"/>
            <p:cNvSpPr/>
            <p:nvPr/>
          </p:nvSpPr>
          <p:spPr>
            <a:xfrm>
              <a:off x="5965085" y="1088463"/>
              <a:ext cx="30580" cy="9684"/>
            </a:xfrm>
            <a:custGeom>
              <a:avLst/>
              <a:gdLst/>
              <a:ahLst/>
              <a:cxnLst/>
              <a:rect l="l" t="t" r="r" b="b"/>
              <a:pathLst>
                <a:path w="1023" h="324" extrusionOk="0">
                  <a:moveTo>
                    <a:pt x="385" y="1"/>
                  </a:moveTo>
                  <a:cubicBezTo>
                    <a:pt x="310" y="1"/>
                    <a:pt x="234" y="5"/>
                    <a:pt x="157" y="14"/>
                  </a:cubicBezTo>
                  <a:cubicBezTo>
                    <a:pt x="4" y="30"/>
                    <a:pt x="1" y="264"/>
                    <a:pt x="152" y="264"/>
                  </a:cubicBezTo>
                  <a:cubicBezTo>
                    <a:pt x="156" y="264"/>
                    <a:pt x="159" y="264"/>
                    <a:pt x="163" y="264"/>
                  </a:cubicBezTo>
                  <a:cubicBezTo>
                    <a:pt x="210" y="261"/>
                    <a:pt x="257" y="259"/>
                    <a:pt x="303" y="259"/>
                  </a:cubicBezTo>
                  <a:cubicBezTo>
                    <a:pt x="471" y="259"/>
                    <a:pt x="636" y="278"/>
                    <a:pt x="799" y="319"/>
                  </a:cubicBezTo>
                  <a:cubicBezTo>
                    <a:pt x="812" y="322"/>
                    <a:pt x="824" y="323"/>
                    <a:pt x="835" y="323"/>
                  </a:cubicBezTo>
                  <a:cubicBezTo>
                    <a:pt x="976" y="323"/>
                    <a:pt x="1023" y="95"/>
                    <a:pt x="866" y="58"/>
                  </a:cubicBezTo>
                  <a:cubicBezTo>
                    <a:pt x="706" y="20"/>
                    <a:pt x="546" y="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33"/>
            <p:cNvSpPr/>
            <p:nvPr/>
          </p:nvSpPr>
          <p:spPr>
            <a:xfrm>
              <a:off x="5959465" y="1100538"/>
              <a:ext cx="30132" cy="9834"/>
            </a:xfrm>
            <a:custGeom>
              <a:avLst/>
              <a:gdLst/>
              <a:ahLst/>
              <a:cxnLst/>
              <a:rect l="l" t="t" r="r" b="b"/>
              <a:pathLst>
                <a:path w="1008" h="329" extrusionOk="0">
                  <a:moveTo>
                    <a:pt x="331" y="0"/>
                  </a:moveTo>
                  <a:cubicBezTo>
                    <a:pt x="250" y="0"/>
                    <a:pt x="170" y="8"/>
                    <a:pt x="94" y="28"/>
                  </a:cubicBezTo>
                  <a:cubicBezTo>
                    <a:pt x="1" y="50"/>
                    <a:pt x="5" y="190"/>
                    <a:pt x="97" y="211"/>
                  </a:cubicBezTo>
                  <a:cubicBezTo>
                    <a:pt x="328" y="263"/>
                    <a:pt x="567" y="263"/>
                    <a:pt x="800" y="324"/>
                  </a:cubicBezTo>
                  <a:cubicBezTo>
                    <a:pt x="812" y="327"/>
                    <a:pt x="823" y="329"/>
                    <a:pt x="834" y="329"/>
                  </a:cubicBezTo>
                  <a:cubicBezTo>
                    <a:pt x="966" y="329"/>
                    <a:pt x="1008" y="115"/>
                    <a:pt x="860" y="78"/>
                  </a:cubicBezTo>
                  <a:cubicBezTo>
                    <a:pt x="698" y="39"/>
                    <a:pt x="511" y="0"/>
                    <a:pt x="3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33"/>
            <p:cNvSpPr/>
            <p:nvPr/>
          </p:nvSpPr>
          <p:spPr>
            <a:xfrm>
              <a:off x="6383341" y="1080064"/>
              <a:ext cx="70785" cy="153933"/>
            </a:xfrm>
            <a:custGeom>
              <a:avLst/>
              <a:gdLst/>
              <a:ahLst/>
              <a:cxnLst/>
              <a:rect l="l" t="t" r="r" b="b"/>
              <a:pathLst>
                <a:path w="2368" h="5150" extrusionOk="0">
                  <a:moveTo>
                    <a:pt x="1207" y="1"/>
                  </a:moveTo>
                  <a:cubicBezTo>
                    <a:pt x="1199" y="1"/>
                    <a:pt x="1190" y="1"/>
                    <a:pt x="1182" y="1"/>
                  </a:cubicBezTo>
                  <a:cubicBezTo>
                    <a:pt x="719" y="17"/>
                    <a:pt x="52" y="600"/>
                    <a:pt x="52" y="600"/>
                  </a:cubicBezTo>
                  <a:lnTo>
                    <a:pt x="1" y="2881"/>
                  </a:lnTo>
                  <a:cubicBezTo>
                    <a:pt x="1" y="2881"/>
                    <a:pt x="791" y="5018"/>
                    <a:pt x="1459" y="5143"/>
                  </a:cubicBezTo>
                  <a:cubicBezTo>
                    <a:pt x="1479" y="5147"/>
                    <a:pt x="1499" y="5149"/>
                    <a:pt x="1519" y="5149"/>
                  </a:cubicBezTo>
                  <a:cubicBezTo>
                    <a:pt x="1571" y="5149"/>
                    <a:pt x="1621" y="5136"/>
                    <a:pt x="1669" y="5109"/>
                  </a:cubicBezTo>
                  <a:cubicBezTo>
                    <a:pt x="2368" y="4720"/>
                    <a:pt x="1851" y="864"/>
                    <a:pt x="1546" y="214"/>
                  </a:cubicBezTo>
                  <a:cubicBezTo>
                    <a:pt x="1473" y="61"/>
                    <a:pt x="1351" y="1"/>
                    <a:pt x="1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33"/>
            <p:cNvSpPr/>
            <p:nvPr/>
          </p:nvSpPr>
          <p:spPr>
            <a:xfrm>
              <a:off x="6418704" y="1080064"/>
              <a:ext cx="35423" cy="153933"/>
            </a:xfrm>
            <a:custGeom>
              <a:avLst/>
              <a:gdLst/>
              <a:ahLst/>
              <a:cxnLst/>
              <a:rect l="l" t="t" r="r" b="b"/>
              <a:pathLst>
                <a:path w="1185" h="5150" extrusionOk="0">
                  <a:moveTo>
                    <a:pt x="25" y="1"/>
                  </a:moveTo>
                  <a:cubicBezTo>
                    <a:pt x="17" y="1"/>
                    <a:pt x="9" y="1"/>
                    <a:pt x="1" y="1"/>
                  </a:cubicBezTo>
                  <a:cubicBezTo>
                    <a:pt x="719" y="2473"/>
                    <a:pt x="444" y="4384"/>
                    <a:pt x="276" y="5143"/>
                  </a:cubicBezTo>
                  <a:cubicBezTo>
                    <a:pt x="296" y="5147"/>
                    <a:pt x="316" y="5149"/>
                    <a:pt x="336" y="5149"/>
                  </a:cubicBezTo>
                  <a:cubicBezTo>
                    <a:pt x="388" y="5149"/>
                    <a:pt x="438" y="5136"/>
                    <a:pt x="486" y="5109"/>
                  </a:cubicBezTo>
                  <a:cubicBezTo>
                    <a:pt x="1185" y="4720"/>
                    <a:pt x="668" y="864"/>
                    <a:pt x="363" y="214"/>
                  </a:cubicBezTo>
                  <a:cubicBezTo>
                    <a:pt x="290" y="61"/>
                    <a:pt x="16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33"/>
            <p:cNvSpPr/>
            <p:nvPr/>
          </p:nvSpPr>
          <p:spPr>
            <a:xfrm>
              <a:off x="6381906" y="1154879"/>
              <a:ext cx="23794" cy="22627"/>
            </a:xfrm>
            <a:custGeom>
              <a:avLst/>
              <a:gdLst/>
              <a:ahLst/>
              <a:cxnLst/>
              <a:rect l="l" t="t" r="r" b="b"/>
              <a:pathLst>
                <a:path w="796" h="757" extrusionOk="0">
                  <a:moveTo>
                    <a:pt x="617" y="0"/>
                  </a:moveTo>
                  <a:cubicBezTo>
                    <a:pt x="599" y="0"/>
                    <a:pt x="579" y="5"/>
                    <a:pt x="558" y="15"/>
                  </a:cubicBezTo>
                  <a:cubicBezTo>
                    <a:pt x="321" y="131"/>
                    <a:pt x="170" y="341"/>
                    <a:pt x="50" y="568"/>
                  </a:cubicBezTo>
                  <a:cubicBezTo>
                    <a:pt x="1" y="660"/>
                    <a:pt x="74" y="756"/>
                    <a:pt x="153" y="756"/>
                  </a:cubicBezTo>
                  <a:cubicBezTo>
                    <a:pt x="184" y="756"/>
                    <a:pt x="216" y="741"/>
                    <a:pt x="242" y="704"/>
                  </a:cubicBezTo>
                  <a:cubicBezTo>
                    <a:pt x="362" y="533"/>
                    <a:pt x="476" y="356"/>
                    <a:pt x="666" y="258"/>
                  </a:cubicBezTo>
                  <a:cubicBezTo>
                    <a:pt x="795" y="189"/>
                    <a:pt x="736"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33"/>
            <p:cNvSpPr/>
            <p:nvPr/>
          </p:nvSpPr>
          <p:spPr>
            <a:xfrm>
              <a:off x="6387735" y="1165609"/>
              <a:ext cx="23765" cy="23165"/>
            </a:xfrm>
            <a:custGeom>
              <a:avLst/>
              <a:gdLst/>
              <a:ahLst/>
              <a:cxnLst/>
              <a:rect l="l" t="t" r="r" b="b"/>
              <a:pathLst>
                <a:path w="795" h="775" extrusionOk="0">
                  <a:moveTo>
                    <a:pt x="598" y="1"/>
                  </a:moveTo>
                  <a:cubicBezTo>
                    <a:pt x="571" y="1"/>
                    <a:pt x="543" y="10"/>
                    <a:pt x="517" y="33"/>
                  </a:cubicBezTo>
                  <a:cubicBezTo>
                    <a:pt x="334" y="188"/>
                    <a:pt x="180" y="366"/>
                    <a:pt x="58" y="575"/>
                  </a:cubicBezTo>
                  <a:cubicBezTo>
                    <a:pt x="1" y="673"/>
                    <a:pt x="84" y="775"/>
                    <a:pt x="169" y="775"/>
                  </a:cubicBezTo>
                  <a:cubicBezTo>
                    <a:pt x="203" y="775"/>
                    <a:pt x="237" y="758"/>
                    <a:pt x="263" y="719"/>
                  </a:cubicBezTo>
                  <a:cubicBezTo>
                    <a:pt x="380" y="539"/>
                    <a:pt x="521" y="379"/>
                    <a:pt x="688" y="243"/>
                  </a:cubicBezTo>
                  <a:cubicBezTo>
                    <a:pt x="794" y="154"/>
                    <a:pt x="705" y="1"/>
                    <a:pt x="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33"/>
            <p:cNvSpPr/>
            <p:nvPr/>
          </p:nvSpPr>
          <p:spPr>
            <a:xfrm>
              <a:off x="6394162" y="1177894"/>
              <a:ext cx="23585" cy="22178"/>
            </a:xfrm>
            <a:custGeom>
              <a:avLst/>
              <a:gdLst/>
              <a:ahLst/>
              <a:cxnLst/>
              <a:rect l="l" t="t" r="r" b="b"/>
              <a:pathLst>
                <a:path w="789" h="742" extrusionOk="0">
                  <a:moveTo>
                    <a:pt x="602" y="1"/>
                  </a:moveTo>
                  <a:cubicBezTo>
                    <a:pt x="577" y="1"/>
                    <a:pt x="550" y="9"/>
                    <a:pt x="525" y="30"/>
                  </a:cubicBezTo>
                  <a:cubicBezTo>
                    <a:pt x="337" y="185"/>
                    <a:pt x="120" y="384"/>
                    <a:pt x="27" y="614"/>
                  </a:cubicBezTo>
                  <a:cubicBezTo>
                    <a:pt x="0" y="679"/>
                    <a:pt x="59" y="742"/>
                    <a:pt x="120" y="742"/>
                  </a:cubicBezTo>
                  <a:cubicBezTo>
                    <a:pt x="140" y="742"/>
                    <a:pt x="159" y="736"/>
                    <a:pt x="177" y="721"/>
                  </a:cubicBezTo>
                  <a:cubicBezTo>
                    <a:pt x="356" y="566"/>
                    <a:pt x="500" y="375"/>
                    <a:pt x="686" y="226"/>
                  </a:cubicBezTo>
                  <a:cubicBezTo>
                    <a:pt x="788" y="144"/>
                    <a:pt x="704"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33"/>
            <p:cNvSpPr/>
            <p:nvPr/>
          </p:nvSpPr>
          <p:spPr>
            <a:xfrm>
              <a:off x="5831167" y="870057"/>
              <a:ext cx="203837" cy="204119"/>
            </a:xfrm>
            <a:custGeom>
              <a:avLst/>
              <a:gdLst/>
              <a:ahLst/>
              <a:cxnLst/>
              <a:rect l="l" t="t" r="r" b="b"/>
              <a:pathLst>
                <a:path w="6819" h="6829" extrusionOk="0">
                  <a:moveTo>
                    <a:pt x="2010" y="1"/>
                  </a:moveTo>
                  <a:cubicBezTo>
                    <a:pt x="1944" y="81"/>
                    <a:pt x="1636" y="268"/>
                    <a:pt x="1306" y="550"/>
                  </a:cubicBezTo>
                  <a:cubicBezTo>
                    <a:pt x="689" y="1079"/>
                    <a:pt x="1" y="1944"/>
                    <a:pt x="689" y="3062"/>
                  </a:cubicBezTo>
                  <a:cubicBezTo>
                    <a:pt x="1744" y="4776"/>
                    <a:pt x="4960" y="6828"/>
                    <a:pt x="4960" y="6828"/>
                  </a:cubicBezTo>
                  <a:cubicBezTo>
                    <a:pt x="5762" y="6616"/>
                    <a:pt x="6379" y="6173"/>
                    <a:pt x="6818" y="5503"/>
                  </a:cubicBezTo>
                  <a:lnTo>
                    <a:pt x="5646" y="4160"/>
                  </a:lnTo>
                  <a:lnTo>
                    <a:pt x="5645" y="4160"/>
                  </a:lnTo>
                  <a:lnTo>
                    <a:pt x="2010" y="1"/>
                  </a:ln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33"/>
            <p:cNvSpPr/>
            <p:nvPr/>
          </p:nvSpPr>
          <p:spPr>
            <a:xfrm>
              <a:off x="5870146" y="870116"/>
              <a:ext cx="129733" cy="124313"/>
            </a:xfrm>
            <a:custGeom>
              <a:avLst/>
              <a:gdLst/>
              <a:ahLst/>
              <a:cxnLst/>
              <a:rect l="l" t="t" r="r" b="b"/>
              <a:pathLst>
                <a:path w="4340" h="4159" extrusionOk="0">
                  <a:moveTo>
                    <a:pt x="705" y="0"/>
                  </a:moveTo>
                  <a:cubicBezTo>
                    <a:pt x="637" y="79"/>
                    <a:pt x="331" y="266"/>
                    <a:pt x="1" y="548"/>
                  </a:cubicBezTo>
                  <a:cubicBezTo>
                    <a:pt x="416" y="1434"/>
                    <a:pt x="1793" y="3900"/>
                    <a:pt x="4340" y="4158"/>
                  </a:cubicBezTo>
                  <a:lnTo>
                    <a:pt x="705" y="0"/>
                  </a:ln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33"/>
            <p:cNvSpPr/>
            <p:nvPr/>
          </p:nvSpPr>
          <p:spPr>
            <a:xfrm>
              <a:off x="6186349" y="992277"/>
              <a:ext cx="210025" cy="167743"/>
            </a:xfrm>
            <a:custGeom>
              <a:avLst/>
              <a:gdLst/>
              <a:ahLst/>
              <a:cxnLst/>
              <a:rect l="l" t="t" r="r" b="b"/>
              <a:pathLst>
                <a:path w="7026" h="5612" extrusionOk="0">
                  <a:moveTo>
                    <a:pt x="2874" y="1"/>
                  </a:moveTo>
                  <a:lnTo>
                    <a:pt x="0" y="1339"/>
                  </a:lnTo>
                  <a:cubicBezTo>
                    <a:pt x="0" y="1339"/>
                    <a:pt x="222" y="1880"/>
                    <a:pt x="579" y="2457"/>
                  </a:cubicBezTo>
                  <a:cubicBezTo>
                    <a:pt x="833" y="2861"/>
                    <a:pt x="1154" y="3285"/>
                    <a:pt x="1512" y="3545"/>
                  </a:cubicBezTo>
                  <a:cubicBezTo>
                    <a:pt x="2375" y="4169"/>
                    <a:pt x="6595" y="5612"/>
                    <a:pt x="6595" y="5612"/>
                  </a:cubicBezTo>
                  <a:cubicBezTo>
                    <a:pt x="7025" y="4913"/>
                    <a:pt x="6958" y="4169"/>
                    <a:pt x="6708" y="3482"/>
                  </a:cubicBezTo>
                  <a:cubicBezTo>
                    <a:pt x="6708" y="3482"/>
                    <a:pt x="4135" y="2475"/>
                    <a:pt x="3662" y="1514"/>
                  </a:cubicBezTo>
                  <a:cubicBezTo>
                    <a:pt x="3572" y="1330"/>
                    <a:pt x="3487" y="1163"/>
                    <a:pt x="3408" y="1010"/>
                  </a:cubicBezTo>
                  <a:cubicBezTo>
                    <a:pt x="3079" y="364"/>
                    <a:pt x="2874" y="1"/>
                    <a:pt x="2874" y="1"/>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33"/>
            <p:cNvSpPr/>
            <p:nvPr/>
          </p:nvSpPr>
          <p:spPr>
            <a:xfrm>
              <a:off x="6186349" y="992277"/>
              <a:ext cx="101874" cy="73440"/>
            </a:xfrm>
            <a:custGeom>
              <a:avLst/>
              <a:gdLst/>
              <a:ahLst/>
              <a:cxnLst/>
              <a:rect l="l" t="t" r="r" b="b"/>
              <a:pathLst>
                <a:path w="3408" h="2457" extrusionOk="0">
                  <a:moveTo>
                    <a:pt x="2874" y="1"/>
                  </a:moveTo>
                  <a:lnTo>
                    <a:pt x="0" y="1339"/>
                  </a:lnTo>
                  <a:cubicBezTo>
                    <a:pt x="0" y="1339"/>
                    <a:pt x="222" y="1880"/>
                    <a:pt x="579" y="2457"/>
                  </a:cubicBezTo>
                  <a:cubicBezTo>
                    <a:pt x="672" y="2415"/>
                    <a:pt x="768" y="2372"/>
                    <a:pt x="861" y="2327"/>
                  </a:cubicBezTo>
                  <a:cubicBezTo>
                    <a:pt x="1371" y="2091"/>
                    <a:pt x="1879" y="1856"/>
                    <a:pt x="2389" y="1618"/>
                  </a:cubicBezTo>
                  <a:cubicBezTo>
                    <a:pt x="2698" y="1473"/>
                    <a:pt x="3010" y="1329"/>
                    <a:pt x="3278" y="1119"/>
                  </a:cubicBezTo>
                  <a:cubicBezTo>
                    <a:pt x="3323" y="1083"/>
                    <a:pt x="3367" y="1048"/>
                    <a:pt x="3408" y="1010"/>
                  </a:cubicBezTo>
                  <a:cubicBezTo>
                    <a:pt x="3078" y="364"/>
                    <a:pt x="2874" y="1"/>
                    <a:pt x="2874" y="1"/>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33"/>
            <p:cNvSpPr/>
            <p:nvPr/>
          </p:nvSpPr>
          <p:spPr>
            <a:xfrm>
              <a:off x="5874122" y="765262"/>
              <a:ext cx="444053" cy="287123"/>
            </a:xfrm>
            <a:custGeom>
              <a:avLst/>
              <a:gdLst/>
              <a:ahLst/>
              <a:cxnLst/>
              <a:rect l="l" t="t" r="r" b="b"/>
              <a:pathLst>
                <a:path w="14855" h="9606" extrusionOk="0">
                  <a:moveTo>
                    <a:pt x="5363" y="1"/>
                  </a:moveTo>
                  <a:lnTo>
                    <a:pt x="0" y="3565"/>
                  </a:lnTo>
                  <a:cubicBezTo>
                    <a:pt x="1072" y="5192"/>
                    <a:pt x="2233" y="6501"/>
                    <a:pt x="3542" y="7294"/>
                  </a:cubicBezTo>
                  <a:lnTo>
                    <a:pt x="7227" y="5326"/>
                  </a:lnTo>
                  <a:lnTo>
                    <a:pt x="9817" y="9606"/>
                  </a:lnTo>
                  <a:cubicBezTo>
                    <a:pt x="11405" y="9396"/>
                    <a:pt x="13084" y="8808"/>
                    <a:pt x="14855" y="7832"/>
                  </a:cubicBezTo>
                  <a:lnTo>
                    <a:pt x="12770" y="2485"/>
                  </a:lnTo>
                  <a:lnTo>
                    <a:pt x="53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33"/>
            <p:cNvSpPr/>
            <p:nvPr/>
          </p:nvSpPr>
          <p:spPr>
            <a:xfrm>
              <a:off x="6092337" y="784422"/>
              <a:ext cx="43464" cy="131815"/>
            </a:xfrm>
            <a:custGeom>
              <a:avLst/>
              <a:gdLst/>
              <a:ahLst/>
              <a:cxnLst/>
              <a:rect l="l" t="t" r="r" b="b"/>
              <a:pathLst>
                <a:path w="1454" h="4410" extrusionOk="0">
                  <a:moveTo>
                    <a:pt x="1371" y="1"/>
                  </a:moveTo>
                  <a:cubicBezTo>
                    <a:pt x="1342" y="1"/>
                    <a:pt x="1314" y="20"/>
                    <a:pt x="1303" y="48"/>
                  </a:cubicBezTo>
                  <a:cubicBezTo>
                    <a:pt x="1292" y="75"/>
                    <a:pt x="276" y="2806"/>
                    <a:pt x="8" y="4324"/>
                  </a:cubicBezTo>
                  <a:cubicBezTo>
                    <a:pt x="1" y="4363"/>
                    <a:pt x="27" y="4401"/>
                    <a:pt x="68" y="4409"/>
                  </a:cubicBezTo>
                  <a:cubicBezTo>
                    <a:pt x="71" y="4410"/>
                    <a:pt x="77" y="4410"/>
                    <a:pt x="81" y="4410"/>
                  </a:cubicBezTo>
                  <a:cubicBezTo>
                    <a:pt x="114" y="4410"/>
                    <a:pt x="146" y="4386"/>
                    <a:pt x="150" y="4351"/>
                  </a:cubicBezTo>
                  <a:cubicBezTo>
                    <a:pt x="416" y="2845"/>
                    <a:pt x="1428" y="126"/>
                    <a:pt x="1439" y="99"/>
                  </a:cubicBezTo>
                  <a:cubicBezTo>
                    <a:pt x="1453" y="63"/>
                    <a:pt x="1433" y="20"/>
                    <a:pt x="1397" y="6"/>
                  </a:cubicBezTo>
                  <a:cubicBezTo>
                    <a:pt x="1388" y="3"/>
                    <a:pt x="1380" y="1"/>
                    <a:pt x="1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33"/>
            <p:cNvSpPr/>
            <p:nvPr/>
          </p:nvSpPr>
          <p:spPr>
            <a:xfrm>
              <a:off x="6099063" y="798351"/>
              <a:ext cx="53807" cy="89222"/>
            </a:xfrm>
            <a:custGeom>
              <a:avLst/>
              <a:gdLst/>
              <a:ahLst/>
              <a:cxnLst/>
              <a:rect l="l" t="t" r="r" b="b"/>
              <a:pathLst>
                <a:path w="1800" h="2985" extrusionOk="0">
                  <a:moveTo>
                    <a:pt x="1721" y="0"/>
                  </a:moveTo>
                  <a:cubicBezTo>
                    <a:pt x="1686" y="0"/>
                    <a:pt x="1656" y="23"/>
                    <a:pt x="1649" y="58"/>
                  </a:cubicBezTo>
                  <a:cubicBezTo>
                    <a:pt x="1184" y="2201"/>
                    <a:pt x="668" y="2700"/>
                    <a:pt x="401" y="2808"/>
                  </a:cubicBezTo>
                  <a:cubicBezTo>
                    <a:pt x="346" y="2830"/>
                    <a:pt x="298" y="2838"/>
                    <a:pt x="258" y="2838"/>
                  </a:cubicBezTo>
                  <a:cubicBezTo>
                    <a:pt x="177" y="2838"/>
                    <a:pt x="130" y="2807"/>
                    <a:pt x="126" y="2805"/>
                  </a:cubicBezTo>
                  <a:cubicBezTo>
                    <a:pt x="112" y="2796"/>
                    <a:pt x="97" y="2792"/>
                    <a:pt x="83" y="2792"/>
                  </a:cubicBezTo>
                  <a:cubicBezTo>
                    <a:pt x="60" y="2792"/>
                    <a:pt x="37" y="2802"/>
                    <a:pt x="23" y="2822"/>
                  </a:cubicBezTo>
                  <a:cubicBezTo>
                    <a:pt x="0" y="2856"/>
                    <a:pt x="7" y="2902"/>
                    <a:pt x="41" y="2925"/>
                  </a:cubicBezTo>
                  <a:cubicBezTo>
                    <a:pt x="47" y="2928"/>
                    <a:pt x="127" y="2984"/>
                    <a:pt x="260" y="2984"/>
                  </a:cubicBezTo>
                  <a:cubicBezTo>
                    <a:pt x="315" y="2984"/>
                    <a:pt x="376" y="2976"/>
                    <a:pt x="449" y="2946"/>
                  </a:cubicBezTo>
                  <a:cubicBezTo>
                    <a:pt x="809" y="2806"/>
                    <a:pt x="1334" y="2198"/>
                    <a:pt x="1791" y="88"/>
                  </a:cubicBezTo>
                  <a:cubicBezTo>
                    <a:pt x="1800" y="48"/>
                    <a:pt x="1773" y="10"/>
                    <a:pt x="1735" y="2"/>
                  </a:cubicBezTo>
                  <a:cubicBezTo>
                    <a:pt x="1730" y="1"/>
                    <a:pt x="1725" y="0"/>
                    <a:pt x="1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33"/>
            <p:cNvSpPr/>
            <p:nvPr/>
          </p:nvSpPr>
          <p:spPr>
            <a:xfrm>
              <a:off x="6212894" y="821485"/>
              <a:ext cx="39488" cy="46449"/>
            </a:xfrm>
            <a:custGeom>
              <a:avLst/>
              <a:gdLst/>
              <a:ahLst/>
              <a:cxnLst/>
              <a:rect l="l" t="t" r="r" b="b"/>
              <a:pathLst>
                <a:path w="1321" h="1554" extrusionOk="0">
                  <a:moveTo>
                    <a:pt x="116" y="1"/>
                  </a:moveTo>
                  <a:cubicBezTo>
                    <a:pt x="76" y="1"/>
                    <a:pt x="45" y="30"/>
                    <a:pt x="43" y="69"/>
                  </a:cubicBezTo>
                  <a:cubicBezTo>
                    <a:pt x="40" y="76"/>
                    <a:pt x="0" y="852"/>
                    <a:pt x="432" y="1283"/>
                  </a:cubicBezTo>
                  <a:cubicBezTo>
                    <a:pt x="614" y="1462"/>
                    <a:pt x="849" y="1554"/>
                    <a:pt x="1132" y="1554"/>
                  </a:cubicBezTo>
                  <a:cubicBezTo>
                    <a:pt x="1169" y="1554"/>
                    <a:pt x="1209" y="1552"/>
                    <a:pt x="1249" y="1551"/>
                  </a:cubicBezTo>
                  <a:cubicBezTo>
                    <a:pt x="1289" y="1547"/>
                    <a:pt x="1320" y="1511"/>
                    <a:pt x="1316" y="1472"/>
                  </a:cubicBezTo>
                  <a:cubicBezTo>
                    <a:pt x="1313" y="1433"/>
                    <a:pt x="1281" y="1404"/>
                    <a:pt x="1242" y="1404"/>
                  </a:cubicBezTo>
                  <a:cubicBezTo>
                    <a:pt x="1240" y="1404"/>
                    <a:pt x="1239" y="1404"/>
                    <a:pt x="1237" y="1404"/>
                  </a:cubicBezTo>
                  <a:cubicBezTo>
                    <a:pt x="1201" y="1407"/>
                    <a:pt x="1166" y="1409"/>
                    <a:pt x="1132" y="1409"/>
                  </a:cubicBezTo>
                  <a:cubicBezTo>
                    <a:pt x="887" y="1409"/>
                    <a:pt x="688" y="1332"/>
                    <a:pt x="537" y="1180"/>
                  </a:cubicBezTo>
                  <a:cubicBezTo>
                    <a:pt x="157" y="803"/>
                    <a:pt x="188" y="89"/>
                    <a:pt x="188" y="82"/>
                  </a:cubicBezTo>
                  <a:cubicBezTo>
                    <a:pt x="192" y="41"/>
                    <a:pt x="163" y="5"/>
                    <a:pt x="122" y="1"/>
                  </a:cubicBezTo>
                  <a:cubicBezTo>
                    <a:pt x="120" y="1"/>
                    <a:pt x="118"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33"/>
            <p:cNvSpPr/>
            <p:nvPr/>
          </p:nvSpPr>
          <p:spPr>
            <a:xfrm>
              <a:off x="6236389" y="823488"/>
              <a:ext cx="70756" cy="176411"/>
            </a:xfrm>
            <a:custGeom>
              <a:avLst/>
              <a:gdLst/>
              <a:ahLst/>
              <a:cxnLst/>
              <a:rect l="l" t="t" r="r" b="b"/>
              <a:pathLst>
                <a:path w="2367" h="5902" extrusionOk="0">
                  <a:moveTo>
                    <a:pt x="81" y="0"/>
                  </a:moveTo>
                  <a:cubicBezTo>
                    <a:pt x="75" y="0"/>
                    <a:pt x="70" y="1"/>
                    <a:pt x="64" y="2"/>
                  </a:cubicBezTo>
                  <a:cubicBezTo>
                    <a:pt x="23" y="10"/>
                    <a:pt x="0" y="51"/>
                    <a:pt x="9" y="89"/>
                  </a:cubicBezTo>
                  <a:cubicBezTo>
                    <a:pt x="16" y="123"/>
                    <a:pt x="799" y="3346"/>
                    <a:pt x="2218" y="5865"/>
                  </a:cubicBezTo>
                  <a:cubicBezTo>
                    <a:pt x="2231" y="5888"/>
                    <a:pt x="2257" y="5902"/>
                    <a:pt x="2281" y="5902"/>
                  </a:cubicBezTo>
                  <a:cubicBezTo>
                    <a:pt x="2293" y="5902"/>
                    <a:pt x="2307" y="5898"/>
                    <a:pt x="2318" y="5893"/>
                  </a:cubicBezTo>
                  <a:cubicBezTo>
                    <a:pt x="2353" y="5872"/>
                    <a:pt x="2366" y="5827"/>
                    <a:pt x="2346" y="5792"/>
                  </a:cubicBezTo>
                  <a:cubicBezTo>
                    <a:pt x="939" y="3291"/>
                    <a:pt x="159" y="88"/>
                    <a:pt x="153" y="57"/>
                  </a:cubicBezTo>
                  <a:cubicBezTo>
                    <a:pt x="144" y="22"/>
                    <a:pt x="114" y="0"/>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33"/>
            <p:cNvSpPr/>
            <p:nvPr/>
          </p:nvSpPr>
          <p:spPr>
            <a:xfrm>
              <a:off x="6008937" y="759673"/>
              <a:ext cx="47350" cy="28306"/>
            </a:xfrm>
            <a:custGeom>
              <a:avLst/>
              <a:gdLst/>
              <a:ahLst/>
              <a:cxnLst/>
              <a:rect l="l" t="t" r="r" b="b"/>
              <a:pathLst>
                <a:path w="1584" h="947" extrusionOk="0">
                  <a:moveTo>
                    <a:pt x="1500" y="0"/>
                  </a:moveTo>
                  <a:cubicBezTo>
                    <a:pt x="1490" y="0"/>
                    <a:pt x="1479" y="2"/>
                    <a:pt x="1469" y="7"/>
                  </a:cubicBezTo>
                  <a:cubicBezTo>
                    <a:pt x="1441" y="21"/>
                    <a:pt x="1400" y="58"/>
                    <a:pt x="1306" y="147"/>
                  </a:cubicBezTo>
                  <a:cubicBezTo>
                    <a:pt x="1080" y="355"/>
                    <a:pt x="602" y="802"/>
                    <a:pt x="286" y="802"/>
                  </a:cubicBezTo>
                  <a:cubicBezTo>
                    <a:pt x="226" y="802"/>
                    <a:pt x="172" y="786"/>
                    <a:pt x="127" y="749"/>
                  </a:cubicBezTo>
                  <a:cubicBezTo>
                    <a:pt x="114" y="739"/>
                    <a:pt x="98" y="734"/>
                    <a:pt x="82" y="734"/>
                  </a:cubicBezTo>
                  <a:cubicBezTo>
                    <a:pt x="61" y="734"/>
                    <a:pt x="39" y="742"/>
                    <a:pt x="24" y="761"/>
                  </a:cubicBezTo>
                  <a:cubicBezTo>
                    <a:pt x="0" y="790"/>
                    <a:pt x="3" y="837"/>
                    <a:pt x="35" y="862"/>
                  </a:cubicBezTo>
                  <a:cubicBezTo>
                    <a:pt x="109" y="923"/>
                    <a:pt x="192" y="947"/>
                    <a:pt x="282" y="947"/>
                  </a:cubicBezTo>
                  <a:cubicBezTo>
                    <a:pt x="659" y="947"/>
                    <a:pt x="1146" y="494"/>
                    <a:pt x="1405" y="253"/>
                  </a:cubicBezTo>
                  <a:cubicBezTo>
                    <a:pt x="1458" y="202"/>
                    <a:pt x="1517" y="148"/>
                    <a:pt x="1533" y="138"/>
                  </a:cubicBezTo>
                  <a:cubicBezTo>
                    <a:pt x="1570" y="120"/>
                    <a:pt x="1584" y="76"/>
                    <a:pt x="1567" y="41"/>
                  </a:cubicBezTo>
                  <a:cubicBezTo>
                    <a:pt x="1554" y="15"/>
                    <a:pt x="1527" y="0"/>
                    <a:pt x="1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33"/>
            <p:cNvSpPr/>
            <p:nvPr/>
          </p:nvSpPr>
          <p:spPr>
            <a:xfrm>
              <a:off x="6512955" y="481038"/>
              <a:ext cx="133739" cy="129992"/>
            </a:xfrm>
            <a:custGeom>
              <a:avLst/>
              <a:gdLst/>
              <a:ahLst/>
              <a:cxnLst/>
              <a:rect l="l" t="t" r="r" b="b"/>
              <a:pathLst>
                <a:path w="4474" h="4349" extrusionOk="0">
                  <a:moveTo>
                    <a:pt x="2264" y="0"/>
                  </a:moveTo>
                  <a:cubicBezTo>
                    <a:pt x="1772" y="0"/>
                    <a:pt x="1033" y="1686"/>
                    <a:pt x="1033" y="1686"/>
                  </a:cubicBezTo>
                  <a:cubicBezTo>
                    <a:pt x="1033" y="1686"/>
                    <a:pt x="794" y="765"/>
                    <a:pt x="429" y="765"/>
                  </a:cubicBezTo>
                  <a:cubicBezTo>
                    <a:pt x="416" y="765"/>
                    <a:pt x="402" y="766"/>
                    <a:pt x="389" y="768"/>
                  </a:cubicBezTo>
                  <a:cubicBezTo>
                    <a:pt x="1" y="840"/>
                    <a:pt x="453" y="2593"/>
                    <a:pt x="453" y="2593"/>
                  </a:cubicBezTo>
                  <a:cubicBezTo>
                    <a:pt x="471" y="3256"/>
                    <a:pt x="1481" y="4348"/>
                    <a:pt x="2150" y="4348"/>
                  </a:cubicBezTo>
                  <a:cubicBezTo>
                    <a:pt x="2158" y="4348"/>
                    <a:pt x="2166" y="4348"/>
                    <a:pt x="2173" y="4348"/>
                  </a:cubicBezTo>
                  <a:cubicBezTo>
                    <a:pt x="2844" y="4325"/>
                    <a:pt x="3133" y="3540"/>
                    <a:pt x="3133" y="3540"/>
                  </a:cubicBezTo>
                  <a:cubicBezTo>
                    <a:pt x="3133" y="3540"/>
                    <a:pt x="4474" y="2830"/>
                    <a:pt x="4304" y="2503"/>
                  </a:cubicBezTo>
                  <a:cubicBezTo>
                    <a:pt x="4256" y="2409"/>
                    <a:pt x="4144" y="2376"/>
                    <a:pt x="4008" y="2376"/>
                  </a:cubicBezTo>
                  <a:cubicBezTo>
                    <a:pt x="3666" y="2376"/>
                    <a:pt x="3175" y="2588"/>
                    <a:pt x="3175" y="2588"/>
                  </a:cubicBezTo>
                  <a:cubicBezTo>
                    <a:pt x="3175" y="2588"/>
                    <a:pt x="4374" y="1917"/>
                    <a:pt x="4091" y="1447"/>
                  </a:cubicBezTo>
                  <a:cubicBezTo>
                    <a:pt x="4066" y="1405"/>
                    <a:pt x="4011" y="1387"/>
                    <a:pt x="3939" y="1387"/>
                  </a:cubicBezTo>
                  <a:cubicBezTo>
                    <a:pt x="3562" y="1387"/>
                    <a:pt x="2687" y="1861"/>
                    <a:pt x="2687" y="1861"/>
                  </a:cubicBezTo>
                  <a:cubicBezTo>
                    <a:pt x="2687" y="1861"/>
                    <a:pt x="3671" y="767"/>
                    <a:pt x="3355" y="520"/>
                  </a:cubicBezTo>
                  <a:cubicBezTo>
                    <a:pt x="3322" y="494"/>
                    <a:pt x="3282" y="483"/>
                    <a:pt x="3236" y="483"/>
                  </a:cubicBezTo>
                  <a:cubicBezTo>
                    <a:pt x="2838" y="483"/>
                    <a:pt x="2009" y="1348"/>
                    <a:pt x="2009" y="1348"/>
                  </a:cubicBezTo>
                  <a:cubicBezTo>
                    <a:pt x="2009" y="1348"/>
                    <a:pt x="2645" y="89"/>
                    <a:pt x="2313" y="6"/>
                  </a:cubicBezTo>
                  <a:cubicBezTo>
                    <a:pt x="2297" y="2"/>
                    <a:pt x="2281" y="0"/>
                    <a:pt x="2264"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33"/>
            <p:cNvSpPr/>
            <p:nvPr/>
          </p:nvSpPr>
          <p:spPr>
            <a:xfrm>
              <a:off x="6545059" y="532898"/>
              <a:ext cx="27979" cy="27349"/>
            </a:xfrm>
            <a:custGeom>
              <a:avLst/>
              <a:gdLst/>
              <a:ahLst/>
              <a:cxnLst/>
              <a:rect l="l" t="t" r="r" b="b"/>
              <a:pathLst>
                <a:path w="936" h="915" extrusionOk="0">
                  <a:moveTo>
                    <a:pt x="79" y="0"/>
                  </a:moveTo>
                  <a:cubicBezTo>
                    <a:pt x="36" y="0"/>
                    <a:pt x="5" y="30"/>
                    <a:pt x="4" y="71"/>
                  </a:cubicBezTo>
                  <a:cubicBezTo>
                    <a:pt x="1" y="112"/>
                    <a:pt x="33" y="144"/>
                    <a:pt x="74" y="147"/>
                  </a:cubicBezTo>
                  <a:cubicBezTo>
                    <a:pt x="255" y="153"/>
                    <a:pt x="436" y="229"/>
                    <a:pt x="566" y="356"/>
                  </a:cubicBezTo>
                  <a:cubicBezTo>
                    <a:pt x="695" y="486"/>
                    <a:pt x="776" y="664"/>
                    <a:pt x="784" y="846"/>
                  </a:cubicBezTo>
                  <a:cubicBezTo>
                    <a:pt x="787" y="884"/>
                    <a:pt x="818" y="915"/>
                    <a:pt x="858" y="915"/>
                  </a:cubicBezTo>
                  <a:lnTo>
                    <a:pt x="865" y="915"/>
                  </a:lnTo>
                  <a:cubicBezTo>
                    <a:pt x="904" y="911"/>
                    <a:pt x="935" y="877"/>
                    <a:pt x="933" y="836"/>
                  </a:cubicBezTo>
                  <a:cubicBezTo>
                    <a:pt x="923" y="617"/>
                    <a:pt x="827" y="404"/>
                    <a:pt x="670" y="250"/>
                  </a:cubicBezTo>
                  <a:cubicBezTo>
                    <a:pt x="513" y="99"/>
                    <a:pt x="297" y="7"/>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33"/>
            <p:cNvSpPr/>
            <p:nvPr/>
          </p:nvSpPr>
          <p:spPr>
            <a:xfrm>
              <a:off x="6001763" y="180076"/>
              <a:ext cx="134367" cy="115136"/>
            </a:xfrm>
            <a:custGeom>
              <a:avLst/>
              <a:gdLst/>
              <a:ahLst/>
              <a:cxnLst/>
              <a:rect l="l" t="t" r="r" b="b"/>
              <a:pathLst>
                <a:path w="4495" h="3852" extrusionOk="0">
                  <a:moveTo>
                    <a:pt x="2460" y="0"/>
                  </a:moveTo>
                  <a:cubicBezTo>
                    <a:pt x="2086" y="0"/>
                    <a:pt x="1937" y="1396"/>
                    <a:pt x="1937" y="1396"/>
                  </a:cubicBezTo>
                  <a:cubicBezTo>
                    <a:pt x="1937" y="1396"/>
                    <a:pt x="1618" y="73"/>
                    <a:pt x="1325" y="73"/>
                  </a:cubicBezTo>
                  <a:cubicBezTo>
                    <a:pt x="1319" y="73"/>
                    <a:pt x="1313" y="73"/>
                    <a:pt x="1307" y="75"/>
                  </a:cubicBezTo>
                  <a:cubicBezTo>
                    <a:pt x="771" y="179"/>
                    <a:pt x="1070" y="1519"/>
                    <a:pt x="1070" y="1519"/>
                  </a:cubicBezTo>
                  <a:cubicBezTo>
                    <a:pt x="1070" y="1519"/>
                    <a:pt x="767" y="616"/>
                    <a:pt x="427" y="616"/>
                  </a:cubicBezTo>
                  <a:cubicBezTo>
                    <a:pt x="411" y="616"/>
                    <a:pt x="395" y="618"/>
                    <a:pt x="378" y="622"/>
                  </a:cubicBezTo>
                  <a:cubicBezTo>
                    <a:pt x="21" y="715"/>
                    <a:pt x="390" y="2186"/>
                    <a:pt x="390" y="2186"/>
                  </a:cubicBezTo>
                  <a:cubicBezTo>
                    <a:pt x="390" y="2186"/>
                    <a:pt x="0" y="2927"/>
                    <a:pt x="431" y="3441"/>
                  </a:cubicBezTo>
                  <a:cubicBezTo>
                    <a:pt x="662" y="3716"/>
                    <a:pt x="1204" y="3852"/>
                    <a:pt x="1736" y="3852"/>
                  </a:cubicBezTo>
                  <a:cubicBezTo>
                    <a:pt x="2198" y="3852"/>
                    <a:pt x="2652" y="3750"/>
                    <a:pt x="2888" y="3547"/>
                  </a:cubicBezTo>
                  <a:cubicBezTo>
                    <a:pt x="2888" y="3547"/>
                    <a:pt x="4494" y="2711"/>
                    <a:pt x="4287" y="2375"/>
                  </a:cubicBezTo>
                  <a:cubicBezTo>
                    <a:pt x="4233" y="2287"/>
                    <a:pt x="4130" y="2255"/>
                    <a:pt x="4008" y="2255"/>
                  </a:cubicBezTo>
                  <a:cubicBezTo>
                    <a:pt x="3666" y="2255"/>
                    <a:pt x="3173" y="2509"/>
                    <a:pt x="3173" y="2509"/>
                  </a:cubicBezTo>
                  <a:cubicBezTo>
                    <a:pt x="3173" y="2509"/>
                    <a:pt x="3985" y="717"/>
                    <a:pt x="3567" y="435"/>
                  </a:cubicBezTo>
                  <a:cubicBezTo>
                    <a:pt x="3548" y="421"/>
                    <a:pt x="3527" y="415"/>
                    <a:pt x="3506" y="415"/>
                  </a:cubicBezTo>
                  <a:cubicBezTo>
                    <a:pt x="3216" y="415"/>
                    <a:pt x="2770" y="1558"/>
                    <a:pt x="2770" y="1558"/>
                  </a:cubicBezTo>
                  <a:cubicBezTo>
                    <a:pt x="2770" y="1558"/>
                    <a:pt x="2881" y="73"/>
                    <a:pt x="2487" y="3"/>
                  </a:cubicBezTo>
                  <a:cubicBezTo>
                    <a:pt x="2478" y="1"/>
                    <a:pt x="2469" y="0"/>
                    <a:pt x="2460"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33"/>
            <p:cNvSpPr/>
            <p:nvPr/>
          </p:nvSpPr>
          <p:spPr>
            <a:xfrm>
              <a:off x="6056466" y="245326"/>
              <a:ext cx="37665" cy="11866"/>
            </a:xfrm>
            <a:custGeom>
              <a:avLst/>
              <a:gdLst/>
              <a:ahLst/>
              <a:cxnLst/>
              <a:rect l="l" t="t" r="r" b="b"/>
              <a:pathLst>
                <a:path w="1260" h="397" extrusionOk="0">
                  <a:moveTo>
                    <a:pt x="594" y="0"/>
                  </a:moveTo>
                  <a:cubicBezTo>
                    <a:pt x="391" y="0"/>
                    <a:pt x="192" y="71"/>
                    <a:pt x="36" y="198"/>
                  </a:cubicBezTo>
                  <a:cubicBezTo>
                    <a:pt x="5" y="222"/>
                    <a:pt x="1" y="269"/>
                    <a:pt x="26" y="300"/>
                  </a:cubicBezTo>
                  <a:cubicBezTo>
                    <a:pt x="40" y="318"/>
                    <a:pt x="60" y="327"/>
                    <a:pt x="81" y="327"/>
                  </a:cubicBezTo>
                  <a:cubicBezTo>
                    <a:pt x="98" y="327"/>
                    <a:pt x="114" y="321"/>
                    <a:pt x="128" y="311"/>
                  </a:cubicBezTo>
                  <a:cubicBezTo>
                    <a:pt x="259" y="207"/>
                    <a:pt x="426" y="147"/>
                    <a:pt x="591" y="147"/>
                  </a:cubicBezTo>
                  <a:cubicBezTo>
                    <a:pt x="607" y="147"/>
                    <a:pt x="623" y="147"/>
                    <a:pt x="639" y="149"/>
                  </a:cubicBezTo>
                  <a:cubicBezTo>
                    <a:pt x="820" y="158"/>
                    <a:pt x="999" y="242"/>
                    <a:pt x="1123" y="374"/>
                  </a:cubicBezTo>
                  <a:cubicBezTo>
                    <a:pt x="1137" y="390"/>
                    <a:pt x="1157" y="397"/>
                    <a:pt x="1177" y="397"/>
                  </a:cubicBezTo>
                  <a:cubicBezTo>
                    <a:pt x="1196" y="397"/>
                    <a:pt x="1213" y="390"/>
                    <a:pt x="1229" y="377"/>
                  </a:cubicBezTo>
                  <a:cubicBezTo>
                    <a:pt x="1257" y="349"/>
                    <a:pt x="1260" y="304"/>
                    <a:pt x="1232" y="274"/>
                  </a:cubicBezTo>
                  <a:cubicBezTo>
                    <a:pt x="1079" y="115"/>
                    <a:pt x="868" y="16"/>
                    <a:pt x="649" y="2"/>
                  </a:cubicBezTo>
                  <a:cubicBezTo>
                    <a:pt x="630" y="1"/>
                    <a:pt x="612" y="0"/>
                    <a:pt x="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33"/>
            <p:cNvSpPr/>
            <p:nvPr/>
          </p:nvSpPr>
          <p:spPr>
            <a:xfrm>
              <a:off x="6002212" y="286066"/>
              <a:ext cx="575759" cy="553473"/>
            </a:xfrm>
            <a:custGeom>
              <a:avLst/>
              <a:gdLst/>
              <a:ahLst/>
              <a:cxnLst/>
              <a:rect l="l" t="t" r="r" b="b"/>
              <a:pathLst>
                <a:path w="19261" h="18517" extrusionOk="0">
                  <a:moveTo>
                    <a:pt x="2872" y="1"/>
                  </a:moveTo>
                  <a:cubicBezTo>
                    <a:pt x="2412" y="149"/>
                    <a:pt x="1970" y="236"/>
                    <a:pt x="1555" y="236"/>
                  </a:cubicBezTo>
                  <a:cubicBezTo>
                    <a:pt x="1216" y="236"/>
                    <a:pt x="894" y="178"/>
                    <a:pt x="594" y="47"/>
                  </a:cubicBezTo>
                  <a:lnTo>
                    <a:pt x="594" y="47"/>
                  </a:lnTo>
                  <a:cubicBezTo>
                    <a:pt x="594" y="48"/>
                    <a:pt x="1" y="6818"/>
                    <a:pt x="3594" y="10799"/>
                  </a:cubicBezTo>
                  <a:cubicBezTo>
                    <a:pt x="2944" y="11708"/>
                    <a:pt x="1956" y="13344"/>
                    <a:pt x="1335" y="15176"/>
                  </a:cubicBezTo>
                  <a:cubicBezTo>
                    <a:pt x="1240" y="15457"/>
                    <a:pt x="1152" y="15743"/>
                    <a:pt x="1078" y="16033"/>
                  </a:cubicBezTo>
                  <a:cubicBezTo>
                    <a:pt x="2842" y="17194"/>
                    <a:pt x="5441" y="17962"/>
                    <a:pt x="8485" y="18517"/>
                  </a:cubicBezTo>
                  <a:cubicBezTo>
                    <a:pt x="8485" y="18517"/>
                    <a:pt x="8686" y="17124"/>
                    <a:pt x="8969" y="15616"/>
                  </a:cubicBezTo>
                  <a:cubicBezTo>
                    <a:pt x="9098" y="14922"/>
                    <a:pt x="9246" y="14200"/>
                    <a:pt x="9401" y="13581"/>
                  </a:cubicBezTo>
                  <a:cubicBezTo>
                    <a:pt x="9974" y="13677"/>
                    <a:pt x="10540" y="13720"/>
                    <a:pt x="11092" y="13720"/>
                  </a:cubicBezTo>
                  <a:cubicBezTo>
                    <a:pt x="15603" y="13720"/>
                    <a:pt x="19261" y="10871"/>
                    <a:pt x="19261" y="10869"/>
                  </a:cubicBezTo>
                  <a:cubicBezTo>
                    <a:pt x="18418" y="10494"/>
                    <a:pt x="17883" y="9878"/>
                    <a:pt x="17539" y="9113"/>
                  </a:cubicBezTo>
                  <a:cubicBezTo>
                    <a:pt x="16580" y="9925"/>
                    <a:pt x="15060" y="10381"/>
                    <a:pt x="13318" y="10397"/>
                  </a:cubicBezTo>
                  <a:cubicBezTo>
                    <a:pt x="13291" y="10397"/>
                    <a:pt x="13264" y="10397"/>
                    <a:pt x="13236" y="10397"/>
                  </a:cubicBezTo>
                  <a:cubicBezTo>
                    <a:pt x="11277" y="10397"/>
                    <a:pt x="9047" y="9847"/>
                    <a:pt x="7023" y="8624"/>
                  </a:cubicBezTo>
                  <a:cubicBezTo>
                    <a:pt x="6986" y="8601"/>
                    <a:pt x="6947" y="8577"/>
                    <a:pt x="6910" y="8553"/>
                  </a:cubicBezTo>
                  <a:cubicBezTo>
                    <a:pt x="5916" y="7921"/>
                    <a:pt x="5161" y="7017"/>
                    <a:pt x="4588" y="6032"/>
                  </a:cubicBezTo>
                  <a:cubicBezTo>
                    <a:pt x="4176" y="5324"/>
                    <a:pt x="3858" y="4573"/>
                    <a:pt x="3614" y="3847"/>
                  </a:cubicBezTo>
                  <a:cubicBezTo>
                    <a:pt x="2915" y="1779"/>
                    <a:pt x="2872" y="1"/>
                    <a:pt x="28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33"/>
            <p:cNvSpPr/>
            <p:nvPr/>
          </p:nvSpPr>
          <p:spPr>
            <a:xfrm>
              <a:off x="6129853" y="466303"/>
              <a:ext cx="270527" cy="160330"/>
            </a:xfrm>
            <a:custGeom>
              <a:avLst/>
              <a:gdLst/>
              <a:ahLst/>
              <a:cxnLst/>
              <a:rect l="l" t="t" r="r" b="b"/>
              <a:pathLst>
                <a:path w="9050" h="5364" extrusionOk="0">
                  <a:moveTo>
                    <a:pt x="319" y="1"/>
                  </a:moveTo>
                  <a:cubicBezTo>
                    <a:pt x="0" y="1789"/>
                    <a:pt x="20" y="3714"/>
                    <a:pt x="2317" y="4853"/>
                  </a:cubicBezTo>
                  <a:cubicBezTo>
                    <a:pt x="3036" y="5210"/>
                    <a:pt x="3840" y="5363"/>
                    <a:pt x="4692" y="5363"/>
                  </a:cubicBezTo>
                  <a:cubicBezTo>
                    <a:pt x="6076" y="5363"/>
                    <a:pt x="7583" y="4959"/>
                    <a:pt x="9050" y="4367"/>
                  </a:cubicBezTo>
                  <a:lnTo>
                    <a:pt x="9050" y="4367"/>
                  </a:lnTo>
                  <a:cubicBezTo>
                    <a:pt x="9018" y="4367"/>
                    <a:pt x="8986" y="4367"/>
                    <a:pt x="8954" y="4367"/>
                  </a:cubicBezTo>
                  <a:cubicBezTo>
                    <a:pt x="6998" y="4367"/>
                    <a:pt x="4772" y="3816"/>
                    <a:pt x="2754" y="2594"/>
                  </a:cubicBezTo>
                  <a:cubicBezTo>
                    <a:pt x="2718" y="2571"/>
                    <a:pt x="2679" y="2546"/>
                    <a:pt x="2641" y="2523"/>
                  </a:cubicBezTo>
                  <a:cubicBezTo>
                    <a:pt x="1648" y="1891"/>
                    <a:pt x="894" y="987"/>
                    <a:pt x="319"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33"/>
            <p:cNvSpPr/>
            <p:nvPr/>
          </p:nvSpPr>
          <p:spPr>
            <a:xfrm>
              <a:off x="6141780" y="513559"/>
              <a:ext cx="174094" cy="123386"/>
            </a:xfrm>
            <a:custGeom>
              <a:avLst/>
              <a:gdLst/>
              <a:ahLst/>
              <a:cxnLst/>
              <a:rect l="l" t="t" r="r" b="b"/>
              <a:pathLst>
                <a:path w="5824" h="4128" extrusionOk="0">
                  <a:moveTo>
                    <a:pt x="2112" y="1"/>
                  </a:moveTo>
                  <a:cubicBezTo>
                    <a:pt x="1962" y="1"/>
                    <a:pt x="1832" y="25"/>
                    <a:pt x="1730" y="77"/>
                  </a:cubicBezTo>
                  <a:cubicBezTo>
                    <a:pt x="573" y="668"/>
                    <a:pt x="1" y="1754"/>
                    <a:pt x="38" y="2001"/>
                  </a:cubicBezTo>
                  <a:cubicBezTo>
                    <a:pt x="42" y="2033"/>
                    <a:pt x="60" y="2045"/>
                    <a:pt x="89" y="2045"/>
                  </a:cubicBezTo>
                  <a:cubicBezTo>
                    <a:pt x="176" y="2045"/>
                    <a:pt x="366" y="1944"/>
                    <a:pt x="653" y="1944"/>
                  </a:cubicBezTo>
                  <a:cubicBezTo>
                    <a:pt x="1030" y="1944"/>
                    <a:pt x="1573" y="2119"/>
                    <a:pt x="2264" y="2932"/>
                  </a:cubicBezTo>
                  <a:cubicBezTo>
                    <a:pt x="2264" y="2932"/>
                    <a:pt x="2277" y="2932"/>
                    <a:pt x="2302" y="2932"/>
                  </a:cubicBezTo>
                  <a:cubicBezTo>
                    <a:pt x="2584" y="2932"/>
                    <a:pt x="4307" y="2974"/>
                    <a:pt x="4367" y="3992"/>
                  </a:cubicBezTo>
                  <a:cubicBezTo>
                    <a:pt x="4372" y="4086"/>
                    <a:pt x="4405" y="4127"/>
                    <a:pt x="4456" y="4127"/>
                  </a:cubicBezTo>
                  <a:cubicBezTo>
                    <a:pt x="4777" y="4127"/>
                    <a:pt x="5823" y="2458"/>
                    <a:pt x="5287" y="1690"/>
                  </a:cubicBezTo>
                  <a:cubicBezTo>
                    <a:pt x="4753" y="924"/>
                    <a:pt x="3045" y="1"/>
                    <a:pt x="2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33"/>
            <p:cNvSpPr/>
            <p:nvPr/>
          </p:nvSpPr>
          <p:spPr>
            <a:xfrm>
              <a:off x="6183480" y="531164"/>
              <a:ext cx="104654" cy="74217"/>
            </a:xfrm>
            <a:custGeom>
              <a:avLst/>
              <a:gdLst/>
              <a:ahLst/>
              <a:cxnLst/>
              <a:rect l="l" t="t" r="r" b="b"/>
              <a:pathLst>
                <a:path w="3501" h="2483" extrusionOk="0">
                  <a:moveTo>
                    <a:pt x="399" y="0"/>
                  </a:moveTo>
                  <a:cubicBezTo>
                    <a:pt x="398" y="0"/>
                    <a:pt x="1" y="1499"/>
                    <a:pt x="725" y="2280"/>
                  </a:cubicBezTo>
                  <a:cubicBezTo>
                    <a:pt x="859" y="2424"/>
                    <a:pt x="1034" y="2483"/>
                    <a:pt x="1233" y="2483"/>
                  </a:cubicBezTo>
                  <a:cubicBezTo>
                    <a:pt x="2108" y="2483"/>
                    <a:pt x="3419" y="1335"/>
                    <a:pt x="3501" y="1283"/>
                  </a:cubicBezTo>
                  <a:lnTo>
                    <a:pt x="399" y="0"/>
                  </a:ln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33"/>
            <p:cNvSpPr/>
            <p:nvPr/>
          </p:nvSpPr>
          <p:spPr>
            <a:xfrm>
              <a:off x="6087017" y="373225"/>
              <a:ext cx="96911" cy="86741"/>
            </a:xfrm>
            <a:custGeom>
              <a:avLst/>
              <a:gdLst/>
              <a:ahLst/>
              <a:cxnLst/>
              <a:rect l="l" t="t" r="r" b="b"/>
              <a:pathLst>
                <a:path w="3242" h="2902" extrusionOk="0">
                  <a:moveTo>
                    <a:pt x="1339" y="1"/>
                  </a:moveTo>
                  <a:cubicBezTo>
                    <a:pt x="1027" y="1"/>
                    <a:pt x="733" y="106"/>
                    <a:pt x="513" y="321"/>
                  </a:cubicBezTo>
                  <a:cubicBezTo>
                    <a:pt x="1" y="824"/>
                    <a:pt x="83" y="1736"/>
                    <a:pt x="694" y="2361"/>
                  </a:cubicBezTo>
                  <a:cubicBezTo>
                    <a:pt x="1043" y="2717"/>
                    <a:pt x="1490" y="2902"/>
                    <a:pt x="1905" y="2902"/>
                  </a:cubicBezTo>
                  <a:cubicBezTo>
                    <a:pt x="2217" y="2902"/>
                    <a:pt x="2511" y="2797"/>
                    <a:pt x="2731" y="2581"/>
                  </a:cubicBezTo>
                  <a:cubicBezTo>
                    <a:pt x="3242" y="2079"/>
                    <a:pt x="3161" y="1165"/>
                    <a:pt x="2549" y="542"/>
                  </a:cubicBezTo>
                  <a:cubicBezTo>
                    <a:pt x="2199" y="185"/>
                    <a:pt x="1753" y="1"/>
                    <a:pt x="1339" y="1"/>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33"/>
            <p:cNvSpPr/>
            <p:nvPr/>
          </p:nvSpPr>
          <p:spPr>
            <a:xfrm>
              <a:off x="6110064" y="395194"/>
              <a:ext cx="37336" cy="39813"/>
            </a:xfrm>
            <a:custGeom>
              <a:avLst/>
              <a:gdLst/>
              <a:ahLst/>
              <a:cxnLst/>
              <a:rect l="l" t="t" r="r" b="b"/>
              <a:pathLst>
                <a:path w="1249" h="1332" extrusionOk="0">
                  <a:moveTo>
                    <a:pt x="88" y="1"/>
                  </a:moveTo>
                  <a:cubicBezTo>
                    <a:pt x="78" y="1"/>
                    <a:pt x="72" y="1"/>
                    <a:pt x="71" y="1"/>
                  </a:cubicBezTo>
                  <a:cubicBezTo>
                    <a:pt x="32" y="6"/>
                    <a:pt x="0" y="40"/>
                    <a:pt x="3" y="79"/>
                  </a:cubicBezTo>
                  <a:cubicBezTo>
                    <a:pt x="6" y="120"/>
                    <a:pt x="36" y="148"/>
                    <a:pt x="80" y="148"/>
                  </a:cubicBezTo>
                  <a:cubicBezTo>
                    <a:pt x="82" y="148"/>
                    <a:pt x="89" y="148"/>
                    <a:pt x="100" y="148"/>
                  </a:cubicBezTo>
                  <a:cubicBezTo>
                    <a:pt x="234" y="148"/>
                    <a:pt x="957" y="202"/>
                    <a:pt x="1099" y="1268"/>
                  </a:cubicBezTo>
                  <a:cubicBezTo>
                    <a:pt x="1104" y="1304"/>
                    <a:pt x="1134" y="1331"/>
                    <a:pt x="1171" y="1331"/>
                  </a:cubicBezTo>
                  <a:lnTo>
                    <a:pt x="1179" y="1331"/>
                  </a:lnTo>
                  <a:cubicBezTo>
                    <a:pt x="1220" y="1325"/>
                    <a:pt x="1248" y="1289"/>
                    <a:pt x="1243" y="1248"/>
                  </a:cubicBezTo>
                  <a:cubicBezTo>
                    <a:pt x="1084" y="52"/>
                    <a:pt x="22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33"/>
            <p:cNvSpPr/>
            <p:nvPr/>
          </p:nvSpPr>
          <p:spPr>
            <a:xfrm>
              <a:off x="6113980" y="410050"/>
              <a:ext cx="28338" cy="17097"/>
            </a:xfrm>
            <a:custGeom>
              <a:avLst/>
              <a:gdLst/>
              <a:ahLst/>
              <a:cxnLst/>
              <a:rect l="l" t="t" r="r" b="b"/>
              <a:pathLst>
                <a:path w="948" h="572" extrusionOk="0">
                  <a:moveTo>
                    <a:pt x="521" y="1"/>
                  </a:moveTo>
                  <a:cubicBezTo>
                    <a:pt x="434" y="1"/>
                    <a:pt x="356" y="20"/>
                    <a:pt x="286" y="58"/>
                  </a:cubicBezTo>
                  <a:cubicBezTo>
                    <a:pt x="52" y="185"/>
                    <a:pt x="9" y="476"/>
                    <a:pt x="8" y="488"/>
                  </a:cubicBezTo>
                  <a:cubicBezTo>
                    <a:pt x="1" y="529"/>
                    <a:pt x="29" y="566"/>
                    <a:pt x="70" y="571"/>
                  </a:cubicBezTo>
                  <a:lnTo>
                    <a:pt x="80" y="571"/>
                  </a:lnTo>
                  <a:cubicBezTo>
                    <a:pt x="116" y="571"/>
                    <a:pt x="149" y="545"/>
                    <a:pt x="155" y="505"/>
                  </a:cubicBezTo>
                  <a:cubicBezTo>
                    <a:pt x="155" y="504"/>
                    <a:pt x="187" y="276"/>
                    <a:pt x="356" y="185"/>
                  </a:cubicBezTo>
                  <a:cubicBezTo>
                    <a:pt x="404" y="159"/>
                    <a:pt x="458" y="146"/>
                    <a:pt x="519" y="146"/>
                  </a:cubicBezTo>
                  <a:cubicBezTo>
                    <a:pt x="610" y="146"/>
                    <a:pt x="715" y="174"/>
                    <a:pt x="834" y="230"/>
                  </a:cubicBezTo>
                  <a:cubicBezTo>
                    <a:pt x="844" y="235"/>
                    <a:pt x="854" y="237"/>
                    <a:pt x="865" y="237"/>
                  </a:cubicBezTo>
                  <a:cubicBezTo>
                    <a:pt x="892" y="237"/>
                    <a:pt x="918" y="221"/>
                    <a:pt x="931" y="195"/>
                  </a:cubicBezTo>
                  <a:cubicBezTo>
                    <a:pt x="948" y="159"/>
                    <a:pt x="932" y="116"/>
                    <a:pt x="896" y="97"/>
                  </a:cubicBezTo>
                  <a:cubicBezTo>
                    <a:pt x="758" y="33"/>
                    <a:pt x="632" y="1"/>
                    <a:pt x="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33"/>
            <p:cNvSpPr/>
            <p:nvPr/>
          </p:nvSpPr>
          <p:spPr>
            <a:xfrm>
              <a:off x="6154574" y="255817"/>
              <a:ext cx="118464" cy="134654"/>
            </a:xfrm>
            <a:custGeom>
              <a:avLst/>
              <a:gdLst/>
              <a:ahLst/>
              <a:cxnLst/>
              <a:rect l="l" t="t" r="r" b="b"/>
              <a:pathLst>
                <a:path w="3963" h="4505" extrusionOk="0">
                  <a:moveTo>
                    <a:pt x="2145" y="1"/>
                  </a:moveTo>
                  <a:cubicBezTo>
                    <a:pt x="2109" y="87"/>
                    <a:pt x="646" y="876"/>
                    <a:pt x="1" y="4505"/>
                  </a:cubicBezTo>
                  <a:lnTo>
                    <a:pt x="3963" y="880"/>
                  </a:lnTo>
                  <a:lnTo>
                    <a:pt x="21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33"/>
            <p:cNvSpPr/>
            <p:nvPr/>
          </p:nvSpPr>
          <p:spPr>
            <a:xfrm>
              <a:off x="6105550" y="255578"/>
              <a:ext cx="418674" cy="333423"/>
            </a:xfrm>
            <a:custGeom>
              <a:avLst/>
              <a:gdLst/>
              <a:ahLst/>
              <a:cxnLst/>
              <a:rect l="l" t="t" r="r" b="b"/>
              <a:pathLst>
                <a:path w="14006" h="11155" extrusionOk="0">
                  <a:moveTo>
                    <a:pt x="6869" y="0"/>
                  </a:moveTo>
                  <a:cubicBezTo>
                    <a:pt x="6413" y="0"/>
                    <a:pt x="5958" y="58"/>
                    <a:pt x="5514" y="189"/>
                  </a:cubicBezTo>
                  <a:cubicBezTo>
                    <a:pt x="4389" y="520"/>
                    <a:pt x="3327" y="1322"/>
                    <a:pt x="2493" y="2835"/>
                  </a:cubicBezTo>
                  <a:cubicBezTo>
                    <a:pt x="2489" y="2837"/>
                    <a:pt x="2489" y="2840"/>
                    <a:pt x="2489" y="2840"/>
                  </a:cubicBezTo>
                  <a:cubicBezTo>
                    <a:pt x="2320" y="3152"/>
                    <a:pt x="2156" y="3492"/>
                    <a:pt x="2006" y="3866"/>
                  </a:cubicBezTo>
                  <a:cubicBezTo>
                    <a:pt x="1804" y="4360"/>
                    <a:pt x="1470" y="4784"/>
                    <a:pt x="1068" y="5148"/>
                  </a:cubicBezTo>
                  <a:cubicBezTo>
                    <a:pt x="894" y="5303"/>
                    <a:pt x="756" y="5485"/>
                    <a:pt x="660" y="5693"/>
                  </a:cubicBezTo>
                  <a:cubicBezTo>
                    <a:pt x="0" y="7117"/>
                    <a:pt x="1514" y="9220"/>
                    <a:pt x="4042" y="10393"/>
                  </a:cubicBezTo>
                  <a:cubicBezTo>
                    <a:pt x="5147" y="10906"/>
                    <a:pt x="6262" y="11155"/>
                    <a:pt x="7222" y="11155"/>
                  </a:cubicBezTo>
                  <a:cubicBezTo>
                    <a:pt x="7632" y="11155"/>
                    <a:pt x="8013" y="11109"/>
                    <a:pt x="8354" y="11020"/>
                  </a:cubicBezTo>
                  <a:cubicBezTo>
                    <a:pt x="8548" y="10966"/>
                    <a:pt x="8745" y="10918"/>
                    <a:pt x="8947" y="10890"/>
                  </a:cubicBezTo>
                  <a:cubicBezTo>
                    <a:pt x="10708" y="10642"/>
                    <a:pt x="11976" y="9439"/>
                    <a:pt x="12718" y="7837"/>
                  </a:cubicBezTo>
                  <a:cubicBezTo>
                    <a:pt x="14005" y="5058"/>
                    <a:pt x="12667" y="1792"/>
                    <a:pt x="9395" y="520"/>
                  </a:cubicBezTo>
                  <a:cubicBezTo>
                    <a:pt x="8593" y="207"/>
                    <a:pt x="7729" y="0"/>
                    <a:pt x="6869"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33"/>
            <p:cNvSpPr/>
            <p:nvPr/>
          </p:nvSpPr>
          <p:spPr>
            <a:xfrm>
              <a:off x="6180072" y="261108"/>
              <a:ext cx="304814" cy="271013"/>
            </a:xfrm>
            <a:custGeom>
              <a:avLst/>
              <a:gdLst/>
              <a:ahLst/>
              <a:cxnLst/>
              <a:rect l="l" t="t" r="r" b="b"/>
              <a:pathLst>
                <a:path w="10197" h="9067" extrusionOk="0">
                  <a:moveTo>
                    <a:pt x="3230" y="0"/>
                  </a:moveTo>
                  <a:cubicBezTo>
                    <a:pt x="3160" y="0"/>
                    <a:pt x="3090" y="1"/>
                    <a:pt x="3021" y="3"/>
                  </a:cubicBezTo>
                  <a:cubicBezTo>
                    <a:pt x="1896" y="333"/>
                    <a:pt x="834" y="1134"/>
                    <a:pt x="0" y="2648"/>
                  </a:cubicBezTo>
                  <a:cubicBezTo>
                    <a:pt x="64" y="2560"/>
                    <a:pt x="829" y="1523"/>
                    <a:pt x="1842" y="1523"/>
                  </a:cubicBezTo>
                  <a:cubicBezTo>
                    <a:pt x="2042" y="1523"/>
                    <a:pt x="2253" y="1564"/>
                    <a:pt x="2469" y="1660"/>
                  </a:cubicBezTo>
                  <a:cubicBezTo>
                    <a:pt x="3808" y="2259"/>
                    <a:pt x="5452" y="2263"/>
                    <a:pt x="5497" y="2263"/>
                  </a:cubicBezTo>
                  <a:cubicBezTo>
                    <a:pt x="5498" y="2263"/>
                    <a:pt x="5498" y="2263"/>
                    <a:pt x="5498" y="2263"/>
                  </a:cubicBezTo>
                  <a:lnTo>
                    <a:pt x="5498" y="2263"/>
                  </a:lnTo>
                  <a:cubicBezTo>
                    <a:pt x="5405" y="2395"/>
                    <a:pt x="5038" y="2422"/>
                    <a:pt x="4757" y="2422"/>
                  </a:cubicBezTo>
                  <a:cubicBezTo>
                    <a:pt x="4567" y="2422"/>
                    <a:pt x="4417" y="2410"/>
                    <a:pt x="4417" y="2410"/>
                  </a:cubicBezTo>
                  <a:lnTo>
                    <a:pt x="4417" y="2410"/>
                  </a:lnTo>
                  <a:cubicBezTo>
                    <a:pt x="5612" y="3588"/>
                    <a:pt x="7996" y="3744"/>
                    <a:pt x="7996" y="3744"/>
                  </a:cubicBezTo>
                  <a:cubicBezTo>
                    <a:pt x="7154" y="4655"/>
                    <a:pt x="7624" y="6150"/>
                    <a:pt x="7624" y="6150"/>
                  </a:cubicBezTo>
                  <a:cubicBezTo>
                    <a:pt x="7466" y="7068"/>
                    <a:pt x="7192" y="9066"/>
                    <a:pt x="7192" y="9066"/>
                  </a:cubicBezTo>
                  <a:cubicBezTo>
                    <a:pt x="7192" y="9066"/>
                    <a:pt x="8986" y="7851"/>
                    <a:pt x="9591" y="6389"/>
                  </a:cubicBezTo>
                  <a:cubicBezTo>
                    <a:pt x="10197" y="4928"/>
                    <a:pt x="9684" y="2949"/>
                    <a:pt x="8678" y="1749"/>
                  </a:cubicBezTo>
                  <a:cubicBezTo>
                    <a:pt x="7845" y="758"/>
                    <a:pt x="5178" y="0"/>
                    <a:pt x="3230" y="0"/>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33"/>
            <p:cNvSpPr/>
            <p:nvPr/>
          </p:nvSpPr>
          <p:spPr>
            <a:xfrm>
              <a:off x="6200907" y="331050"/>
              <a:ext cx="38830" cy="46688"/>
            </a:xfrm>
            <a:custGeom>
              <a:avLst/>
              <a:gdLst/>
              <a:ahLst/>
              <a:cxnLst/>
              <a:rect l="l" t="t" r="r" b="b"/>
              <a:pathLst>
                <a:path w="1299" h="1562" extrusionOk="0">
                  <a:moveTo>
                    <a:pt x="160" y="1"/>
                  </a:moveTo>
                  <a:cubicBezTo>
                    <a:pt x="91" y="1"/>
                    <a:pt x="28" y="49"/>
                    <a:pt x="16" y="119"/>
                  </a:cubicBezTo>
                  <a:cubicBezTo>
                    <a:pt x="0" y="198"/>
                    <a:pt x="53" y="276"/>
                    <a:pt x="133" y="290"/>
                  </a:cubicBezTo>
                  <a:cubicBezTo>
                    <a:pt x="935" y="441"/>
                    <a:pt x="998" y="1384"/>
                    <a:pt x="1001" y="1425"/>
                  </a:cubicBezTo>
                  <a:cubicBezTo>
                    <a:pt x="1005" y="1502"/>
                    <a:pt x="1069" y="1562"/>
                    <a:pt x="1147" y="1562"/>
                  </a:cubicBezTo>
                  <a:lnTo>
                    <a:pt x="1158" y="1562"/>
                  </a:lnTo>
                  <a:cubicBezTo>
                    <a:pt x="1237" y="1559"/>
                    <a:pt x="1299" y="1490"/>
                    <a:pt x="1295" y="1409"/>
                  </a:cubicBezTo>
                  <a:cubicBezTo>
                    <a:pt x="1272" y="990"/>
                    <a:pt x="1012" y="157"/>
                    <a:pt x="187" y="3"/>
                  </a:cubicBezTo>
                  <a:cubicBezTo>
                    <a:pt x="178" y="2"/>
                    <a:pt x="169"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33"/>
            <p:cNvSpPr/>
            <p:nvPr/>
          </p:nvSpPr>
          <p:spPr>
            <a:xfrm>
              <a:off x="6290136" y="397466"/>
              <a:ext cx="63312" cy="23195"/>
            </a:xfrm>
            <a:custGeom>
              <a:avLst/>
              <a:gdLst/>
              <a:ahLst/>
              <a:cxnLst/>
              <a:rect l="l" t="t" r="r" b="b"/>
              <a:pathLst>
                <a:path w="2118" h="776" extrusionOk="0">
                  <a:moveTo>
                    <a:pt x="698" y="1"/>
                  </a:moveTo>
                  <a:cubicBezTo>
                    <a:pt x="515" y="1"/>
                    <a:pt x="321" y="29"/>
                    <a:pt x="119" y="98"/>
                  </a:cubicBezTo>
                  <a:cubicBezTo>
                    <a:pt x="42" y="122"/>
                    <a:pt x="1" y="206"/>
                    <a:pt x="28" y="283"/>
                  </a:cubicBezTo>
                  <a:cubicBezTo>
                    <a:pt x="47" y="344"/>
                    <a:pt x="104" y="382"/>
                    <a:pt x="164" y="382"/>
                  </a:cubicBezTo>
                  <a:cubicBezTo>
                    <a:pt x="180" y="382"/>
                    <a:pt x="197" y="380"/>
                    <a:pt x="212" y="374"/>
                  </a:cubicBezTo>
                  <a:cubicBezTo>
                    <a:pt x="377" y="318"/>
                    <a:pt x="537" y="295"/>
                    <a:pt x="689" y="295"/>
                  </a:cubicBezTo>
                  <a:cubicBezTo>
                    <a:pt x="1352" y="295"/>
                    <a:pt x="1851" y="733"/>
                    <a:pt x="1857" y="738"/>
                  </a:cubicBezTo>
                  <a:cubicBezTo>
                    <a:pt x="1885" y="762"/>
                    <a:pt x="1919" y="775"/>
                    <a:pt x="1954" y="775"/>
                  </a:cubicBezTo>
                  <a:cubicBezTo>
                    <a:pt x="1994" y="775"/>
                    <a:pt x="2033" y="757"/>
                    <a:pt x="2063" y="727"/>
                  </a:cubicBezTo>
                  <a:cubicBezTo>
                    <a:pt x="2118" y="668"/>
                    <a:pt x="2112" y="576"/>
                    <a:pt x="2053" y="521"/>
                  </a:cubicBezTo>
                  <a:cubicBezTo>
                    <a:pt x="2025" y="494"/>
                    <a:pt x="1464"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33"/>
            <p:cNvSpPr/>
            <p:nvPr/>
          </p:nvSpPr>
          <p:spPr>
            <a:xfrm>
              <a:off x="6276505" y="469202"/>
              <a:ext cx="70845" cy="60228"/>
            </a:xfrm>
            <a:custGeom>
              <a:avLst/>
              <a:gdLst/>
              <a:ahLst/>
              <a:cxnLst/>
              <a:rect l="l" t="t" r="r" b="b"/>
              <a:pathLst>
                <a:path w="2370" h="2015" extrusionOk="0">
                  <a:moveTo>
                    <a:pt x="1011" y="1"/>
                  </a:moveTo>
                  <a:cubicBezTo>
                    <a:pt x="744" y="1"/>
                    <a:pt x="494" y="102"/>
                    <a:pt x="328" y="305"/>
                  </a:cubicBezTo>
                  <a:cubicBezTo>
                    <a:pt x="1" y="704"/>
                    <a:pt x="121" y="1341"/>
                    <a:pt x="594" y="1729"/>
                  </a:cubicBezTo>
                  <a:cubicBezTo>
                    <a:pt x="827" y="1919"/>
                    <a:pt x="1102" y="2014"/>
                    <a:pt x="1360" y="2014"/>
                  </a:cubicBezTo>
                  <a:cubicBezTo>
                    <a:pt x="1627" y="2014"/>
                    <a:pt x="1877" y="1912"/>
                    <a:pt x="2043" y="1709"/>
                  </a:cubicBezTo>
                  <a:cubicBezTo>
                    <a:pt x="2369" y="1311"/>
                    <a:pt x="2249" y="674"/>
                    <a:pt x="1776" y="286"/>
                  </a:cubicBezTo>
                  <a:cubicBezTo>
                    <a:pt x="1544" y="96"/>
                    <a:pt x="1269" y="1"/>
                    <a:pt x="1011" y="1"/>
                  </a:cubicBezTo>
                  <a:close/>
                </a:path>
              </a:pathLst>
            </a:custGeom>
            <a:solidFill>
              <a:srgbClr val="E6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33"/>
            <p:cNvSpPr/>
            <p:nvPr/>
          </p:nvSpPr>
          <p:spPr>
            <a:xfrm>
              <a:off x="6135771" y="394088"/>
              <a:ext cx="54165" cy="51381"/>
            </a:xfrm>
            <a:custGeom>
              <a:avLst/>
              <a:gdLst/>
              <a:ahLst/>
              <a:cxnLst/>
              <a:rect l="l" t="t" r="r" b="b"/>
              <a:pathLst>
                <a:path w="1812" h="1719" extrusionOk="0">
                  <a:moveTo>
                    <a:pt x="1094" y="0"/>
                  </a:moveTo>
                  <a:cubicBezTo>
                    <a:pt x="832" y="0"/>
                    <a:pt x="545" y="139"/>
                    <a:pt x="337" y="394"/>
                  </a:cubicBezTo>
                  <a:cubicBezTo>
                    <a:pt x="11" y="792"/>
                    <a:pt x="0" y="1324"/>
                    <a:pt x="315" y="1581"/>
                  </a:cubicBezTo>
                  <a:cubicBezTo>
                    <a:pt x="428" y="1674"/>
                    <a:pt x="568" y="1719"/>
                    <a:pt x="716" y="1719"/>
                  </a:cubicBezTo>
                  <a:cubicBezTo>
                    <a:pt x="978" y="1719"/>
                    <a:pt x="1265" y="1580"/>
                    <a:pt x="1474" y="1326"/>
                  </a:cubicBezTo>
                  <a:cubicBezTo>
                    <a:pt x="1800" y="926"/>
                    <a:pt x="1811" y="396"/>
                    <a:pt x="1496" y="139"/>
                  </a:cubicBezTo>
                  <a:cubicBezTo>
                    <a:pt x="1383" y="45"/>
                    <a:pt x="1242" y="0"/>
                    <a:pt x="1094" y="0"/>
                  </a:cubicBezTo>
                  <a:close/>
                </a:path>
              </a:pathLst>
            </a:custGeom>
            <a:solidFill>
              <a:srgbClr val="E6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33"/>
            <p:cNvSpPr/>
            <p:nvPr/>
          </p:nvSpPr>
          <p:spPr>
            <a:xfrm>
              <a:off x="6278149" y="428940"/>
              <a:ext cx="50010" cy="32461"/>
            </a:xfrm>
            <a:custGeom>
              <a:avLst/>
              <a:gdLst/>
              <a:ahLst/>
              <a:cxnLst/>
              <a:rect l="l" t="t" r="r" b="b"/>
              <a:pathLst>
                <a:path w="1673" h="1086" extrusionOk="0">
                  <a:moveTo>
                    <a:pt x="1077" y="1"/>
                  </a:moveTo>
                  <a:cubicBezTo>
                    <a:pt x="716" y="1"/>
                    <a:pt x="350" y="116"/>
                    <a:pt x="38" y="335"/>
                  </a:cubicBezTo>
                  <a:cubicBezTo>
                    <a:pt x="12" y="352"/>
                    <a:pt x="1" y="386"/>
                    <a:pt x="9" y="415"/>
                  </a:cubicBezTo>
                  <a:cubicBezTo>
                    <a:pt x="19" y="445"/>
                    <a:pt x="47" y="466"/>
                    <a:pt x="79" y="466"/>
                  </a:cubicBezTo>
                  <a:cubicBezTo>
                    <a:pt x="622" y="476"/>
                    <a:pt x="1141" y="689"/>
                    <a:pt x="1538" y="1066"/>
                  </a:cubicBezTo>
                  <a:cubicBezTo>
                    <a:pt x="1552" y="1079"/>
                    <a:pt x="1572" y="1086"/>
                    <a:pt x="1589" y="1086"/>
                  </a:cubicBezTo>
                  <a:cubicBezTo>
                    <a:pt x="1609" y="1086"/>
                    <a:pt x="1628" y="1079"/>
                    <a:pt x="1644" y="1063"/>
                  </a:cubicBezTo>
                  <a:cubicBezTo>
                    <a:pt x="1672" y="1033"/>
                    <a:pt x="1672" y="987"/>
                    <a:pt x="1642" y="959"/>
                  </a:cubicBezTo>
                  <a:cubicBezTo>
                    <a:pt x="1274" y="610"/>
                    <a:pt x="811" y="393"/>
                    <a:pt x="317" y="335"/>
                  </a:cubicBezTo>
                  <a:cubicBezTo>
                    <a:pt x="557" y="210"/>
                    <a:pt x="818" y="145"/>
                    <a:pt x="1078" y="145"/>
                  </a:cubicBezTo>
                  <a:cubicBezTo>
                    <a:pt x="1237" y="145"/>
                    <a:pt x="1395" y="170"/>
                    <a:pt x="1546" y="219"/>
                  </a:cubicBezTo>
                  <a:cubicBezTo>
                    <a:pt x="1554" y="222"/>
                    <a:pt x="1562" y="223"/>
                    <a:pt x="1570" y="223"/>
                  </a:cubicBezTo>
                  <a:cubicBezTo>
                    <a:pt x="1600" y="223"/>
                    <a:pt x="1628" y="204"/>
                    <a:pt x="1638" y="174"/>
                  </a:cubicBezTo>
                  <a:cubicBezTo>
                    <a:pt x="1651" y="137"/>
                    <a:pt x="1630" y="95"/>
                    <a:pt x="1590" y="82"/>
                  </a:cubicBezTo>
                  <a:cubicBezTo>
                    <a:pt x="1424" y="27"/>
                    <a:pt x="1251"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33"/>
            <p:cNvSpPr/>
            <p:nvPr/>
          </p:nvSpPr>
          <p:spPr>
            <a:xfrm>
              <a:off x="6176096" y="369250"/>
              <a:ext cx="37545" cy="42205"/>
            </a:xfrm>
            <a:custGeom>
              <a:avLst/>
              <a:gdLst/>
              <a:ahLst/>
              <a:cxnLst/>
              <a:rect l="l" t="t" r="r" b="b"/>
              <a:pathLst>
                <a:path w="1256" h="1412" extrusionOk="0">
                  <a:moveTo>
                    <a:pt x="536" y="1"/>
                  </a:moveTo>
                  <a:cubicBezTo>
                    <a:pt x="519" y="1"/>
                    <a:pt x="502" y="7"/>
                    <a:pt x="487" y="20"/>
                  </a:cubicBezTo>
                  <a:cubicBezTo>
                    <a:pt x="458" y="48"/>
                    <a:pt x="456" y="94"/>
                    <a:pt x="483" y="124"/>
                  </a:cubicBezTo>
                  <a:cubicBezTo>
                    <a:pt x="732" y="395"/>
                    <a:pt x="922" y="723"/>
                    <a:pt x="1034" y="1068"/>
                  </a:cubicBezTo>
                  <a:lnTo>
                    <a:pt x="1041" y="1087"/>
                  </a:lnTo>
                  <a:cubicBezTo>
                    <a:pt x="1028" y="1077"/>
                    <a:pt x="1015" y="1064"/>
                    <a:pt x="1003" y="1054"/>
                  </a:cubicBezTo>
                  <a:cubicBezTo>
                    <a:pt x="746" y="826"/>
                    <a:pt x="437" y="648"/>
                    <a:pt x="109" y="539"/>
                  </a:cubicBezTo>
                  <a:cubicBezTo>
                    <a:pt x="100" y="536"/>
                    <a:pt x="91" y="534"/>
                    <a:pt x="83" y="534"/>
                  </a:cubicBezTo>
                  <a:cubicBezTo>
                    <a:pt x="52" y="534"/>
                    <a:pt x="24" y="554"/>
                    <a:pt x="15" y="584"/>
                  </a:cubicBezTo>
                  <a:cubicBezTo>
                    <a:pt x="0" y="621"/>
                    <a:pt x="22" y="663"/>
                    <a:pt x="61" y="676"/>
                  </a:cubicBezTo>
                  <a:cubicBezTo>
                    <a:pt x="370" y="778"/>
                    <a:pt x="662" y="946"/>
                    <a:pt x="904" y="1162"/>
                  </a:cubicBezTo>
                  <a:cubicBezTo>
                    <a:pt x="970" y="1219"/>
                    <a:pt x="1034" y="1283"/>
                    <a:pt x="1055" y="1359"/>
                  </a:cubicBezTo>
                  <a:cubicBezTo>
                    <a:pt x="1062" y="1387"/>
                    <a:pt x="1086" y="1409"/>
                    <a:pt x="1114" y="1411"/>
                  </a:cubicBezTo>
                  <a:lnTo>
                    <a:pt x="1125" y="1411"/>
                  </a:lnTo>
                  <a:cubicBezTo>
                    <a:pt x="1149" y="1411"/>
                    <a:pt x="1175" y="1397"/>
                    <a:pt x="1189" y="1379"/>
                  </a:cubicBezTo>
                  <a:cubicBezTo>
                    <a:pt x="1255" y="1267"/>
                    <a:pt x="1219" y="1155"/>
                    <a:pt x="1185" y="1056"/>
                  </a:cubicBezTo>
                  <a:lnTo>
                    <a:pt x="1175" y="1022"/>
                  </a:lnTo>
                  <a:cubicBezTo>
                    <a:pt x="1056" y="656"/>
                    <a:pt x="854" y="313"/>
                    <a:pt x="592" y="25"/>
                  </a:cubicBezTo>
                  <a:cubicBezTo>
                    <a:pt x="577" y="9"/>
                    <a:pt x="556"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33"/>
            <p:cNvSpPr/>
            <p:nvPr/>
          </p:nvSpPr>
          <p:spPr>
            <a:xfrm>
              <a:off x="6202043" y="414443"/>
              <a:ext cx="27621" cy="26034"/>
            </a:xfrm>
            <a:custGeom>
              <a:avLst/>
              <a:gdLst/>
              <a:ahLst/>
              <a:cxnLst/>
              <a:rect l="l" t="t" r="r" b="b"/>
              <a:pathLst>
                <a:path w="924" h="871" extrusionOk="0">
                  <a:moveTo>
                    <a:pt x="842" y="0"/>
                  </a:moveTo>
                  <a:cubicBezTo>
                    <a:pt x="821" y="0"/>
                    <a:pt x="801" y="9"/>
                    <a:pt x="787" y="25"/>
                  </a:cubicBezTo>
                  <a:cubicBezTo>
                    <a:pt x="725" y="94"/>
                    <a:pt x="613" y="103"/>
                    <a:pt x="495" y="111"/>
                  </a:cubicBezTo>
                  <a:cubicBezTo>
                    <a:pt x="363" y="120"/>
                    <a:pt x="212" y="132"/>
                    <a:pt x="111" y="238"/>
                  </a:cubicBezTo>
                  <a:cubicBezTo>
                    <a:pt x="34" y="317"/>
                    <a:pt x="1" y="437"/>
                    <a:pt x="20" y="560"/>
                  </a:cubicBezTo>
                  <a:cubicBezTo>
                    <a:pt x="34" y="650"/>
                    <a:pt x="77" y="742"/>
                    <a:pt x="149" y="841"/>
                  </a:cubicBezTo>
                  <a:cubicBezTo>
                    <a:pt x="166" y="859"/>
                    <a:pt x="187" y="871"/>
                    <a:pt x="209" y="871"/>
                  </a:cubicBezTo>
                  <a:cubicBezTo>
                    <a:pt x="224" y="871"/>
                    <a:pt x="239" y="866"/>
                    <a:pt x="252" y="858"/>
                  </a:cubicBezTo>
                  <a:cubicBezTo>
                    <a:pt x="283" y="832"/>
                    <a:pt x="290" y="787"/>
                    <a:pt x="267" y="755"/>
                  </a:cubicBezTo>
                  <a:cubicBezTo>
                    <a:pt x="209" y="676"/>
                    <a:pt x="176" y="604"/>
                    <a:pt x="166" y="536"/>
                  </a:cubicBezTo>
                  <a:cubicBezTo>
                    <a:pt x="153" y="461"/>
                    <a:pt x="173" y="386"/>
                    <a:pt x="217" y="341"/>
                  </a:cubicBezTo>
                  <a:cubicBezTo>
                    <a:pt x="281" y="273"/>
                    <a:pt x="390" y="266"/>
                    <a:pt x="507" y="258"/>
                  </a:cubicBezTo>
                  <a:cubicBezTo>
                    <a:pt x="643" y="249"/>
                    <a:pt x="797" y="237"/>
                    <a:pt x="897" y="122"/>
                  </a:cubicBezTo>
                  <a:cubicBezTo>
                    <a:pt x="924" y="90"/>
                    <a:pt x="921" y="45"/>
                    <a:pt x="890" y="18"/>
                  </a:cubicBezTo>
                  <a:cubicBezTo>
                    <a:pt x="876" y="6"/>
                    <a:pt x="859" y="0"/>
                    <a:pt x="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33"/>
            <p:cNvSpPr/>
            <p:nvPr/>
          </p:nvSpPr>
          <p:spPr>
            <a:xfrm>
              <a:off x="6182583" y="454586"/>
              <a:ext cx="89947" cy="57538"/>
            </a:xfrm>
            <a:custGeom>
              <a:avLst/>
              <a:gdLst/>
              <a:ahLst/>
              <a:cxnLst/>
              <a:rect l="l" t="t" r="r" b="b"/>
              <a:pathLst>
                <a:path w="3009" h="1925" extrusionOk="0">
                  <a:moveTo>
                    <a:pt x="444" y="0"/>
                  </a:moveTo>
                  <a:cubicBezTo>
                    <a:pt x="444" y="0"/>
                    <a:pt x="1" y="842"/>
                    <a:pt x="501" y="1425"/>
                  </a:cubicBezTo>
                  <a:cubicBezTo>
                    <a:pt x="652" y="1598"/>
                    <a:pt x="889" y="1749"/>
                    <a:pt x="1247" y="1845"/>
                  </a:cubicBezTo>
                  <a:cubicBezTo>
                    <a:pt x="1378" y="1880"/>
                    <a:pt x="1503" y="1906"/>
                    <a:pt x="1617" y="1916"/>
                  </a:cubicBezTo>
                  <a:lnTo>
                    <a:pt x="1642" y="1919"/>
                  </a:lnTo>
                  <a:lnTo>
                    <a:pt x="1729" y="1923"/>
                  </a:lnTo>
                  <a:cubicBezTo>
                    <a:pt x="1754" y="1924"/>
                    <a:pt x="1780" y="1925"/>
                    <a:pt x="1805" y="1925"/>
                  </a:cubicBezTo>
                  <a:cubicBezTo>
                    <a:pt x="2302" y="1925"/>
                    <a:pt x="2597" y="1688"/>
                    <a:pt x="2766" y="1405"/>
                  </a:cubicBezTo>
                  <a:cubicBezTo>
                    <a:pt x="2993" y="1027"/>
                    <a:pt x="3009" y="564"/>
                    <a:pt x="3007" y="453"/>
                  </a:cubicBezTo>
                  <a:lnTo>
                    <a:pt x="3007" y="429"/>
                  </a:lnTo>
                  <a:cubicBezTo>
                    <a:pt x="2590" y="425"/>
                    <a:pt x="1081" y="129"/>
                    <a:pt x="595" y="30"/>
                  </a:cubicBezTo>
                  <a:lnTo>
                    <a:pt x="594" y="30"/>
                  </a:lnTo>
                  <a:cubicBezTo>
                    <a:pt x="499" y="10"/>
                    <a:pt x="444"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33"/>
            <p:cNvSpPr/>
            <p:nvPr/>
          </p:nvSpPr>
          <p:spPr>
            <a:xfrm>
              <a:off x="6169311" y="181182"/>
              <a:ext cx="388333" cy="386866"/>
            </a:xfrm>
            <a:custGeom>
              <a:avLst/>
              <a:gdLst/>
              <a:ahLst/>
              <a:cxnLst/>
              <a:rect l="l" t="t" r="r" b="b"/>
              <a:pathLst>
                <a:path w="12991" h="12943" extrusionOk="0">
                  <a:moveTo>
                    <a:pt x="5418" y="1"/>
                  </a:moveTo>
                  <a:cubicBezTo>
                    <a:pt x="5264" y="635"/>
                    <a:pt x="5629" y="1319"/>
                    <a:pt x="5629" y="1319"/>
                  </a:cubicBezTo>
                  <a:cubicBezTo>
                    <a:pt x="4777" y="937"/>
                    <a:pt x="4036" y="786"/>
                    <a:pt x="3395" y="786"/>
                  </a:cubicBezTo>
                  <a:cubicBezTo>
                    <a:pt x="976" y="786"/>
                    <a:pt x="0" y="2940"/>
                    <a:pt x="0" y="2940"/>
                  </a:cubicBezTo>
                  <a:cubicBezTo>
                    <a:pt x="152" y="2798"/>
                    <a:pt x="378" y="2752"/>
                    <a:pt x="608" y="2752"/>
                  </a:cubicBezTo>
                  <a:cubicBezTo>
                    <a:pt x="1049" y="2752"/>
                    <a:pt x="1509" y="2921"/>
                    <a:pt x="1509" y="2921"/>
                  </a:cubicBezTo>
                  <a:cubicBezTo>
                    <a:pt x="700" y="3270"/>
                    <a:pt x="703" y="4758"/>
                    <a:pt x="703" y="4758"/>
                  </a:cubicBezTo>
                  <a:cubicBezTo>
                    <a:pt x="703" y="4758"/>
                    <a:pt x="1097" y="3831"/>
                    <a:pt x="2236" y="3831"/>
                  </a:cubicBezTo>
                  <a:cubicBezTo>
                    <a:pt x="2555" y="3831"/>
                    <a:pt x="2931" y="3903"/>
                    <a:pt x="3374" y="4089"/>
                  </a:cubicBezTo>
                  <a:cubicBezTo>
                    <a:pt x="4734" y="4658"/>
                    <a:pt x="6100" y="4752"/>
                    <a:pt x="6851" y="4752"/>
                  </a:cubicBezTo>
                  <a:cubicBezTo>
                    <a:pt x="7219" y="4752"/>
                    <a:pt x="7439" y="4729"/>
                    <a:pt x="7439" y="4729"/>
                  </a:cubicBezTo>
                  <a:lnTo>
                    <a:pt x="7439" y="4729"/>
                  </a:lnTo>
                  <a:cubicBezTo>
                    <a:pt x="7011" y="5170"/>
                    <a:pt x="5727" y="5321"/>
                    <a:pt x="5727" y="5321"/>
                  </a:cubicBezTo>
                  <a:cubicBezTo>
                    <a:pt x="7416" y="5964"/>
                    <a:pt x="9099" y="6041"/>
                    <a:pt x="9099" y="6041"/>
                  </a:cubicBezTo>
                  <a:cubicBezTo>
                    <a:pt x="7772" y="6993"/>
                    <a:pt x="8209" y="8652"/>
                    <a:pt x="8209" y="8652"/>
                  </a:cubicBezTo>
                  <a:cubicBezTo>
                    <a:pt x="8427" y="8109"/>
                    <a:pt x="9099" y="7301"/>
                    <a:pt x="9182" y="7202"/>
                  </a:cubicBezTo>
                  <a:lnTo>
                    <a:pt x="9182" y="7202"/>
                  </a:lnTo>
                  <a:cubicBezTo>
                    <a:pt x="7655" y="9273"/>
                    <a:pt x="7404" y="12943"/>
                    <a:pt x="7404" y="12943"/>
                  </a:cubicBezTo>
                  <a:cubicBezTo>
                    <a:pt x="9713" y="12718"/>
                    <a:pt x="11700" y="10622"/>
                    <a:pt x="12387" y="8048"/>
                  </a:cubicBezTo>
                  <a:cubicBezTo>
                    <a:pt x="12990" y="5789"/>
                    <a:pt x="10798" y="5154"/>
                    <a:pt x="10798" y="5154"/>
                  </a:cubicBezTo>
                  <a:cubicBezTo>
                    <a:pt x="10835" y="5095"/>
                    <a:pt x="10869" y="5036"/>
                    <a:pt x="10898" y="4978"/>
                  </a:cubicBezTo>
                  <a:cubicBezTo>
                    <a:pt x="11519" y="3712"/>
                    <a:pt x="10057" y="2526"/>
                    <a:pt x="8410" y="1933"/>
                  </a:cubicBezTo>
                  <a:cubicBezTo>
                    <a:pt x="6682" y="1314"/>
                    <a:pt x="5418" y="1"/>
                    <a:pt x="5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33"/>
            <p:cNvSpPr/>
            <p:nvPr/>
          </p:nvSpPr>
          <p:spPr>
            <a:xfrm>
              <a:off x="6349712" y="532061"/>
              <a:ext cx="99602" cy="77774"/>
            </a:xfrm>
            <a:custGeom>
              <a:avLst/>
              <a:gdLst/>
              <a:ahLst/>
              <a:cxnLst/>
              <a:rect l="l" t="t" r="r" b="b"/>
              <a:pathLst>
                <a:path w="3332" h="2602" extrusionOk="0">
                  <a:moveTo>
                    <a:pt x="1479" y="1"/>
                  </a:moveTo>
                  <a:cubicBezTo>
                    <a:pt x="932" y="1"/>
                    <a:pt x="447" y="271"/>
                    <a:pt x="260" y="735"/>
                  </a:cubicBezTo>
                  <a:cubicBezTo>
                    <a:pt x="1" y="1382"/>
                    <a:pt x="420" y="2159"/>
                    <a:pt x="1196" y="2471"/>
                  </a:cubicBezTo>
                  <a:cubicBezTo>
                    <a:pt x="1416" y="2560"/>
                    <a:pt x="1640" y="2602"/>
                    <a:pt x="1855" y="2602"/>
                  </a:cubicBezTo>
                  <a:cubicBezTo>
                    <a:pt x="2401" y="2602"/>
                    <a:pt x="2886" y="2331"/>
                    <a:pt x="3074" y="1867"/>
                  </a:cubicBezTo>
                  <a:cubicBezTo>
                    <a:pt x="3332" y="1221"/>
                    <a:pt x="2914" y="443"/>
                    <a:pt x="2138" y="131"/>
                  </a:cubicBezTo>
                  <a:cubicBezTo>
                    <a:pt x="1918" y="43"/>
                    <a:pt x="1694" y="1"/>
                    <a:pt x="1479" y="1"/>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33"/>
            <p:cNvSpPr/>
            <p:nvPr/>
          </p:nvSpPr>
          <p:spPr>
            <a:xfrm>
              <a:off x="6376227" y="559500"/>
              <a:ext cx="48157" cy="26154"/>
            </a:xfrm>
            <a:custGeom>
              <a:avLst/>
              <a:gdLst/>
              <a:ahLst/>
              <a:cxnLst/>
              <a:rect l="l" t="t" r="r" b="b"/>
              <a:pathLst>
                <a:path w="1611" h="875" extrusionOk="0">
                  <a:moveTo>
                    <a:pt x="424" y="0"/>
                  </a:moveTo>
                  <a:cubicBezTo>
                    <a:pt x="315" y="0"/>
                    <a:pt x="196" y="10"/>
                    <a:pt x="67" y="32"/>
                  </a:cubicBezTo>
                  <a:cubicBezTo>
                    <a:pt x="27" y="39"/>
                    <a:pt x="0" y="76"/>
                    <a:pt x="7" y="116"/>
                  </a:cubicBezTo>
                  <a:cubicBezTo>
                    <a:pt x="14" y="151"/>
                    <a:pt x="44" y="177"/>
                    <a:pt x="79" y="177"/>
                  </a:cubicBezTo>
                  <a:cubicBezTo>
                    <a:pt x="83" y="177"/>
                    <a:pt x="88" y="177"/>
                    <a:pt x="92" y="176"/>
                  </a:cubicBezTo>
                  <a:cubicBezTo>
                    <a:pt x="214" y="155"/>
                    <a:pt x="325" y="146"/>
                    <a:pt x="427" y="146"/>
                  </a:cubicBezTo>
                  <a:cubicBezTo>
                    <a:pt x="1279" y="146"/>
                    <a:pt x="1454" y="790"/>
                    <a:pt x="1461" y="819"/>
                  </a:cubicBezTo>
                  <a:cubicBezTo>
                    <a:pt x="1468" y="852"/>
                    <a:pt x="1498" y="874"/>
                    <a:pt x="1532" y="874"/>
                  </a:cubicBezTo>
                  <a:cubicBezTo>
                    <a:pt x="1537" y="874"/>
                    <a:pt x="1544" y="874"/>
                    <a:pt x="1549" y="873"/>
                  </a:cubicBezTo>
                  <a:cubicBezTo>
                    <a:pt x="1588" y="865"/>
                    <a:pt x="1611" y="824"/>
                    <a:pt x="1602" y="784"/>
                  </a:cubicBezTo>
                  <a:cubicBezTo>
                    <a:pt x="1601" y="775"/>
                    <a:pt x="13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33"/>
            <p:cNvSpPr/>
            <p:nvPr/>
          </p:nvSpPr>
          <p:spPr>
            <a:xfrm>
              <a:off x="6392010" y="560157"/>
              <a:ext cx="14408" cy="29770"/>
            </a:xfrm>
            <a:custGeom>
              <a:avLst/>
              <a:gdLst/>
              <a:ahLst/>
              <a:cxnLst/>
              <a:rect l="l" t="t" r="r" b="b"/>
              <a:pathLst>
                <a:path w="482" h="996" extrusionOk="0">
                  <a:moveTo>
                    <a:pt x="172" y="1"/>
                  </a:moveTo>
                  <a:cubicBezTo>
                    <a:pt x="154" y="1"/>
                    <a:pt x="137" y="7"/>
                    <a:pt x="123" y="20"/>
                  </a:cubicBezTo>
                  <a:cubicBezTo>
                    <a:pt x="93" y="48"/>
                    <a:pt x="92" y="94"/>
                    <a:pt x="117" y="124"/>
                  </a:cubicBezTo>
                  <a:cubicBezTo>
                    <a:pt x="265" y="286"/>
                    <a:pt x="328" y="436"/>
                    <a:pt x="301" y="567"/>
                  </a:cubicBezTo>
                  <a:cubicBezTo>
                    <a:pt x="264" y="754"/>
                    <a:pt x="54" y="854"/>
                    <a:pt x="52" y="857"/>
                  </a:cubicBezTo>
                  <a:cubicBezTo>
                    <a:pt x="16" y="874"/>
                    <a:pt x="0" y="916"/>
                    <a:pt x="17" y="953"/>
                  </a:cubicBezTo>
                  <a:cubicBezTo>
                    <a:pt x="30" y="980"/>
                    <a:pt x="57" y="995"/>
                    <a:pt x="85" y="995"/>
                  </a:cubicBezTo>
                  <a:cubicBezTo>
                    <a:pt x="93" y="995"/>
                    <a:pt x="103" y="994"/>
                    <a:pt x="116" y="988"/>
                  </a:cubicBezTo>
                  <a:cubicBezTo>
                    <a:pt x="129" y="982"/>
                    <a:pt x="392" y="855"/>
                    <a:pt x="446" y="594"/>
                  </a:cubicBezTo>
                  <a:cubicBezTo>
                    <a:pt x="481" y="416"/>
                    <a:pt x="409" y="224"/>
                    <a:pt x="227" y="25"/>
                  </a:cubicBezTo>
                  <a:cubicBezTo>
                    <a:pt x="212" y="9"/>
                    <a:pt x="192"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33"/>
            <p:cNvSpPr/>
            <p:nvPr/>
          </p:nvSpPr>
          <p:spPr>
            <a:xfrm>
              <a:off x="6169251" y="181242"/>
              <a:ext cx="344391" cy="148792"/>
            </a:xfrm>
            <a:custGeom>
              <a:avLst/>
              <a:gdLst/>
              <a:ahLst/>
              <a:cxnLst/>
              <a:rect l="l" t="t" r="r" b="b"/>
              <a:pathLst>
                <a:path w="11521" h="4978" extrusionOk="0">
                  <a:moveTo>
                    <a:pt x="5417" y="0"/>
                  </a:moveTo>
                  <a:lnTo>
                    <a:pt x="5417" y="0"/>
                  </a:lnTo>
                  <a:cubicBezTo>
                    <a:pt x="5263" y="634"/>
                    <a:pt x="5628" y="1319"/>
                    <a:pt x="5628" y="1319"/>
                  </a:cubicBezTo>
                  <a:cubicBezTo>
                    <a:pt x="4777" y="937"/>
                    <a:pt x="4036" y="786"/>
                    <a:pt x="3395" y="786"/>
                  </a:cubicBezTo>
                  <a:cubicBezTo>
                    <a:pt x="977" y="786"/>
                    <a:pt x="1" y="2940"/>
                    <a:pt x="1" y="2940"/>
                  </a:cubicBezTo>
                  <a:cubicBezTo>
                    <a:pt x="534" y="2331"/>
                    <a:pt x="1688" y="1657"/>
                    <a:pt x="3102" y="1441"/>
                  </a:cubicBezTo>
                  <a:cubicBezTo>
                    <a:pt x="3196" y="1427"/>
                    <a:pt x="3293" y="1421"/>
                    <a:pt x="3394" y="1421"/>
                  </a:cubicBezTo>
                  <a:cubicBezTo>
                    <a:pt x="4808" y="1421"/>
                    <a:pt x="6783" y="2739"/>
                    <a:pt x="6783" y="2739"/>
                  </a:cubicBezTo>
                  <a:cubicBezTo>
                    <a:pt x="6497" y="2514"/>
                    <a:pt x="6664" y="1919"/>
                    <a:pt x="6574" y="1698"/>
                  </a:cubicBezTo>
                  <a:lnTo>
                    <a:pt x="6574" y="1698"/>
                  </a:lnTo>
                  <a:cubicBezTo>
                    <a:pt x="7051" y="2238"/>
                    <a:pt x="7398" y="2125"/>
                    <a:pt x="9221" y="3019"/>
                  </a:cubicBezTo>
                  <a:cubicBezTo>
                    <a:pt x="11046" y="3914"/>
                    <a:pt x="10893" y="4977"/>
                    <a:pt x="10893" y="4977"/>
                  </a:cubicBezTo>
                  <a:lnTo>
                    <a:pt x="10898" y="4976"/>
                  </a:lnTo>
                  <a:cubicBezTo>
                    <a:pt x="11520" y="3710"/>
                    <a:pt x="10058" y="2521"/>
                    <a:pt x="8409" y="1933"/>
                  </a:cubicBezTo>
                  <a:cubicBezTo>
                    <a:pt x="6683" y="1313"/>
                    <a:pt x="5417" y="0"/>
                    <a:pt x="5417"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33"/>
            <p:cNvSpPr/>
            <p:nvPr/>
          </p:nvSpPr>
          <p:spPr>
            <a:xfrm>
              <a:off x="6200489" y="455482"/>
              <a:ext cx="72131" cy="20146"/>
            </a:xfrm>
            <a:custGeom>
              <a:avLst/>
              <a:gdLst/>
              <a:ahLst/>
              <a:cxnLst/>
              <a:rect l="l" t="t" r="r" b="b"/>
              <a:pathLst>
                <a:path w="2413" h="674" extrusionOk="0">
                  <a:moveTo>
                    <a:pt x="0" y="0"/>
                  </a:moveTo>
                  <a:cubicBezTo>
                    <a:pt x="55" y="140"/>
                    <a:pt x="130" y="272"/>
                    <a:pt x="249" y="366"/>
                  </a:cubicBezTo>
                  <a:cubicBezTo>
                    <a:pt x="380" y="470"/>
                    <a:pt x="547" y="514"/>
                    <a:pt x="709" y="550"/>
                  </a:cubicBezTo>
                  <a:cubicBezTo>
                    <a:pt x="985" y="616"/>
                    <a:pt x="1268" y="674"/>
                    <a:pt x="1551" y="674"/>
                  </a:cubicBezTo>
                  <a:cubicBezTo>
                    <a:pt x="1623" y="674"/>
                    <a:pt x="1695" y="670"/>
                    <a:pt x="1766" y="662"/>
                  </a:cubicBezTo>
                  <a:cubicBezTo>
                    <a:pt x="1996" y="635"/>
                    <a:pt x="2225" y="558"/>
                    <a:pt x="2410" y="422"/>
                  </a:cubicBezTo>
                  <a:cubicBezTo>
                    <a:pt x="2409" y="408"/>
                    <a:pt x="2408" y="399"/>
                    <a:pt x="2411" y="398"/>
                  </a:cubicBezTo>
                  <a:lnTo>
                    <a:pt x="2411" y="398"/>
                  </a:lnTo>
                  <a:cubicBezTo>
                    <a:pt x="2412" y="398"/>
                    <a:pt x="2412" y="398"/>
                    <a:pt x="2413" y="398"/>
                  </a:cubicBezTo>
                  <a:cubicBezTo>
                    <a:pt x="2412" y="398"/>
                    <a:pt x="2412" y="398"/>
                    <a:pt x="2412" y="398"/>
                  </a:cubicBezTo>
                  <a:cubicBezTo>
                    <a:pt x="2412" y="398"/>
                    <a:pt x="2411" y="398"/>
                    <a:pt x="2411" y="398"/>
                  </a:cubicBezTo>
                  <a:lnTo>
                    <a:pt x="2411" y="398"/>
                  </a:lnTo>
                  <a:cubicBezTo>
                    <a:pt x="1990" y="395"/>
                    <a:pt x="485" y="9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33"/>
            <p:cNvSpPr/>
            <p:nvPr/>
          </p:nvSpPr>
          <p:spPr>
            <a:xfrm>
              <a:off x="6197529" y="487620"/>
              <a:ext cx="67736" cy="25167"/>
            </a:xfrm>
            <a:custGeom>
              <a:avLst/>
              <a:gdLst/>
              <a:ahLst/>
              <a:cxnLst/>
              <a:rect l="l" t="t" r="r" b="b"/>
              <a:pathLst>
                <a:path w="2266" h="842" extrusionOk="0">
                  <a:moveTo>
                    <a:pt x="1318" y="1"/>
                  </a:moveTo>
                  <a:cubicBezTo>
                    <a:pt x="1041" y="1"/>
                    <a:pt x="761" y="58"/>
                    <a:pt x="493" y="138"/>
                  </a:cubicBezTo>
                  <a:cubicBezTo>
                    <a:pt x="321" y="188"/>
                    <a:pt x="152" y="247"/>
                    <a:pt x="2" y="342"/>
                  </a:cubicBezTo>
                  <a:lnTo>
                    <a:pt x="1" y="342"/>
                  </a:lnTo>
                  <a:cubicBezTo>
                    <a:pt x="152" y="515"/>
                    <a:pt x="389" y="666"/>
                    <a:pt x="747" y="762"/>
                  </a:cubicBezTo>
                  <a:cubicBezTo>
                    <a:pt x="878" y="797"/>
                    <a:pt x="1003" y="823"/>
                    <a:pt x="1117" y="833"/>
                  </a:cubicBezTo>
                  <a:lnTo>
                    <a:pt x="1142" y="836"/>
                  </a:lnTo>
                  <a:lnTo>
                    <a:pt x="1229" y="840"/>
                  </a:lnTo>
                  <a:cubicBezTo>
                    <a:pt x="1254" y="841"/>
                    <a:pt x="1280" y="842"/>
                    <a:pt x="1305" y="842"/>
                  </a:cubicBezTo>
                  <a:cubicBezTo>
                    <a:pt x="1802" y="842"/>
                    <a:pt x="2097" y="605"/>
                    <a:pt x="2266" y="322"/>
                  </a:cubicBezTo>
                  <a:cubicBezTo>
                    <a:pt x="2125" y="198"/>
                    <a:pt x="1951" y="106"/>
                    <a:pt x="1772" y="59"/>
                  </a:cubicBezTo>
                  <a:cubicBezTo>
                    <a:pt x="1623" y="18"/>
                    <a:pt x="1471" y="1"/>
                    <a:pt x="13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33"/>
            <p:cNvSpPr/>
            <p:nvPr/>
          </p:nvSpPr>
          <p:spPr>
            <a:xfrm>
              <a:off x="5866619" y="878426"/>
              <a:ext cx="867" cy="2122"/>
            </a:xfrm>
            <a:custGeom>
              <a:avLst/>
              <a:gdLst/>
              <a:ahLst/>
              <a:cxnLst/>
              <a:rect l="l" t="t" r="r" b="b"/>
              <a:pathLst>
                <a:path w="29" h="71" extrusionOk="0">
                  <a:moveTo>
                    <a:pt x="0" y="0"/>
                  </a:moveTo>
                  <a:lnTo>
                    <a:pt x="26" y="71"/>
                  </a:lnTo>
                  <a:lnTo>
                    <a:pt x="28" y="65"/>
                  </a:lnTo>
                  <a:cubicBezTo>
                    <a:pt x="17" y="40"/>
                    <a:pt x="7" y="19"/>
                    <a:pt x="0" y="0"/>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33"/>
            <p:cNvSpPr/>
            <p:nvPr/>
          </p:nvSpPr>
          <p:spPr>
            <a:xfrm>
              <a:off x="6201714" y="676310"/>
              <a:ext cx="64986" cy="27349"/>
            </a:xfrm>
            <a:custGeom>
              <a:avLst/>
              <a:gdLst/>
              <a:ahLst/>
              <a:cxnLst/>
              <a:rect l="l" t="t" r="r" b="b"/>
              <a:pathLst>
                <a:path w="2174" h="915" extrusionOk="0">
                  <a:moveTo>
                    <a:pt x="165" y="0"/>
                  </a:moveTo>
                  <a:cubicBezTo>
                    <a:pt x="106" y="0"/>
                    <a:pt x="50" y="42"/>
                    <a:pt x="36" y="104"/>
                  </a:cubicBezTo>
                  <a:lnTo>
                    <a:pt x="17" y="175"/>
                  </a:lnTo>
                  <a:cubicBezTo>
                    <a:pt x="0" y="245"/>
                    <a:pt x="40" y="316"/>
                    <a:pt x="109" y="337"/>
                  </a:cubicBezTo>
                  <a:lnTo>
                    <a:pt x="1986" y="909"/>
                  </a:lnTo>
                  <a:cubicBezTo>
                    <a:pt x="1998" y="912"/>
                    <a:pt x="2011" y="914"/>
                    <a:pt x="2023" y="914"/>
                  </a:cubicBezTo>
                  <a:cubicBezTo>
                    <a:pt x="2083" y="914"/>
                    <a:pt x="2139" y="872"/>
                    <a:pt x="2156" y="811"/>
                  </a:cubicBezTo>
                  <a:cubicBezTo>
                    <a:pt x="2174" y="742"/>
                    <a:pt x="2134" y="673"/>
                    <a:pt x="2070" y="650"/>
                  </a:cubicBezTo>
                  <a:lnTo>
                    <a:pt x="209" y="8"/>
                  </a:lnTo>
                  <a:cubicBezTo>
                    <a:pt x="195" y="3"/>
                    <a:pt x="180" y="0"/>
                    <a:pt x="1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33"/>
            <p:cNvSpPr/>
            <p:nvPr/>
          </p:nvSpPr>
          <p:spPr>
            <a:xfrm>
              <a:off x="6034406" y="739647"/>
              <a:ext cx="235942" cy="99892"/>
            </a:xfrm>
            <a:custGeom>
              <a:avLst/>
              <a:gdLst/>
              <a:ahLst/>
              <a:cxnLst/>
              <a:rect l="l" t="t" r="r" b="b"/>
              <a:pathLst>
                <a:path w="7893" h="3342" extrusionOk="0">
                  <a:moveTo>
                    <a:pt x="258" y="1"/>
                  </a:moveTo>
                  <a:cubicBezTo>
                    <a:pt x="163" y="282"/>
                    <a:pt x="75" y="568"/>
                    <a:pt x="1" y="858"/>
                  </a:cubicBezTo>
                  <a:cubicBezTo>
                    <a:pt x="1765" y="2019"/>
                    <a:pt x="4364" y="2787"/>
                    <a:pt x="7408" y="3342"/>
                  </a:cubicBezTo>
                  <a:cubicBezTo>
                    <a:pt x="7408" y="3342"/>
                    <a:pt x="7609" y="1952"/>
                    <a:pt x="7892" y="441"/>
                  </a:cubicBezTo>
                  <a:lnTo>
                    <a:pt x="7892" y="441"/>
                  </a:lnTo>
                  <a:cubicBezTo>
                    <a:pt x="7193" y="966"/>
                    <a:pt x="6076" y="1558"/>
                    <a:pt x="4596" y="1558"/>
                  </a:cubicBezTo>
                  <a:cubicBezTo>
                    <a:pt x="3383" y="1558"/>
                    <a:pt x="1927" y="1160"/>
                    <a:pt x="258"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04190594"/>
      </p:ext>
    </p:extLst>
  </p:cSld>
  <p:clrMapOvr>
    <a:masterClrMapping/>
  </p:clrMapOvr>
  <p:transition spd="slow">
    <p:wip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234"/>
        <p:cNvGrpSpPr/>
        <p:nvPr/>
      </p:nvGrpSpPr>
      <p:grpSpPr>
        <a:xfrm>
          <a:off x="0" y="0"/>
          <a:ext cx="0" cy="0"/>
          <a:chOff x="0" y="0"/>
          <a:chExt cx="0" cy="0"/>
        </a:xfrm>
      </p:grpSpPr>
      <p:grpSp>
        <p:nvGrpSpPr>
          <p:cNvPr id="2235" name="Google Shape;2235;p34"/>
          <p:cNvGrpSpPr/>
          <p:nvPr/>
        </p:nvGrpSpPr>
        <p:grpSpPr>
          <a:xfrm>
            <a:off x="36" y="4"/>
            <a:ext cx="12191965" cy="6887888"/>
            <a:chOff x="27" y="3"/>
            <a:chExt cx="9143974" cy="5165916"/>
          </a:xfrm>
        </p:grpSpPr>
        <p:sp>
          <p:nvSpPr>
            <p:cNvPr id="2236" name="Google Shape;2236;p34"/>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34"/>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8" name="Google Shape;2238;p34"/>
          <p:cNvGrpSpPr/>
          <p:nvPr/>
        </p:nvGrpSpPr>
        <p:grpSpPr>
          <a:xfrm>
            <a:off x="-264218" y="411571"/>
            <a:ext cx="12649340" cy="7614675"/>
            <a:chOff x="-198164" y="308678"/>
            <a:chExt cx="9487005" cy="5711006"/>
          </a:xfrm>
        </p:grpSpPr>
        <p:grpSp>
          <p:nvGrpSpPr>
            <p:cNvPr id="2239" name="Google Shape;2239;p34"/>
            <p:cNvGrpSpPr/>
            <p:nvPr/>
          </p:nvGrpSpPr>
          <p:grpSpPr>
            <a:xfrm>
              <a:off x="4335000" y="3240122"/>
              <a:ext cx="4953842" cy="1685961"/>
              <a:chOff x="715728" y="1849983"/>
              <a:chExt cx="3985391" cy="1356364"/>
            </a:xfrm>
          </p:grpSpPr>
          <p:sp>
            <p:nvSpPr>
              <p:cNvPr id="2240" name="Google Shape;2240;p3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3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3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3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3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3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3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3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3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3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3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3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3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3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3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3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3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3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3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3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3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3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3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3" name="Google Shape;2263;p34"/>
            <p:cNvGrpSpPr/>
            <p:nvPr/>
          </p:nvGrpSpPr>
          <p:grpSpPr>
            <a:xfrm>
              <a:off x="-198164" y="3057233"/>
              <a:ext cx="9412838" cy="2962451"/>
              <a:chOff x="-1192669" y="1924020"/>
              <a:chExt cx="4543534" cy="1429961"/>
            </a:xfrm>
          </p:grpSpPr>
          <p:sp>
            <p:nvSpPr>
              <p:cNvPr id="2264" name="Google Shape;2264;p3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3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3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3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3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3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3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3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3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3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3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3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3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3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3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3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3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3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3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3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3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3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3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3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3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3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3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3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3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3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3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5" name="Google Shape;2295;p34"/>
            <p:cNvGrpSpPr/>
            <p:nvPr/>
          </p:nvGrpSpPr>
          <p:grpSpPr>
            <a:xfrm>
              <a:off x="1492833" y="308678"/>
              <a:ext cx="246464" cy="231319"/>
              <a:chOff x="5946283" y="1650903"/>
              <a:chExt cx="246464" cy="231319"/>
            </a:xfrm>
          </p:grpSpPr>
          <p:sp>
            <p:nvSpPr>
              <p:cNvPr id="2296" name="Google Shape;2296;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8" name="Google Shape;2298;p34"/>
            <p:cNvGrpSpPr/>
            <p:nvPr/>
          </p:nvGrpSpPr>
          <p:grpSpPr>
            <a:xfrm>
              <a:off x="8616233" y="1244603"/>
              <a:ext cx="246464" cy="231319"/>
              <a:chOff x="5946283" y="1650903"/>
              <a:chExt cx="246464" cy="231319"/>
            </a:xfrm>
          </p:grpSpPr>
          <p:sp>
            <p:nvSpPr>
              <p:cNvPr id="2299" name="Google Shape;2299;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1" name="Google Shape;2301;p34"/>
            <p:cNvGrpSpPr/>
            <p:nvPr/>
          </p:nvGrpSpPr>
          <p:grpSpPr>
            <a:xfrm>
              <a:off x="494908" y="784103"/>
              <a:ext cx="246464" cy="231319"/>
              <a:chOff x="5946283" y="1650903"/>
              <a:chExt cx="246464" cy="231319"/>
            </a:xfrm>
          </p:grpSpPr>
          <p:sp>
            <p:nvSpPr>
              <p:cNvPr id="2302" name="Google Shape;2302;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4" name="Google Shape;2304;p34"/>
            <p:cNvGrpSpPr/>
            <p:nvPr/>
          </p:nvGrpSpPr>
          <p:grpSpPr>
            <a:xfrm>
              <a:off x="8573783" y="2027528"/>
              <a:ext cx="246464" cy="231319"/>
              <a:chOff x="5946283" y="1650903"/>
              <a:chExt cx="246464" cy="231319"/>
            </a:xfrm>
          </p:grpSpPr>
          <p:sp>
            <p:nvSpPr>
              <p:cNvPr id="2305" name="Google Shape;2305;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66" name="Google Shape;2366;p34"/>
          <p:cNvGrpSpPr/>
          <p:nvPr/>
        </p:nvGrpSpPr>
        <p:grpSpPr>
          <a:xfrm>
            <a:off x="2633326" y="3574703"/>
            <a:ext cx="930249" cy="1019384"/>
            <a:chOff x="7969377" y="2856516"/>
            <a:chExt cx="402682" cy="441266"/>
          </a:xfrm>
        </p:grpSpPr>
        <p:sp>
          <p:nvSpPr>
            <p:cNvPr id="2367" name="Google Shape;2367;p34"/>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34"/>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34"/>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34"/>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34"/>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34"/>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34"/>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34"/>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34"/>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34"/>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34"/>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8" name="Google Shape;2378;p34"/>
          <p:cNvGrpSpPr/>
          <p:nvPr/>
        </p:nvGrpSpPr>
        <p:grpSpPr>
          <a:xfrm>
            <a:off x="220395" y="5036575"/>
            <a:ext cx="619429" cy="958551"/>
            <a:chOff x="7706772" y="521151"/>
            <a:chExt cx="268136" cy="414933"/>
          </a:xfrm>
        </p:grpSpPr>
        <p:sp>
          <p:nvSpPr>
            <p:cNvPr id="2379" name="Google Shape;2379;p34"/>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34"/>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34"/>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34"/>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34"/>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34"/>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48784106"/>
      </p:ext>
    </p:extLst>
  </p:cSld>
  <p:clrMapOvr>
    <a:masterClrMapping/>
  </p:clrMapOvr>
  <p:transition spd="slow">
    <p:wip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48263889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A098A99-E8A8-4A8C-A475-63BD63E2CB69}"/>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030DBABB-5830-4FB8-AF31-1BE86E4C67BB}"/>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8C3D9F54-7281-4C88-8DAC-38835C54DA94}"/>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5" name="Footer Placeholder 4">
            <a:extLst>
              <a:ext uri="{FF2B5EF4-FFF2-40B4-BE49-F238E27FC236}">
                <a16:creationId xmlns:a16="http://schemas.microsoft.com/office/drawing/2014/main" xmlns="" id="{DA42392B-BF27-40D8-8946-AF1B6E6851CE}"/>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015C185C-B31F-4786-BC79-098D9EB45D6C}"/>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157438352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AFB7929-13E7-454C-9BA8-8A3780F4CFF8}"/>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6FEF7F53-C6D5-477C-B46D-524C0C5ED0A7}"/>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E06B716D-616B-4600-B3E9-5D9D0EC85027}"/>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5" name="Footer Placeholder 4">
            <a:extLst>
              <a:ext uri="{FF2B5EF4-FFF2-40B4-BE49-F238E27FC236}">
                <a16:creationId xmlns:a16="http://schemas.microsoft.com/office/drawing/2014/main" xmlns="" id="{1A7FFB84-BA64-4B48-B3DA-C256B3303284}"/>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249F987D-AD67-464A-99DE-D6980261D454}"/>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126768193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A6E9D9D-C0B4-45D5-B73C-A338F3A22A54}"/>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88A1C582-C3C5-46E4-B8E3-2F7B9142EF30}"/>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C1252A4F-8C7D-4091-8470-5EC44B58DBCD}"/>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5" name="Footer Placeholder 4">
            <a:extLst>
              <a:ext uri="{FF2B5EF4-FFF2-40B4-BE49-F238E27FC236}">
                <a16:creationId xmlns:a16="http://schemas.microsoft.com/office/drawing/2014/main" xmlns="" id="{9FC35DE0-FC43-4D46-8546-D450576C4B96}"/>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B7D0A715-D899-40D7-AEED-DAF697458A30}"/>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14649844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2B17C77-8C2F-41AD-8AAA-6C724C907881}"/>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DFE7F5C7-29CA-4DB3-92C9-BDA5657F8C0E}"/>
              </a:ext>
            </a:extLst>
          </p:cNvPr>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30A2D85C-011E-4493-B01D-ED3B4AF59E41}"/>
              </a:ext>
            </a:extLst>
          </p:cNvPr>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77DDA481-89C0-4E95-8946-03E2AB457EA7}"/>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6" name="Footer Placeholder 5">
            <a:extLst>
              <a:ext uri="{FF2B5EF4-FFF2-40B4-BE49-F238E27FC236}">
                <a16:creationId xmlns:a16="http://schemas.microsoft.com/office/drawing/2014/main" xmlns="" id="{E051E511-F977-4EBC-9494-EDEB3A6A7A2B}"/>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xmlns="" id="{9F094B68-A244-4C27-8792-D216BCF2AB2B}"/>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131576071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0C2571E-0F52-4538-BBED-42A30E55B172}"/>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xmlns="" id="{B2821523-5F75-4B95-80A4-B9AC63F75E5F}"/>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BE2C5F72-ED43-455C-8882-7C35764D4528}"/>
              </a:ext>
            </a:extLst>
          </p:cNvPr>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CB45963D-7ED6-4456-B577-AAF30EE2264C}"/>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FFBF1A89-81B1-4E62-A5FF-403F18FEDA5F}"/>
              </a:ext>
            </a:extLst>
          </p:cNvPr>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CE1E946E-EF0B-49F0-980E-3AE637FB038A}"/>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8" name="Footer Placeholder 7">
            <a:extLst>
              <a:ext uri="{FF2B5EF4-FFF2-40B4-BE49-F238E27FC236}">
                <a16:creationId xmlns:a16="http://schemas.microsoft.com/office/drawing/2014/main" xmlns="" id="{3BAACB23-D257-4217-A692-05366CF06F1B}"/>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xmlns="" id="{6079B10C-F6B2-4895-AE35-5CDE16FEC0E3}"/>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65220609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DBBD3AD-C4C0-4994-8148-9256D1C24554}"/>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xmlns="" id="{E14D63F9-A326-45DE-9EA5-EFD8DE3528F6}"/>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4" name="Footer Placeholder 3">
            <a:extLst>
              <a:ext uri="{FF2B5EF4-FFF2-40B4-BE49-F238E27FC236}">
                <a16:creationId xmlns:a16="http://schemas.microsoft.com/office/drawing/2014/main" xmlns="" id="{DCBAB967-7B71-4167-B65C-C819422A9860}"/>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xmlns="" id="{4765D4EA-F917-45B1-8E26-01A0BFAC27C0}"/>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174271969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CF64F2FB-D26C-4D58-B3AE-FC9733CE9048}"/>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3" name="Footer Placeholder 2">
            <a:extLst>
              <a:ext uri="{FF2B5EF4-FFF2-40B4-BE49-F238E27FC236}">
                <a16:creationId xmlns:a16="http://schemas.microsoft.com/office/drawing/2014/main" xmlns="" id="{EAE7BACE-31A2-4FDD-B617-CCF1130234E6}"/>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xmlns="" id="{A3B53F2D-C9C5-41D2-82AC-B0CE7A3B684A}"/>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4682553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B517C0B-618B-4B07-8FEE-212F45DF64FC}"/>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xmlns="" id="{E76156C6-4F3E-4B26-BEF6-C658183E3C3C}"/>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190B155B-888E-4B42-8139-225B7CE49039}"/>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F0848B8B-A45D-48D2-B95C-C234023486E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0E2847D2-37FF-491E-86F7-2A77B2A5E901}"/>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296428643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D810DC3-67E4-4DEB-ADBE-D2206DAA1BD3}"/>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71EF2528-D9FC-4118-AE57-8AB1EEBD403D}"/>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2FDBECB2-5C60-4056-BDBB-35B5610E9E18}"/>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FF3798F6-EF65-441E-8493-8B515C2D1FFD}"/>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6" name="Footer Placeholder 5">
            <a:extLst>
              <a:ext uri="{FF2B5EF4-FFF2-40B4-BE49-F238E27FC236}">
                <a16:creationId xmlns:a16="http://schemas.microsoft.com/office/drawing/2014/main" xmlns="" id="{F50553E1-F232-46B7-81D5-E70FE777CC2D}"/>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xmlns="" id="{4ADF9304-2C11-4355-9E74-4804598EBF7F}"/>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355073641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2E8BC13-7B0B-447C-9D35-207DB7D1A1B6}"/>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F384B8B3-2D19-4C3C-84CC-51E2C1DE1212}"/>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096EEE19-82DC-47BD-B028-208CE01D79BC}"/>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34864587-3BCE-4B8A-8A22-C160FAA019A4}"/>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6" name="Footer Placeholder 5">
            <a:extLst>
              <a:ext uri="{FF2B5EF4-FFF2-40B4-BE49-F238E27FC236}">
                <a16:creationId xmlns:a16="http://schemas.microsoft.com/office/drawing/2014/main" xmlns="" id="{FC9A4325-9E1C-43F5-A048-027FBBDD8C9B}"/>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xmlns="" id="{EAD1BAF7-7B63-4B4F-AFA4-22A66F0823B0}"/>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105217036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4958D06-4EB6-40CE-9F99-11B77AF50659}"/>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95DEBDAC-52EE-4E9A-A6CA-6500811F07F0}"/>
              </a:ext>
            </a:extLst>
          </p:cNvPr>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474C3C07-877E-421B-98B8-019D965698DA}"/>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5" name="Footer Placeholder 4">
            <a:extLst>
              <a:ext uri="{FF2B5EF4-FFF2-40B4-BE49-F238E27FC236}">
                <a16:creationId xmlns:a16="http://schemas.microsoft.com/office/drawing/2014/main" xmlns="" id="{AC7A5A5E-A79D-4005-BC51-8554608CFE9F}"/>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BA06E336-EADA-41A7-9596-F1035E81A9F0}"/>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118991371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30ECA0F5-24C5-4D88-B386-ABEE3E32FB46}"/>
              </a:ext>
            </a:extLst>
          </p:cNvPr>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CD82E51E-3976-4CDD-8454-50514674C193}"/>
              </a:ext>
            </a:extLst>
          </p:cNvPr>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8366D708-9DF5-458E-928A-77765943D9D3}"/>
              </a:ext>
            </a:extLst>
          </p:cNvPr>
          <p:cNvSpPr>
            <a:spLocks noGrp="1"/>
          </p:cNvSpPr>
          <p:nvPr>
            <p:ph type="dt" sz="half" idx="10"/>
          </p:nvPr>
        </p:nvSpPr>
        <p:spPr>
          <a:xfrm>
            <a:off x="838200" y="6356350"/>
            <a:ext cx="2743200" cy="365125"/>
          </a:xfrm>
          <a:prstGeom prst="rect">
            <a:avLst/>
          </a:prstGeom>
        </p:spPr>
        <p:txBody>
          <a:bodyPr/>
          <a:lstStyle/>
          <a:p>
            <a:fld id="{659B6798-5A7D-4ABA-B6F6-C3AF8A02BD1E}" type="datetimeFigureOut">
              <a:rPr lang="en-US" smtClean="0"/>
              <a:t>12/26/2025</a:t>
            </a:fld>
            <a:endParaRPr lang="en-US"/>
          </a:p>
        </p:txBody>
      </p:sp>
      <p:sp>
        <p:nvSpPr>
          <p:cNvPr id="5" name="Footer Placeholder 4">
            <a:extLst>
              <a:ext uri="{FF2B5EF4-FFF2-40B4-BE49-F238E27FC236}">
                <a16:creationId xmlns:a16="http://schemas.microsoft.com/office/drawing/2014/main" xmlns="" id="{2F03D12E-21B4-4239-8171-6C2BC931D299}"/>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DC9D9075-4E93-48F2-BBA3-340FA2F04E49}"/>
              </a:ext>
            </a:extLst>
          </p:cNvPr>
          <p:cNvSpPr>
            <a:spLocks noGrp="1"/>
          </p:cNvSpPr>
          <p:nvPr>
            <p:ph type="sldNum" sz="quarter" idx="12"/>
          </p:nvPr>
        </p:nvSpPr>
        <p:spPr>
          <a:xfrm>
            <a:off x="8610600" y="6356350"/>
            <a:ext cx="2743200" cy="365125"/>
          </a:xfrm>
          <a:prstGeom prst="rect">
            <a:avLst/>
          </a:prstGeom>
        </p:spPr>
        <p:txBody>
          <a:bodyPr/>
          <a:lstStyle/>
          <a:p>
            <a:fld id="{95F68603-A089-495A-9906-6438AAA356A7}" type="slidenum">
              <a:rPr lang="en-US" smtClean="0"/>
              <a:t>‹#›</a:t>
            </a:fld>
            <a:endParaRPr lang="en-US"/>
          </a:p>
        </p:txBody>
      </p:sp>
    </p:spTree>
    <p:extLst>
      <p:ext uri="{BB962C8B-B14F-4D97-AF65-F5344CB8AC3E}">
        <p14:creationId xmlns:p14="http://schemas.microsoft.com/office/powerpoint/2010/main" val="79453352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70"/>
        <p:cNvGrpSpPr/>
        <p:nvPr/>
      </p:nvGrpSpPr>
      <p:grpSpPr>
        <a:xfrm>
          <a:off x="0" y="0"/>
          <a:ext cx="0" cy="0"/>
          <a:chOff x="0" y="0"/>
          <a:chExt cx="0" cy="0"/>
        </a:xfrm>
      </p:grpSpPr>
      <p:grpSp>
        <p:nvGrpSpPr>
          <p:cNvPr id="71" name="Google Shape;71;p3"/>
          <p:cNvGrpSpPr/>
          <p:nvPr/>
        </p:nvGrpSpPr>
        <p:grpSpPr>
          <a:xfrm>
            <a:off x="36" y="4"/>
            <a:ext cx="12191965" cy="6887888"/>
            <a:chOff x="27" y="3"/>
            <a:chExt cx="9143974" cy="5165916"/>
          </a:xfrm>
        </p:grpSpPr>
        <p:sp>
          <p:nvSpPr>
            <p:cNvPr id="72" name="Google Shape;72;p3"/>
            <p:cNvSpPr/>
            <p:nvPr/>
          </p:nvSpPr>
          <p:spPr>
            <a:xfrm flipH="1">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3"/>
            <p:cNvSpPr/>
            <p:nvPr/>
          </p:nvSpPr>
          <p:spPr>
            <a:xfrm flipH="1">
              <a:off x="27"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 name="Google Shape;74;p3"/>
          <p:cNvGrpSpPr/>
          <p:nvPr/>
        </p:nvGrpSpPr>
        <p:grpSpPr>
          <a:xfrm>
            <a:off x="7172471" y="4615676"/>
            <a:ext cx="5019515" cy="1567203"/>
            <a:chOff x="2132353" y="3387432"/>
            <a:chExt cx="3764636" cy="1175402"/>
          </a:xfrm>
        </p:grpSpPr>
        <p:sp>
          <p:nvSpPr>
            <p:cNvPr id="75" name="Google Shape;75;p3"/>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3"/>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3"/>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3"/>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3"/>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3"/>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3"/>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3"/>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3"/>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3"/>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3"/>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3"/>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3"/>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3"/>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3"/>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 name="Google Shape;91;p3"/>
          <p:cNvGrpSpPr/>
          <p:nvPr/>
        </p:nvGrpSpPr>
        <p:grpSpPr>
          <a:xfrm>
            <a:off x="70" y="4872286"/>
            <a:ext cx="12191841" cy="1985647"/>
            <a:chOff x="626075" y="3657856"/>
            <a:chExt cx="5447326" cy="1489235"/>
          </a:xfrm>
        </p:grpSpPr>
        <p:sp>
          <p:nvSpPr>
            <p:cNvPr id="92" name="Google Shape;92;p3"/>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 name="Google Shape;120;p3"/>
          <p:cNvSpPr txBox="1">
            <a:spLocks noGrp="1"/>
          </p:cNvSpPr>
          <p:nvPr>
            <p:ph type="title" hasCustomPrompt="1"/>
          </p:nvPr>
        </p:nvSpPr>
        <p:spPr>
          <a:xfrm>
            <a:off x="1822751" y="720000"/>
            <a:ext cx="2951200" cy="2642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16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21" name="Google Shape;121;p3"/>
          <p:cNvSpPr txBox="1">
            <a:spLocks noGrp="1"/>
          </p:cNvSpPr>
          <p:nvPr>
            <p:ph type="subTitle" idx="1"/>
          </p:nvPr>
        </p:nvSpPr>
        <p:spPr>
          <a:xfrm rot="252">
            <a:off x="4908459" y="3451531"/>
            <a:ext cx="5460400" cy="610800"/>
          </a:xfrm>
          <a:prstGeom prst="rect">
            <a:avLst/>
          </a:prstGeom>
          <a:solidFill>
            <a:schemeClr val="lt2"/>
          </a:solid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22" name="Google Shape;122;p3"/>
          <p:cNvGrpSpPr/>
          <p:nvPr/>
        </p:nvGrpSpPr>
        <p:grpSpPr>
          <a:xfrm>
            <a:off x="302744" y="2076556"/>
            <a:ext cx="328619" cy="308425"/>
            <a:chOff x="5946283" y="1650903"/>
            <a:chExt cx="246464" cy="231319"/>
          </a:xfrm>
        </p:grpSpPr>
        <p:sp>
          <p:nvSpPr>
            <p:cNvPr id="123" name="Google Shape;123;p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3"/>
          <p:cNvGrpSpPr/>
          <p:nvPr/>
        </p:nvGrpSpPr>
        <p:grpSpPr>
          <a:xfrm>
            <a:off x="631377" y="2993805"/>
            <a:ext cx="328619" cy="308425"/>
            <a:chOff x="5946283" y="1650903"/>
            <a:chExt cx="246464" cy="231319"/>
          </a:xfrm>
        </p:grpSpPr>
        <p:sp>
          <p:nvSpPr>
            <p:cNvPr id="126" name="Google Shape;126;p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 name="Google Shape;128;p3"/>
          <p:cNvGrpSpPr/>
          <p:nvPr/>
        </p:nvGrpSpPr>
        <p:grpSpPr>
          <a:xfrm>
            <a:off x="9276744" y="322238"/>
            <a:ext cx="328619" cy="308425"/>
            <a:chOff x="5946283" y="1650903"/>
            <a:chExt cx="246464" cy="231319"/>
          </a:xfrm>
        </p:grpSpPr>
        <p:sp>
          <p:nvSpPr>
            <p:cNvPr id="129" name="Google Shape;129;p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 name="Google Shape;131;p3"/>
          <p:cNvSpPr txBox="1">
            <a:spLocks noGrp="1"/>
          </p:cNvSpPr>
          <p:nvPr>
            <p:ph type="title" idx="2"/>
          </p:nvPr>
        </p:nvSpPr>
        <p:spPr>
          <a:xfrm>
            <a:off x="4908084" y="720000"/>
            <a:ext cx="5460400" cy="2642000"/>
          </a:xfrm>
          <a:prstGeom prst="rect">
            <a:avLst/>
          </a:prstGeom>
          <a:noFill/>
        </p:spPr>
        <p:txBody>
          <a:bodyPr spcFirstLastPara="1" wrap="square" lIns="91425" tIns="91425" rIns="91425" bIns="91425" anchor="b" anchorCtr="0">
            <a:noAutofit/>
          </a:bodyPr>
          <a:lstStyle>
            <a:lvl1pPr lvl="0" algn="l">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Tree>
    <p:extLst>
      <p:ext uri="{BB962C8B-B14F-4D97-AF65-F5344CB8AC3E}">
        <p14:creationId xmlns:p14="http://schemas.microsoft.com/office/powerpoint/2010/main" val="2736488079"/>
      </p:ext>
    </p:extLst>
  </p:cSld>
  <p:clrMapOvr>
    <a:masterClrMapping/>
  </p:clrMapOvr>
  <p:transition spd="slow">
    <p:wip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2"/>
        <p:cNvGrpSpPr/>
        <p:nvPr/>
      </p:nvGrpSpPr>
      <p:grpSpPr>
        <a:xfrm>
          <a:off x="0" y="0"/>
          <a:ext cx="0" cy="0"/>
          <a:chOff x="0" y="0"/>
          <a:chExt cx="0" cy="0"/>
        </a:xfrm>
      </p:grpSpPr>
      <p:grpSp>
        <p:nvGrpSpPr>
          <p:cNvPr id="133" name="Google Shape;133;p4"/>
          <p:cNvGrpSpPr/>
          <p:nvPr/>
        </p:nvGrpSpPr>
        <p:grpSpPr>
          <a:xfrm>
            <a:off x="0" y="319458"/>
            <a:ext cx="12801189" cy="7804199"/>
            <a:chOff x="0" y="239593"/>
            <a:chExt cx="9600892" cy="5853149"/>
          </a:xfrm>
        </p:grpSpPr>
        <p:grpSp>
          <p:nvGrpSpPr>
            <p:cNvPr id="134" name="Google Shape;134;p4"/>
            <p:cNvGrpSpPr/>
            <p:nvPr/>
          </p:nvGrpSpPr>
          <p:grpSpPr>
            <a:xfrm>
              <a:off x="5373478" y="4654157"/>
              <a:ext cx="3764636" cy="1175402"/>
              <a:chOff x="2132353" y="3387432"/>
              <a:chExt cx="3764636" cy="1175402"/>
            </a:xfrm>
          </p:grpSpPr>
          <p:sp>
            <p:nvSpPr>
              <p:cNvPr id="135" name="Google Shape;135;p4"/>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4"/>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4"/>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4"/>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4"/>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4"/>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4"/>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4"/>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4"/>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4"/>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4"/>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4"/>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4"/>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4"/>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4"/>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4"/>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 name="Google Shape;151;p4"/>
            <p:cNvGrpSpPr/>
            <p:nvPr/>
          </p:nvGrpSpPr>
          <p:grpSpPr>
            <a:xfrm>
              <a:off x="0" y="4603506"/>
              <a:ext cx="5447326" cy="1489235"/>
              <a:chOff x="626075" y="3657856"/>
              <a:chExt cx="5447326" cy="1489235"/>
            </a:xfrm>
          </p:grpSpPr>
          <p:sp>
            <p:nvSpPr>
              <p:cNvPr id="152" name="Google Shape;152;p4"/>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4"/>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4"/>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4"/>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4"/>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4"/>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4"/>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4"/>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4"/>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4"/>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4"/>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0" name="Google Shape;180;p4"/>
            <p:cNvSpPr/>
            <p:nvPr/>
          </p:nvSpPr>
          <p:spPr>
            <a:xfrm>
              <a:off x="284569" y="2718443"/>
              <a:ext cx="796923" cy="40723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8803969" y="239593"/>
              <a:ext cx="796923" cy="40723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2" name="Google Shape;182;p4"/>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3" name="Google Shape;183;p4"/>
          <p:cNvSpPr txBox="1">
            <a:spLocks noGrp="1"/>
          </p:cNvSpPr>
          <p:nvPr>
            <p:ph type="body" idx="1"/>
          </p:nvPr>
        </p:nvSpPr>
        <p:spPr>
          <a:xfrm>
            <a:off x="960000" y="1566000"/>
            <a:ext cx="10272000" cy="10932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lt1"/>
              </a:buClr>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742420489"/>
      </p:ext>
    </p:extLst>
  </p:cSld>
  <p:clrMapOvr>
    <a:masterClrMapping/>
  </p:clrMapOvr>
  <p:transition spd="slow">
    <p:wip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4"/>
        <p:cNvGrpSpPr/>
        <p:nvPr/>
      </p:nvGrpSpPr>
      <p:grpSpPr>
        <a:xfrm>
          <a:off x="0" y="0"/>
          <a:ext cx="0" cy="0"/>
          <a:chOff x="0" y="0"/>
          <a:chExt cx="0" cy="0"/>
        </a:xfrm>
      </p:grpSpPr>
      <p:sp>
        <p:nvSpPr>
          <p:cNvPr id="185" name="Google Shape;185;p5"/>
          <p:cNvSpPr txBox="1">
            <a:spLocks noGrp="1"/>
          </p:cNvSpPr>
          <p:nvPr>
            <p:ph type="subTitle" idx="1"/>
          </p:nvPr>
        </p:nvSpPr>
        <p:spPr>
          <a:xfrm>
            <a:off x="6270564" y="4348767"/>
            <a:ext cx="416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 name="Google Shape;186;p5"/>
          <p:cNvSpPr txBox="1">
            <a:spLocks noGrp="1"/>
          </p:cNvSpPr>
          <p:nvPr>
            <p:ph type="subTitle" idx="2"/>
          </p:nvPr>
        </p:nvSpPr>
        <p:spPr>
          <a:xfrm>
            <a:off x="1753017" y="4348767"/>
            <a:ext cx="416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5"/>
          <p:cNvSpPr txBox="1">
            <a:spLocks noGrp="1"/>
          </p:cNvSpPr>
          <p:nvPr>
            <p:ph type="subTitle" idx="3"/>
          </p:nvPr>
        </p:nvSpPr>
        <p:spPr>
          <a:xfrm>
            <a:off x="6270581" y="3726033"/>
            <a:ext cx="4168400" cy="622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r">
              <a:spcBef>
                <a:spcPts val="0"/>
              </a:spcBef>
              <a:spcAft>
                <a:spcPts val="0"/>
              </a:spcAft>
              <a:buSzPts val="1400"/>
              <a:buNone/>
              <a:defRPr/>
            </a:lvl2pPr>
            <a:lvl3pPr lvl="2" algn="r">
              <a:spcBef>
                <a:spcPts val="0"/>
              </a:spcBef>
              <a:spcAft>
                <a:spcPts val="0"/>
              </a:spcAft>
              <a:buSzPts val="1400"/>
              <a:buNone/>
              <a:defRPr/>
            </a:lvl3pPr>
            <a:lvl4pPr lvl="3" algn="r">
              <a:spcBef>
                <a:spcPts val="0"/>
              </a:spcBef>
              <a:spcAft>
                <a:spcPts val="0"/>
              </a:spcAft>
              <a:buSzPts val="1400"/>
              <a:buNone/>
              <a:defRPr/>
            </a:lvl4pPr>
            <a:lvl5pPr lvl="4" algn="r">
              <a:spcBef>
                <a:spcPts val="0"/>
              </a:spcBef>
              <a:spcAft>
                <a:spcPts val="0"/>
              </a:spcAft>
              <a:buSzPts val="1400"/>
              <a:buNone/>
              <a:defRPr/>
            </a:lvl5pPr>
            <a:lvl6pPr lvl="5" algn="r">
              <a:spcBef>
                <a:spcPts val="0"/>
              </a:spcBef>
              <a:spcAft>
                <a:spcPts val="0"/>
              </a:spcAft>
              <a:buSzPts val="1400"/>
              <a:buNone/>
              <a:defRPr/>
            </a:lvl6pPr>
            <a:lvl7pPr lvl="6" algn="r">
              <a:spcBef>
                <a:spcPts val="0"/>
              </a:spcBef>
              <a:spcAft>
                <a:spcPts val="0"/>
              </a:spcAft>
              <a:buSzPts val="1400"/>
              <a:buNone/>
              <a:defRPr/>
            </a:lvl7pPr>
            <a:lvl8pPr lvl="7" algn="r">
              <a:spcBef>
                <a:spcPts val="0"/>
              </a:spcBef>
              <a:spcAft>
                <a:spcPts val="0"/>
              </a:spcAft>
              <a:buSzPts val="1400"/>
              <a:buNone/>
              <a:defRPr/>
            </a:lvl8pPr>
            <a:lvl9pPr lvl="8" algn="r">
              <a:spcBef>
                <a:spcPts val="0"/>
              </a:spcBef>
              <a:spcAft>
                <a:spcPts val="0"/>
              </a:spcAft>
              <a:buSzPts val="1400"/>
              <a:buNone/>
              <a:defRPr/>
            </a:lvl9pPr>
          </a:lstStyle>
          <a:p>
            <a:endParaRPr/>
          </a:p>
        </p:txBody>
      </p:sp>
      <p:sp>
        <p:nvSpPr>
          <p:cNvPr id="188" name="Google Shape;188;p5"/>
          <p:cNvSpPr txBox="1">
            <a:spLocks noGrp="1"/>
          </p:cNvSpPr>
          <p:nvPr>
            <p:ph type="subTitle" idx="4"/>
          </p:nvPr>
        </p:nvSpPr>
        <p:spPr>
          <a:xfrm>
            <a:off x="1753035" y="3726033"/>
            <a:ext cx="416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9" name="Google Shape;189;p5"/>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0" name="Google Shape;190;p5"/>
          <p:cNvGrpSpPr/>
          <p:nvPr/>
        </p:nvGrpSpPr>
        <p:grpSpPr>
          <a:xfrm>
            <a:off x="-575015" y="188893"/>
            <a:ext cx="13294185" cy="7247096"/>
            <a:chOff x="-431262" y="141670"/>
            <a:chExt cx="9970639" cy="5435322"/>
          </a:xfrm>
        </p:grpSpPr>
        <p:grpSp>
          <p:nvGrpSpPr>
            <p:cNvPr id="191" name="Google Shape;191;p5"/>
            <p:cNvGrpSpPr/>
            <p:nvPr/>
          </p:nvGrpSpPr>
          <p:grpSpPr>
            <a:xfrm flipH="1">
              <a:off x="-55165" y="4295505"/>
              <a:ext cx="9253917" cy="1281487"/>
              <a:chOff x="626075" y="3657856"/>
              <a:chExt cx="5447326" cy="1489235"/>
            </a:xfrm>
          </p:grpSpPr>
          <p:sp>
            <p:nvSpPr>
              <p:cNvPr id="192" name="Google Shape;192;p5"/>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5"/>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5"/>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5"/>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5"/>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5"/>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5"/>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5"/>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5"/>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5"/>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5"/>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5"/>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5"/>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5"/>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5"/>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5"/>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5"/>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5"/>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5"/>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5"/>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5"/>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5"/>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5"/>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5"/>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5"/>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5"/>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 name="Google Shape;220;p5"/>
            <p:cNvGrpSpPr/>
            <p:nvPr/>
          </p:nvGrpSpPr>
          <p:grpSpPr>
            <a:xfrm>
              <a:off x="409983" y="3439728"/>
              <a:ext cx="246464" cy="231319"/>
              <a:chOff x="5946283" y="1650903"/>
              <a:chExt cx="246464" cy="231319"/>
            </a:xfrm>
          </p:grpSpPr>
          <p:sp>
            <p:nvSpPr>
              <p:cNvPr id="221" name="Google Shape;221;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 name="Google Shape;223;p5"/>
            <p:cNvGrpSpPr/>
            <p:nvPr/>
          </p:nvGrpSpPr>
          <p:grpSpPr>
            <a:xfrm>
              <a:off x="8424012" y="1952469"/>
              <a:ext cx="564443" cy="457379"/>
              <a:chOff x="7109370" y="3456528"/>
              <a:chExt cx="364958" cy="295732"/>
            </a:xfrm>
          </p:grpSpPr>
          <p:sp>
            <p:nvSpPr>
              <p:cNvPr id="224" name="Google Shape;224;p5"/>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 name="Google Shape;229;p5"/>
            <p:cNvGrpSpPr/>
            <p:nvPr/>
          </p:nvGrpSpPr>
          <p:grpSpPr>
            <a:xfrm>
              <a:off x="8349788" y="4039497"/>
              <a:ext cx="414699" cy="641735"/>
              <a:chOff x="7706772" y="521151"/>
              <a:chExt cx="268136" cy="414933"/>
            </a:xfrm>
          </p:grpSpPr>
          <p:sp>
            <p:nvSpPr>
              <p:cNvPr id="230" name="Google Shape;230;p5"/>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 name="Google Shape;236;p5"/>
            <p:cNvGrpSpPr/>
            <p:nvPr/>
          </p:nvGrpSpPr>
          <p:grpSpPr>
            <a:xfrm>
              <a:off x="8494158" y="267928"/>
              <a:ext cx="246464" cy="231319"/>
              <a:chOff x="5946283" y="1650903"/>
              <a:chExt cx="246464" cy="231319"/>
            </a:xfrm>
          </p:grpSpPr>
          <p:sp>
            <p:nvSpPr>
              <p:cNvPr id="237" name="Google Shape;237;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 name="Google Shape;239;p5"/>
            <p:cNvGrpSpPr/>
            <p:nvPr/>
          </p:nvGrpSpPr>
          <p:grpSpPr>
            <a:xfrm>
              <a:off x="256058" y="2794528"/>
              <a:ext cx="246464" cy="231319"/>
              <a:chOff x="5946283" y="1650903"/>
              <a:chExt cx="246464" cy="231319"/>
            </a:xfrm>
          </p:grpSpPr>
          <p:sp>
            <p:nvSpPr>
              <p:cNvPr id="240" name="Google Shape;240;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2" name="Google Shape;242;p5"/>
            <p:cNvGrpSpPr/>
            <p:nvPr/>
          </p:nvGrpSpPr>
          <p:grpSpPr>
            <a:xfrm>
              <a:off x="8711783" y="1364053"/>
              <a:ext cx="246464" cy="231319"/>
              <a:chOff x="5946283" y="1650903"/>
              <a:chExt cx="246464" cy="231319"/>
            </a:xfrm>
          </p:grpSpPr>
          <p:sp>
            <p:nvSpPr>
              <p:cNvPr id="243" name="Google Shape;243;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5" name="Google Shape;245;p5"/>
            <p:cNvSpPr/>
            <p:nvPr/>
          </p:nvSpPr>
          <p:spPr>
            <a:xfrm>
              <a:off x="8518113" y="2917905"/>
              <a:ext cx="1021264" cy="52183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431262" y="895555"/>
              <a:ext cx="1021264" cy="52183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751662" y="406432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5"/>
            <p:cNvSpPr/>
            <p:nvPr/>
          </p:nvSpPr>
          <p:spPr>
            <a:xfrm>
              <a:off x="2784662" y="14167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91469179"/>
      </p:ext>
    </p:extLst>
  </p:cSld>
  <p:clrMapOvr>
    <a:masterClrMapping/>
  </p:clrMapOvr>
  <p:transition spd="slow">
    <p:wip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9"/>
        <p:cNvGrpSpPr/>
        <p:nvPr/>
      </p:nvGrpSpPr>
      <p:grpSpPr>
        <a:xfrm>
          <a:off x="0" y="0"/>
          <a:ext cx="0" cy="0"/>
          <a:chOff x="0" y="0"/>
          <a:chExt cx="0" cy="0"/>
        </a:xfrm>
      </p:grpSpPr>
      <p:sp>
        <p:nvSpPr>
          <p:cNvPr id="250" name="Google Shape;250;p6"/>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51" name="Google Shape;251;p6"/>
          <p:cNvGrpSpPr/>
          <p:nvPr/>
        </p:nvGrpSpPr>
        <p:grpSpPr>
          <a:xfrm>
            <a:off x="-491112" y="1678743"/>
            <a:ext cx="13259704" cy="5915348"/>
            <a:chOff x="-368334" y="1259057"/>
            <a:chExt cx="9944778" cy="4436511"/>
          </a:xfrm>
        </p:grpSpPr>
        <p:sp>
          <p:nvSpPr>
            <p:cNvPr id="252" name="Google Shape;252;p6"/>
            <p:cNvSpPr/>
            <p:nvPr/>
          </p:nvSpPr>
          <p:spPr>
            <a:xfrm>
              <a:off x="7930178" y="3823120"/>
              <a:ext cx="1453435" cy="1872449"/>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6"/>
            <p:cNvSpPr/>
            <p:nvPr/>
          </p:nvSpPr>
          <p:spPr>
            <a:xfrm>
              <a:off x="8538612" y="12590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6"/>
            <p:cNvSpPr/>
            <p:nvPr/>
          </p:nvSpPr>
          <p:spPr>
            <a:xfrm>
              <a:off x="-368334" y="3505383"/>
              <a:ext cx="937003" cy="47879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6"/>
            <p:cNvSpPr/>
            <p:nvPr/>
          </p:nvSpPr>
          <p:spPr>
            <a:xfrm>
              <a:off x="8639441" y="1992658"/>
              <a:ext cx="937003" cy="47879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6"/>
            <p:cNvSpPr/>
            <p:nvPr/>
          </p:nvSpPr>
          <p:spPr>
            <a:xfrm>
              <a:off x="123857" y="2571751"/>
              <a:ext cx="489599" cy="2501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7" name="Google Shape;257;p6"/>
            <p:cNvGrpSpPr/>
            <p:nvPr/>
          </p:nvGrpSpPr>
          <p:grpSpPr>
            <a:xfrm>
              <a:off x="-15574" y="4608456"/>
              <a:ext cx="9171985" cy="565200"/>
              <a:chOff x="-15574" y="4608456"/>
              <a:chExt cx="9171985" cy="565200"/>
            </a:xfrm>
          </p:grpSpPr>
          <p:sp>
            <p:nvSpPr>
              <p:cNvPr id="258" name="Google Shape;258;p6"/>
              <p:cNvSpPr/>
              <p:nvPr/>
            </p:nvSpPr>
            <p:spPr>
              <a:xfrm>
                <a:off x="-15574" y="4694875"/>
                <a:ext cx="9171985" cy="478781"/>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6"/>
              <p:cNvSpPr/>
              <p:nvPr/>
            </p:nvSpPr>
            <p:spPr>
              <a:xfrm>
                <a:off x="3462745" y="4812467"/>
                <a:ext cx="33898" cy="5483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6"/>
              <p:cNvSpPr/>
              <p:nvPr/>
            </p:nvSpPr>
            <p:spPr>
              <a:xfrm>
                <a:off x="3502495" y="4785092"/>
                <a:ext cx="15423" cy="71678"/>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6"/>
              <p:cNvSpPr/>
              <p:nvPr/>
            </p:nvSpPr>
            <p:spPr>
              <a:xfrm>
                <a:off x="4510626" y="4858232"/>
                <a:ext cx="344955" cy="16082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6"/>
              <p:cNvSpPr/>
              <p:nvPr/>
            </p:nvSpPr>
            <p:spPr>
              <a:xfrm>
                <a:off x="5891117" y="5010524"/>
                <a:ext cx="252499" cy="122250"/>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6"/>
              <p:cNvSpPr/>
              <p:nvPr/>
            </p:nvSpPr>
            <p:spPr>
              <a:xfrm>
                <a:off x="1802759" y="4831340"/>
                <a:ext cx="347421" cy="139094"/>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6"/>
              <p:cNvSpPr/>
              <p:nvPr/>
            </p:nvSpPr>
            <p:spPr>
              <a:xfrm>
                <a:off x="782875" y="4857128"/>
                <a:ext cx="350096" cy="107079"/>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6"/>
              <p:cNvSpPr/>
              <p:nvPr/>
            </p:nvSpPr>
            <p:spPr>
              <a:xfrm>
                <a:off x="3373338" y="4920591"/>
                <a:ext cx="405519" cy="171610"/>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6"/>
              <p:cNvSpPr/>
              <p:nvPr/>
            </p:nvSpPr>
            <p:spPr>
              <a:xfrm>
                <a:off x="2373267" y="4896164"/>
                <a:ext cx="54337" cy="84969"/>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6"/>
              <p:cNvSpPr/>
              <p:nvPr/>
            </p:nvSpPr>
            <p:spPr>
              <a:xfrm>
                <a:off x="2440061" y="4859427"/>
                <a:ext cx="29425" cy="108416"/>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6"/>
              <p:cNvSpPr/>
              <p:nvPr/>
            </p:nvSpPr>
            <p:spPr>
              <a:xfrm>
                <a:off x="643226" y="4823692"/>
                <a:ext cx="54295" cy="84927"/>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6"/>
              <p:cNvSpPr/>
              <p:nvPr/>
            </p:nvSpPr>
            <p:spPr>
              <a:xfrm>
                <a:off x="709978" y="4786996"/>
                <a:ext cx="29425" cy="108374"/>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6"/>
              <p:cNvSpPr/>
              <p:nvPr/>
            </p:nvSpPr>
            <p:spPr>
              <a:xfrm>
                <a:off x="3027790" y="4992729"/>
                <a:ext cx="54337" cy="84927"/>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6"/>
              <p:cNvSpPr/>
              <p:nvPr/>
            </p:nvSpPr>
            <p:spPr>
              <a:xfrm>
                <a:off x="3094584" y="4955907"/>
                <a:ext cx="29425" cy="108416"/>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6"/>
              <p:cNvSpPr/>
              <p:nvPr/>
            </p:nvSpPr>
            <p:spPr>
              <a:xfrm>
                <a:off x="7639295" y="4982337"/>
                <a:ext cx="54295" cy="84927"/>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6"/>
              <p:cNvSpPr/>
              <p:nvPr/>
            </p:nvSpPr>
            <p:spPr>
              <a:xfrm>
                <a:off x="7706131" y="4945515"/>
                <a:ext cx="29342" cy="108416"/>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6"/>
              <p:cNvSpPr/>
              <p:nvPr/>
            </p:nvSpPr>
            <p:spPr>
              <a:xfrm>
                <a:off x="6274661" y="5044545"/>
                <a:ext cx="54295" cy="84927"/>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6"/>
              <p:cNvSpPr/>
              <p:nvPr/>
            </p:nvSpPr>
            <p:spPr>
              <a:xfrm>
                <a:off x="6232737" y="5007807"/>
                <a:ext cx="29425" cy="108416"/>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6"/>
              <p:cNvSpPr/>
              <p:nvPr/>
            </p:nvSpPr>
            <p:spPr>
              <a:xfrm>
                <a:off x="3856153" y="4936473"/>
                <a:ext cx="54295" cy="84886"/>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6"/>
              <p:cNvSpPr/>
              <p:nvPr/>
            </p:nvSpPr>
            <p:spPr>
              <a:xfrm>
                <a:off x="3814229" y="4899735"/>
                <a:ext cx="29384" cy="108333"/>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6"/>
              <p:cNvSpPr/>
              <p:nvPr/>
            </p:nvSpPr>
            <p:spPr>
              <a:xfrm>
                <a:off x="5545736" y="4881127"/>
                <a:ext cx="54295" cy="84927"/>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6"/>
              <p:cNvSpPr/>
              <p:nvPr/>
            </p:nvSpPr>
            <p:spPr>
              <a:xfrm>
                <a:off x="5503812" y="4844389"/>
                <a:ext cx="29425" cy="108416"/>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6"/>
              <p:cNvSpPr/>
              <p:nvPr/>
            </p:nvSpPr>
            <p:spPr>
              <a:xfrm>
                <a:off x="7958224" y="47439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6"/>
              <p:cNvSpPr/>
              <p:nvPr/>
            </p:nvSpPr>
            <p:spPr>
              <a:xfrm>
                <a:off x="6254478" y="46623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6"/>
              <p:cNvSpPr/>
              <p:nvPr/>
            </p:nvSpPr>
            <p:spPr>
              <a:xfrm>
                <a:off x="5988393" y="4689168"/>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6"/>
              <p:cNvSpPr/>
              <p:nvPr/>
            </p:nvSpPr>
            <p:spPr>
              <a:xfrm>
                <a:off x="3988512" y="46084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6"/>
              <p:cNvSpPr/>
              <p:nvPr/>
            </p:nvSpPr>
            <p:spPr>
              <a:xfrm>
                <a:off x="277802" y="4628143"/>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6"/>
              <p:cNvSpPr/>
              <p:nvPr/>
            </p:nvSpPr>
            <p:spPr>
              <a:xfrm>
                <a:off x="4135113" y="46400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6" name="Google Shape;286;p6"/>
          <p:cNvGrpSpPr/>
          <p:nvPr/>
        </p:nvGrpSpPr>
        <p:grpSpPr>
          <a:xfrm>
            <a:off x="131044" y="565788"/>
            <a:ext cx="11832485" cy="5242208"/>
            <a:chOff x="98283" y="424341"/>
            <a:chExt cx="8874364" cy="3931656"/>
          </a:xfrm>
        </p:grpSpPr>
        <p:grpSp>
          <p:nvGrpSpPr>
            <p:cNvPr id="287" name="Google Shape;287;p6"/>
            <p:cNvGrpSpPr/>
            <p:nvPr/>
          </p:nvGrpSpPr>
          <p:grpSpPr>
            <a:xfrm>
              <a:off x="98283" y="4124678"/>
              <a:ext cx="246464" cy="231319"/>
              <a:chOff x="5946283" y="1650903"/>
              <a:chExt cx="246464" cy="231319"/>
            </a:xfrm>
          </p:grpSpPr>
          <p:sp>
            <p:nvSpPr>
              <p:cNvPr id="288" name="Google Shape;288;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 name="Google Shape;290;p6"/>
            <p:cNvGrpSpPr/>
            <p:nvPr/>
          </p:nvGrpSpPr>
          <p:grpSpPr>
            <a:xfrm>
              <a:off x="344758" y="3602728"/>
              <a:ext cx="246464" cy="231319"/>
              <a:chOff x="5946283" y="1650903"/>
              <a:chExt cx="246464" cy="231319"/>
            </a:xfrm>
          </p:grpSpPr>
          <p:sp>
            <p:nvSpPr>
              <p:cNvPr id="291" name="Google Shape;291;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3" name="Google Shape;293;p6"/>
            <p:cNvGrpSpPr/>
            <p:nvPr/>
          </p:nvGrpSpPr>
          <p:grpSpPr>
            <a:xfrm>
              <a:off x="217358" y="3063728"/>
              <a:ext cx="246464" cy="231319"/>
              <a:chOff x="5946283" y="1650903"/>
              <a:chExt cx="246464" cy="231319"/>
            </a:xfrm>
          </p:grpSpPr>
          <p:sp>
            <p:nvSpPr>
              <p:cNvPr id="294" name="Google Shape;294;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6" name="Google Shape;296;p6"/>
            <p:cNvGrpSpPr/>
            <p:nvPr/>
          </p:nvGrpSpPr>
          <p:grpSpPr>
            <a:xfrm>
              <a:off x="8641258" y="424341"/>
              <a:ext cx="246464" cy="231319"/>
              <a:chOff x="5946283" y="1650903"/>
              <a:chExt cx="246464" cy="231319"/>
            </a:xfrm>
          </p:grpSpPr>
          <p:sp>
            <p:nvSpPr>
              <p:cNvPr id="297" name="Google Shape;297;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9" name="Google Shape;299;p6"/>
            <p:cNvGrpSpPr/>
            <p:nvPr/>
          </p:nvGrpSpPr>
          <p:grpSpPr>
            <a:xfrm>
              <a:off x="8726183" y="884778"/>
              <a:ext cx="246464" cy="231319"/>
              <a:chOff x="5946283" y="1650903"/>
              <a:chExt cx="246464" cy="231319"/>
            </a:xfrm>
          </p:grpSpPr>
          <p:sp>
            <p:nvSpPr>
              <p:cNvPr id="300" name="Google Shape;300;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292991151"/>
      </p:ext>
    </p:extLst>
  </p:cSld>
  <p:clrMapOvr>
    <a:masterClrMapping/>
  </p:clrMapOvr>
  <p:transition spd="slow">
    <p:wip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02"/>
        <p:cNvGrpSpPr/>
        <p:nvPr/>
      </p:nvGrpSpPr>
      <p:grpSpPr>
        <a:xfrm>
          <a:off x="0" y="0"/>
          <a:ext cx="0" cy="0"/>
          <a:chOff x="0" y="0"/>
          <a:chExt cx="0" cy="0"/>
        </a:xfrm>
      </p:grpSpPr>
      <p:sp>
        <p:nvSpPr>
          <p:cNvPr id="303" name="Google Shape;303;p7"/>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4" name="Google Shape;304;p7"/>
          <p:cNvSpPr txBox="1">
            <a:spLocks noGrp="1"/>
          </p:cNvSpPr>
          <p:nvPr>
            <p:ph type="subTitle" idx="1"/>
          </p:nvPr>
        </p:nvSpPr>
        <p:spPr>
          <a:xfrm rot="-458">
            <a:off x="3093600" y="2513267"/>
            <a:ext cx="6004800" cy="2831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grpSp>
        <p:nvGrpSpPr>
          <p:cNvPr id="305" name="Google Shape;305;p7"/>
          <p:cNvGrpSpPr/>
          <p:nvPr/>
        </p:nvGrpSpPr>
        <p:grpSpPr>
          <a:xfrm>
            <a:off x="-561912" y="137838"/>
            <a:ext cx="13072384" cy="9416577"/>
            <a:chOff x="-421434" y="103378"/>
            <a:chExt cx="9804288" cy="7062433"/>
          </a:xfrm>
        </p:grpSpPr>
        <p:grpSp>
          <p:nvGrpSpPr>
            <p:cNvPr id="306" name="Google Shape;306;p7"/>
            <p:cNvGrpSpPr/>
            <p:nvPr/>
          </p:nvGrpSpPr>
          <p:grpSpPr>
            <a:xfrm>
              <a:off x="7601016" y="1465920"/>
              <a:ext cx="1390453" cy="814419"/>
              <a:chOff x="6479176" y="2546587"/>
              <a:chExt cx="992401" cy="581271"/>
            </a:xfrm>
          </p:grpSpPr>
          <p:sp>
            <p:nvSpPr>
              <p:cNvPr id="307" name="Google Shape;307;p7"/>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7"/>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7"/>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7"/>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7"/>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7"/>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 name="Google Shape;313;p7"/>
            <p:cNvGrpSpPr/>
            <p:nvPr/>
          </p:nvGrpSpPr>
          <p:grpSpPr>
            <a:xfrm>
              <a:off x="4783783" y="249578"/>
              <a:ext cx="246464" cy="231319"/>
              <a:chOff x="5946283" y="1650903"/>
              <a:chExt cx="246464" cy="231319"/>
            </a:xfrm>
          </p:grpSpPr>
          <p:sp>
            <p:nvSpPr>
              <p:cNvPr id="314" name="Google Shape;314;p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 name="Google Shape;316;p7"/>
            <p:cNvGrpSpPr/>
            <p:nvPr/>
          </p:nvGrpSpPr>
          <p:grpSpPr>
            <a:xfrm>
              <a:off x="-158350" y="4218232"/>
              <a:ext cx="9366040" cy="2947579"/>
              <a:chOff x="-1192669" y="1924020"/>
              <a:chExt cx="4543534" cy="1429961"/>
            </a:xfrm>
          </p:grpSpPr>
          <p:sp>
            <p:nvSpPr>
              <p:cNvPr id="317" name="Google Shape;317;p7"/>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7"/>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7"/>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7"/>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7"/>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7"/>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7"/>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7"/>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7"/>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7"/>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7"/>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7"/>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7"/>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7"/>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7"/>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7"/>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7"/>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7"/>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7"/>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7"/>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7"/>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7"/>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7"/>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7"/>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7"/>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7"/>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7"/>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7"/>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7"/>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7"/>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7"/>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8" name="Google Shape;348;p7"/>
            <p:cNvGrpSpPr/>
            <p:nvPr/>
          </p:nvGrpSpPr>
          <p:grpSpPr>
            <a:xfrm>
              <a:off x="3992945" y="103378"/>
              <a:ext cx="246464" cy="231319"/>
              <a:chOff x="5946283" y="1650903"/>
              <a:chExt cx="246464" cy="231319"/>
            </a:xfrm>
          </p:grpSpPr>
          <p:sp>
            <p:nvSpPr>
              <p:cNvPr id="349" name="Google Shape;349;p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1" name="Google Shape;351;p7"/>
            <p:cNvGrpSpPr/>
            <p:nvPr/>
          </p:nvGrpSpPr>
          <p:grpSpPr>
            <a:xfrm>
              <a:off x="317233" y="2212003"/>
              <a:ext cx="246464" cy="231319"/>
              <a:chOff x="5946283" y="1650903"/>
              <a:chExt cx="246464" cy="231319"/>
            </a:xfrm>
          </p:grpSpPr>
          <p:sp>
            <p:nvSpPr>
              <p:cNvPr id="352" name="Google Shape;352;p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4" name="Google Shape;354;p7"/>
            <p:cNvSpPr/>
            <p:nvPr/>
          </p:nvSpPr>
          <p:spPr>
            <a:xfrm>
              <a:off x="82862" y="28655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7"/>
            <p:cNvSpPr/>
            <p:nvPr/>
          </p:nvSpPr>
          <p:spPr>
            <a:xfrm>
              <a:off x="8512016" y="1201895"/>
              <a:ext cx="870838" cy="445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7"/>
            <p:cNvSpPr/>
            <p:nvPr/>
          </p:nvSpPr>
          <p:spPr>
            <a:xfrm>
              <a:off x="-421434" y="3484345"/>
              <a:ext cx="870838" cy="445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7"/>
            <p:cNvSpPr/>
            <p:nvPr/>
          </p:nvSpPr>
          <p:spPr>
            <a:xfrm>
              <a:off x="8482387" y="39293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89711310"/>
      </p:ext>
    </p:extLst>
  </p:cSld>
  <p:clrMapOvr>
    <a:masterClrMapping/>
  </p:clrMapOvr>
  <p:transition spd="slow">
    <p:wip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8"/>
        <p:cNvGrpSpPr/>
        <p:nvPr/>
      </p:nvGrpSpPr>
      <p:grpSpPr>
        <a:xfrm>
          <a:off x="0" y="0"/>
          <a:ext cx="0" cy="0"/>
          <a:chOff x="0" y="0"/>
          <a:chExt cx="0" cy="0"/>
        </a:xfrm>
      </p:grpSpPr>
      <p:grpSp>
        <p:nvGrpSpPr>
          <p:cNvPr id="359" name="Google Shape;359;p8"/>
          <p:cNvGrpSpPr/>
          <p:nvPr/>
        </p:nvGrpSpPr>
        <p:grpSpPr>
          <a:xfrm>
            <a:off x="-887569" y="402878"/>
            <a:ext cx="13079393" cy="7215937"/>
            <a:chOff x="-665677" y="302158"/>
            <a:chExt cx="9809545" cy="5411953"/>
          </a:xfrm>
        </p:grpSpPr>
        <p:sp>
          <p:nvSpPr>
            <p:cNvPr id="360" name="Google Shape;360;p8"/>
            <p:cNvSpPr/>
            <p:nvPr/>
          </p:nvSpPr>
          <p:spPr>
            <a:xfrm>
              <a:off x="1770875" y="2770990"/>
              <a:ext cx="5628688" cy="188946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1" name="Google Shape;361;p8"/>
            <p:cNvGrpSpPr/>
            <p:nvPr/>
          </p:nvGrpSpPr>
          <p:grpSpPr>
            <a:xfrm>
              <a:off x="-14" y="4224876"/>
              <a:ext cx="9143881" cy="1489235"/>
              <a:chOff x="626075" y="3657856"/>
              <a:chExt cx="5447326" cy="1489235"/>
            </a:xfrm>
          </p:grpSpPr>
          <p:sp>
            <p:nvSpPr>
              <p:cNvPr id="362" name="Google Shape;362;p8"/>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8"/>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8"/>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8"/>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8"/>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8"/>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8"/>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8"/>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8"/>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8"/>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8"/>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8"/>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8"/>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8"/>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8"/>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8"/>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8"/>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8"/>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8"/>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8"/>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8"/>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8"/>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8"/>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8"/>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8"/>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8"/>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8"/>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8"/>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0" name="Google Shape;390;p8"/>
            <p:cNvGrpSpPr/>
            <p:nvPr/>
          </p:nvGrpSpPr>
          <p:grpSpPr>
            <a:xfrm>
              <a:off x="6981358" y="347553"/>
              <a:ext cx="246464" cy="231319"/>
              <a:chOff x="5946283" y="1650903"/>
              <a:chExt cx="246464" cy="231319"/>
            </a:xfrm>
          </p:grpSpPr>
          <p:sp>
            <p:nvSpPr>
              <p:cNvPr id="391" name="Google Shape;391;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3" name="Google Shape;393;p8"/>
            <p:cNvGrpSpPr/>
            <p:nvPr/>
          </p:nvGrpSpPr>
          <p:grpSpPr>
            <a:xfrm>
              <a:off x="8695833" y="3074453"/>
              <a:ext cx="246464" cy="231319"/>
              <a:chOff x="5946283" y="1650903"/>
              <a:chExt cx="246464" cy="231319"/>
            </a:xfrm>
          </p:grpSpPr>
          <p:sp>
            <p:nvSpPr>
              <p:cNvPr id="394" name="Google Shape;394;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 name="Google Shape;396;p8"/>
            <p:cNvGrpSpPr/>
            <p:nvPr/>
          </p:nvGrpSpPr>
          <p:grpSpPr>
            <a:xfrm>
              <a:off x="409983" y="3359853"/>
              <a:ext cx="246464" cy="231319"/>
              <a:chOff x="5946283" y="1650903"/>
              <a:chExt cx="246464" cy="231319"/>
            </a:xfrm>
          </p:grpSpPr>
          <p:sp>
            <p:nvSpPr>
              <p:cNvPr id="397" name="Google Shape;397;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9" name="Google Shape;399;p8"/>
            <p:cNvGrpSpPr/>
            <p:nvPr/>
          </p:nvGrpSpPr>
          <p:grpSpPr>
            <a:xfrm>
              <a:off x="-665677" y="1754695"/>
              <a:ext cx="1992543" cy="1167134"/>
              <a:chOff x="6479176" y="2546587"/>
              <a:chExt cx="992401" cy="581271"/>
            </a:xfrm>
          </p:grpSpPr>
          <p:sp>
            <p:nvSpPr>
              <p:cNvPr id="400" name="Google Shape;400;p8"/>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6" name="Google Shape;406;p8"/>
            <p:cNvSpPr/>
            <p:nvPr/>
          </p:nvSpPr>
          <p:spPr>
            <a:xfrm>
              <a:off x="348262" y="466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8236037" y="23453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8"/>
            <p:cNvSpPr/>
            <p:nvPr/>
          </p:nvSpPr>
          <p:spPr>
            <a:xfrm>
              <a:off x="7859140" y="30215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9" name="Google Shape;409;p8"/>
          <p:cNvSpPr txBox="1">
            <a:spLocks noGrp="1"/>
          </p:cNvSpPr>
          <p:nvPr>
            <p:ph type="title"/>
          </p:nvPr>
        </p:nvSpPr>
        <p:spPr>
          <a:xfrm>
            <a:off x="2510067" y="1360400"/>
            <a:ext cx="7171600" cy="4137200"/>
          </a:xfrm>
          <a:prstGeom prst="rect">
            <a:avLst/>
          </a:prstGeom>
          <a:noFill/>
        </p:spPr>
        <p:txBody>
          <a:bodyPr spcFirstLastPara="1" wrap="square" lIns="91425" tIns="91425" rIns="91425" bIns="91425" anchor="ctr" anchorCtr="0">
            <a:noAutofit/>
          </a:bodyPr>
          <a:lstStyle>
            <a:lvl1pPr lvl="0" algn="ctr">
              <a:spcBef>
                <a:spcPts val="0"/>
              </a:spcBef>
              <a:spcAft>
                <a:spcPts val="0"/>
              </a:spcAft>
              <a:buSzPts val="4800"/>
              <a:buNone/>
              <a:defRPr sz="128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306028169"/>
      </p:ext>
    </p:extLst>
  </p:cSld>
  <p:clrMapOvr>
    <a:masterClrMapping/>
  </p:clrMapOvr>
  <p:transition spd="slow">
    <p:wip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xmlns="" id="{61B51B0E-C5ED-4931-852F-A8DA7E1DB9A4}"/>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xmlns="" id="{165174B4-31E8-4BEF-8942-FD3548C70B75}"/>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42B8F4D3-431E-44CF-A028-C91E2137E9E9}"/>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15D0F09A-E73B-492B-B10B-3218D86A87B3}"/>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99BE3E4A-3F9F-4FA6-A0A2-122D22E57CD0}"/>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413246748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0"/>
        <p:cNvGrpSpPr/>
        <p:nvPr/>
      </p:nvGrpSpPr>
      <p:grpSpPr>
        <a:xfrm>
          <a:off x="0" y="0"/>
          <a:ext cx="0" cy="0"/>
          <a:chOff x="0" y="0"/>
          <a:chExt cx="0" cy="0"/>
        </a:xfrm>
      </p:grpSpPr>
      <p:sp>
        <p:nvSpPr>
          <p:cNvPr id="411" name="Google Shape;411;p9"/>
          <p:cNvSpPr txBox="1">
            <a:spLocks noGrp="1"/>
          </p:cNvSpPr>
          <p:nvPr>
            <p:ph type="title"/>
          </p:nvPr>
        </p:nvSpPr>
        <p:spPr>
          <a:xfrm>
            <a:off x="1540960" y="720000"/>
            <a:ext cx="9110400" cy="1558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12" name="Google Shape;412;p9"/>
          <p:cNvSpPr txBox="1">
            <a:spLocks noGrp="1"/>
          </p:cNvSpPr>
          <p:nvPr>
            <p:ph type="subTitle" idx="1"/>
          </p:nvPr>
        </p:nvSpPr>
        <p:spPr>
          <a:xfrm>
            <a:off x="1540767" y="2234400"/>
            <a:ext cx="9110400" cy="125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13" name="Google Shape;413;p9"/>
          <p:cNvGrpSpPr/>
          <p:nvPr/>
        </p:nvGrpSpPr>
        <p:grpSpPr>
          <a:xfrm>
            <a:off x="-108558" y="226304"/>
            <a:ext cx="12347855" cy="7537805"/>
            <a:chOff x="-81419" y="169728"/>
            <a:chExt cx="9260891" cy="5653354"/>
          </a:xfrm>
        </p:grpSpPr>
        <p:grpSp>
          <p:nvGrpSpPr>
            <p:cNvPr id="414" name="Google Shape;414;p9"/>
            <p:cNvGrpSpPr/>
            <p:nvPr/>
          </p:nvGrpSpPr>
          <p:grpSpPr>
            <a:xfrm>
              <a:off x="8169119" y="2848173"/>
              <a:ext cx="584942" cy="584807"/>
              <a:chOff x="6714640" y="951029"/>
              <a:chExt cx="404804" cy="404711"/>
            </a:xfrm>
          </p:grpSpPr>
          <p:sp>
            <p:nvSpPr>
              <p:cNvPr id="415" name="Google Shape;415;p9"/>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9"/>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9"/>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9"/>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9"/>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 name="Google Shape;420;p9"/>
            <p:cNvGrpSpPr/>
            <p:nvPr/>
          </p:nvGrpSpPr>
          <p:grpSpPr>
            <a:xfrm>
              <a:off x="-81419" y="4393120"/>
              <a:ext cx="4543534" cy="1429961"/>
              <a:chOff x="-1192669" y="1924020"/>
              <a:chExt cx="4543534" cy="1429961"/>
            </a:xfrm>
          </p:grpSpPr>
          <p:sp>
            <p:nvSpPr>
              <p:cNvPr id="421" name="Google Shape;421;p9"/>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9"/>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9"/>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9"/>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9"/>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9"/>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9"/>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9"/>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9"/>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9"/>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9"/>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9"/>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9"/>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9"/>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9"/>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9"/>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9"/>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9"/>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9"/>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9"/>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9"/>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9"/>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9"/>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9"/>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9"/>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9"/>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9"/>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9"/>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9"/>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9"/>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9"/>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2" name="Google Shape;452;p9"/>
            <p:cNvGrpSpPr/>
            <p:nvPr/>
          </p:nvGrpSpPr>
          <p:grpSpPr>
            <a:xfrm>
              <a:off x="5414836" y="4266682"/>
              <a:ext cx="3764636" cy="1175402"/>
              <a:chOff x="2132353" y="3387432"/>
              <a:chExt cx="3764636" cy="1175402"/>
            </a:xfrm>
          </p:grpSpPr>
          <p:sp>
            <p:nvSpPr>
              <p:cNvPr id="453" name="Google Shape;453;p9"/>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9"/>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9"/>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9"/>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9"/>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9"/>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9"/>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9"/>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9"/>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9"/>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9"/>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9"/>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9"/>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9"/>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9"/>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9"/>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9" name="Google Shape;469;p9"/>
            <p:cNvGrpSpPr/>
            <p:nvPr/>
          </p:nvGrpSpPr>
          <p:grpSpPr>
            <a:xfrm>
              <a:off x="2083732" y="4226155"/>
              <a:ext cx="387456" cy="599578"/>
              <a:chOff x="7706772" y="521151"/>
              <a:chExt cx="268136" cy="414933"/>
            </a:xfrm>
          </p:grpSpPr>
          <p:sp>
            <p:nvSpPr>
              <p:cNvPr id="470" name="Google Shape;470;p9"/>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9"/>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9"/>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9"/>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9"/>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9"/>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6" name="Google Shape;476;p9"/>
            <p:cNvGrpSpPr/>
            <p:nvPr/>
          </p:nvGrpSpPr>
          <p:grpSpPr>
            <a:xfrm>
              <a:off x="2273108" y="308678"/>
              <a:ext cx="246464" cy="231319"/>
              <a:chOff x="5946283" y="1650903"/>
              <a:chExt cx="246464" cy="231319"/>
            </a:xfrm>
          </p:grpSpPr>
          <p:sp>
            <p:nvSpPr>
              <p:cNvPr id="477" name="Google Shape;477;p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9" name="Google Shape;479;p9"/>
            <p:cNvGrpSpPr/>
            <p:nvPr/>
          </p:nvGrpSpPr>
          <p:grpSpPr>
            <a:xfrm>
              <a:off x="8595008" y="1967828"/>
              <a:ext cx="246464" cy="231319"/>
              <a:chOff x="5946283" y="1650903"/>
              <a:chExt cx="246464" cy="231319"/>
            </a:xfrm>
          </p:grpSpPr>
          <p:sp>
            <p:nvSpPr>
              <p:cNvPr id="480" name="Google Shape;480;p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2" name="Google Shape;482;p9"/>
            <p:cNvGrpSpPr/>
            <p:nvPr/>
          </p:nvGrpSpPr>
          <p:grpSpPr>
            <a:xfrm>
              <a:off x="2899433" y="169728"/>
              <a:ext cx="246464" cy="231319"/>
              <a:chOff x="5946283" y="1650903"/>
              <a:chExt cx="246464" cy="231319"/>
            </a:xfrm>
          </p:grpSpPr>
          <p:sp>
            <p:nvSpPr>
              <p:cNvPr id="483" name="Google Shape;483;p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5" name="Google Shape;485;p9"/>
            <p:cNvSpPr/>
            <p:nvPr/>
          </p:nvSpPr>
          <p:spPr>
            <a:xfrm>
              <a:off x="252712" y="20490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9"/>
            <p:cNvSpPr/>
            <p:nvPr/>
          </p:nvSpPr>
          <p:spPr>
            <a:xfrm>
              <a:off x="1155587" y="2230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9"/>
            <p:cNvSpPr/>
            <p:nvPr/>
          </p:nvSpPr>
          <p:spPr>
            <a:xfrm>
              <a:off x="5911587" y="1965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9"/>
            <p:cNvSpPr/>
            <p:nvPr/>
          </p:nvSpPr>
          <p:spPr>
            <a:xfrm>
              <a:off x="8463700" y="12263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498267634"/>
      </p:ext>
    </p:extLst>
  </p:cSld>
  <p:clrMapOvr>
    <a:masterClrMapping/>
  </p:clrMapOvr>
  <p:transition spd="slow">
    <p:wip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489"/>
        <p:cNvGrpSpPr/>
        <p:nvPr/>
      </p:nvGrpSpPr>
      <p:grpSpPr>
        <a:xfrm>
          <a:off x="0" y="0"/>
          <a:ext cx="0" cy="0"/>
          <a:chOff x="0" y="0"/>
          <a:chExt cx="0" cy="0"/>
        </a:xfrm>
      </p:grpSpPr>
      <p:sp>
        <p:nvSpPr>
          <p:cNvPr id="490" name="Google Shape;490;p10"/>
          <p:cNvSpPr txBox="1">
            <a:spLocks noGrp="1"/>
          </p:cNvSpPr>
          <p:nvPr>
            <p:ph type="title"/>
          </p:nvPr>
        </p:nvSpPr>
        <p:spPr>
          <a:xfrm>
            <a:off x="1995733" y="5243733"/>
            <a:ext cx="8200400" cy="894400"/>
          </a:xfrm>
          <a:prstGeom prst="rect">
            <a:avLst/>
          </a:prstGeom>
          <a:solidFill>
            <a:schemeClr val="lt2"/>
          </a:solidFill>
          <a:ln>
            <a:noFill/>
          </a:ln>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91" name="Google Shape;491;p10"/>
          <p:cNvGrpSpPr/>
          <p:nvPr/>
        </p:nvGrpSpPr>
        <p:grpSpPr>
          <a:xfrm>
            <a:off x="313655" y="839025"/>
            <a:ext cx="11653960" cy="4352603"/>
            <a:chOff x="235241" y="629269"/>
            <a:chExt cx="8740470" cy="3264452"/>
          </a:xfrm>
        </p:grpSpPr>
        <p:grpSp>
          <p:nvGrpSpPr>
            <p:cNvPr id="492" name="Google Shape;492;p10"/>
            <p:cNvGrpSpPr/>
            <p:nvPr/>
          </p:nvGrpSpPr>
          <p:grpSpPr>
            <a:xfrm>
              <a:off x="314433" y="3561803"/>
              <a:ext cx="246464" cy="231319"/>
              <a:chOff x="5946283" y="1650903"/>
              <a:chExt cx="246464" cy="231319"/>
            </a:xfrm>
          </p:grpSpPr>
          <p:sp>
            <p:nvSpPr>
              <p:cNvPr id="493" name="Google Shape;493;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5" name="Google Shape;495;p10"/>
            <p:cNvSpPr/>
            <p:nvPr/>
          </p:nvSpPr>
          <p:spPr>
            <a:xfrm>
              <a:off x="465462" y="20056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6" name="Google Shape;496;p10"/>
            <p:cNvGrpSpPr/>
            <p:nvPr/>
          </p:nvGrpSpPr>
          <p:grpSpPr>
            <a:xfrm>
              <a:off x="8642758" y="2257528"/>
              <a:ext cx="246464" cy="231319"/>
              <a:chOff x="5946283" y="1650903"/>
              <a:chExt cx="246464" cy="231319"/>
            </a:xfrm>
          </p:grpSpPr>
          <p:sp>
            <p:nvSpPr>
              <p:cNvPr id="497" name="Google Shape;497;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9" name="Google Shape;499;p10"/>
            <p:cNvGrpSpPr/>
            <p:nvPr/>
          </p:nvGrpSpPr>
          <p:grpSpPr>
            <a:xfrm>
              <a:off x="235258" y="2571753"/>
              <a:ext cx="246464" cy="231319"/>
              <a:chOff x="5946283" y="1650903"/>
              <a:chExt cx="246464" cy="231319"/>
            </a:xfrm>
          </p:grpSpPr>
          <p:sp>
            <p:nvSpPr>
              <p:cNvPr id="500" name="Google Shape;500;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2" name="Google Shape;502;p10"/>
            <p:cNvGrpSpPr/>
            <p:nvPr/>
          </p:nvGrpSpPr>
          <p:grpSpPr>
            <a:xfrm>
              <a:off x="8642758" y="3662403"/>
              <a:ext cx="246464" cy="231319"/>
              <a:chOff x="5946283" y="1650903"/>
              <a:chExt cx="246464" cy="231319"/>
            </a:xfrm>
          </p:grpSpPr>
          <p:sp>
            <p:nvSpPr>
              <p:cNvPr id="503" name="Google Shape;503;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5" name="Google Shape;505;p10"/>
            <p:cNvSpPr/>
            <p:nvPr/>
          </p:nvSpPr>
          <p:spPr>
            <a:xfrm>
              <a:off x="235241" y="2917044"/>
              <a:ext cx="889870" cy="45471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10"/>
            <p:cNvSpPr/>
            <p:nvPr/>
          </p:nvSpPr>
          <p:spPr>
            <a:xfrm>
              <a:off x="8424012" y="29610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10"/>
            <p:cNvSpPr/>
            <p:nvPr/>
          </p:nvSpPr>
          <p:spPr>
            <a:xfrm>
              <a:off x="8085841" y="629269"/>
              <a:ext cx="889870" cy="45471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09779570"/>
      </p:ext>
    </p:extLst>
  </p:cSld>
  <p:clrMapOvr>
    <a:masterClrMapping/>
  </p:clrMapOvr>
  <p:transition spd="slow">
    <p:wip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08"/>
        <p:cNvGrpSpPr/>
        <p:nvPr/>
      </p:nvGrpSpPr>
      <p:grpSpPr>
        <a:xfrm>
          <a:off x="0" y="0"/>
          <a:ext cx="0" cy="0"/>
          <a:chOff x="0" y="0"/>
          <a:chExt cx="0" cy="0"/>
        </a:xfrm>
      </p:grpSpPr>
      <p:sp>
        <p:nvSpPr>
          <p:cNvPr id="509" name="Google Shape;509;p11"/>
          <p:cNvSpPr txBox="1">
            <a:spLocks noGrp="1"/>
          </p:cNvSpPr>
          <p:nvPr>
            <p:ph type="subTitle" idx="1"/>
          </p:nvPr>
        </p:nvSpPr>
        <p:spPr>
          <a:xfrm>
            <a:off x="3282133" y="4105967"/>
            <a:ext cx="5628000" cy="587200"/>
          </a:xfrm>
          <a:prstGeom prst="rect">
            <a:avLst/>
          </a:prstGeom>
          <a:solidFill>
            <a:schemeClr val="l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0" name="Google Shape;510;p11"/>
          <p:cNvSpPr txBox="1">
            <a:spLocks noGrp="1"/>
          </p:cNvSpPr>
          <p:nvPr>
            <p:ph type="title" hasCustomPrompt="1"/>
          </p:nvPr>
        </p:nvSpPr>
        <p:spPr>
          <a:xfrm rot="383">
            <a:off x="2503601" y="2165233"/>
            <a:ext cx="7184800" cy="19404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10666"/>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grpSp>
        <p:nvGrpSpPr>
          <p:cNvPr id="511" name="Google Shape;511;p11"/>
          <p:cNvGrpSpPr/>
          <p:nvPr/>
        </p:nvGrpSpPr>
        <p:grpSpPr>
          <a:xfrm>
            <a:off x="-358633" y="-5040172"/>
            <a:ext cx="12909269" cy="12932861"/>
            <a:chOff x="-268975" y="-3780129"/>
            <a:chExt cx="9681952" cy="9699646"/>
          </a:xfrm>
        </p:grpSpPr>
        <p:sp>
          <p:nvSpPr>
            <p:cNvPr id="512" name="Google Shape;512;p11"/>
            <p:cNvSpPr/>
            <p:nvPr/>
          </p:nvSpPr>
          <p:spPr>
            <a:xfrm rot="10800000" flipH="1">
              <a:off x="-268975" y="-3780129"/>
              <a:ext cx="9681952" cy="6673304"/>
            </a:xfrm>
            <a:custGeom>
              <a:avLst/>
              <a:gdLst/>
              <a:ahLst/>
              <a:cxnLst/>
              <a:rect l="l" t="t" r="r" b="b"/>
              <a:pathLst>
                <a:path w="25219" h="17734" extrusionOk="0">
                  <a:moveTo>
                    <a:pt x="1913" y="0"/>
                  </a:moveTo>
                  <a:cubicBezTo>
                    <a:pt x="1388" y="0"/>
                    <a:pt x="859" y="55"/>
                    <a:pt x="345" y="151"/>
                  </a:cubicBezTo>
                  <a:lnTo>
                    <a:pt x="1" y="17734"/>
                  </a:lnTo>
                  <a:lnTo>
                    <a:pt x="24415" y="17734"/>
                  </a:lnTo>
                  <a:lnTo>
                    <a:pt x="25218" y="5719"/>
                  </a:lnTo>
                  <a:cubicBezTo>
                    <a:pt x="24508" y="4803"/>
                    <a:pt x="23347" y="4278"/>
                    <a:pt x="22192" y="4278"/>
                  </a:cubicBezTo>
                  <a:cubicBezTo>
                    <a:pt x="21793" y="4278"/>
                    <a:pt x="21395" y="4341"/>
                    <a:pt x="21016" y="4471"/>
                  </a:cubicBezTo>
                  <a:cubicBezTo>
                    <a:pt x="19541" y="4981"/>
                    <a:pt x="18473" y="6490"/>
                    <a:pt x="18483" y="8049"/>
                  </a:cubicBezTo>
                  <a:cubicBezTo>
                    <a:pt x="18329" y="7633"/>
                    <a:pt x="17886" y="7356"/>
                    <a:pt x="17448" y="7356"/>
                  </a:cubicBezTo>
                  <a:cubicBezTo>
                    <a:pt x="17330" y="7356"/>
                    <a:pt x="17211" y="7377"/>
                    <a:pt x="17099" y="7420"/>
                  </a:cubicBezTo>
                  <a:cubicBezTo>
                    <a:pt x="16601" y="7612"/>
                    <a:pt x="16315" y="8222"/>
                    <a:pt x="16466" y="8729"/>
                  </a:cubicBezTo>
                  <a:lnTo>
                    <a:pt x="16466" y="8729"/>
                  </a:lnTo>
                  <a:cubicBezTo>
                    <a:pt x="16297" y="8316"/>
                    <a:pt x="15831" y="8085"/>
                    <a:pt x="15369" y="8085"/>
                  </a:cubicBezTo>
                  <a:cubicBezTo>
                    <a:pt x="15226" y="8085"/>
                    <a:pt x="15084" y="8107"/>
                    <a:pt x="14951" y="8153"/>
                  </a:cubicBezTo>
                  <a:cubicBezTo>
                    <a:pt x="14358" y="8354"/>
                    <a:pt x="13941" y="8889"/>
                    <a:pt x="13657" y="9447"/>
                  </a:cubicBezTo>
                  <a:cubicBezTo>
                    <a:pt x="13778" y="8953"/>
                    <a:pt x="13384" y="8432"/>
                    <a:pt x="12895" y="8301"/>
                  </a:cubicBezTo>
                  <a:cubicBezTo>
                    <a:pt x="12784" y="8271"/>
                    <a:pt x="12672" y="8257"/>
                    <a:pt x="12560" y="8257"/>
                  </a:cubicBezTo>
                  <a:cubicBezTo>
                    <a:pt x="12171" y="8257"/>
                    <a:pt x="11781" y="8422"/>
                    <a:pt x="11468" y="8662"/>
                  </a:cubicBezTo>
                  <a:cubicBezTo>
                    <a:pt x="11724" y="7952"/>
                    <a:pt x="11434" y="7084"/>
                    <a:pt x="10800" y="6673"/>
                  </a:cubicBezTo>
                  <a:cubicBezTo>
                    <a:pt x="10533" y="6500"/>
                    <a:pt x="10214" y="6415"/>
                    <a:pt x="9895" y="6415"/>
                  </a:cubicBezTo>
                  <a:cubicBezTo>
                    <a:pt x="9461" y="6415"/>
                    <a:pt x="9025" y="6571"/>
                    <a:pt x="8712" y="6872"/>
                  </a:cubicBezTo>
                  <a:cubicBezTo>
                    <a:pt x="8948" y="6113"/>
                    <a:pt x="9093" y="5253"/>
                    <a:pt x="8722" y="4549"/>
                  </a:cubicBezTo>
                  <a:cubicBezTo>
                    <a:pt x="8485" y="4098"/>
                    <a:pt x="7954" y="3799"/>
                    <a:pt x="7466" y="3799"/>
                  </a:cubicBezTo>
                  <a:cubicBezTo>
                    <a:pt x="7191" y="3799"/>
                    <a:pt x="6930" y="3893"/>
                    <a:pt x="6742" y="4109"/>
                  </a:cubicBezTo>
                  <a:cubicBezTo>
                    <a:pt x="6855" y="2659"/>
                    <a:pt x="5882" y="1273"/>
                    <a:pt x="4595" y="602"/>
                  </a:cubicBezTo>
                  <a:cubicBezTo>
                    <a:pt x="3771" y="174"/>
                    <a:pt x="2846" y="0"/>
                    <a:pt x="1913"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13" name="Google Shape;513;p11"/>
            <p:cNvGrpSpPr/>
            <p:nvPr/>
          </p:nvGrpSpPr>
          <p:grpSpPr>
            <a:xfrm>
              <a:off x="4420056" y="3954627"/>
              <a:ext cx="4769794" cy="1489234"/>
              <a:chOff x="2132353" y="3387432"/>
              <a:chExt cx="3764636" cy="1175402"/>
            </a:xfrm>
          </p:grpSpPr>
          <p:sp>
            <p:nvSpPr>
              <p:cNvPr id="514" name="Google Shape;514;p11"/>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11"/>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11"/>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11"/>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11"/>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11"/>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11"/>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11"/>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1"/>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1"/>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1"/>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1"/>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1"/>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1"/>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1"/>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1"/>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0" name="Google Shape;530;p11"/>
            <p:cNvGrpSpPr/>
            <p:nvPr/>
          </p:nvGrpSpPr>
          <p:grpSpPr>
            <a:xfrm>
              <a:off x="0" y="4430281"/>
              <a:ext cx="5447326" cy="1489235"/>
              <a:chOff x="626075" y="3657856"/>
              <a:chExt cx="5447326" cy="1489235"/>
            </a:xfrm>
          </p:grpSpPr>
          <p:sp>
            <p:nvSpPr>
              <p:cNvPr id="531" name="Google Shape;531;p11"/>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11"/>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11"/>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1"/>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11"/>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1"/>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1"/>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11"/>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1"/>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1"/>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1"/>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1"/>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1"/>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1"/>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1"/>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1"/>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1"/>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1"/>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1"/>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1"/>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1"/>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9" name="Google Shape;559;p11"/>
            <p:cNvSpPr/>
            <p:nvPr/>
          </p:nvSpPr>
          <p:spPr>
            <a:xfrm>
              <a:off x="5247612" y="9864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1"/>
            <p:cNvSpPr/>
            <p:nvPr/>
          </p:nvSpPr>
          <p:spPr>
            <a:xfrm>
              <a:off x="4339916" y="350823"/>
              <a:ext cx="873733" cy="44642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1" name="Google Shape;561;p11"/>
          <p:cNvGrpSpPr/>
          <p:nvPr/>
        </p:nvGrpSpPr>
        <p:grpSpPr>
          <a:xfrm>
            <a:off x="11445844" y="1486405"/>
            <a:ext cx="328619" cy="308425"/>
            <a:chOff x="5946283" y="1650903"/>
            <a:chExt cx="246464" cy="231319"/>
          </a:xfrm>
        </p:grpSpPr>
        <p:sp>
          <p:nvSpPr>
            <p:cNvPr id="562" name="Google Shape;562;p1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4" name="Google Shape;564;p11"/>
          <p:cNvGrpSpPr/>
          <p:nvPr/>
        </p:nvGrpSpPr>
        <p:grpSpPr>
          <a:xfrm>
            <a:off x="632593" y="1420605"/>
            <a:ext cx="328619" cy="308425"/>
            <a:chOff x="5946283" y="1650903"/>
            <a:chExt cx="246464" cy="231319"/>
          </a:xfrm>
        </p:grpSpPr>
        <p:sp>
          <p:nvSpPr>
            <p:cNvPr id="565" name="Google Shape;565;p1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7" name="Google Shape;567;p11"/>
          <p:cNvGrpSpPr/>
          <p:nvPr/>
        </p:nvGrpSpPr>
        <p:grpSpPr>
          <a:xfrm>
            <a:off x="389496" y="3171866"/>
            <a:ext cx="814789" cy="814601"/>
            <a:chOff x="6714640" y="951029"/>
            <a:chExt cx="404804" cy="404711"/>
          </a:xfrm>
        </p:grpSpPr>
        <p:sp>
          <p:nvSpPr>
            <p:cNvPr id="568" name="Google Shape;568;p11"/>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1"/>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1"/>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1"/>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1"/>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257994942"/>
      </p:ext>
    </p:extLst>
  </p:cSld>
  <p:clrMapOvr>
    <a:masterClrMapping/>
  </p:clrMapOvr>
  <p:transition spd="slow">
    <p:wip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73"/>
        <p:cNvGrpSpPr/>
        <p:nvPr/>
      </p:nvGrpSpPr>
      <p:grpSpPr>
        <a:xfrm>
          <a:off x="0" y="0"/>
          <a:ext cx="0" cy="0"/>
          <a:chOff x="0" y="0"/>
          <a:chExt cx="0" cy="0"/>
        </a:xfrm>
      </p:grpSpPr>
      <p:pic>
        <p:nvPicPr>
          <p:cNvPr id="2" name="Picture 6">
            <a:extLst>
              <a:ext uri="{FF2B5EF4-FFF2-40B4-BE49-F238E27FC236}">
                <a16:creationId xmlns:a16="http://schemas.microsoft.com/office/drawing/2014/main" xmlns="" id="{C6C01781-72A9-58D7-5A6E-DCF0BC72B2B6}"/>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0" y="1"/>
            <a:ext cx="12192000" cy="7260199"/>
          </a:xfrm>
          <a:prstGeom prst="rect">
            <a:avLst/>
          </a:prstGeom>
        </p:spPr>
      </p:pic>
    </p:spTree>
    <p:extLst>
      <p:ext uri="{BB962C8B-B14F-4D97-AF65-F5344CB8AC3E}">
        <p14:creationId xmlns:p14="http://schemas.microsoft.com/office/powerpoint/2010/main" val="3523130235"/>
      </p:ext>
    </p:extLst>
  </p:cSld>
  <p:clrMapOvr>
    <a:masterClrMapping/>
  </p:clrMapOvr>
  <p:transition spd="slow">
    <p:wip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6"/>
        <p:cNvGrpSpPr/>
        <p:nvPr/>
      </p:nvGrpSpPr>
      <p:grpSpPr>
        <a:xfrm>
          <a:off x="0" y="0"/>
          <a:ext cx="0" cy="0"/>
          <a:chOff x="0" y="0"/>
          <a:chExt cx="0" cy="0"/>
        </a:xfrm>
      </p:grpSpPr>
      <p:sp>
        <p:nvSpPr>
          <p:cNvPr id="657" name="Google Shape;657;p14"/>
          <p:cNvSpPr txBox="1">
            <a:spLocks noGrp="1"/>
          </p:cNvSpPr>
          <p:nvPr>
            <p:ph type="title"/>
          </p:nvPr>
        </p:nvSpPr>
        <p:spPr>
          <a:xfrm rot="-1140">
            <a:off x="959997" y="4169480"/>
            <a:ext cx="3619200" cy="769200"/>
          </a:xfrm>
          <a:prstGeom prst="rect">
            <a:avLst/>
          </a:prstGeom>
          <a:solidFill>
            <a:schemeClr val="lt2"/>
          </a:solidFill>
          <a:ln>
            <a:noFill/>
          </a:ln>
        </p:spPr>
        <p:txBody>
          <a:bodyPr spcFirstLastPara="1" wrap="square" lIns="91425" tIns="91425" rIns="91425" bIns="91425" anchor="t" anchorCtr="0">
            <a:noAutofit/>
          </a:bodyPr>
          <a:lstStyle>
            <a:lvl1pPr lvl="0" algn="l" rtl="0">
              <a:spcBef>
                <a:spcPts val="0"/>
              </a:spcBef>
              <a:spcAft>
                <a:spcPts val="0"/>
              </a:spcAft>
              <a:buSzPts val="1800"/>
              <a:buNone/>
              <a:defRPr sz="32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
        <p:nvSpPr>
          <p:cNvPr id="658" name="Google Shape;658;p14"/>
          <p:cNvSpPr txBox="1">
            <a:spLocks noGrp="1"/>
          </p:cNvSpPr>
          <p:nvPr>
            <p:ph type="subTitle" idx="1"/>
          </p:nvPr>
        </p:nvSpPr>
        <p:spPr>
          <a:xfrm>
            <a:off x="960000" y="1512333"/>
            <a:ext cx="5777600" cy="2352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34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59" name="Google Shape;659;p14"/>
          <p:cNvGrpSpPr/>
          <p:nvPr/>
        </p:nvGrpSpPr>
        <p:grpSpPr>
          <a:xfrm>
            <a:off x="-295413" y="-5"/>
            <a:ext cx="13147792" cy="7803413"/>
            <a:chOff x="-221560" y="-4"/>
            <a:chExt cx="9860844" cy="5852560"/>
          </a:xfrm>
        </p:grpSpPr>
        <p:sp>
          <p:nvSpPr>
            <p:cNvPr id="660" name="Google Shape;660;p14"/>
            <p:cNvSpPr/>
            <p:nvPr/>
          </p:nvSpPr>
          <p:spPr>
            <a:xfrm rot="-5400000">
              <a:off x="6576513" y="1223634"/>
              <a:ext cx="3791109" cy="134383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1" name="Google Shape;661;p14"/>
            <p:cNvGrpSpPr/>
            <p:nvPr/>
          </p:nvGrpSpPr>
          <p:grpSpPr>
            <a:xfrm>
              <a:off x="1942696" y="3231364"/>
              <a:ext cx="7696588" cy="2619411"/>
              <a:chOff x="715728" y="1849983"/>
              <a:chExt cx="3985391" cy="1356364"/>
            </a:xfrm>
          </p:grpSpPr>
          <p:sp>
            <p:nvSpPr>
              <p:cNvPr id="662" name="Google Shape;662;p1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1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1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1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1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1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1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1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1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1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1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1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1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 name="Google Shape;685;p14"/>
            <p:cNvGrpSpPr/>
            <p:nvPr/>
          </p:nvGrpSpPr>
          <p:grpSpPr>
            <a:xfrm>
              <a:off x="-194569" y="4422595"/>
              <a:ext cx="4543534" cy="1429961"/>
              <a:chOff x="-1192669" y="1924020"/>
              <a:chExt cx="4543534" cy="1429961"/>
            </a:xfrm>
          </p:grpSpPr>
          <p:sp>
            <p:nvSpPr>
              <p:cNvPr id="686" name="Google Shape;686;p1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1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1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1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1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1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1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1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1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1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1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1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1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1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1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1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1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7" name="Google Shape;717;p14"/>
            <p:cNvGrpSpPr/>
            <p:nvPr/>
          </p:nvGrpSpPr>
          <p:grpSpPr>
            <a:xfrm>
              <a:off x="2994983" y="308678"/>
              <a:ext cx="246464" cy="231319"/>
              <a:chOff x="5946283" y="1650903"/>
              <a:chExt cx="246464" cy="231319"/>
            </a:xfrm>
          </p:grpSpPr>
          <p:sp>
            <p:nvSpPr>
              <p:cNvPr id="718" name="Google Shape;718;p1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1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0" name="Google Shape;720;p14"/>
            <p:cNvGrpSpPr/>
            <p:nvPr/>
          </p:nvGrpSpPr>
          <p:grpSpPr>
            <a:xfrm>
              <a:off x="202958" y="2335828"/>
              <a:ext cx="246464" cy="231319"/>
              <a:chOff x="5946283" y="1650903"/>
              <a:chExt cx="246464" cy="231319"/>
            </a:xfrm>
          </p:grpSpPr>
          <p:sp>
            <p:nvSpPr>
              <p:cNvPr id="721" name="Google Shape;721;p1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1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23" name="Google Shape;723;p14"/>
            <p:cNvSpPr/>
            <p:nvPr/>
          </p:nvSpPr>
          <p:spPr>
            <a:xfrm>
              <a:off x="-221560" y="3775058"/>
              <a:ext cx="941559" cy="48110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14"/>
            <p:cNvSpPr/>
            <p:nvPr/>
          </p:nvSpPr>
          <p:spPr>
            <a:xfrm>
              <a:off x="4062040" y="149658"/>
              <a:ext cx="941559" cy="48110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14"/>
            <p:cNvSpPr/>
            <p:nvPr/>
          </p:nvSpPr>
          <p:spPr>
            <a:xfrm>
              <a:off x="720012" y="2601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14"/>
            <p:cNvSpPr/>
            <p:nvPr/>
          </p:nvSpPr>
          <p:spPr>
            <a:xfrm>
              <a:off x="-97438" y="16561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60100724"/>
      </p:ext>
    </p:extLst>
  </p:cSld>
  <p:clrMapOvr>
    <a:masterClrMapping/>
  </p:clrMapOvr>
  <p:transition spd="slow">
    <p:wip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727"/>
        <p:cNvGrpSpPr/>
        <p:nvPr/>
      </p:nvGrpSpPr>
      <p:grpSpPr>
        <a:xfrm>
          <a:off x="0" y="0"/>
          <a:ext cx="0" cy="0"/>
          <a:chOff x="0" y="0"/>
          <a:chExt cx="0" cy="0"/>
        </a:xfrm>
      </p:grpSpPr>
      <p:sp>
        <p:nvSpPr>
          <p:cNvPr id="728" name="Google Shape;728;p15"/>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729" name="Google Shape;729;p15"/>
          <p:cNvGrpSpPr/>
          <p:nvPr/>
        </p:nvGrpSpPr>
        <p:grpSpPr>
          <a:xfrm>
            <a:off x="-186374" y="70764"/>
            <a:ext cx="12436423" cy="7791403"/>
            <a:chOff x="-139781" y="53073"/>
            <a:chExt cx="9327317" cy="5843552"/>
          </a:xfrm>
        </p:grpSpPr>
        <p:grpSp>
          <p:nvGrpSpPr>
            <p:cNvPr id="730" name="Google Shape;730;p15"/>
            <p:cNvGrpSpPr/>
            <p:nvPr/>
          </p:nvGrpSpPr>
          <p:grpSpPr>
            <a:xfrm>
              <a:off x="5994041" y="4638164"/>
              <a:ext cx="3193494" cy="1086990"/>
              <a:chOff x="715728" y="1849983"/>
              <a:chExt cx="3985391" cy="1356364"/>
            </a:xfrm>
          </p:grpSpPr>
          <p:sp>
            <p:nvSpPr>
              <p:cNvPr id="731" name="Google Shape;731;p15"/>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15"/>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15"/>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15"/>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15"/>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15"/>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15"/>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15"/>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15"/>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15"/>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15"/>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15"/>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15"/>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15"/>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15"/>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15"/>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15"/>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15"/>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15"/>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15"/>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15"/>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15"/>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15"/>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4" name="Google Shape;754;p15"/>
            <p:cNvSpPr/>
            <p:nvPr/>
          </p:nvSpPr>
          <p:spPr>
            <a:xfrm>
              <a:off x="-139781" y="1620061"/>
              <a:ext cx="776997" cy="39700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55" name="Google Shape;755;p15"/>
            <p:cNvGrpSpPr/>
            <p:nvPr/>
          </p:nvGrpSpPr>
          <p:grpSpPr>
            <a:xfrm>
              <a:off x="8514622" y="1525569"/>
              <a:ext cx="672908" cy="585981"/>
              <a:chOff x="5133595" y="1523392"/>
              <a:chExt cx="473946" cy="412721"/>
            </a:xfrm>
          </p:grpSpPr>
          <p:sp>
            <p:nvSpPr>
              <p:cNvPr id="756" name="Google Shape;756;p15"/>
              <p:cNvSpPr/>
              <p:nvPr/>
            </p:nvSpPr>
            <p:spPr>
              <a:xfrm>
                <a:off x="5133595" y="1523392"/>
                <a:ext cx="473946" cy="412721"/>
              </a:xfrm>
              <a:custGeom>
                <a:avLst/>
                <a:gdLst/>
                <a:ahLst/>
                <a:cxnLst/>
                <a:rect l="l" t="t" r="r" b="b"/>
                <a:pathLst>
                  <a:path w="15855" h="13808" extrusionOk="0">
                    <a:moveTo>
                      <a:pt x="3218" y="1"/>
                    </a:moveTo>
                    <a:cubicBezTo>
                      <a:pt x="2663" y="1"/>
                      <a:pt x="2103" y="48"/>
                      <a:pt x="1542" y="147"/>
                    </a:cubicBezTo>
                    <a:cubicBezTo>
                      <a:pt x="1279" y="193"/>
                      <a:pt x="1008" y="252"/>
                      <a:pt x="794" y="410"/>
                    </a:cubicBezTo>
                    <a:cubicBezTo>
                      <a:pt x="0" y="986"/>
                      <a:pt x="283" y="2570"/>
                      <a:pt x="438" y="3386"/>
                    </a:cubicBezTo>
                    <a:cubicBezTo>
                      <a:pt x="671" y="4610"/>
                      <a:pt x="1200" y="5771"/>
                      <a:pt x="1928" y="6778"/>
                    </a:cubicBezTo>
                    <a:cubicBezTo>
                      <a:pt x="2390" y="7416"/>
                      <a:pt x="2946" y="7999"/>
                      <a:pt x="3526" y="8532"/>
                    </a:cubicBezTo>
                    <a:cubicBezTo>
                      <a:pt x="3856" y="8836"/>
                      <a:pt x="4202" y="9124"/>
                      <a:pt x="4559" y="9397"/>
                    </a:cubicBezTo>
                    <a:cubicBezTo>
                      <a:pt x="4737" y="9533"/>
                      <a:pt x="5577" y="9962"/>
                      <a:pt x="5622" y="10148"/>
                    </a:cubicBezTo>
                    <a:cubicBezTo>
                      <a:pt x="5859" y="11125"/>
                      <a:pt x="6355" y="12716"/>
                      <a:pt x="7165" y="13331"/>
                    </a:cubicBezTo>
                    <a:cubicBezTo>
                      <a:pt x="7597" y="13660"/>
                      <a:pt x="8154" y="13807"/>
                      <a:pt x="8975" y="13807"/>
                    </a:cubicBezTo>
                    <a:cubicBezTo>
                      <a:pt x="8984" y="13807"/>
                      <a:pt x="8993" y="13807"/>
                      <a:pt x="9003" y="13807"/>
                    </a:cubicBezTo>
                    <a:cubicBezTo>
                      <a:pt x="9811" y="13807"/>
                      <a:pt x="12342" y="13683"/>
                      <a:pt x="13028" y="12270"/>
                    </a:cubicBezTo>
                    <a:cubicBezTo>
                      <a:pt x="13137" y="12044"/>
                      <a:pt x="13195" y="11805"/>
                      <a:pt x="13205" y="11566"/>
                    </a:cubicBezTo>
                    <a:cubicBezTo>
                      <a:pt x="13535" y="11430"/>
                      <a:pt x="13820" y="11208"/>
                      <a:pt x="14026" y="10915"/>
                    </a:cubicBezTo>
                    <a:cubicBezTo>
                      <a:pt x="14173" y="10707"/>
                      <a:pt x="14306" y="10435"/>
                      <a:pt x="14357" y="10098"/>
                    </a:cubicBezTo>
                    <a:cubicBezTo>
                      <a:pt x="14875" y="9913"/>
                      <a:pt x="15295" y="9482"/>
                      <a:pt x="15491" y="8899"/>
                    </a:cubicBezTo>
                    <a:cubicBezTo>
                      <a:pt x="15854" y="7817"/>
                      <a:pt x="15565" y="4718"/>
                      <a:pt x="14385" y="3823"/>
                    </a:cubicBezTo>
                    <a:cubicBezTo>
                      <a:pt x="14132" y="3633"/>
                      <a:pt x="13542" y="3187"/>
                      <a:pt x="11247" y="3187"/>
                    </a:cubicBezTo>
                    <a:lnTo>
                      <a:pt x="11082" y="3187"/>
                    </a:lnTo>
                    <a:cubicBezTo>
                      <a:pt x="8880" y="1283"/>
                      <a:pt x="6116" y="1"/>
                      <a:pt x="3218"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15"/>
              <p:cNvSpPr/>
              <p:nvPr/>
            </p:nvSpPr>
            <p:spPr>
              <a:xfrm>
                <a:off x="5429023" y="1736897"/>
                <a:ext cx="95686" cy="107096"/>
              </a:xfrm>
              <a:custGeom>
                <a:avLst/>
                <a:gdLst/>
                <a:ahLst/>
                <a:cxnLst/>
                <a:rect l="l" t="t" r="r" b="b"/>
                <a:pathLst>
                  <a:path w="3201" h="3583" extrusionOk="0">
                    <a:moveTo>
                      <a:pt x="2133" y="0"/>
                    </a:moveTo>
                    <a:cubicBezTo>
                      <a:pt x="2122" y="0"/>
                      <a:pt x="2112" y="3"/>
                      <a:pt x="2105" y="10"/>
                    </a:cubicBezTo>
                    <a:cubicBezTo>
                      <a:pt x="1975" y="130"/>
                      <a:pt x="1" y="2980"/>
                      <a:pt x="1" y="2980"/>
                    </a:cubicBezTo>
                    <a:cubicBezTo>
                      <a:pt x="1" y="2980"/>
                      <a:pt x="754" y="3583"/>
                      <a:pt x="1186" y="3583"/>
                    </a:cubicBezTo>
                    <a:cubicBezTo>
                      <a:pt x="1269" y="3583"/>
                      <a:pt x="1339" y="3561"/>
                      <a:pt x="1391" y="3509"/>
                    </a:cubicBezTo>
                    <a:cubicBezTo>
                      <a:pt x="1714" y="3183"/>
                      <a:pt x="3200" y="1368"/>
                      <a:pt x="3120" y="1132"/>
                    </a:cubicBezTo>
                    <a:cubicBezTo>
                      <a:pt x="3043" y="907"/>
                      <a:pt x="2322" y="0"/>
                      <a:pt x="2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15"/>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15"/>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15"/>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15"/>
              <p:cNvSpPr/>
              <p:nvPr/>
            </p:nvSpPr>
            <p:spPr>
              <a:xfrm>
                <a:off x="5352080" y="1816912"/>
                <a:ext cx="42119" cy="57150"/>
              </a:xfrm>
              <a:custGeom>
                <a:avLst/>
                <a:gdLst/>
                <a:ahLst/>
                <a:cxnLst/>
                <a:rect l="l" t="t" r="r" b="b"/>
                <a:pathLst>
                  <a:path w="1409" h="1912" extrusionOk="0">
                    <a:moveTo>
                      <a:pt x="295" y="0"/>
                    </a:moveTo>
                    <a:cubicBezTo>
                      <a:pt x="288" y="0"/>
                      <a:pt x="281" y="1"/>
                      <a:pt x="275" y="2"/>
                    </a:cubicBezTo>
                    <a:cubicBezTo>
                      <a:pt x="1" y="68"/>
                      <a:pt x="669" y="1912"/>
                      <a:pt x="1021" y="1912"/>
                    </a:cubicBezTo>
                    <a:cubicBezTo>
                      <a:pt x="1047" y="1912"/>
                      <a:pt x="1072" y="1902"/>
                      <a:pt x="1094" y="1880"/>
                    </a:cubicBezTo>
                    <a:cubicBezTo>
                      <a:pt x="1409" y="1569"/>
                      <a:pt x="605" y="0"/>
                      <a:pt x="295"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15"/>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15"/>
              <p:cNvSpPr/>
              <p:nvPr/>
            </p:nvSpPr>
            <p:spPr>
              <a:xfrm>
                <a:off x="5183307" y="1571157"/>
                <a:ext cx="325440" cy="267874"/>
              </a:xfrm>
              <a:custGeom>
                <a:avLst/>
                <a:gdLst/>
                <a:ahLst/>
                <a:cxnLst/>
                <a:rect l="l" t="t" r="r" b="b"/>
                <a:pathLst>
                  <a:path w="10887" h="8962" extrusionOk="0">
                    <a:moveTo>
                      <a:pt x="1567" y="0"/>
                    </a:moveTo>
                    <a:cubicBezTo>
                      <a:pt x="743" y="0"/>
                      <a:pt x="254" y="132"/>
                      <a:pt x="254" y="132"/>
                    </a:cubicBezTo>
                    <a:cubicBezTo>
                      <a:pt x="0" y="5949"/>
                      <a:pt x="8233" y="8961"/>
                      <a:pt x="8233" y="8961"/>
                    </a:cubicBezTo>
                    <a:lnTo>
                      <a:pt x="10887" y="5541"/>
                    </a:lnTo>
                    <a:cubicBezTo>
                      <a:pt x="7256" y="722"/>
                      <a:pt x="3495" y="0"/>
                      <a:pt x="1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15"/>
              <p:cNvSpPr/>
              <p:nvPr/>
            </p:nvSpPr>
            <p:spPr>
              <a:xfrm>
                <a:off x="5270832" y="1621910"/>
                <a:ext cx="155830" cy="125897"/>
              </a:xfrm>
              <a:custGeom>
                <a:avLst/>
                <a:gdLst/>
                <a:ahLst/>
                <a:cxnLst/>
                <a:rect l="l" t="t" r="r" b="b"/>
                <a:pathLst>
                  <a:path w="5213" h="4212" extrusionOk="0">
                    <a:moveTo>
                      <a:pt x="2019" y="0"/>
                    </a:moveTo>
                    <a:cubicBezTo>
                      <a:pt x="1475" y="0"/>
                      <a:pt x="877" y="205"/>
                      <a:pt x="410" y="852"/>
                    </a:cubicBezTo>
                    <a:cubicBezTo>
                      <a:pt x="63" y="1333"/>
                      <a:pt x="1" y="1825"/>
                      <a:pt x="56" y="2242"/>
                    </a:cubicBezTo>
                    <a:cubicBezTo>
                      <a:pt x="146" y="2937"/>
                      <a:pt x="581" y="3531"/>
                      <a:pt x="1181" y="3890"/>
                    </a:cubicBezTo>
                    <a:cubicBezTo>
                      <a:pt x="1484" y="4070"/>
                      <a:pt x="1883" y="4212"/>
                      <a:pt x="2312" y="4212"/>
                    </a:cubicBezTo>
                    <a:cubicBezTo>
                      <a:pt x="2797" y="4212"/>
                      <a:pt x="3320" y="4030"/>
                      <a:pt x="3782" y="3517"/>
                    </a:cubicBezTo>
                    <a:cubicBezTo>
                      <a:pt x="5212" y="1932"/>
                      <a:pt x="3774" y="659"/>
                      <a:pt x="3215" y="323"/>
                    </a:cubicBezTo>
                    <a:cubicBezTo>
                      <a:pt x="2950" y="165"/>
                      <a:pt x="2506" y="0"/>
                      <a:pt x="2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15"/>
              <p:cNvSpPr/>
              <p:nvPr/>
            </p:nvSpPr>
            <p:spPr>
              <a:xfrm>
                <a:off x="5266946" y="1632909"/>
                <a:ext cx="132543" cy="102044"/>
              </a:xfrm>
              <a:custGeom>
                <a:avLst/>
                <a:gdLst/>
                <a:ahLst/>
                <a:cxnLst/>
                <a:rect l="l" t="t" r="r" b="b"/>
                <a:pathLst>
                  <a:path w="4434" h="3414" extrusionOk="0">
                    <a:moveTo>
                      <a:pt x="2196" y="0"/>
                    </a:moveTo>
                    <a:cubicBezTo>
                      <a:pt x="1724" y="0"/>
                      <a:pt x="1244" y="241"/>
                      <a:pt x="878" y="834"/>
                    </a:cubicBezTo>
                    <a:cubicBezTo>
                      <a:pt x="0" y="2253"/>
                      <a:pt x="1243" y="3414"/>
                      <a:pt x="2409" y="3414"/>
                    </a:cubicBezTo>
                    <a:cubicBezTo>
                      <a:pt x="2914" y="3414"/>
                      <a:pt x="3404" y="3196"/>
                      <a:pt x="3701" y="2686"/>
                    </a:cubicBezTo>
                    <a:cubicBezTo>
                      <a:pt x="4434" y="1426"/>
                      <a:pt x="3342" y="0"/>
                      <a:pt x="2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15"/>
              <p:cNvSpPr/>
              <p:nvPr/>
            </p:nvSpPr>
            <p:spPr>
              <a:xfrm>
                <a:off x="5296868" y="1636108"/>
                <a:ext cx="30371" cy="97561"/>
              </a:xfrm>
              <a:custGeom>
                <a:avLst/>
                <a:gdLst/>
                <a:ahLst/>
                <a:cxnLst/>
                <a:rect l="l" t="t" r="r" b="b"/>
                <a:pathLst>
                  <a:path w="1016" h="3264" extrusionOk="0">
                    <a:moveTo>
                      <a:pt x="673" y="0"/>
                    </a:moveTo>
                    <a:cubicBezTo>
                      <a:pt x="433" y="100"/>
                      <a:pt x="203" y="277"/>
                      <a:pt x="1" y="547"/>
                    </a:cubicBezTo>
                    <a:lnTo>
                      <a:pt x="235" y="2905"/>
                    </a:lnTo>
                    <a:cubicBezTo>
                      <a:pt x="464" y="3079"/>
                      <a:pt x="733" y="3203"/>
                      <a:pt x="1016" y="3264"/>
                    </a:cubicBezTo>
                    <a:lnTo>
                      <a:pt x="673" y="0"/>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15"/>
              <p:cNvSpPr/>
              <p:nvPr/>
            </p:nvSpPr>
            <p:spPr>
              <a:xfrm>
                <a:off x="5325117" y="1632969"/>
                <a:ext cx="26724" cy="101955"/>
              </a:xfrm>
              <a:custGeom>
                <a:avLst/>
                <a:gdLst/>
                <a:ahLst/>
                <a:cxnLst/>
                <a:rect l="l" t="t" r="r" b="b"/>
                <a:pathLst>
                  <a:path w="894" h="3411" extrusionOk="0">
                    <a:moveTo>
                      <a:pt x="246" y="0"/>
                    </a:moveTo>
                    <a:cubicBezTo>
                      <a:pt x="164" y="0"/>
                      <a:pt x="82" y="8"/>
                      <a:pt x="0" y="23"/>
                    </a:cubicBezTo>
                    <a:lnTo>
                      <a:pt x="477" y="3411"/>
                    </a:lnTo>
                    <a:cubicBezTo>
                      <a:pt x="618" y="3410"/>
                      <a:pt x="759" y="3393"/>
                      <a:pt x="894" y="3355"/>
                    </a:cubicBezTo>
                    <a:lnTo>
                      <a:pt x="457" y="16"/>
                    </a:lnTo>
                    <a:cubicBezTo>
                      <a:pt x="388" y="6"/>
                      <a:pt x="317" y="0"/>
                      <a:pt x="246"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15"/>
              <p:cNvSpPr/>
              <p:nvPr/>
            </p:nvSpPr>
            <p:spPr>
              <a:xfrm>
                <a:off x="5188203" y="1570493"/>
                <a:ext cx="124353" cy="125269"/>
              </a:xfrm>
              <a:custGeom>
                <a:avLst/>
                <a:gdLst/>
                <a:ahLst/>
                <a:cxnLst/>
                <a:rect l="l" t="t" r="r" b="b"/>
                <a:pathLst>
                  <a:path w="4160" h="4191" extrusionOk="0">
                    <a:moveTo>
                      <a:pt x="1380" y="0"/>
                    </a:moveTo>
                    <a:cubicBezTo>
                      <a:pt x="556" y="0"/>
                      <a:pt x="68" y="132"/>
                      <a:pt x="68" y="132"/>
                    </a:cubicBezTo>
                    <a:cubicBezTo>
                      <a:pt x="0" y="1686"/>
                      <a:pt x="540" y="3041"/>
                      <a:pt x="1364" y="4190"/>
                    </a:cubicBezTo>
                    <a:cubicBezTo>
                      <a:pt x="2259" y="3212"/>
                      <a:pt x="3427" y="1812"/>
                      <a:pt x="4160" y="464"/>
                    </a:cubicBezTo>
                    <a:cubicBezTo>
                      <a:pt x="3049" y="99"/>
                      <a:pt x="2090" y="0"/>
                      <a:pt x="1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15"/>
              <p:cNvSpPr/>
              <p:nvPr/>
            </p:nvSpPr>
            <p:spPr>
              <a:xfrm>
                <a:off x="5371898" y="1722699"/>
                <a:ext cx="155023" cy="103061"/>
              </a:xfrm>
              <a:custGeom>
                <a:avLst/>
                <a:gdLst/>
                <a:ahLst/>
                <a:cxnLst/>
                <a:rect l="l" t="t" r="r" b="b"/>
                <a:pathLst>
                  <a:path w="5186" h="3448" extrusionOk="0">
                    <a:moveTo>
                      <a:pt x="1501" y="0"/>
                    </a:moveTo>
                    <a:cubicBezTo>
                      <a:pt x="1291" y="0"/>
                      <a:pt x="1107" y="68"/>
                      <a:pt x="964" y="223"/>
                    </a:cubicBezTo>
                    <a:cubicBezTo>
                      <a:pt x="0" y="1268"/>
                      <a:pt x="3268" y="3447"/>
                      <a:pt x="4410" y="3447"/>
                    </a:cubicBezTo>
                    <a:cubicBezTo>
                      <a:pt x="4564" y="3447"/>
                      <a:pt x="4679" y="3408"/>
                      <a:pt x="4740" y="3321"/>
                    </a:cubicBezTo>
                    <a:cubicBezTo>
                      <a:pt x="5186" y="2689"/>
                      <a:pt x="282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15"/>
              <p:cNvSpPr/>
              <p:nvPr/>
            </p:nvSpPr>
            <p:spPr>
              <a:xfrm>
                <a:off x="5403226" y="1745475"/>
                <a:ext cx="107493" cy="76010"/>
              </a:xfrm>
              <a:custGeom>
                <a:avLst/>
                <a:gdLst/>
                <a:ahLst/>
                <a:cxnLst/>
                <a:rect l="l" t="t" r="r" b="b"/>
                <a:pathLst>
                  <a:path w="3596" h="2543" extrusionOk="0">
                    <a:moveTo>
                      <a:pt x="352" y="1"/>
                    </a:moveTo>
                    <a:cubicBezTo>
                      <a:pt x="279" y="1"/>
                      <a:pt x="229" y="28"/>
                      <a:pt x="207" y="87"/>
                    </a:cubicBezTo>
                    <a:cubicBezTo>
                      <a:pt x="0" y="659"/>
                      <a:pt x="2828" y="2542"/>
                      <a:pt x="3341" y="2542"/>
                    </a:cubicBezTo>
                    <a:cubicBezTo>
                      <a:pt x="3374" y="2542"/>
                      <a:pt x="3398" y="2534"/>
                      <a:pt x="3410" y="2518"/>
                    </a:cubicBezTo>
                    <a:cubicBezTo>
                      <a:pt x="3596" y="2274"/>
                      <a:pt x="1022" y="1"/>
                      <a:pt x="35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15"/>
              <p:cNvSpPr/>
              <p:nvPr/>
            </p:nvSpPr>
            <p:spPr>
              <a:xfrm>
                <a:off x="5191527" y="1588941"/>
                <a:ext cx="53388" cy="92151"/>
              </a:xfrm>
              <a:custGeom>
                <a:avLst/>
                <a:gdLst/>
                <a:ahLst/>
                <a:cxnLst/>
                <a:rect l="l" t="t" r="r" b="b"/>
                <a:pathLst>
                  <a:path w="1786" h="3083" extrusionOk="0">
                    <a:moveTo>
                      <a:pt x="246" y="1"/>
                    </a:moveTo>
                    <a:cubicBezTo>
                      <a:pt x="224" y="1"/>
                      <a:pt x="207" y="13"/>
                      <a:pt x="194" y="38"/>
                    </a:cubicBezTo>
                    <a:cubicBezTo>
                      <a:pt x="1" y="417"/>
                      <a:pt x="1000" y="3082"/>
                      <a:pt x="1400" y="3082"/>
                    </a:cubicBezTo>
                    <a:cubicBezTo>
                      <a:pt x="1427" y="3082"/>
                      <a:pt x="1451" y="3070"/>
                      <a:pt x="1472" y="3045"/>
                    </a:cubicBezTo>
                    <a:cubicBezTo>
                      <a:pt x="1786" y="2663"/>
                      <a:pt x="569" y="1"/>
                      <a:pt x="246"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2" name="Google Shape;772;p15"/>
            <p:cNvGrpSpPr/>
            <p:nvPr/>
          </p:nvGrpSpPr>
          <p:grpSpPr>
            <a:xfrm>
              <a:off x="119052" y="3255585"/>
              <a:ext cx="518167" cy="419880"/>
              <a:chOff x="7109370" y="3456528"/>
              <a:chExt cx="364958" cy="295732"/>
            </a:xfrm>
          </p:grpSpPr>
          <p:sp>
            <p:nvSpPr>
              <p:cNvPr id="773" name="Google Shape;773;p15"/>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5"/>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5"/>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5"/>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5"/>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8" name="Google Shape;778;p15"/>
            <p:cNvGrpSpPr/>
            <p:nvPr/>
          </p:nvGrpSpPr>
          <p:grpSpPr>
            <a:xfrm>
              <a:off x="-80678" y="4603511"/>
              <a:ext cx="4108717" cy="1293114"/>
              <a:chOff x="-1192669" y="1924020"/>
              <a:chExt cx="4543534" cy="1429961"/>
            </a:xfrm>
          </p:grpSpPr>
          <p:sp>
            <p:nvSpPr>
              <p:cNvPr id="779" name="Google Shape;779;p15"/>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5"/>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5"/>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5"/>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5"/>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5"/>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5"/>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5"/>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5"/>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5"/>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5"/>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5"/>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5"/>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5"/>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5"/>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5"/>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5"/>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5"/>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5"/>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5"/>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5"/>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5"/>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5"/>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5"/>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5"/>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5"/>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5"/>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5"/>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5"/>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15"/>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15"/>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0" name="Google Shape;810;p15"/>
            <p:cNvGrpSpPr/>
            <p:nvPr/>
          </p:nvGrpSpPr>
          <p:grpSpPr>
            <a:xfrm>
              <a:off x="8461884" y="4286252"/>
              <a:ext cx="579016" cy="634496"/>
              <a:chOff x="7969377" y="2856516"/>
              <a:chExt cx="402682" cy="441266"/>
            </a:xfrm>
          </p:grpSpPr>
          <p:sp>
            <p:nvSpPr>
              <p:cNvPr id="811" name="Google Shape;811;p15"/>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5"/>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5"/>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5"/>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5"/>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5"/>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5"/>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5"/>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5"/>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5"/>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5"/>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 name="Google Shape;822;p15"/>
            <p:cNvGrpSpPr/>
            <p:nvPr/>
          </p:nvGrpSpPr>
          <p:grpSpPr>
            <a:xfrm>
              <a:off x="197658" y="2743903"/>
              <a:ext cx="246464" cy="231319"/>
              <a:chOff x="5946283" y="1650903"/>
              <a:chExt cx="246464" cy="231319"/>
            </a:xfrm>
          </p:grpSpPr>
          <p:sp>
            <p:nvSpPr>
              <p:cNvPr id="823" name="Google Shape;823;p1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5" name="Google Shape;825;p15"/>
            <p:cNvGrpSpPr/>
            <p:nvPr/>
          </p:nvGrpSpPr>
          <p:grpSpPr>
            <a:xfrm>
              <a:off x="8563158" y="2265078"/>
              <a:ext cx="246464" cy="231319"/>
              <a:chOff x="5946283" y="1650903"/>
              <a:chExt cx="246464" cy="231319"/>
            </a:xfrm>
          </p:grpSpPr>
          <p:sp>
            <p:nvSpPr>
              <p:cNvPr id="826" name="Google Shape;826;p1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8" name="Google Shape;828;p15"/>
            <p:cNvSpPr/>
            <p:nvPr/>
          </p:nvSpPr>
          <p:spPr>
            <a:xfrm>
              <a:off x="1637238" y="95641"/>
              <a:ext cx="672895" cy="34383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5"/>
            <p:cNvSpPr/>
            <p:nvPr/>
          </p:nvSpPr>
          <p:spPr>
            <a:xfrm>
              <a:off x="5788902" y="53073"/>
              <a:ext cx="518168" cy="264767"/>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5"/>
            <p:cNvSpPr/>
            <p:nvPr/>
          </p:nvSpPr>
          <p:spPr>
            <a:xfrm>
              <a:off x="8625827" y="2727173"/>
              <a:ext cx="518168" cy="264767"/>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5"/>
            <p:cNvSpPr/>
            <p:nvPr/>
          </p:nvSpPr>
          <p:spPr>
            <a:xfrm>
              <a:off x="8492301" y="3961122"/>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5"/>
            <p:cNvSpPr/>
            <p:nvPr/>
          </p:nvSpPr>
          <p:spPr>
            <a:xfrm>
              <a:off x="5445476" y="4727472"/>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5"/>
            <p:cNvSpPr/>
            <p:nvPr/>
          </p:nvSpPr>
          <p:spPr>
            <a:xfrm>
              <a:off x="4107851" y="4817697"/>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53217546"/>
      </p:ext>
    </p:extLst>
  </p:cSld>
  <p:clrMapOvr>
    <a:masterClrMapping/>
  </p:clrMapOvr>
  <p:transition spd="slow">
    <p:wip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834"/>
        <p:cNvGrpSpPr/>
        <p:nvPr/>
      </p:nvGrpSpPr>
      <p:grpSpPr>
        <a:xfrm>
          <a:off x="0" y="0"/>
          <a:ext cx="0" cy="0"/>
          <a:chOff x="0" y="0"/>
          <a:chExt cx="0" cy="0"/>
        </a:xfrm>
      </p:grpSpPr>
      <p:sp>
        <p:nvSpPr>
          <p:cNvPr id="835" name="Google Shape;835;p16"/>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36" name="Google Shape;836;p16"/>
          <p:cNvSpPr/>
          <p:nvPr/>
        </p:nvSpPr>
        <p:spPr>
          <a:xfrm>
            <a:off x="206944" y="1387305"/>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7" name="Google Shape;837;p16"/>
          <p:cNvSpPr/>
          <p:nvPr/>
        </p:nvSpPr>
        <p:spPr>
          <a:xfrm>
            <a:off x="273704" y="1451549"/>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8" name="Google Shape;838;p16"/>
          <p:cNvSpPr/>
          <p:nvPr/>
        </p:nvSpPr>
        <p:spPr>
          <a:xfrm>
            <a:off x="11081296" y="5664636"/>
            <a:ext cx="1274496" cy="1641877"/>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9" name="Google Shape;839;p16"/>
          <p:cNvSpPr/>
          <p:nvPr/>
        </p:nvSpPr>
        <p:spPr>
          <a:xfrm>
            <a:off x="237883" y="1966410"/>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0" name="Google Shape;840;p16"/>
          <p:cNvSpPr/>
          <p:nvPr/>
        </p:nvSpPr>
        <p:spPr>
          <a:xfrm rot="-173684">
            <a:off x="2518799" y="6738080"/>
            <a:ext cx="114223" cy="133969"/>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1" name="Google Shape;841;p16"/>
          <p:cNvSpPr/>
          <p:nvPr/>
        </p:nvSpPr>
        <p:spPr>
          <a:xfrm rot="-173684">
            <a:off x="-61855" y="6108767"/>
            <a:ext cx="6057899" cy="1836500"/>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2" name="Google Shape;842;p16"/>
          <p:cNvSpPr/>
          <p:nvPr/>
        </p:nvSpPr>
        <p:spPr>
          <a:xfrm rot="-173684">
            <a:off x="1911791" y="6087765"/>
            <a:ext cx="123331" cy="136467"/>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3" name="Google Shape;843;p16"/>
          <p:cNvSpPr/>
          <p:nvPr/>
        </p:nvSpPr>
        <p:spPr>
          <a:xfrm rot="-173684">
            <a:off x="74129" y="6233071"/>
            <a:ext cx="131337" cy="140213"/>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4" name="Google Shape;844;p16"/>
          <p:cNvSpPr/>
          <p:nvPr/>
        </p:nvSpPr>
        <p:spPr>
          <a:xfrm rot="-173684">
            <a:off x="2072459" y="6121601"/>
            <a:ext cx="83371" cy="114947"/>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5" name="Google Shape;845;p16"/>
          <p:cNvSpPr/>
          <p:nvPr/>
        </p:nvSpPr>
        <p:spPr>
          <a:xfrm rot="-173684">
            <a:off x="1242175" y="6903313"/>
            <a:ext cx="227123" cy="113111"/>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6" name="Google Shape;846;p16"/>
          <p:cNvSpPr/>
          <p:nvPr/>
        </p:nvSpPr>
        <p:spPr>
          <a:xfrm rot="-173684">
            <a:off x="2295850" y="6311228"/>
            <a:ext cx="319015" cy="12633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 name="Google Shape;847;p16"/>
          <p:cNvSpPr/>
          <p:nvPr/>
        </p:nvSpPr>
        <p:spPr>
          <a:xfrm rot="-173684">
            <a:off x="1745302" y="6626502"/>
            <a:ext cx="319969" cy="99303"/>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8" name="Google Shape;848;p16"/>
          <p:cNvSpPr/>
          <p:nvPr/>
        </p:nvSpPr>
        <p:spPr>
          <a:xfrm rot="-173684">
            <a:off x="2036596" y="6721146"/>
            <a:ext cx="367641" cy="16937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9" name="Google Shape;849;p16"/>
          <p:cNvSpPr/>
          <p:nvPr/>
        </p:nvSpPr>
        <p:spPr>
          <a:xfrm rot="-173684">
            <a:off x="3556669" y="6913732"/>
            <a:ext cx="45689" cy="79251"/>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0" name="Google Shape;850;p16"/>
          <p:cNvSpPr/>
          <p:nvPr/>
        </p:nvSpPr>
        <p:spPr>
          <a:xfrm rot="-173684">
            <a:off x="3613281" y="6881938"/>
            <a:ext cx="32835" cy="98788"/>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1" name="Google Shape;851;p16"/>
          <p:cNvSpPr/>
          <p:nvPr/>
        </p:nvSpPr>
        <p:spPr>
          <a:xfrm rot="-173684">
            <a:off x="1144429" y="6590924"/>
            <a:ext cx="45763" cy="79251"/>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2" name="Google Shape;852;p16"/>
          <p:cNvSpPr/>
          <p:nvPr/>
        </p:nvSpPr>
        <p:spPr>
          <a:xfrm rot="-173684">
            <a:off x="1201041" y="6559059"/>
            <a:ext cx="32835" cy="98861"/>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3" name="Google Shape;853;p16"/>
          <p:cNvSpPr/>
          <p:nvPr/>
        </p:nvSpPr>
        <p:spPr>
          <a:xfrm rot="-173684">
            <a:off x="1883708" y="7064442"/>
            <a:ext cx="45689" cy="7932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4" name="Google Shape;854;p16"/>
          <p:cNvSpPr/>
          <p:nvPr/>
        </p:nvSpPr>
        <p:spPr>
          <a:xfrm rot="-173684">
            <a:off x="1940250" y="7032722"/>
            <a:ext cx="32908" cy="98788"/>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5" name="Google Shape;855;p16"/>
          <p:cNvSpPr/>
          <p:nvPr/>
        </p:nvSpPr>
        <p:spPr>
          <a:xfrm rot="-173684">
            <a:off x="1649525" y="6689085"/>
            <a:ext cx="45689" cy="7932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6" name="Google Shape;856;p16"/>
          <p:cNvSpPr/>
          <p:nvPr/>
        </p:nvSpPr>
        <p:spPr>
          <a:xfrm rot="-173684">
            <a:off x="1706213" y="6657359"/>
            <a:ext cx="32835" cy="98788"/>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7" name="Google Shape;857;p16"/>
          <p:cNvSpPr/>
          <p:nvPr/>
        </p:nvSpPr>
        <p:spPr>
          <a:xfrm rot="-173684">
            <a:off x="1147296" y="7283254"/>
            <a:ext cx="45689" cy="79177"/>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8" name="Google Shape;858;p16"/>
          <p:cNvSpPr/>
          <p:nvPr/>
        </p:nvSpPr>
        <p:spPr>
          <a:xfrm rot="-173684">
            <a:off x="1203904" y="7251312"/>
            <a:ext cx="32835" cy="98861"/>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9" name="Google Shape;859;p16"/>
          <p:cNvSpPr/>
          <p:nvPr/>
        </p:nvSpPr>
        <p:spPr>
          <a:xfrm rot="-173684">
            <a:off x="2218199" y="6606227"/>
            <a:ext cx="53328" cy="76019"/>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0" name="Google Shape;860;p16"/>
          <p:cNvSpPr/>
          <p:nvPr/>
        </p:nvSpPr>
        <p:spPr>
          <a:xfrm rot="-173684">
            <a:off x="2183222" y="6570793"/>
            <a:ext cx="24460" cy="99449"/>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1" name="Google Shape;861;p16"/>
          <p:cNvSpPr/>
          <p:nvPr/>
        </p:nvSpPr>
        <p:spPr>
          <a:xfrm rot="-173684">
            <a:off x="4056330" y="6987478"/>
            <a:ext cx="53401" cy="75945"/>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2" name="Google Shape;862;p16"/>
          <p:cNvSpPr/>
          <p:nvPr/>
        </p:nvSpPr>
        <p:spPr>
          <a:xfrm rot="-173684">
            <a:off x="4021424" y="6952043"/>
            <a:ext cx="24387" cy="99303"/>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3" name="Google Shape;863;p16"/>
          <p:cNvSpPr/>
          <p:nvPr/>
        </p:nvSpPr>
        <p:spPr>
          <a:xfrm>
            <a:off x="236717" y="5590757"/>
            <a:ext cx="874035" cy="957783"/>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4" name="Google Shape;864;p16"/>
          <p:cNvSpPr/>
          <p:nvPr/>
        </p:nvSpPr>
        <p:spPr>
          <a:xfrm>
            <a:off x="720938" y="5902556"/>
            <a:ext cx="128468" cy="496765"/>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5" name="Google Shape;865;p16"/>
          <p:cNvSpPr/>
          <p:nvPr/>
        </p:nvSpPr>
        <p:spPr>
          <a:xfrm>
            <a:off x="752536" y="5975154"/>
            <a:ext cx="269393" cy="210461"/>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6" name="Google Shape;866;p16"/>
          <p:cNvSpPr/>
          <p:nvPr/>
        </p:nvSpPr>
        <p:spPr>
          <a:xfrm>
            <a:off x="667605" y="5888283"/>
            <a:ext cx="119319" cy="312319"/>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7" name="Google Shape;867;p16"/>
          <p:cNvSpPr/>
          <p:nvPr/>
        </p:nvSpPr>
        <p:spPr>
          <a:xfrm>
            <a:off x="772779" y="5769623"/>
            <a:ext cx="211063" cy="178023"/>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8" name="Google Shape;868;p16"/>
          <p:cNvSpPr/>
          <p:nvPr/>
        </p:nvSpPr>
        <p:spPr>
          <a:xfrm>
            <a:off x="498000" y="5828142"/>
            <a:ext cx="128597" cy="496829"/>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9" name="Google Shape;869;p16"/>
          <p:cNvSpPr/>
          <p:nvPr/>
        </p:nvSpPr>
        <p:spPr>
          <a:xfrm>
            <a:off x="325413" y="5900739"/>
            <a:ext cx="269457" cy="210527"/>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0" name="Google Shape;870;p16"/>
          <p:cNvSpPr/>
          <p:nvPr/>
        </p:nvSpPr>
        <p:spPr>
          <a:xfrm>
            <a:off x="560547" y="5813934"/>
            <a:ext cx="119319" cy="312319"/>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1" name="Google Shape;871;p16"/>
          <p:cNvSpPr/>
          <p:nvPr/>
        </p:nvSpPr>
        <p:spPr>
          <a:xfrm>
            <a:off x="363370" y="5695274"/>
            <a:ext cx="211193" cy="177893"/>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2" name="Google Shape;872;p16"/>
          <p:cNvSpPr/>
          <p:nvPr/>
        </p:nvSpPr>
        <p:spPr>
          <a:xfrm>
            <a:off x="491123" y="6280531"/>
            <a:ext cx="203343" cy="86352"/>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3" name="Google Shape;873;p16"/>
          <p:cNvSpPr/>
          <p:nvPr/>
        </p:nvSpPr>
        <p:spPr>
          <a:xfrm>
            <a:off x="651772" y="6356243"/>
            <a:ext cx="203277" cy="86416"/>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4" name="Google Shape;874;p16"/>
          <p:cNvSpPr/>
          <p:nvPr/>
        </p:nvSpPr>
        <p:spPr>
          <a:xfrm>
            <a:off x="1110777" y="286472"/>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5" name="Google Shape;875;p16"/>
          <p:cNvSpPr/>
          <p:nvPr/>
        </p:nvSpPr>
        <p:spPr>
          <a:xfrm>
            <a:off x="1177537" y="350716"/>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6" name="Google Shape;876;p16"/>
          <p:cNvSpPr/>
          <p:nvPr/>
        </p:nvSpPr>
        <p:spPr>
          <a:xfrm>
            <a:off x="11406011" y="2114038"/>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7" name="Google Shape;877;p16"/>
          <p:cNvSpPr/>
          <p:nvPr/>
        </p:nvSpPr>
        <p:spPr>
          <a:xfrm>
            <a:off x="11472771" y="2178282"/>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8" name="Google Shape;878;p16"/>
          <p:cNvSpPr/>
          <p:nvPr/>
        </p:nvSpPr>
        <p:spPr>
          <a:xfrm>
            <a:off x="11628777" y="3949005"/>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9" name="Google Shape;879;p16"/>
          <p:cNvSpPr/>
          <p:nvPr/>
        </p:nvSpPr>
        <p:spPr>
          <a:xfrm>
            <a:off x="11695537" y="4013249"/>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16"/>
          <p:cNvSpPr/>
          <p:nvPr/>
        </p:nvSpPr>
        <p:spPr>
          <a:xfrm>
            <a:off x="7095851" y="6390591"/>
            <a:ext cx="1390127" cy="7103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1" name="Google Shape;881;p16"/>
          <p:cNvSpPr/>
          <p:nvPr/>
        </p:nvSpPr>
        <p:spPr>
          <a:xfrm>
            <a:off x="11405985" y="2718624"/>
            <a:ext cx="1390127" cy="7103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2" name="Google Shape;882;p16"/>
          <p:cNvSpPr/>
          <p:nvPr/>
        </p:nvSpPr>
        <p:spPr>
          <a:xfrm>
            <a:off x="-696349" y="3620457"/>
            <a:ext cx="1390127" cy="7103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3" name="Google Shape;883;p16"/>
          <p:cNvSpPr/>
          <p:nvPr/>
        </p:nvSpPr>
        <p:spPr>
          <a:xfrm>
            <a:off x="11278617" y="1471010"/>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74817089"/>
      </p:ext>
    </p:extLst>
  </p:cSld>
  <p:clrMapOvr>
    <a:masterClrMapping/>
  </p:clrMapOvr>
  <p:transition spd="slow">
    <p:wip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84"/>
        <p:cNvGrpSpPr/>
        <p:nvPr/>
      </p:nvGrpSpPr>
      <p:grpSpPr>
        <a:xfrm>
          <a:off x="0" y="0"/>
          <a:ext cx="0" cy="0"/>
          <a:chOff x="0" y="0"/>
          <a:chExt cx="0" cy="0"/>
        </a:xfrm>
      </p:grpSpPr>
      <p:grpSp>
        <p:nvGrpSpPr>
          <p:cNvPr id="885" name="Google Shape;885;p17"/>
          <p:cNvGrpSpPr/>
          <p:nvPr/>
        </p:nvGrpSpPr>
        <p:grpSpPr>
          <a:xfrm>
            <a:off x="36" y="4"/>
            <a:ext cx="12191965" cy="6887888"/>
            <a:chOff x="27" y="3"/>
            <a:chExt cx="9143974" cy="5165916"/>
          </a:xfrm>
        </p:grpSpPr>
        <p:sp>
          <p:nvSpPr>
            <p:cNvPr id="886" name="Google Shape;886;p17"/>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17"/>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8" name="Google Shape;888;p17"/>
          <p:cNvSpPr txBox="1">
            <a:spLocks noGrp="1"/>
          </p:cNvSpPr>
          <p:nvPr>
            <p:ph type="subTitle" idx="1"/>
          </p:nvPr>
        </p:nvSpPr>
        <p:spPr>
          <a:xfrm rot="262">
            <a:off x="1931011" y="2501499"/>
            <a:ext cx="5245200" cy="610800"/>
          </a:xfrm>
          <a:prstGeom prst="rect">
            <a:avLst/>
          </a:prstGeom>
          <a:solidFill>
            <a:schemeClr val="lt2"/>
          </a:solid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33"/>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889" name="Google Shape;889;p17"/>
          <p:cNvSpPr txBox="1">
            <a:spLocks noGrp="1"/>
          </p:cNvSpPr>
          <p:nvPr>
            <p:ph type="title" hasCustomPrompt="1"/>
          </p:nvPr>
        </p:nvSpPr>
        <p:spPr>
          <a:xfrm>
            <a:off x="7310133" y="969500"/>
            <a:ext cx="2951200" cy="2142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16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grpSp>
        <p:nvGrpSpPr>
          <p:cNvPr id="890" name="Google Shape;890;p17"/>
          <p:cNvGrpSpPr/>
          <p:nvPr/>
        </p:nvGrpSpPr>
        <p:grpSpPr>
          <a:xfrm>
            <a:off x="-264218" y="411571"/>
            <a:ext cx="12649340" cy="7614675"/>
            <a:chOff x="-198164" y="308678"/>
            <a:chExt cx="9487005" cy="5711006"/>
          </a:xfrm>
        </p:grpSpPr>
        <p:grpSp>
          <p:nvGrpSpPr>
            <p:cNvPr id="891" name="Google Shape;891;p17"/>
            <p:cNvGrpSpPr/>
            <p:nvPr/>
          </p:nvGrpSpPr>
          <p:grpSpPr>
            <a:xfrm>
              <a:off x="4335000" y="3240122"/>
              <a:ext cx="4953842" cy="1685961"/>
              <a:chOff x="715728" y="1849983"/>
              <a:chExt cx="3985391" cy="1356364"/>
            </a:xfrm>
          </p:grpSpPr>
          <p:sp>
            <p:nvSpPr>
              <p:cNvPr id="892" name="Google Shape;892;p17"/>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17"/>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17"/>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17"/>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17"/>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17"/>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17"/>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17"/>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17"/>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17"/>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17"/>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17"/>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17"/>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17"/>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17"/>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17"/>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17"/>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17"/>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17"/>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17"/>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17"/>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17"/>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17"/>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5" name="Google Shape;915;p17"/>
            <p:cNvGrpSpPr/>
            <p:nvPr/>
          </p:nvGrpSpPr>
          <p:grpSpPr>
            <a:xfrm>
              <a:off x="-198164" y="3057233"/>
              <a:ext cx="9412838" cy="2962451"/>
              <a:chOff x="-1192669" y="1924020"/>
              <a:chExt cx="4543534" cy="1429961"/>
            </a:xfrm>
          </p:grpSpPr>
          <p:sp>
            <p:nvSpPr>
              <p:cNvPr id="916" name="Google Shape;916;p17"/>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7"/>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7"/>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7"/>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7"/>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7"/>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7"/>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17"/>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17"/>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17"/>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17"/>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17"/>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17"/>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7"/>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7"/>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7"/>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7"/>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7"/>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7"/>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7"/>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7"/>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7"/>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7"/>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7"/>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7"/>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7"/>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7"/>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7"/>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7"/>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7"/>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7"/>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7" name="Google Shape;947;p17"/>
            <p:cNvGrpSpPr/>
            <p:nvPr/>
          </p:nvGrpSpPr>
          <p:grpSpPr>
            <a:xfrm>
              <a:off x="1492833" y="308678"/>
              <a:ext cx="246464" cy="231319"/>
              <a:chOff x="5946283" y="1650903"/>
              <a:chExt cx="246464" cy="231319"/>
            </a:xfrm>
          </p:grpSpPr>
          <p:sp>
            <p:nvSpPr>
              <p:cNvPr id="948" name="Google Shape;948;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0" name="Google Shape;950;p17"/>
            <p:cNvGrpSpPr/>
            <p:nvPr/>
          </p:nvGrpSpPr>
          <p:grpSpPr>
            <a:xfrm>
              <a:off x="8616233" y="1244603"/>
              <a:ext cx="246464" cy="231319"/>
              <a:chOff x="5946283" y="1650903"/>
              <a:chExt cx="246464" cy="231319"/>
            </a:xfrm>
          </p:grpSpPr>
          <p:sp>
            <p:nvSpPr>
              <p:cNvPr id="951" name="Google Shape;951;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17"/>
            <p:cNvGrpSpPr/>
            <p:nvPr/>
          </p:nvGrpSpPr>
          <p:grpSpPr>
            <a:xfrm>
              <a:off x="494908" y="784103"/>
              <a:ext cx="246464" cy="231319"/>
              <a:chOff x="5946283" y="1650903"/>
              <a:chExt cx="246464" cy="231319"/>
            </a:xfrm>
          </p:grpSpPr>
          <p:sp>
            <p:nvSpPr>
              <p:cNvPr id="954" name="Google Shape;954;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6" name="Google Shape;956;p17"/>
            <p:cNvGrpSpPr/>
            <p:nvPr/>
          </p:nvGrpSpPr>
          <p:grpSpPr>
            <a:xfrm>
              <a:off x="8573783" y="2027528"/>
              <a:ext cx="246464" cy="231319"/>
              <a:chOff x="5946283" y="1650903"/>
              <a:chExt cx="246464" cy="231319"/>
            </a:xfrm>
          </p:grpSpPr>
          <p:sp>
            <p:nvSpPr>
              <p:cNvPr id="957" name="Google Shape;957;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959" name="Google Shape;959;p17"/>
          <p:cNvSpPr txBox="1">
            <a:spLocks noGrp="1"/>
          </p:cNvSpPr>
          <p:nvPr>
            <p:ph type="title" idx="2"/>
          </p:nvPr>
        </p:nvSpPr>
        <p:spPr>
          <a:xfrm>
            <a:off x="1930667" y="969500"/>
            <a:ext cx="5245200" cy="14424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3600"/>
              <a:buNone/>
              <a:defRPr sz="8000"/>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Tree>
    <p:extLst>
      <p:ext uri="{BB962C8B-B14F-4D97-AF65-F5344CB8AC3E}">
        <p14:creationId xmlns:p14="http://schemas.microsoft.com/office/powerpoint/2010/main" val="3315539306"/>
      </p:ext>
    </p:extLst>
  </p:cSld>
  <p:clrMapOvr>
    <a:masterClrMapping/>
  </p:clrMapOvr>
  <p:transition spd="slow">
    <p:wip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960"/>
        <p:cNvGrpSpPr/>
        <p:nvPr/>
      </p:nvGrpSpPr>
      <p:grpSpPr>
        <a:xfrm>
          <a:off x="0" y="0"/>
          <a:ext cx="0" cy="0"/>
          <a:chOff x="0" y="0"/>
          <a:chExt cx="0" cy="0"/>
        </a:xfrm>
      </p:grpSpPr>
      <p:grpSp>
        <p:nvGrpSpPr>
          <p:cNvPr id="961" name="Google Shape;961;p18"/>
          <p:cNvGrpSpPr/>
          <p:nvPr/>
        </p:nvGrpSpPr>
        <p:grpSpPr>
          <a:xfrm rot="10800000" flipH="1">
            <a:off x="36" y="4"/>
            <a:ext cx="12191965" cy="6887888"/>
            <a:chOff x="27" y="3"/>
            <a:chExt cx="9143974" cy="5165916"/>
          </a:xfrm>
        </p:grpSpPr>
        <p:sp>
          <p:nvSpPr>
            <p:cNvPr id="962" name="Google Shape;962;p18"/>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8"/>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4" name="Google Shape;964;p18"/>
          <p:cNvSpPr txBox="1">
            <a:spLocks noGrp="1"/>
          </p:cNvSpPr>
          <p:nvPr>
            <p:ph type="subTitle" idx="1"/>
          </p:nvPr>
        </p:nvSpPr>
        <p:spPr>
          <a:xfrm rot="238">
            <a:off x="3204213" y="4889133"/>
            <a:ext cx="5784000" cy="610800"/>
          </a:xfrm>
          <a:prstGeom prst="rect">
            <a:avLst/>
          </a:prstGeom>
          <a:solidFill>
            <a:schemeClr val="l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5" name="Google Shape;965;p18"/>
          <p:cNvSpPr txBox="1">
            <a:spLocks noGrp="1"/>
          </p:cNvSpPr>
          <p:nvPr>
            <p:ph type="title" hasCustomPrompt="1"/>
          </p:nvPr>
        </p:nvSpPr>
        <p:spPr>
          <a:xfrm>
            <a:off x="4620600" y="1357867"/>
            <a:ext cx="2951200" cy="2142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16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966" name="Google Shape;966;p18"/>
          <p:cNvSpPr txBox="1">
            <a:spLocks noGrp="1"/>
          </p:cNvSpPr>
          <p:nvPr>
            <p:ph type="title" idx="2"/>
          </p:nvPr>
        </p:nvSpPr>
        <p:spPr>
          <a:xfrm>
            <a:off x="3203833" y="3357133"/>
            <a:ext cx="5784000" cy="14424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grpSp>
        <p:nvGrpSpPr>
          <p:cNvPr id="967" name="Google Shape;967;p18"/>
          <p:cNvGrpSpPr/>
          <p:nvPr/>
        </p:nvGrpSpPr>
        <p:grpSpPr>
          <a:xfrm>
            <a:off x="-111059" y="3357138"/>
            <a:ext cx="12395019" cy="4414239"/>
            <a:chOff x="-83294" y="2517853"/>
            <a:chExt cx="9296264" cy="3310679"/>
          </a:xfrm>
        </p:grpSpPr>
        <p:grpSp>
          <p:nvGrpSpPr>
            <p:cNvPr id="968" name="Google Shape;968;p18"/>
            <p:cNvGrpSpPr/>
            <p:nvPr/>
          </p:nvGrpSpPr>
          <p:grpSpPr>
            <a:xfrm>
              <a:off x="5227578" y="4472158"/>
              <a:ext cx="3985391" cy="1356364"/>
              <a:chOff x="715728" y="1849983"/>
              <a:chExt cx="3985391" cy="1356364"/>
            </a:xfrm>
          </p:grpSpPr>
          <p:sp>
            <p:nvSpPr>
              <p:cNvPr id="969" name="Google Shape;969;p18"/>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18"/>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18"/>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18"/>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18"/>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18"/>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18"/>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18"/>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18"/>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18"/>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18"/>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18"/>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18"/>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18"/>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18"/>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18"/>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18"/>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18"/>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18"/>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18"/>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18"/>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18"/>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18"/>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92" name="Google Shape;992;p18"/>
            <p:cNvGrpSpPr/>
            <p:nvPr/>
          </p:nvGrpSpPr>
          <p:grpSpPr>
            <a:xfrm>
              <a:off x="-83294" y="4398570"/>
              <a:ext cx="4543534" cy="1429961"/>
              <a:chOff x="-1192669" y="1924020"/>
              <a:chExt cx="4543534" cy="1429961"/>
            </a:xfrm>
          </p:grpSpPr>
          <p:sp>
            <p:nvSpPr>
              <p:cNvPr id="993" name="Google Shape;993;p18"/>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18"/>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18"/>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18"/>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18"/>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18"/>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18"/>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18"/>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18"/>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18"/>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18"/>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18"/>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18"/>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18"/>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18"/>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18"/>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18"/>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18"/>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18"/>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18"/>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18"/>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18"/>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18"/>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18"/>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18"/>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18"/>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18"/>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18"/>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18"/>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18"/>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18"/>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4" name="Google Shape;1024;p18"/>
            <p:cNvGrpSpPr/>
            <p:nvPr/>
          </p:nvGrpSpPr>
          <p:grpSpPr>
            <a:xfrm>
              <a:off x="8547233" y="3278903"/>
              <a:ext cx="246464" cy="231319"/>
              <a:chOff x="5946283" y="1650903"/>
              <a:chExt cx="246464" cy="231319"/>
            </a:xfrm>
          </p:grpSpPr>
          <p:sp>
            <p:nvSpPr>
              <p:cNvPr id="1025" name="Google Shape;1025;p1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1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7" name="Google Shape;1027;p18"/>
            <p:cNvGrpSpPr/>
            <p:nvPr/>
          </p:nvGrpSpPr>
          <p:grpSpPr>
            <a:xfrm>
              <a:off x="473533" y="2517853"/>
              <a:ext cx="246464" cy="231319"/>
              <a:chOff x="5946283" y="1650903"/>
              <a:chExt cx="246464" cy="231319"/>
            </a:xfrm>
          </p:grpSpPr>
          <p:sp>
            <p:nvSpPr>
              <p:cNvPr id="1028" name="Google Shape;1028;p1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1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0" name="Google Shape;1030;p18"/>
            <p:cNvGrpSpPr/>
            <p:nvPr/>
          </p:nvGrpSpPr>
          <p:grpSpPr>
            <a:xfrm>
              <a:off x="8151201" y="4072201"/>
              <a:ext cx="444944" cy="688498"/>
              <a:chOff x="7706772" y="521151"/>
              <a:chExt cx="268136" cy="414933"/>
            </a:xfrm>
          </p:grpSpPr>
          <p:sp>
            <p:nvSpPr>
              <p:cNvPr id="1031" name="Google Shape;1031;p18"/>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18"/>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18"/>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18"/>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18"/>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18"/>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717372453"/>
      </p:ext>
    </p:extLst>
  </p:cSld>
  <p:clrMapOvr>
    <a:masterClrMapping/>
  </p:clrMapOvr>
  <p:transition spd="slow">
    <p:wip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37"/>
        <p:cNvGrpSpPr/>
        <p:nvPr/>
      </p:nvGrpSpPr>
      <p:grpSpPr>
        <a:xfrm>
          <a:off x="0" y="0"/>
          <a:ext cx="0" cy="0"/>
          <a:chOff x="0" y="0"/>
          <a:chExt cx="0" cy="0"/>
        </a:xfrm>
      </p:grpSpPr>
      <p:sp>
        <p:nvSpPr>
          <p:cNvPr id="1038" name="Google Shape;1038;p19"/>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39" name="Google Shape;1039;p19"/>
          <p:cNvSpPr txBox="1">
            <a:spLocks noGrp="1"/>
          </p:cNvSpPr>
          <p:nvPr>
            <p:ph type="body" idx="1"/>
          </p:nvPr>
        </p:nvSpPr>
        <p:spPr>
          <a:xfrm>
            <a:off x="960000" y="1566000"/>
            <a:ext cx="10272000" cy="4572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lt1"/>
              </a:buClr>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
        <p:nvSpPr>
          <p:cNvPr id="1040" name="Google Shape;1040;p19"/>
          <p:cNvSpPr/>
          <p:nvPr/>
        </p:nvSpPr>
        <p:spPr>
          <a:xfrm>
            <a:off x="9106923" y="4840887"/>
            <a:ext cx="2197816" cy="1347999"/>
          </a:xfrm>
          <a:custGeom>
            <a:avLst/>
            <a:gdLst/>
            <a:ahLst/>
            <a:cxnLst/>
            <a:rect l="l" t="t" r="r" b="b"/>
            <a:pathLst>
              <a:path w="55143" h="33824" extrusionOk="0">
                <a:moveTo>
                  <a:pt x="27167" y="1"/>
                </a:moveTo>
                <a:cubicBezTo>
                  <a:pt x="25932" y="1"/>
                  <a:pt x="24688" y="473"/>
                  <a:pt x="23706" y="1237"/>
                </a:cubicBezTo>
                <a:cubicBezTo>
                  <a:pt x="22860" y="1895"/>
                  <a:pt x="22154" y="2813"/>
                  <a:pt x="22013" y="3876"/>
                </a:cubicBezTo>
                <a:cubicBezTo>
                  <a:pt x="21750" y="3560"/>
                  <a:pt x="21345" y="3407"/>
                  <a:pt x="20938" y="3407"/>
                </a:cubicBezTo>
                <a:cubicBezTo>
                  <a:pt x="20442" y="3407"/>
                  <a:pt x="19942" y="3633"/>
                  <a:pt x="19690" y="4065"/>
                </a:cubicBezTo>
                <a:cubicBezTo>
                  <a:pt x="19409" y="3807"/>
                  <a:pt x="19038" y="3688"/>
                  <a:pt x="18663" y="3688"/>
                </a:cubicBezTo>
                <a:cubicBezTo>
                  <a:pt x="18126" y="3688"/>
                  <a:pt x="17579" y="3931"/>
                  <a:pt x="17270" y="4362"/>
                </a:cubicBezTo>
                <a:lnTo>
                  <a:pt x="17270" y="4362"/>
                </a:lnTo>
                <a:cubicBezTo>
                  <a:pt x="16648" y="3586"/>
                  <a:pt x="15645" y="3149"/>
                  <a:pt x="14651" y="3149"/>
                </a:cubicBezTo>
                <a:cubicBezTo>
                  <a:pt x="14159" y="3149"/>
                  <a:pt x="13670" y="3256"/>
                  <a:pt x="13231" y="3482"/>
                </a:cubicBezTo>
                <a:cubicBezTo>
                  <a:pt x="11828" y="4207"/>
                  <a:pt x="11124" y="6051"/>
                  <a:pt x="11688" y="7526"/>
                </a:cubicBezTo>
                <a:cubicBezTo>
                  <a:pt x="11315" y="7487"/>
                  <a:pt x="10936" y="7452"/>
                  <a:pt x="10560" y="7452"/>
                </a:cubicBezTo>
                <a:cubicBezTo>
                  <a:pt x="10122" y="7452"/>
                  <a:pt x="9688" y="7499"/>
                  <a:pt x="9274" y="7639"/>
                </a:cubicBezTo>
                <a:cubicBezTo>
                  <a:pt x="7818" y="8133"/>
                  <a:pt x="6923" y="9883"/>
                  <a:pt x="7376" y="11355"/>
                </a:cubicBezTo>
                <a:cubicBezTo>
                  <a:pt x="7413" y="11475"/>
                  <a:pt x="7458" y="11605"/>
                  <a:pt x="7408" y="11721"/>
                </a:cubicBezTo>
                <a:cubicBezTo>
                  <a:pt x="7345" y="11869"/>
                  <a:pt x="7176" y="11905"/>
                  <a:pt x="7004" y="11905"/>
                </a:cubicBezTo>
                <a:cubicBezTo>
                  <a:pt x="6936" y="11905"/>
                  <a:pt x="6868" y="11899"/>
                  <a:pt x="6806" y="11893"/>
                </a:cubicBezTo>
                <a:cubicBezTo>
                  <a:pt x="6661" y="11878"/>
                  <a:pt x="6498" y="11869"/>
                  <a:pt x="6325" y="11869"/>
                </a:cubicBezTo>
                <a:cubicBezTo>
                  <a:pt x="5674" y="11869"/>
                  <a:pt x="4899" y="11998"/>
                  <a:pt x="4553" y="12426"/>
                </a:cubicBezTo>
                <a:cubicBezTo>
                  <a:pt x="3863" y="13282"/>
                  <a:pt x="3619" y="15285"/>
                  <a:pt x="4240" y="15988"/>
                </a:cubicBezTo>
                <a:cubicBezTo>
                  <a:pt x="4539" y="16328"/>
                  <a:pt x="3240" y="16194"/>
                  <a:pt x="2098" y="17923"/>
                </a:cubicBezTo>
                <a:cubicBezTo>
                  <a:pt x="1" y="21098"/>
                  <a:pt x="2594" y="25001"/>
                  <a:pt x="5691" y="25001"/>
                </a:cubicBezTo>
                <a:cubicBezTo>
                  <a:pt x="6253" y="25001"/>
                  <a:pt x="6831" y="24872"/>
                  <a:pt x="7401" y="24588"/>
                </a:cubicBezTo>
                <a:lnTo>
                  <a:pt x="7401" y="24588"/>
                </a:lnTo>
                <a:cubicBezTo>
                  <a:pt x="6619" y="25295"/>
                  <a:pt x="6484" y="26476"/>
                  <a:pt x="6619" y="27521"/>
                </a:cubicBezTo>
                <a:cubicBezTo>
                  <a:pt x="6734" y="28403"/>
                  <a:pt x="7029" y="29302"/>
                  <a:pt x="7671" y="29916"/>
                </a:cubicBezTo>
                <a:cubicBezTo>
                  <a:pt x="8357" y="30575"/>
                  <a:pt x="9332" y="30817"/>
                  <a:pt x="10264" y="31010"/>
                </a:cubicBezTo>
                <a:cubicBezTo>
                  <a:pt x="10885" y="31137"/>
                  <a:pt x="11516" y="31252"/>
                  <a:pt x="12147" y="31252"/>
                </a:cubicBezTo>
                <a:cubicBezTo>
                  <a:pt x="12304" y="31252"/>
                  <a:pt x="12462" y="31245"/>
                  <a:pt x="12620" y="31229"/>
                </a:cubicBezTo>
                <a:cubicBezTo>
                  <a:pt x="13407" y="31147"/>
                  <a:pt x="14201" y="30814"/>
                  <a:pt x="14678" y="30180"/>
                </a:cubicBezTo>
                <a:cubicBezTo>
                  <a:pt x="14678" y="30180"/>
                  <a:pt x="15554" y="33213"/>
                  <a:pt x="19451" y="33213"/>
                </a:cubicBezTo>
                <a:cubicBezTo>
                  <a:pt x="23348" y="33213"/>
                  <a:pt x="25529" y="30256"/>
                  <a:pt x="25529" y="30256"/>
                </a:cubicBezTo>
                <a:cubicBezTo>
                  <a:pt x="25529" y="30256"/>
                  <a:pt x="28173" y="33823"/>
                  <a:pt x="31806" y="33823"/>
                </a:cubicBezTo>
                <a:cubicBezTo>
                  <a:pt x="35438" y="33823"/>
                  <a:pt x="38099" y="30454"/>
                  <a:pt x="38099" y="30454"/>
                </a:cubicBezTo>
                <a:cubicBezTo>
                  <a:pt x="38099" y="30454"/>
                  <a:pt x="39543" y="33212"/>
                  <a:pt x="42974" y="33212"/>
                </a:cubicBezTo>
                <a:cubicBezTo>
                  <a:pt x="46405" y="33212"/>
                  <a:pt x="49708" y="31378"/>
                  <a:pt x="48849" y="28141"/>
                </a:cubicBezTo>
                <a:cubicBezTo>
                  <a:pt x="48849" y="28141"/>
                  <a:pt x="54458" y="25286"/>
                  <a:pt x="49389" y="20424"/>
                </a:cubicBezTo>
                <a:cubicBezTo>
                  <a:pt x="49389" y="20424"/>
                  <a:pt x="55142" y="17957"/>
                  <a:pt x="50302" y="13646"/>
                </a:cubicBezTo>
                <a:cubicBezTo>
                  <a:pt x="50302" y="13646"/>
                  <a:pt x="51741" y="11917"/>
                  <a:pt x="50956" y="9359"/>
                </a:cubicBezTo>
                <a:cubicBezTo>
                  <a:pt x="50335" y="7334"/>
                  <a:pt x="48614" y="5638"/>
                  <a:pt x="46545" y="5180"/>
                </a:cubicBezTo>
                <a:cubicBezTo>
                  <a:pt x="46195" y="5102"/>
                  <a:pt x="45836" y="5064"/>
                  <a:pt x="45477" y="5064"/>
                </a:cubicBezTo>
                <a:cubicBezTo>
                  <a:pt x="43715" y="5064"/>
                  <a:pt x="41942" y="5972"/>
                  <a:pt x="41104" y="7520"/>
                </a:cubicBezTo>
                <a:cubicBezTo>
                  <a:pt x="41012" y="6821"/>
                  <a:pt x="40814" y="6092"/>
                  <a:pt x="40292" y="5619"/>
                </a:cubicBezTo>
                <a:cubicBezTo>
                  <a:pt x="40024" y="5376"/>
                  <a:pt x="39648" y="5239"/>
                  <a:pt x="39288" y="5239"/>
                </a:cubicBezTo>
                <a:cubicBezTo>
                  <a:pt x="38947" y="5239"/>
                  <a:pt x="38620" y="5361"/>
                  <a:pt x="38411" y="5633"/>
                </a:cubicBezTo>
                <a:cubicBezTo>
                  <a:pt x="38402" y="5020"/>
                  <a:pt x="38008" y="4432"/>
                  <a:pt x="37448" y="4187"/>
                </a:cubicBezTo>
                <a:cubicBezTo>
                  <a:pt x="37250" y="4101"/>
                  <a:pt x="37036" y="4059"/>
                  <a:pt x="36821" y="4059"/>
                </a:cubicBezTo>
                <a:cubicBezTo>
                  <a:pt x="36425" y="4059"/>
                  <a:pt x="36028" y="4201"/>
                  <a:pt x="35733" y="4467"/>
                </a:cubicBezTo>
                <a:cubicBezTo>
                  <a:pt x="35431" y="3603"/>
                  <a:pt x="34625" y="2937"/>
                  <a:pt x="33720" y="2803"/>
                </a:cubicBezTo>
                <a:cubicBezTo>
                  <a:pt x="33604" y="2786"/>
                  <a:pt x="33488" y="2777"/>
                  <a:pt x="33371" y="2777"/>
                </a:cubicBezTo>
                <a:cubicBezTo>
                  <a:pt x="32575" y="2777"/>
                  <a:pt x="31781" y="3167"/>
                  <a:pt x="31311" y="3813"/>
                </a:cubicBezTo>
                <a:cubicBezTo>
                  <a:pt x="31330" y="2145"/>
                  <a:pt x="30015" y="628"/>
                  <a:pt x="28409" y="170"/>
                </a:cubicBezTo>
                <a:cubicBezTo>
                  <a:pt x="28003" y="55"/>
                  <a:pt x="27585" y="1"/>
                  <a:pt x="27167"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41" name="Google Shape;1041;p19"/>
          <p:cNvGrpSpPr/>
          <p:nvPr/>
        </p:nvGrpSpPr>
        <p:grpSpPr>
          <a:xfrm>
            <a:off x="3830366" y="5635338"/>
            <a:ext cx="8695061" cy="2959225"/>
            <a:chOff x="715728" y="1849983"/>
            <a:chExt cx="3985391" cy="1356364"/>
          </a:xfrm>
        </p:grpSpPr>
        <p:sp>
          <p:nvSpPr>
            <p:cNvPr id="1042" name="Google Shape;1042;p19"/>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19"/>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19"/>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19"/>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19"/>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19"/>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19"/>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19"/>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19"/>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19"/>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19"/>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19"/>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19"/>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19"/>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19"/>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19"/>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19"/>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19"/>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19"/>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19"/>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19"/>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19"/>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19"/>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5" name="Google Shape;1065;p19"/>
          <p:cNvGrpSpPr/>
          <p:nvPr/>
        </p:nvGrpSpPr>
        <p:grpSpPr>
          <a:xfrm>
            <a:off x="-333248" y="6101668"/>
            <a:ext cx="9912779" cy="3119795"/>
            <a:chOff x="-1192669" y="1924020"/>
            <a:chExt cx="4543534" cy="1429961"/>
          </a:xfrm>
        </p:grpSpPr>
        <p:sp>
          <p:nvSpPr>
            <p:cNvPr id="1066" name="Google Shape;1066;p19"/>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19"/>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19"/>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19"/>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19"/>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19"/>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19"/>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19"/>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19"/>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19"/>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19"/>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19"/>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19"/>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19"/>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19"/>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19"/>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19"/>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19"/>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19"/>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19"/>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19"/>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19"/>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19"/>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19"/>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19"/>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19"/>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19"/>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19"/>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19"/>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19"/>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19"/>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97" name="Google Shape;1097;p19"/>
          <p:cNvSpPr/>
          <p:nvPr/>
        </p:nvSpPr>
        <p:spPr>
          <a:xfrm>
            <a:off x="11384758" y="2532947"/>
            <a:ext cx="1079823" cy="55179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98" name="Google Shape;1098;p19"/>
          <p:cNvGrpSpPr/>
          <p:nvPr/>
        </p:nvGrpSpPr>
        <p:grpSpPr>
          <a:xfrm>
            <a:off x="185711" y="534172"/>
            <a:ext cx="328619" cy="308425"/>
            <a:chOff x="5946283" y="1650903"/>
            <a:chExt cx="246464" cy="231319"/>
          </a:xfrm>
        </p:grpSpPr>
        <p:sp>
          <p:nvSpPr>
            <p:cNvPr id="1099" name="Google Shape;1099;p1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1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1" name="Google Shape;1101;p19"/>
          <p:cNvGrpSpPr/>
          <p:nvPr/>
        </p:nvGrpSpPr>
        <p:grpSpPr>
          <a:xfrm>
            <a:off x="1226077" y="182038"/>
            <a:ext cx="328619" cy="308425"/>
            <a:chOff x="5946283" y="1650903"/>
            <a:chExt cx="246464" cy="231319"/>
          </a:xfrm>
        </p:grpSpPr>
        <p:sp>
          <p:nvSpPr>
            <p:cNvPr id="1102" name="Google Shape;1102;p1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1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4" name="Google Shape;1104;p19"/>
          <p:cNvGrpSpPr/>
          <p:nvPr/>
        </p:nvGrpSpPr>
        <p:grpSpPr>
          <a:xfrm>
            <a:off x="348477" y="1287872"/>
            <a:ext cx="328619" cy="308425"/>
            <a:chOff x="5946283" y="1650903"/>
            <a:chExt cx="246464" cy="231319"/>
          </a:xfrm>
        </p:grpSpPr>
        <p:sp>
          <p:nvSpPr>
            <p:cNvPr id="1105" name="Google Shape;1105;p1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1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57881033"/>
      </p:ext>
    </p:extLst>
  </p:cSld>
  <p:clrMapOvr>
    <a:masterClrMapping/>
  </p:clrMapOvr>
  <p:transition spd="slow">
    <p:wip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415611" y="992767"/>
            <a:ext cx="113608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9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415600" y="3778833"/>
            <a:ext cx="113608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37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2" name="Google Shape;12;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184129420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ext 1" userDrawn="1">
  <p:cSld name="Title and text 1">
    <p:spTree>
      <p:nvGrpSpPr>
        <p:cNvPr id="1" name="Shape 1107"/>
        <p:cNvGrpSpPr/>
        <p:nvPr/>
      </p:nvGrpSpPr>
      <p:grpSpPr>
        <a:xfrm>
          <a:off x="0" y="0"/>
          <a:ext cx="0" cy="0"/>
          <a:chOff x="0" y="0"/>
          <a:chExt cx="0" cy="0"/>
        </a:xfrm>
      </p:grpSpPr>
      <p:sp>
        <p:nvSpPr>
          <p:cNvPr id="2" name="Google Shape;1204;p21">
            <a:extLst>
              <a:ext uri="{FF2B5EF4-FFF2-40B4-BE49-F238E27FC236}">
                <a16:creationId xmlns:a16="http://schemas.microsoft.com/office/drawing/2014/main" xmlns="" id="{8017E7FB-970D-3D9D-7BD2-63FCC33F7EA3}"/>
              </a:ext>
            </a:extLst>
          </p:cNvPr>
          <p:cNvSpPr txBox="1">
            <a:spLocks noGrp="1"/>
          </p:cNvSpPr>
          <p:nvPr>
            <p:ph type="subTitle" idx="1"/>
          </p:nvPr>
        </p:nvSpPr>
        <p:spPr>
          <a:xfrm>
            <a:off x="960000" y="3312451"/>
            <a:ext cx="4751200" cy="109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 name="Google Shape;1205;p21">
            <a:extLst>
              <a:ext uri="{FF2B5EF4-FFF2-40B4-BE49-F238E27FC236}">
                <a16:creationId xmlns:a16="http://schemas.microsoft.com/office/drawing/2014/main" xmlns="" id="{6F2E5EC4-2B86-F267-632B-187F5EFF75E9}"/>
              </a:ext>
            </a:extLst>
          </p:cNvPr>
          <p:cNvSpPr txBox="1">
            <a:spLocks noGrp="1"/>
          </p:cNvSpPr>
          <p:nvPr>
            <p:ph type="title"/>
          </p:nvPr>
        </p:nvSpPr>
        <p:spPr>
          <a:xfrm>
            <a:off x="960000" y="2453951"/>
            <a:ext cx="4751200" cy="858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 name="Google Shape;1206;p21">
            <a:extLst>
              <a:ext uri="{FF2B5EF4-FFF2-40B4-BE49-F238E27FC236}">
                <a16:creationId xmlns:a16="http://schemas.microsoft.com/office/drawing/2014/main" xmlns="" id="{CD56EB49-7323-1B79-26B9-3043CD1BC6C0}"/>
              </a:ext>
            </a:extLst>
          </p:cNvPr>
          <p:cNvGrpSpPr/>
          <p:nvPr userDrawn="1"/>
        </p:nvGrpSpPr>
        <p:grpSpPr>
          <a:xfrm>
            <a:off x="3864693" y="4693244"/>
            <a:ext cx="8435745" cy="2870971"/>
            <a:chOff x="715728" y="1849983"/>
            <a:chExt cx="3985391" cy="1356364"/>
          </a:xfrm>
        </p:grpSpPr>
        <p:sp>
          <p:nvSpPr>
            <p:cNvPr id="5" name="Google Shape;1207;p21">
              <a:extLst>
                <a:ext uri="{FF2B5EF4-FFF2-40B4-BE49-F238E27FC236}">
                  <a16:creationId xmlns:a16="http://schemas.microsoft.com/office/drawing/2014/main" xmlns="" id="{D7ABDCBD-5E6D-F804-31C1-7DD723C4B1C6}"/>
                </a:ext>
              </a:extLst>
            </p:cNvPr>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 name="Google Shape;1208;p21">
              <a:extLst>
                <a:ext uri="{FF2B5EF4-FFF2-40B4-BE49-F238E27FC236}">
                  <a16:creationId xmlns:a16="http://schemas.microsoft.com/office/drawing/2014/main" xmlns="" id="{D22A7284-ECC3-9A3D-13D0-8F3755F319FA}"/>
                </a:ext>
              </a:extLst>
            </p:cNvPr>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 name="Google Shape;1209;p21">
              <a:extLst>
                <a:ext uri="{FF2B5EF4-FFF2-40B4-BE49-F238E27FC236}">
                  <a16:creationId xmlns:a16="http://schemas.microsoft.com/office/drawing/2014/main" xmlns="" id="{DD6B2840-D427-7218-BFCD-486D5996A06B}"/>
                </a:ext>
              </a:extLst>
            </p:cNvPr>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 name="Google Shape;1210;p21">
              <a:extLst>
                <a:ext uri="{FF2B5EF4-FFF2-40B4-BE49-F238E27FC236}">
                  <a16:creationId xmlns:a16="http://schemas.microsoft.com/office/drawing/2014/main" xmlns="" id="{6F3AA709-5C69-3139-3558-70B9B85895CE}"/>
                </a:ext>
              </a:extLst>
            </p:cNvPr>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 name="Google Shape;1211;p21">
              <a:extLst>
                <a:ext uri="{FF2B5EF4-FFF2-40B4-BE49-F238E27FC236}">
                  <a16:creationId xmlns:a16="http://schemas.microsoft.com/office/drawing/2014/main" xmlns="" id="{095B27D0-10C9-9572-0AA2-029E687E9614}"/>
                </a:ext>
              </a:extLst>
            </p:cNvPr>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 name="Google Shape;1212;p21">
              <a:extLst>
                <a:ext uri="{FF2B5EF4-FFF2-40B4-BE49-F238E27FC236}">
                  <a16:creationId xmlns:a16="http://schemas.microsoft.com/office/drawing/2014/main" xmlns="" id="{D70F8DC2-BBC7-1FE6-8862-D64E68E93A07}"/>
                </a:ext>
              </a:extLst>
            </p:cNvPr>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213;p21">
              <a:extLst>
                <a:ext uri="{FF2B5EF4-FFF2-40B4-BE49-F238E27FC236}">
                  <a16:creationId xmlns:a16="http://schemas.microsoft.com/office/drawing/2014/main" xmlns="" id="{90D68585-7975-2C51-4595-2920487DDE53}"/>
                </a:ext>
              </a:extLst>
            </p:cNvPr>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14;p21">
              <a:extLst>
                <a:ext uri="{FF2B5EF4-FFF2-40B4-BE49-F238E27FC236}">
                  <a16:creationId xmlns:a16="http://schemas.microsoft.com/office/drawing/2014/main" xmlns="" id="{59FEC6CD-034F-D068-715F-C1117FABF15A}"/>
                </a:ext>
              </a:extLst>
            </p:cNvPr>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215;p21">
              <a:extLst>
                <a:ext uri="{FF2B5EF4-FFF2-40B4-BE49-F238E27FC236}">
                  <a16:creationId xmlns:a16="http://schemas.microsoft.com/office/drawing/2014/main" xmlns="" id="{F9B5323D-AE3F-1043-1FDE-63393A16463C}"/>
                </a:ext>
              </a:extLst>
            </p:cNvPr>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216;p21">
              <a:extLst>
                <a:ext uri="{FF2B5EF4-FFF2-40B4-BE49-F238E27FC236}">
                  <a16:creationId xmlns:a16="http://schemas.microsoft.com/office/drawing/2014/main" xmlns="" id="{91E66F20-A6E5-EC1F-8E26-CD6C1AA1D9B2}"/>
                </a:ext>
              </a:extLst>
            </p:cNvPr>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217;p21">
              <a:extLst>
                <a:ext uri="{FF2B5EF4-FFF2-40B4-BE49-F238E27FC236}">
                  <a16:creationId xmlns:a16="http://schemas.microsoft.com/office/drawing/2014/main" xmlns="" id="{008CC21F-C0D2-655B-8E67-20DAD17BD3CB}"/>
                </a:ext>
              </a:extLst>
            </p:cNvPr>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218;p21">
              <a:extLst>
                <a:ext uri="{FF2B5EF4-FFF2-40B4-BE49-F238E27FC236}">
                  <a16:creationId xmlns:a16="http://schemas.microsoft.com/office/drawing/2014/main" xmlns="" id="{59CC470D-2907-A666-E0BA-B9DDDC2E5730}"/>
                </a:ext>
              </a:extLst>
            </p:cNvPr>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219;p21">
              <a:extLst>
                <a:ext uri="{FF2B5EF4-FFF2-40B4-BE49-F238E27FC236}">
                  <a16:creationId xmlns:a16="http://schemas.microsoft.com/office/drawing/2014/main" xmlns="" id="{95185591-8230-AC92-CD67-AADF8ADBBC59}"/>
                </a:ext>
              </a:extLst>
            </p:cNvPr>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220;p21">
              <a:extLst>
                <a:ext uri="{FF2B5EF4-FFF2-40B4-BE49-F238E27FC236}">
                  <a16:creationId xmlns:a16="http://schemas.microsoft.com/office/drawing/2014/main" xmlns="" id="{04263F11-1D39-41E8-AB83-65C082B3EC52}"/>
                </a:ext>
              </a:extLst>
            </p:cNvPr>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221;p21">
              <a:extLst>
                <a:ext uri="{FF2B5EF4-FFF2-40B4-BE49-F238E27FC236}">
                  <a16:creationId xmlns:a16="http://schemas.microsoft.com/office/drawing/2014/main" xmlns="" id="{BF964943-7158-EABC-686C-E26B2DE31E54}"/>
                </a:ext>
              </a:extLst>
            </p:cNvPr>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1222;p21">
              <a:extLst>
                <a:ext uri="{FF2B5EF4-FFF2-40B4-BE49-F238E27FC236}">
                  <a16:creationId xmlns:a16="http://schemas.microsoft.com/office/drawing/2014/main" xmlns="" id="{2C84E944-95A7-E55F-A36D-7478B7CEAA27}"/>
                </a:ext>
              </a:extLst>
            </p:cNvPr>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1223;p21">
              <a:extLst>
                <a:ext uri="{FF2B5EF4-FFF2-40B4-BE49-F238E27FC236}">
                  <a16:creationId xmlns:a16="http://schemas.microsoft.com/office/drawing/2014/main" xmlns="" id="{5CA61C18-859F-B259-8A7E-B5E789EBC285}"/>
                </a:ext>
              </a:extLst>
            </p:cNvPr>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1224;p21">
              <a:extLst>
                <a:ext uri="{FF2B5EF4-FFF2-40B4-BE49-F238E27FC236}">
                  <a16:creationId xmlns:a16="http://schemas.microsoft.com/office/drawing/2014/main" xmlns="" id="{8314F689-7017-E437-4CC7-2F0B51F6D76F}"/>
                </a:ext>
              </a:extLst>
            </p:cNvPr>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1225;p21">
              <a:extLst>
                <a:ext uri="{FF2B5EF4-FFF2-40B4-BE49-F238E27FC236}">
                  <a16:creationId xmlns:a16="http://schemas.microsoft.com/office/drawing/2014/main" xmlns="" id="{1AEC9256-F413-A71E-6DD3-F95BC76A6B71}"/>
                </a:ext>
              </a:extLst>
            </p:cNvPr>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1226;p21">
              <a:extLst>
                <a:ext uri="{FF2B5EF4-FFF2-40B4-BE49-F238E27FC236}">
                  <a16:creationId xmlns:a16="http://schemas.microsoft.com/office/drawing/2014/main" xmlns="" id="{B3C99C41-C657-71D0-E2B7-53ABAA430A7E}"/>
                </a:ext>
              </a:extLst>
            </p:cNvPr>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1227;p21">
              <a:extLst>
                <a:ext uri="{FF2B5EF4-FFF2-40B4-BE49-F238E27FC236}">
                  <a16:creationId xmlns:a16="http://schemas.microsoft.com/office/drawing/2014/main" xmlns="" id="{85B59730-ACCA-8C7F-978B-2E714FE0D87A}"/>
                </a:ext>
              </a:extLst>
            </p:cNvPr>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1228;p21">
              <a:extLst>
                <a:ext uri="{FF2B5EF4-FFF2-40B4-BE49-F238E27FC236}">
                  <a16:creationId xmlns:a16="http://schemas.microsoft.com/office/drawing/2014/main" xmlns="" id="{34E95393-BB12-730C-BEC2-4AD5E8405359}"/>
                </a:ext>
              </a:extLst>
            </p:cNvPr>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1229;p21">
              <a:extLst>
                <a:ext uri="{FF2B5EF4-FFF2-40B4-BE49-F238E27FC236}">
                  <a16:creationId xmlns:a16="http://schemas.microsoft.com/office/drawing/2014/main" xmlns="" id="{DD29B199-ECAB-8EA5-0049-A177F58DB7A8}"/>
                </a:ext>
              </a:extLst>
            </p:cNvPr>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 name="Google Shape;1230;p21">
            <a:extLst>
              <a:ext uri="{FF2B5EF4-FFF2-40B4-BE49-F238E27FC236}">
                <a16:creationId xmlns:a16="http://schemas.microsoft.com/office/drawing/2014/main" xmlns="" id="{A0608292-8AF0-7DC2-657C-C4AB4EFB04D9}"/>
              </a:ext>
            </a:extLst>
          </p:cNvPr>
          <p:cNvGrpSpPr/>
          <p:nvPr userDrawn="1"/>
        </p:nvGrpSpPr>
        <p:grpSpPr>
          <a:xfrm>
            <a:off x="-174748" y="4849957"/>
            <a:ext cx="9617147" cy="3026752"/>
            <a:chOff x="-1192669" y="1924020"/>
            <a:chExt cx="4543534" cy="1429961"/>
          </a:xfrm>
        </p:grpSpPr>
        <p:sp>
          <p:nvSpPr>
            <p:cNvPr id="29" name="Google Shape;1231;p21">
              <a:extLst>
                <a:ext uri="{FF2B5EF4-FFF2-40B4-BE49-F238E27FC236}">
                  <a16:creationId xmlns:a16="http://schemas.microsoft.com/office/drawing/2014/main" xmlns="" id="{15F9016D-16F5-2315-0617-20D012637919}"/>
                </a:ext>
              </a:extLst>
            </p:cNvPr>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1232;p21">
              <a:extLst>
                <a:ext uri="{FF2B5EF4-FFF2-40B4-BE49-F238E27FC236}">
                  <a16:creationId xmlns:a16="http://schemas.microsoft.com/office/drawing/2014/main" xmlns="" id="{4AF82817-64D3-ACE9-F5CE-0F9C4FA3EB3D}"/>
                </a:ext>
              </a:extLst>
            </p:cNvPr>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1233;p21">
              <a:extLst>
                <a:ext uri="{FF2B5EF4-FFF2-40B4-BE49-F238E27FC236}">
                  <a16:creationId xmlns:a16="http://schemas.microsoft.com/office/drawing/2014/main" xmlns="" id="{83B66BC8-9D3C-AC55-F4A5-D832C94F34CD}"/>
                </a:ext>
              </a:extLst>
            </p:cNvPr>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34;p21">
              <a:extLst>
                <a:ext uri="{FF2B5EF4-FFF2-40B4-BE49-F238E27FC236}">
                  <a16:creationId xmlns:a16="http://schemas.microsoft.com/office/drawing/2014/main" xmlns="" id="{0D207DE7-1588-8951-40AE-31C95EAC2E97}"/>
                </a:ext>
              </a:extLst>
            </p:cNvPr>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35;p21">
              <a:extLst>
                <a:ext uri="{FF2B5EF4-FFF2-40B4-BE49-F238E27FC236}">
                  <a16:creationId xmlns:a16="http://schemas.microsoft.com/office/drawing/2014/main" xmlns="" id="{D6B21E7E-3BEA-FFAA-8462-BEB10CD19FCC}"/>
                </a:ext>
              </a:extLst>
            </p:cNvPr>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36;p21">
              <a:extLst>
                <a:ext uri="{FF2B5EF4-FFF2-40B4-BE49-F238E27FC236}">
                  <a16:creationId xmlns:a16="http://schemas.microsoft.com/office/drawing/2014/main" xmlns="" id="{17587970-7A86-FA37-232A-A0D6EF1F8B84}"/>
                </a:ext>
              </a:extLst>
            </p:cNvPr>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37;p21">
              <a:extLst>
                <a:ext uri="{FF2B5EF4-FFF2-40B4-BE49-F238E27FC236}">
                  <a16:creationId xmlns:a16="http://schemas.microsoft.com/office/drawing/2014/main" xmlns="" id="{B0C36455-73EB-C21D-57D8-B3B19C0FD929}"/>
                </a:ext>
              </a:extLst>
            </p:cNvPr>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38;p21">
              <a:extLst>
                <a:ext uri="{FF2B5EF4-FFF2-40B4-BE49-F238E27FC236}">
                  <a16:creationId xmlns:a16="http://schemas.microsoft.com/office/drawing/2014/main" xmlns="" id="{8FD6A6E3-E66F-C12C-FBF0-7C60C4064512}"/>
                </a:ext>
              </a:extLst>
            </p:cNvPr>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39;p21">
              <a:extLst>
                <a:ext uri="{FF2B5EF4-FFF2-40B4-BE49-F238E27FC236}">
                  <a16:creationId xmlns:a16="http://schemas.microsoft.com/office/drawing/2014/main" xmlns="" id="{B2496B36-BFC1-1819-486B-5B70A5B2106B}"/>
                </a:ext>
              </a:extLst>
            </p:cNvPr>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40;p21">
              <a:extLst>
                <a:ext uri="{FF2B5EF4-FFF2-40B4-BE49-F238E27FC236}">
                  <a16:creationId xmlns:a16="http://schemas.microsoft.com/office/drawing/2014/main" xmlns="" id="{7D219815-3FDC-1B80-8012-0DA8490D946B}"/>
                </a:ext>
              </a:extLst>
            </p:cNvPr>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41;p21">
              <a:extLst>
                <a:ext uri="{FF2B5EF4-FFF2-40B4-BE49-F238E27FC236}">
                  <a16:creationId xmlns:a16="http://schemas.microsoft.com/office/drawing/2014/main" xmlns="" id="{C4326FE3-3B25-08E0-09AF-F8D5FCF6DFFE}"/>
                </a:ext>
              </a:extLst>
            </p:cNvPr>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42;p21">
              <a:extLst>
                <a:ext uri="{FF2B5EF4-FFF2-40B4-BE49-F238E27FC236}">
                  <a16:creationId xmlns:a16="http://schemas.microsoft.com/office/drawing/2014/main" xmlns="" id="{FBA46EDA-8DFC-DEA5-BE6A-A1C3D846BCB7}"/>
                </a:ext>
              </a:extLst>
            </p:cNvPr>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43;p21">
              <a:extLst>
                <a:ext uri="{FF2B5EF4-FFF2-40B4-BE49-F238E27FC236}">
                  <a16:creationId xmlns:a16="http://schemas.microsoft.com/office/drawing/2014/main" xmlns="" id="{EB1CFD20-0300-988A-11F7-7DADAFCEBAA6}"/>
                </a:ext>
              </a:extLst>
            </p:cNvPr>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44;p21">
              <a:extLst>
                <a:ext uri="{FF2B5EF4-FFF2-40B4-BE49-F238E27FC236}">
                  <a16:creationId xmlns:a16="http://schemas.microsoft.com/office/drawing/2014/main" xmlns="" id="{442C2FFC-3685-89D0-E6C3-285CFC10B911}"/>
                </a:ext>
              </a:extLst>
            </p:cNvPr>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45;p21">
              <a:extLst>
                <a:ext uri="{FF2B5EF4-FFF2-40B4-BE49-F238E27FC236}">
                  <a16:creationId xmlns:a16="http://schemas.microsoft.com/office/drawing/2014/main" xmlns="" id="{C6C03427-1F2D-C2BB-EDA8-694E27EB03E2}"/>
                </a:ext>
              </a:extLst>
            </p:cNvPr>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46;p21">
              <a:extLst>
                <a:ext uri="{FF2B5EF4-FFF2-40B4-BE49-F238E27FC236}">
                  <a16:creationId xmlns:a16="http://schemas.microsoft.com/office/drawing/2014/main" xmlns="" id="{656B9DBD-B9A9-71DB-C073-01173BDFAA33}"/>
                </a:ext>
              </a:extLst>
            </p:cNvPr>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247;p21">
              <a:extLst>
                <a:ext uri="{FF2B5EF4-FFF2-40B4-BE49-F238E27FC236}">
                  <a16:creationId xmlns:a16="http://schemas.microsoft.com/office/drawing/2014/main" xmlns="" id="{9B69D618-D3F3-3223-E344-A7C69CA855D7}"/>
                </a:ext>
              </a:extLst>
            </p:cNvPr>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248;p21">
              <a:extLst>
                <a:ext uri="{FF2B5EF4-FFF2-40B4-BE49-F238E27FC236}">
                  <a16:creationId xmlns:a16="http://schemas.microsoft.com/office/drawing/2014/main" xmlns="" id="{44022BE2-6C19-5248-8D11-9249E31949A4}"/>
                </a:ext>
              </a:extLst>
            </p:cNvPr>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249;p21">
              <a:extLst>
                <a:ext uri="{FF2B5EF4-FFF2-40B4-BE49-F238E27FC236}">
                  <a16:creationId xmlns:a16="http://schemas.microsoft.com/office/drawing/2014/main" xmlns="" id="{E0778724-1987-5826-3FDD-B4D5FD6DAEE6}"/>
                </a:ext>
              </a:extLst>
            </p:cNvPr>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250;p21">
              <a:extLst>
                <a:ext uri="{FF2B5EF4-FFF2-40B4-BE49-F238E27FC236}">
                  <a16:creationId xmlns:a16="http://schemas.microsoft.com/office/drawing/2014/main" xmlns="" id="{427BA60A-3DC2-F006-E358-66C8CBEAAA4D}"/>
                </a:ext>
              </a:extLst>
            </p:cNvPr>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251;p21">
              <a:extLst>
                <a:ext uri="{FF2B5EF4-FFF2-40B4-BE49-F238E27FC236}">
                  <a16:creationId xmlns:a16="http://schemas.microsoft.com/office/drawing/2014/main" xmlns="" id="{CEACC9B9-953B-8553-2DA8-F1880F653390}"/>
                </a:ext>
              </a:extLst>
            </p:cNvPr>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252;p21">
              <a:extLst>
                <a:ext uri="{FF2B5EF4-FFF2-40B4-BE49-F238E27FC236}">
                  <a16:creationId xmlns:a16="http://schemas.microsoft.com/office/drawing/2014/main" xmlns="" id="{0145CE16-DD3A-F965-8DA4-1DE95446B153}"/>
                </a:ext>
              </a:extLst>
            </p:cNvPr>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253;p21">
              <a:extLst>
                <a:ext uri="{FF2B5EF4-FFF2-40B4-BE49-F238E27FC236}">
                  <a16:creationId xmlns:a16="http://schemas.microsoft.com/office/drawing/2014/main" xmlns="" id="{BBF78A82-3AED-2EA8-0AF5-094859ACDE8C}"/>
                </a:ext>
              </a:extLst>
            </p:cNvPr>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254;p21">
              <a:extLst>
                <a:ext uri="{FF2B5EF4-FFF2-40B4-BE49-F238E27FC236}">
                  <a16:creationId xmlns:a16="http://schemas.microsoft.com/office/drawing/2014/main" xmlns="" id="{D6C62BE8-C4D9-D021-D09D-88F60634EE4C}"/>
                </a:ext>
              </a:extLst>
            </p:cNvPr>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255;p21">
              <a:extLst>
                <a:ext uri="{FF2B5EF4-FFF2-40B4-BE49-F238E27FC236}">
                  <a16:creationId xmlns:a16="http://schemas.microsoft.com/office/drawing/2014/main" xmlns="" id="{C20FA2E0-F3D4-F284-F9FB-2B05CCC8C9BB}"/>
                </a:ext>
              </a:extLst>
            </p:cNvPr>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256;p21">
              <a:extLst>
                <a:ext uri="{FF2B5EF4-FFF2-40B4-BE49-F238E27FC236}">
                  <a16:creationId xmlns:a16="http://schemas.microsoft.com/office/drawing/2014/main" xmlns="" id="{19C16AEA-FF47-F847-38E2-77232A5D6888}"/>
                </a:ext>
              </a:extLst>
            </p:cNvPr>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257;p21">
              <a:extLst>
                <a:ext uri="{FF2B5EF4-FFF2-40B4-BE49-F238E27FC236}">
                  <a16:creationId xmlns:a16="http://schemas.microsoft.com/office/drawing/2014/main" xmlns="" id="{768D8860-F38B-1215-D68B-2003A981DADB}"/>
                </a:ext>
              </a:extLst>
            </p:cNvPr>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258;p21">
              <a:extLst>
                <a:ext uri="{FF2B5EF4-FFF2-40B4-BE49-F238E27FC236}">
                  <a16:creationId xmlns:a16="http://schemas.microsoft.com/office/drawing/2014/main" xmlns="" id="{DDC77E42-E58E-30BF-4E33-378320A309C1}"/>
                </a:ext>
              </a:extLst>
            </p:cNvPr>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259;p21">
              <a:extLst>
                <a:ext uri="{FF2B5EF4-FFF2-40B4-BE49-F238E27FC236}">
                  <a16:creationId xmlns:a16="http://schemas.microsoft.com/office/drawing/2014/main" xmlns="" id="{E06FABBE-C15E-B5DE-D9C8-985120798A7B}"/>
                </a:ext>
              </a:extLst>
            </p:cNvPr>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260;p21">
              <a:extLst>
                <a:ext uri="{FF2B5EF4-FFF2-40B4-BE49-F238E27FC236}">
                  <a16:creationId xmlns:a16="http://schemas.microsoft.com/office/drawing/2014/main" xmlns="" id="{D1E6675E-2917-3E31-3028-51424CD41C76}"/>
                </a:ext>
              </a:extLst>
            </p:cNvPr>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261;p21">
              <a:extLst>
                <a:ext uri="{FF2B5EF4-FFF2-40B4-BE49-F238E27FC236}">
                  <a16:creationId xmlns:a16="http://schemas.microsoft.com/office/drawing/2014/main" xmlns="" id="{0CC0D988-9D4A-1BCA-03E5-C47E5851C798}"/>
                </a:ext>
              </a:extLst>
            </p:cNvPr>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3" name="Google Shape;1262;p21">
            <a:extLst>
              <a:ext uri="{FF2B5EF4-FFF2-40B4-BE49-F238E27FC236}">
                <a16:creationId xmlns:a16="http://schemas.microsoft.com/office/drawing/2014/main" xmlns="" id="{CE88F5A8-3E60-27E9-45EC-A97CBD4647F3}"/>
              </a:ext>
            </a:extLst>
          </p:cNvPr>
          <p:cNvGrpSpPr/>
          <p:nvPr userDrawn="1"/>
        </p:nvGrpSpPr>
        <p:grpSpPr>
          <a:xfrm>
            <a:off x="284778" y="430289"/>
            <a:ext cx="11705812" cy="5256763"/>
            <a:chOff x="213583" y="322717"/>
            <a:chExt cx="8779359" cy="3942572"/>
          </a:xfrm>
        </p:grpSpPr>
        <p:grpSp>
          <p:nvGrpSpPr>
            <p:cNvPr id="1104" name="Google Shape;1263;p21">
              <a:extLst>
                <a:ext uri="{FF2B5EF4-FFF2-40B4-BE49-F238E27FC236}">
                  <a16:creationId xmlns:a16="http://schemas.microsoft.com/office/drawing/2014/main" xmlns="" id="{A243FE72-1887-33E2-835D-E05EA849A2D6}"/>
                </a:ext>
              </a:extLst>
            </p:cNvPr>
            <p:cNvGrpSpPr/>
            <p:nvPr/>
          </p:nvGrpSpPr>
          <p:grpSpPr>
            <a:xfrm>
              <a:off x="7561986" y="2461773"/>
              <a:ext cx="1283896" cy="640564"/>
              <a:chOff x="3928210" y="1337178"/>
              <a:chExt cx="913545" cy="455852"/>
            </a:xfrm>
          </p:grpSpPr>
          <p:sp>
            <p:nvSpPr>
              <p:cNvPr id="1259" name="Google Shape;1264;p21">
                <a:extLst>
                  <a:ext uri="{FF2B5EF4-FFF2-40B4-BE49-F238E27FC236}">
                    <a16:creationId xmlns:a16="http://schemas.microsoft.com/office/drawing/2014/main" xmlns="" id="{2918FCC0-E9EC-4AEF-D568-3FE4205D9FE3}"/>
                  </a:ext>
                </a:extLst>
              </p:cNvPr>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5;p21">
                <a:extLst>
                  <a:ext uri="{FF2B5EF4-FFF2-40B4-BE49-F238E27FC236}">
                    <a16:creationId xmlns:a16="http://schemas.microsoft.com/office/drawing/2014/main" xmlns="" id="{35CF054D-1978-49E1-F8D7-76E167665EBA}"/>
                  </a:ext>
                </a:extLst>
              </p:cNvPr>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6;p21">
                <a:extLst>
                  <a:ext uri="{FF2B5EF4-FFF2-40B4-BE49-F238E27FC236}">
                    <a16:creationId xmlns:a16="http://schemas.microsoft.com/office/drawing/2014/main" xmlns="" id="{3DBD931D-FC60-C2C5-05E2-ADC370B5A062}"/>
                  </a:ext>
                </a:extLst>
              </p:cNvPr>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7;p21">
                <a:extLst>
                  <a:ext uri="{FF2B5EF4-FFF2-40B4-BE49-F238E27FC236}">
                    <a16:creationId xmlns:a16="http://schemas.microsoft.com/office/drawing/2014/main" xmlns="" id="{77283218-871F-0259-2C4B-974BE814A3DE}"/>
                  </a:ext>
                </a:extLst>
              </p:cNvPr>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8;p21">
                <a:extLst>
                  <a:ext uri="{FF2B5EF4-FFF2-40B4-BE49-F238E27FC236}">
                    <a16:creationId xmlns:a16="http://schemas.microsoft.com/office/drawing/2014/main" xmlns="" id="{A1B78527-02FA-DD09-72E6-A8487166B793}"/>
                  </a:ext>
                </a:extLst>
              </p:cNvPr>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5" name="Google Shape;1269;p21">
              <a:extLst>
                <a:ext uri="{FF2B5EF4-FFF2-40B4-BE49-F238E27FC236}">
                  <a16:creationId xmlns:a16="http://schemas.microsoft.com/office/drawing/2014/main" xmlns="" id="{AE3B54C6-ABA5-EB25-C1F8-9C110DD2799E}"/>
                </a:ext>
              </a:extLst>
            </p:cNvPr>
            <p:cNvGrpSpPr/>
            <p:nvPr/>
          </p:nvGrpSpPr>
          <p:grpSpPr>
            <a:xfrm>
              <a:off x="8327142" y="540012"/>
              <a:ext cx="665800" cy="547990"/>
              <a:chOff x="6522431" y="1681510"/>
              <a:chExt cx="420647" cy="346216"/>
            </a:xfrm>
          </p:grpSpPr>
          <p:sp>
            <p:nvSpPr>
              <p:cNvPr id="1237" name="Google Shape;1270;p21">
                <a:extLst>
                  <a:ext uri="{FF2B5EF4-FFF2-40B4-BE49-F238E27FC236}">
                    <a16:creationId xmlns:a16="http://schemas.microsoft.com/office/drawing/2014/main" xmlns="" id="{6E249485-FECB-51A9-DB54-3D7E20CD571D}"/>
                  </a:ext>
                </a:extLst>
              </p:cNvPr>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71;p21">
                <a:extLst>
                  <a:ext uri="{FF2B5EF4-FFF2-40B4-BE49-F238E27FC236}">
                    <a16:creationId xmlns:a16="http://schemas.microsoft.com/office/drawing/2014/main" xmlns="" id="{612F7D9C-3DA9-63D5-1E1B-EE82F5A89714}"/>
                  </a:ext>
                </a:extLst>
              </p:cNvPr>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72;p21">
                <a:extLst>
                  <a:ext uri="{FF2B5EF4-FFF2-40B4-BE49-F238E27FC236}">
                    <a16:creationId xmlns:a16="http://schemas.microsoft.com/office/drawing/2014/main" xmlns="" id="{E873E84E-4FCA-EFA0-D977-ADC0C9D83421}"/>
                  </a:ext>
                </a:extLst>
              </p:cNvPr>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73;p21">
                <a:extLst>
                  <a:ext uri="{FF2B5EF4-FFF2-40B4-BE49-F238E27FC236}">
                    <a16:creationId xmlns:a16="http://schemas.microsoft.com/office/drawing/2014/main" xmlns="" id="{F8D08E9F-3857-29C5-6A47-86668E945FC7}"/>
                  </a:ext>
                </a:extLst>
              </p:cNvPr>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74;p21">
                <a:extLst>
                  <a:ext uri="{FF2B5EF4-FFF2-40B4-BE49-F238E27FC236}">
                    <a16:creationId xmlns:a16="http://schemas.microsoft.com/office/drawing/2014/main" xmlns="" id="{8BB5A110-3D64-D247-9577-2A1E378D06CA}"/>
                  </a:ext>
                </a:extLst>
              </p:cNvPr>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75;p21">
                <a:extLst>
                  <a:ext uri="{FF2B5EF4-FFF2-40B4-BE49-F238E27FC236}">
                    <a16:creationId xmlns:a16="http://schemas.microsoft.com/office/drawing/2014/main" xmlns="" id="{1CAB4FC7-4D4E-618A-D844-2540B0DF5625}"/>
                  </a:ext>
                </a:extLst>
              </p:cNvPr>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76;p21">
                <a:extLst>
                  <a:ext uri="{FF2B5EF4-FFF2-40B4-BE49-F238E27FC236}">
                    <a16:creationId xmlns:a16="http://schemas.microsoft.com/office/drawing/2014/main" xmlns="" id="{6B384C1B-EE1C-5FF4-5433-9800AE00E275}"/>
                  </a:ext>
                </a:extLst>
              </p:cNvPr>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77;p21">
                <a:extLst>
                  <a:ext uri="{FF2B5EF4-FFF2-40B4-BE49-F238E27FC236}">
                    <a16:creationId xmlns:a16="http://schemas.microsoft.com/office/drawing/2014/main" xmlns="" id="{F2F6F0EA-BF3A-DDD6-14A8-3533BB657515}"/>
                  </a:ext>
                </a:extLst>
              </p:cNvPr>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78;p21">
                <a:extLst>
                  <a:ext uri="{FF2B5EF4-FFF2-40B4-BE49-F238E27FC236}">
                    <a16:creationId xmlns:a16="http://schemas.microsoft.com/office/drawing/2014/main" xmlns="" id="{8A556682-7752-2955-4F73-3D91E3DEEC59}"/>
                  </a:ext>
                </a:extLst>
              </p:cNvPr>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79;p21">
                <a:extLst>
                  <a:ext uri="{FF2B5EF4-FFF2-40B4-BE49-F238E27FC236}">
                    <a16:creationId xmlns:a16="http://schemas.microsoft.com/office/drawing/2014/main" xmlns="" id="{68658CEF-2999-EF0D-E9DE-4AF1A471CA6F}"/>
                  </a:ext>
                </a:extLst>
              </p:cNvPr>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80;p21">
                <a:extLst>
                  <a:ext uri="{FF2B5EF4-FFF2-40B4-BE49-F238E27FC236}">
                    <a16:creationId xmlns:a16="http://schemas.microsoft.com/office/drawing/2014/main" xmlns="" id="{8D30B1D2-312B-3D4B-82E6-90120098FAF4}"/>
                  </a:ext>
                </a:extLst>
              </p:cNvPr>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81;p21">
                <a:extLst>
                  <a:ext uri="{FF2B5EF4-FFF2-40B4-BE49-F238E27FC236}">
                    <a16:creationId xmlns:a16="http://schemas.microsoft.com/office/drawing/2014/main" xmlns="" id="{A68003A1-B51B-784F-CB58-EE12FB253CD3}"/>
                  </a:ext>
                </a:extLst>
              </p:cNvPr>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82;p21">
                <a:extLst>
                  <a:ext uri="{FF2B5EF4-FFF2-40B4-BE49-F238E27FC236}">
                    <a16:creationId xmlns:a16="http://schemas.microsoft.com/office/drawing/2014/main" xmlns="" id="{D9B98896-D287-2019-56E1-3C73609149C8}"/>
                  </a:ext>
                </a:extLst>
              </p:cNvPr>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83;p21">
                <a:extLst>
                  <a:ext uri="{FF2B5EF4-FFF2-40B4-BE49-F238E27FC236}">
                    <a16:creationId xmlns:a16="http://schemas.microsoft.com/office/drawing/2014/main" xmlns="" id="{76CD7899-6981-71DE-0B12-6FF8A9A4CA3A}"/>
                  </a:ext>
                </a:extLst>
              </p:cNvPr>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84;p21">
                <a:extLst>
                  <a:ext uri="{FF2B5EF4-FFF2-40B4-BE49-F238E27FC236}">
                    <a16:creationId xmlns:a16="http://schemas.microsoft.com/office/drawing/2014/main" xmlns="" id="{D9ECF669-F69E-447B-0E8C-4668C2EA505D}"/>
                  </a:ext>
                </a:extLst>
              </p:cNvPr>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85;p21">
                <a:extLst>
                  <a:ext uri="{FF2B5EF4-FFF2-40B4-BE49-F238E27FC236}">
                    <a16:creationId xmlns:a16="http://schemas.microsoft.com/office/drawing/2014/main" xmlns="" id="{ACC3A504-B9F6-8E0C-B4A8-01AE5197E017}"/>
                  </a:ext>
                </a:extLst>
              </p:cNvPr>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86;p21">
                <a:extLst>
                  <a:ext uri="{FF2B5EF4-FFF2-40B4-BE49-F238E27FC236}">
                    <a16:creationId xmlns:a16="http://schemas.microsoft.com/office/drawing/2014/main" xmlns="" id="{35A6F869-979D-CEC4-3B33-6F6CA79EB87A}"/>
                  </a:ext>
                </a:extLst>
              </p:cNvPr>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87;p21">
                <a:extLst>
                  <a:ext uri="{FF2B5EF4-FFF2-40B4-BE49-F238E27FC236}">
                    <a16:creationId xmlns:a16="http://schemas.microsoft.com/office/drawing/2014/main" xmlns="" id="{2BCE784F-ED51-FAD6-CC8A-5E23FBA0099F}"/>
                  </a:ext>
                </a:extLst>
              </p:cNvPr>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88;p21">
                <a:extLst>
                  <a:ext uri="{FF2B5EF4-FFF2-40B4-BE49-F238E27FC236}">
                    <a16:creationId xmlns:a16="http://schemas.microsoft.com/office/drawing/2014/main" xmlns="" id="{13A5999A-82FA-558A-37D8-8C9FE7A2888C}"/>
                  </a:ext>
                </a:extLst>
              </p:cNvPr>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89;p21">
                <a:extLst>
                  <a:ext uri="{FF2B5EF4-FFF2-40B4-BE49-F238E27FC236}">
                    <a16:creationId xmlns:a16="http://schemas.microsoft.com/office/drawing/2014/main" xmlns="" id="{825ABC6A-ECA8-98D1-9D7C-CF5D8E03FF4B}"/>
                  </a:ext>
                </a:extLst>
              </p:cNvPr>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90;p21">
                <a:extLst>
                  <a:ext uri="{FF2B5EF4-FFF2-40B4-BE49-F238E27FC236}">
                    <a16:creationId xmlns:a16="http://schemas.microsoft.com/office/drawing/2014/main" xmlns="" id="{B8DEE957-2A77-E323-D100-4C7CB087F438}"/>
                  </a:ext>
                </a:extLst>
              </p:cNvPr>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91;p21">
                <a:extLst>
                  <a:ext uri="{FF2B5EF4-FFF2-40B4-BE49-F238E27FC236}">
                    <a16:creationId xmlns:a16="http://schemas.microsoft.com/office/drawing/2014/main" xmlns="" id="{2032ACFD-9740-E182-253E-201A040FA113}"/>
                  </a:ext>
                </a:extLst>
              </p:cNvPr>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6" name="Google Shape;1292;p21">
              <a:extLst>
                <a:ext uri="{FF2B5EF4-FFF2-40B4-BE49-F238E27FC236}">
                  <a16:creationId xmlns:a16="http://schemas.microsoft.com/office/drawing/2014/main" xmlns="" id="{DDE17038-8B8C-83AA-2CA7-EA23300B29FD}"/>
                </a:ext>
              </a:extLst>
            </p:cNvPr>
            <p:cNvGrpSpPr/>
            <p:nvPr/>
          </p:nvGrpSpPr>
          <p:grpSpPr>
            <a:xfrm>
              <a:off x="8488808" y="1894803"/>
              <a:ext cx="246464" cy="231319"/>
              <a:chOff x="5946283" y="1650903"/>
              <a:chExt cx="246464" cy="231319"/>
            </a:xfrm>
          </p:grpSpPr>
          <p:sp>
            <p:nvSpPr>
              <p:cNvPr id="1235" name="Google Shape;1293;p21">
                <a:extLst>
                  <a:ext uri="{FF2B5EF4-FFF2-40B4-BE49-F238E27FC236}">
                    <a16:creationId xmlns:a16="http://schemas.microsoft.com/office/drawing/2014/main" xmlns="" id="{176EFBF6-783C-6BCF-6285-322D1AAF10F2}"/>
                  </a:ext>
                </a:extLst>
              </p:cNvPr>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94;p21">
                <a:extLst>
                  <a:ext uri="{FF2B5EF4-FFF2-40B4-BE49-F238E27FC236}">
                    <a16:creationId xmlns:a16="http://schemas.microsoft.com/office/drawing/2014/main" xmlns="" id="{1DBA1507-DA36-1229-30C8-081E840DE130}"/>
                  </a:ext>
                </a:extLst>
              </p:cNvPr>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7" name="Google Shape;1295;p21">
              <a:extLst>
                <a:ext uri="{FF2B5EF4-FFF2-40B4-BE49-F238E27FC236}">
                  <a16:creationId xmlns:a16="http://schemas.microsoft.com/office/drawing/2014/main" xmlns="" id="{460DBCC7-ED95-6E97-6A95-CDEF55EE3048}"/>
                </a:ext>
              </a:extLst>
            </p:cNvPr>
            <p:cNvSpPr/>
            <p:nvPr/>
          </p:nvSpPr>
          <p:spPr>
            <a:xfrm>
              <a:off x="1064837" y="3508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16" name="Google Shape;1296;p21">
              <a:extLst>
                <a:ext uri="{FF2B5EF4-FFF2-40B4-BE49-F238E27FC236}">
                  <a16:creationId xmlns:a16="http://schemas.microsoft.com/office/drawing/2014/main" xmlns="" id="{5ECE2B05-252C-4CBA-D6A8-A3E498A3E3FC}"/>
                </a:ext>
              </a:extLst>
            </p:cNvPr>
            <p:cNvGrpSpPr/>
            <p:nvPr/>
          </p:nvGrpSpPr>
          <p:grpSpPr>
            <a:xfrm>
              <a:off x="3367467" y="3569545"/>
              <a:ext cx="634909" cy="695744"/>
              <a:chOff x="7969377" y="2856516"/>
              <a:chExt cx="402682" cy="441266"/>
            </a:xfrm>
          </p:grpSpPr>
          <p:sp>
            <p:nvSpPr>
              <p:cNvPr id="1224" name="Google Shape;1297;p21">
                <a:extLst>
                  <a:ext uri="{FF2B5EF4-FFF2-40B4-BE49-F238E27FC236}">
                    <a16:creationId xmlns:a16="http://schemas.microsoft.com/office/drawing/2014/main" xmlns="" id="{1DF604A2-86B3-FD89-0D74-371DC58FBB2D}"/>
                  </a:ext>
                </a:extLst>
              </p:cNvPr>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98;p21">
                <a:extLst>
                  <a:ext uri="{FF2B5EF4-FFF2-40B4-BE49-F238E27FC236}">
                    <a16:creationId xmlns:a16="http://schemas.microsoft.com/office/drawing/2014/main" xmlns="" id="{DDD5A0DE-B1A2-943E-0C27-9980CC024ACB}"/>
                  </a:ext>
                </a:extLst>
              </p:cNvPr>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99;p21">
                <a:extLst>
                  <a:ext uri="{FF2B5EF4-FFF2-40B4-BE49-F238E27FC236}">
                    <a16:creationId xmlns:a16="http://schemas.microsoft.com/office/drawing/2014/main" xmlns="" id="{A687237C-D10C-4B51-B7D8-26B53CCEA914}"/>
                  </a:ext>
                </a:extLst>
              </p:cNvPr>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300;p21">
                <a:extLst>
                  <a:ext uri="{FF2B5EF4-FFF2-40B4-BE49-F238E27FC236}">
                    <a16:creationId xmlns:a16="http://schemas.microsoft.com/office/drawing/2014/main" xmlns="" id="{0D67D568-FF96-83DD-9B0E-494870390649}"/>
                  </a:ext>
                </a:extLst>
              </p:cNvPr>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301;p21">
                <a:extLst>
                  <a:ext uri="{FF2B5EF4-FFF2-40B4-BE49-F238E27FC236}">
                    <a16:creationId xmlns:a16="http://schemas.microsoft.com/office/drawing/2014/main" xmlns="" id="{7D15A527-1E66-D488-A4F2-B4953BB335CC}"/>
                  </a:ext>
                </a:extLst>
              </p:cNvPr>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302;p21">
                <a:extLst>
                  <a:ext uri="{FF2B5EF4-FFF2-40B4-BE49-F238E27FC236}">
                    <a16:creationId xmlns:a16="http://schemas.microsoft.com/office/drawing/2014/main" xmlns="" id="{EFFA9D72-9B6B-8171-FEB8-90586A0F92E9}"/>
                  </a:ext>
                </a:extLst>
              </p:cNvPr>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303;p21">
                <a:extLst>
                  <a:ext uri="{FF2B5EF4-FFF2-40B4-BE49-F238E27FC236}">
                    <a16:creationId xmlns:a16="http://schemas.microsoft.com/office/drawing/2014/main" xmlns="" id="{A6CB7740-C717-F3CB-4E1B-3C89A8D3B137}"/>
                  </a:ext>
                </a:extLst>
              </p:cNvPr>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304;p21">
                <a:extLst>
                  <a:ext uri="{FF2B5EF4-FFF2-40B4-BE49-F238E27FC236}">
                    <a16:creationId xmlns:a16="http://schemas.microsoft.com/office/drawing/2014/main" xmlns="" id="{3041A3CB-164A-CF4A-106A-FE3BD81F034E}"/>
                  </a:ext>
                </a:extLst>
              </p:cNvPr>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305;p21">
                <a:extLst>
                  <a:ext uri="{FF2B5EF4-FFF2-40B4-BE49-F238E27FC236}">
                    <a16:creationId xmlns:a16="http://schemas.microsoft.com/office/drawing/2014/main" xmlns="" id="{A7AAA26D-8248-7827-ABD3-EEF4DBC2C7CE}"/>
                  </a:ext>
                </a:extLst>
              </p:cNvPr>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306;p21">
                <a:extLst>
                  <a:ext uri="{FF2B5EF4-FFF2-40B4-BE49-F238E27FC236}">
                    <a16:creationId xmlns:a16="http://schemas.microsoft.com/office/drawing/2014/main" xmlns="" id="{758C4A3E-8D84-F3B8-5268-28F150354CF0}"/>
                  </a:ext>
                </a:extLst>
              </p:cNvPr>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307;p21">
                <a:extLst>
                  <a:ext uri="{FF2B5EF4-FFF2-40B4-BE49-F238E27FC236}">
                    <a16:creationId xmlns:a16="http://schemas.microsoft.com/office/drawing/2014/main" xmlns="" id="{C5ECC30D-C108-B64B-5686-B54F5F739CB4}"/>
                  </a:ext>
                </a:extLst>
              </p:cNvPr>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7" name="Google Shape;1308;p21">
              <a:extLst>
                <a:ext uri="{FF2B5EF4-FFF2-40B4-BE49-F238E27FC236}">
                  <a16:creationId xmlns:a16="http://schemas.microsoft.com/office/drawing/2014/main" xmlns="" id="{7CCAA57C-ADAE-67D5-580C-4C310AC0807C}"/>
                </a:ext>
              </a:extLst>
            </p:cNvPr>
            <p:cNvGrpSpPr/>
            <p:nvPr/>
          </p:nvGrpSpPr>
          <p:grpSpPr>
            <a:xfrm>
              <a:off x="494908" y="1060128"/>
              <a:ext cx="246464" cy="231319"/>
              <a:chOff x="5946283" y="1650903"/>
              <a:chExt cx="246464" cy="231319"/>
            </a:xfrm>
          </p:grpSpPr>
          <p:sp>
            <p:nvSpPr>
              <p:cNvPr id="1222" name="Google Shape;1309;p21">
                <a:extLst>
                  <a:ext uri="{FF2B5EF4-FFF2-40B4-BE49-F238E27FC236}">
                    <a16:creationId xmlns:a16="http://schemas.microsoft.com/office/drawing/2014/main" xmlns="" id="{F17BE43E-4E0F-3927-E780-AA734E489A5C}"/>
                  </a:ext>
                </a:extLst>
              </p:cNvPr>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310;p21">
                <a:extLst>
                  <a:ext uri="{FF2B5EF4-FFF2-40B4-BE49-F238E27FC236}">
                    <a16:creationId xmlns:a16="http://schemas.microsoft.com/office/drawing/2014/main" xmlns="" id="{2FB48130-51DA-17F1-1256-376AFDF51293}"/>
                  </a:ext>
                </a:extLst>
              </p:cNvPr>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8" name="Google Shape;1311;p21">
              <a:extLst>
                <a:ext uri="{FF2B5EF4-FFF2-40B4-BE49-F238E27FC236}">
                  <a16:creationId xmlns:a16="http://schemas.microsoft.com/office/drawing/2014/main" xmlns="" id="{2F389ECF-0859-37C5-5B9F-3CF9E40E63BE}"/>
                </a:ext>
              </a:extLst>
            </p:cNvPr>
            <p:cNvGrpSpPr/>
            <p:nvPr/>
          </p:nvGrpSpPr>
          <p:grpSpPr>
            <a:xfrm>
              <a:off x="213583" y="1596228"/>
              <a:ext cx="246464" cy="231319"/>
              <a:chOff x="5946283" y="1650903"/>
              <a:chExt cx="246464" cy="231319"/>
            </a:xfrm>
          </p:grpSpPr>
          <p:sp>
            <p:nvSpPr>
              <p:cNvPr id="1220" name="Google Shape;1312;p21">
                <a:extLst>
                  <a:ext uri="{FF2B5EF4-FFF2-40B4-BE49-F238E27FC236}">
                    <a16:creationId xmlns:a16="http://schemas.microsoft.com/office/drawing/2014/main" xmlns="" id="{01007335-3D8E-7BAB-5B40-B362D2DB485B}"/>
                  </a:ext>
                </a:extLst>
              </p:cNvPr>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313;p21">
                <a:extLst>
                  <a:ext uri="{FF2B5EF4-FFF2-40B4-BE49-F238E27FC236}">
                    <a16:creationId xmlns:a16="http://schemas.microsoft.com/office/drawing/2014/main" xmlns="" id="{CD706444-3277-DDE0-7081-11F6E21D4129}"/>
                  </a:ext>
                </a:extLst>
              </p:cNvPr>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19" name="Google Shape;1314;p21">
              <a:extLst>
                <a:ext uri="{FF2B5EF4-FFF2-40B4-BE49-F238E27FC236}">
                  <a16:creationId xmlns:a16="http://schemas.microsoft.com/office/drawing/2014/main" xmlns="" id="{E56313EA-5F78-A038-CFFF-8F2644BCE347}"/>
                </a:ext>
              </a:extLst>
            </p:cNvPr>
            <p:cNvSpPr/>
            <p:nvPr/>
          </p:nvSpPr>
          <p:spPr>
            <a:xfrm>
              <a:off x="6530562" y="322717"/>
              <a:ext cx="1072399" cy="548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4545171"/>
      </p:ext>
    </p:extLst>
  </p:cSld>
  <p:clrMapOvr>
    <a:masterClrMapping/>
  </p:clrMapOvr>
  <p:transition spd="slow">
    <p:wip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03"/>
        <p:cNvGrpSpPr/>
        <p:nvPr/>
      </p:nvGrpSpPr>
      <p:grpSpPr>
        <a:xfrm>
          <a:off x="0" y="0"/>
          <a:ext cx="0" cy="0"/>
          <a:chOff x="0" y="0"/>
          <a:chExt cx="0" cy="0"/>
        </a:xfrm>
      </p:grpSpPr>
      <p:sp>
        <p:nvSpPr>
          <p:cNvPr id="1204" name="Google Shape;1204;p21"/>
          <p:cNvSpPr txBox="1">
            <a:spLocks noGrp="1"/>
          </p:cNvSpPr>
          <p:nvPr>
            <p:ph type="subTitle" idx="1"/>
          </p:nvPr>
        </p:nvSpPr>
        <p:spPr>
          <a:xfrm>
            <a:off x="960000" y="3312451"/>
            <a:ext cx="4751200" cy="109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205" name="Google Shape;1205;p21"/>
          <p:cNvSpPr txBox="1">
            <a:spLocks noGrp="1"/>
          </p:cNvSpPr>
          <p:nvPr>
            <p:ph type="title"/>
          </p:nvPr>
        </p:nvSpPr>
        <p:spPr>
          <a:xfrm>
            <a:off x="960000" y="2453951"/>
            <a:ext cx="4751200" cy="858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206" name="Google Shape;1206;p21"/>
          <p:cNvGrpSpPr/>
          <p:nvPr/>
        </p:nvGrpSpPr>
        <p:grpSpPr>
          <a:xfrm>
            <a:off x="3864693" y="4693244"/>
            <a:ext cx="8435745" cy="2870971"/>
            <a:chOff x="715728" y="1849983"/>
            <a:chExt cx="3985391" cy="1356364"/>
          </a:xfrm>
        </p:grpSpPr>
        <p:sp>
          <p:nvSpPr>
            <p:cNvPr id="1207" name="Google Shape;1207;p21"/>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1"/>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1"/>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1"/>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1"/>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1"/>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1"/>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1"/>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1"/>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1"/>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1"/>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1"/>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1"/>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1"/>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1"/>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1"/>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1"/>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1"/>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1"/>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1"/>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1"/>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1"/>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1"/>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0" name="Google Shape;1230;p21"/>
          <p:cNvGrpSpPr/>
          <p:nvPr/>
        </p:nvGrpSpPr>
        <p:grpSpPr>
          <a:xfrm>
            <a:off x="-174748" y="4849957"/>
            <a:ext cx="9617147" cy="3026752"/>
            <a:chOff x="-1192669" y="1924020"/>
            <a:chExt cx="4543534" cy="1429961"/>
          </a:xfrm>
        </p:grpSpPr>
        <p:sp>
          <p:nvSpPr>
            <p:cNvPr id="1231" name="Google Shape;1231;p21"/>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1"/>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1"/>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1"/>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1"/>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1"/>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1"/>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1"/>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1"/>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1"/>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1"/>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1"/>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1"/>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1"/>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1"/>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1"/>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1"/>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1"/>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1"/>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1"/>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1"/>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1"/>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1"/>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1"/>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1"/>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1"/>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1"/>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1"/>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1"/>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1"/>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1"/>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2" name="Google Shape;1262;p21"/>
          <p:cNvGrpSpPr/>
          <p:nvPr/>
        </p:nvGrpSpPr>
        <p:grpSpPr>
          <a:xfrm>
            <a:off x="284778" y="430289"/>
            <a:ext cx="11705812" cy="5256763"/>
            <a:chOff x="213583" y="322717"/>
            <a:chExt cx="8779359" cy="3942572"/>
          </a:xfrm>
        </p:grpSpPr>
        <p:grpSp>
          <p:nvGrpSpPr>
            <p:cNvPr id="1263" name="Google Shape;1263;p21"/>
            <p:cNvGrpSpPr/>
            <p:nvPr/>
          </p:nvGrpSpPr>
          <p:grpSpPr>
            <a:xfrm>
              <a:off x="7561986" y="2461773"/>
              <a:ext cx="1283896" cy="640564"/>
              <a:chOff x="3928210" y="1337178"/>
              <a:chExt cx="913545" cy="455852"/>
            </a:xfrm>
          </p:grpSpPr>
          <p:sp>
            <p:nvSpPr>
              <p:cNvPr id="1264" name="Google Shape;1264;p21"/>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1"/>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1"/>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1"/>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1"/>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9" name="Google Shape;1269;p21"/>
            <p:cNvGrpSpPr/>
            <p:nvPr/>
          </p:nvGrpSpPr>
          <p:grpSpPr>
            <a:xfrm>
              <a:off x="8327142" y="540012"/>
              <a:ext cx="665800" cy="547990"/>
              <a:chOff x="6522431" y="1681510"/>
              <a:chExt cx="420647" cy="346216"/>
            </a:xfrm>
          </p:grpSpPr>
          <p:sp>
            <p:nvSpPr>
              <p:cNvPr id="1270" name="Google Shape;1270;p21"/>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1"/>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1"/>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1"/>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1"/>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1"/>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1"/>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1"/>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1"/>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1"/>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1"/>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1"/>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1"/>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1"/>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1"/>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1"/>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1"/>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1"/>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1"/>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1"/>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1"/>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1"/>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2" name="Google Shape;1292;p21"/>
            <p:cNvGrpSpPr/>
            <p:nvPr/>
          </p:nvGrpSpPr>
          <p:grpSpPr>
            <a:xfrm>
              <a:off x="8488808" y="1894803"/>
              <a:ext cx="246464" cy="231319"/>
              <a:chOff x="5946283" y="1650903"/>
              <a:chExt cx="246464" cy="231319"/>
            </a:xfrm>
          </p:grpSpPr>
          <p:sp>
            <p:nvSpPr>
              <p:cNvPr id="1293" name="Google Shape;1293;p2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5" name="Google Shape;1295;p21"/>
            <p:cNvSpPr/>
            <p:nvPr/>
          </p:nvSpPr>
          <p:spPr>
            <a:xfrm>
              <a:off x="1064837" y="3508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96" name="Google Shape;1296;p21"/>
            <p:cNvGrpSpPr/>
            <p:nvPr/>
          </p:nvGrpSpPr>
          <p:grpSpPr>
            <a:xfrm>
              <a:off x="3367467" y="3569545"/>
              <a:ext cx="634909" cy="695744"/>
              <a:chOff x="7969377" y="2856516"/>
              <a:chExt cx="402682" cy="441266"/>
            </a:xfrm>
          </p:grpSpPr>
          <p:sp>
            <p:nvSpPr>
              <p:cNvPr id="1297" name="Google Shape;1297;p21"/>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1"/>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1"/>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1"/>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1"/>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1"/>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1"/>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1"/>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1"/>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1"/>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1"/>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08" name="Google Shape;1308;p21"/>
            <p:cNvGrpSpPr/>
            <p:nvPr/>
          </p:nvGrpSpPr>
          <p:grpSpPr>
            <a:xfrm>
              <a:off x="494908" y="1060128"/>
              <a:ext cx="246464" cy="231319"/>
              <a:chOff x="5946283" y="1650903"/>
              <a:chExt cx="246464" cy="231319"/>
            </a:xfrm>
          </p:grpSpPr>
          <p:sp>
            <p:nvSpPr>
              <p:cNvPr id="1309" name="Google Shape;1309;p2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1" name="Google Shape;1311;p21"/>
            <p:cNvGrpSpPr/>
            <p:nvPr/>
          </p:nvGrpSpPr>
          <p:grpSpPr>
            <a:xfrm>
              <a:off x="213583" y="1596228"/>
              <a:ext cx="246464" cy="231319"/>
              <a:chOff x="5946283" y="1650903"/>
              <a:chExt cx="246464" cy="231319"/>
            </a:xfrm>
          </p:grpSpPr>
          <p:sp>
            <p:nvSpPr>
              <p:cNvPr id="1312" name="Google Shape;1312;p2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4" name="Google Shape;1314;p21"/>
            <p:cNvSpPr/>
            <p:nvPr/>
          </p:nvSpPr>
          <p:spPr>
            <a:xfrm>
              <a:off x="6530562" y="322717"/>
              <a:ext cx="1072399" cy="548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01005530"/>
      </p:ext>
    </p:extLst>
  </p:cSld>
  <p:clrMapOvr>
    <a:masterClrMapping/>
  </p:clrMapOvr>
  <p:transition spd="slow">
    <p:wip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15"/>
        <p:cNvGrpSpPr/>
        <p:nvPr/>
      </p:nvGrpSpPr>
      <p:grpSpPr>
        <a:xfrm>
          <a:off x="0" y="0"/>
          <a:ext cx="0" cy="0"/>
          <a:chOff x="0" y="0"/>
          <a:chExt cx="0" cy="0"/>
        </a:xfrm>
      </p:grpSpPr>
      <p:sp>
        <p:nvSpPr>
          <p:cNvPr id="1316" name="Google Shape;1316;p22"/>
          <p:cNvSpPr txBox="1">
            <a:spLocks noGrp="1"/>
          </p:cNvSpPr>
          <p:nvPr>
            <p:ph type="subTitle" idx="1"/>
          </p:nvPr>
        </p:nvSpPr>
        <p:spPr>
          <a:xfrm>
            <a:off x="6480800" y="3344200"/>
            <a:ext cx="4751200" cy="10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317" name="Google Shape;1317;p22"/>
          <p:cNvSpPr txBox="1">
            <a:spLocks noGrp="1"/>
          </p:cNvSpPr>
          <p:nvPr>
            <p:ph type="title"/>
          </p:nvPr>
        </p:nvSpPr>
        <p:spPr>
          <a:xfrm>
            <a:off x="6480800" y="2450633"/>
            <a:ext cx="4751200" cy="8936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grpSp>
        <p:nvGrpSpPr>
          <p:cNvPr id="1318" name="Google Shape;1318;p22"/>
          <p:cNvGrpSpPr/>
          <p:nvPr/>
        </p:nvGrpSpPr>
        <p:grpSpPr>
          <a:xfrm>
            <a:off x="-35360" y="4797193"/>
            <a:ext cx="12307213" cy="2681616"/>
            <a:chOff x="-26520" y="3597895"/>
            <a:chExt cx="9230410" cy="2011212"/>
          </a:xfrm>
        </p:grpSpPr>
        <p:grpSp>
          <p:nvGrpSpPr>
            <p:cNvPr id="1319" name="Google Shape;1319;p22"/>
            <p:cNvGrpSpPr/>
            <p:nvPr/>
          </p:nvGrpSpPr>
          <p:grpSpPr>
            <a:xfrm>
              <a:off x="-26520" y="3597895"/>
              <a:ext cx="7357159" cy="2011212"/>
              <a:chOff x="626075" y="3657856"/>
              <a:chExt cx="5447326" cy="1489235"/>
            </a:xfrm>
          </p:grpSpPr>
          <p:sp>
            <p:nvSpPr>
              <p:cNvPr id="1320" name="Google Shape;1320;p22"/>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2"/>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2"/>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2"/>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2"/>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2"/>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2"/>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2"/>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2"/>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2"/>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2"/>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2"/>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2"/>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2"/>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2"/>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2"/>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2"/>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2"/>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2"/>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2"/>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2"/>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2"/>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2"/>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2"/>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2"/>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2"/>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2"/>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2"/>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8" name="Google Shape;1348;p22"/>
            <p:cNvGrpSpPr/>
            <p:nvPr/>
          </p:nvGrpSpPr>
          <p:grpSpPr>
            <a:xfrm>
              <a:off x="4929899" y="4191982"/>
              <a:ext cx="4273991" cy="1334434"/>
              <a:chOff x="2132353" y="3387432"/>
              <a:chExt cx="3764636" cy="1175402"/>
            </a:xfrm>
          </p:grpSpPr>
          <p:sp>
            <p:nvSpPr>
              <p:cNvPr id="1349" name="Google Shape;1349;p22"/>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2"/>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2"/>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2"/>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2"/>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2"/>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2"/>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2"/>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2"/>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2"/>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2"/>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2"/>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2"/>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2"/>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2"/>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2"/>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65" name="Google Shape;1365;p22"/>
          <p:cNvGrpSpPr/>
          <p:nvPr/>
        </p:nvGrpSpPr>
        <p:grpSpPr>
          <a:xfrm>
            <a:off x="103417" y="261638"/>
            <a:ext cx="11847945" cy="4551716"/>
            <a:chOff x="77562" y="196228"/>
            <a:chExt cx="8885959" cy="3413787"/>
          </a:xfrm>
        </p:grpSpPr>
        <p:grpSp>
          <p:nvGrpSpPr>
            <p:cNvPr id="1366" name="Google Shape;1366;p22"/>
            <p:cNvGrpSpPr/>
            <p:nvPr/>
          </p:nvGrpSpPr>
          <p:grpSpPr>
            <a:xfrm>
              <a:off x="5606558" y="196228"/>
              <a:ext cx="246464" cy="231319"/>
              <a:chOff x="5946283" y="1650903"/>
              <a:chExt cx="246464" cy="231319"/>
            </a:xfrm>
          </p:grpSpPr>
          <p:sp>
            <p:nvSpPr>
              <p:cNvPr id="1367" name="Google Shape;1367;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9" name="Google Shape;1369;p22"/>
            <p:cNvGrpSpPr/>
            <p:nvPr/>
          </p:nvGrpSpPr>
          <p:grpSpPr>
            <a:xfrm>
              <a:off x="234808" y="1463528"/>
              <a:ext cx="246464" cy="231319"/>
              <a:chOff x="5946283" y="1650903"/>
              <a:chExt cx="246464" cy="231319"/>
            </a:xfrm>
          </p:grpSpPr>
          <p:sp>
            <p:nvSpPr>
              <p:cNvPr id="1370" name="Google Shape;1370;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2" name="Google Shape;1372;p22"/>
            <p:cNvGrpSpPr/>
            <p:nvPr/>
          </p:nvGrpSpPr>
          <p:grpSpPr>
            <a:xfrm>
              <a:off x="2405808" y="196228"/>
              <a:ext cx="246464" cy="231319"/>
              <a:chOff x="5946283" y="1650903"/>
              <a:chExt cx="246464" cy="231319"/>
            </a:xfrm>
          </p:grpSpPr>
          <p:sp>
            <p:nvSpPr>
              <p:cNvPr id="1373" name="Google Shape;1373;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5" name="Google Shape;1375;p22"/>
            <p:cNvGrpSpPr/>
            <p:nvPr/>
          </p:nvGrpSpPr>
          <p:grpSpPr>
            <a:xfrm>
              <a:off x="8717058" y="3255003"/>
              <a:ext cx="246464" cy="231319"/>
              <a:chOff x="5946283" y="1650903"/>
              <a:chExt cx="246464" cy="231319"/>
            </a:xfrm>
          </p:grpSpPr>
          <p:sp>
            <p:nvSpPr>
              <p:cNvPr id="1376" name="Google Shape;1376;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78" name="Google Shape;1378;p22"/>
            <p:cNvSpPr/>
            <p:nvPr/>
          </p:nvSpPr>
          <p:spPr>
            <a:xfrm>
              <a:off x="1526637" y="4835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2"/>
            <p:cNvSpPr/>
            <p:nvPr/>
          </p:nvSpPr>
          <p:spPr>
            <a:xfrm>
              <a:off x="3904609" y="3026088"/>
              <a:ext cx="1142695" cy="58392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2"/>
            <p:cNvSpPr/>
            <p:nvPr/>
          </p:nvSpPr>
          <p:spPr>
            <a:xfrm>
              <a:off x="77562" y="214182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53109152"/>
      </p:ext>
    </p:extLst>
  </p:cSld>
  <p:clrMapOvr>
    <a:masterClrMapping/>
  </p:clrMapOvr>
  <p:transition spd="slow">
    <p:wip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381"/>
        <p:cNvGrpSpPr/>
        <p:nvPr/>
      </p:nvGrpSpPr>
      <p:grpSpPr>
        <a:xfrm>
          <a:off x="0" y="0"/>
          <a:ext cx="0" cy="0"/>
          <a:chOff x="0" y="0"/>
          <a:chExt cx="0" cy="0"/>
        </a:xfrm>
      </p:grpSpPr>
      <p:sp>
        <p:nvSpPr>
          <p:cNvPr id="1382" name="Google Shape;1382;p23"/>
          <p:cNvSpPr txBox="1">
            <a:spLocks noGrp="1"/>
          </p:cNvSpPr>
          <p:nvPr>
            <p:ph type="subTitle" idx="1"/>
          </p:nvPr>
        </p:nvSpPr>
        <p:spPr>
          <a:xfrm>
            <a:off x="960000" y="3580167"/>
            <a:ext cx="4624800" cy="109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383" name="Google Shape;1383;p23"/>
          <p:cNvSpPr txBox="1">
            <a:spLocks noGrp="1"/>
          </p:cNvSpPr>
          <p:nvPr>
            <p:ph type="title"/>
          </p:nvPr>
        </p:nvSpPr>
        <p:spPr>
          <a:xfrm>
            <a:off x="960016" y="2183000"/>
            <a:ext cx="4624800" cy="1498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384" name="Google Shape;1384;p23"/>
          <p:cNvSpPr>
            <a:spLocks noGrp="1"/>
          </p:cNvSpPr>
          <p:nvPr>
            <p:ph type="pic" idx="2"/>
          </p:nvPr>
        </p:nvSpPr>
        <p:spPr>
          <a:xfrm>
            <a:off x="5872032" y="1305433"/>
            <a:ext cx="5359968" cy="4247136"/>
          </a:xfrm>
          <a:prstGeom prst="cloud">
            <a:avLst/>
          </a:prstGeom>
          <a:noFill/>
          <a:ln w="114300" cap="rnd" cmpd="sng">
            <a:solidFill>
              <a:schemeClr val="lt2"/>
            </a:solidFill>
            <a:prstDash val="solid"/>
            <a:round/>
            <a:headEnd type="none" w="sm" len="sm"/>
            <a:tailEnd type="none" w="sm" len="sm"/>
          </a:ln>
          <a:effectLst>
            <a:outerShdw blurRad="57150" dist="19050" dir="5400000" algn="bl" rotWithShape="0">
              <a:srgbClr val="000000">
                <a:alpha val="10000"/>
              </a:srgbClr>
            </a:outerShdw>
          </a:effectLst>
        </p:spPr>
      </p:sp>
      <p:grpSp>
        <p:nvGrpSpPr>
          <p:cNvPr id="1385" name="Google Shape;1385;p23"/>
          <p:cNvGrpSpPr/>
          <p:nvPr/>
        </p:nvGrpSpPr>
        <p:grpSpPr>
          <a:xfrm>
            <a:off x="-368952" y="411571"/>
            <a:ext cx="12965331" cy="7817019"/>
            <a:chOff x="-276714" y="308678"/>
            <a:chExt cx="9723998" cy="5862764"/>
          </a:xfrm>
        </p:grpSpPr>
        <p:grpSp>
          <p:nvGrpSpPr>
            <p:cNvPr id="1386" name="Google Shape;1386;p23"/>
            <p:cNvGrpSpPr/>
            <p:nvPr/>
          </p:nvGrpSpPr>
          <p:grpSpPr>
            <a:xfrm>
              <a:off x="314433" y="3158378"/>
              <a:ext cx="246464" cy="231319"/>
              <a:chOff x="5946283" y="1650903"/>
              <a:chExt cx="246464" cy="231319"/>
            </a:xfrm>
          </p:grpSpPr>
          <p:sp>
            <p:nvSpPr>
              <p:cNvPr id="1387" name="Google Shape;1387;p2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9" name="Google Shape;1389;p23"/>
            <p:cNvSpPr/>
            <p:nvPr/>
          </p:nvSpPr>
          <p:spPr>
            <a:xfrm>
              <a:off x="7974903" y="3752259"/>
              <a:ext cx="1472381" cy="1896859"/>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3"/>
            <p:cNvSpPr/>
            <p:nvPr/>
          </p:nvSpPr>
          <p:spPr>
            <a:xfrm>
              <a:off x="1961912" y="3862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91" name="Google Shape;1391;p23"/>
            <p:cNvGrpSpPr/>
            <p:nvPr/>
          </p:nvGrpSpPr>
          <p:grpSpPr>
            <a:xfrm>
              <a:off x="-276714" y="3966299"/>
              <a:ext cx="7006583" cy="2205143"/>
              <a:chOff x="-1192669" y="1924020"/>
              <a:chExt cx="4543534" cy="1429961"/>
            </a:xfrm>
          </p:grpSpPr>
          <p:sp>
            <p:nvSpPr>
              <p:cNvPr id="1392" name="Google Shape;1392;p23"/>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3"/>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3"/>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3"/>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3"/>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3"/>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3"/>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3"/>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3"/>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3"/>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3"/>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3"/>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3"/>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3"/>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3"/>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3"/>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3"/>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3"/>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3"/>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3"/>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3"/>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3"/>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3"/>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3"/>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3"/>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3"/>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3"/>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3"/>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3"/>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3"/>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3"/>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3" name="Google Shape;1423;p23"/>
            <p:cNvGrpSpPr/>
            <p:nvPr/>
          </p:nvGrpSpPr>
          <p:grpSpPr>
            <a:xfrm>
              <a:off x="6577933" y="308678"/>
              <a:ext cx="246464" cy="231319"/>
              <a:chOff x="5946283" y="1650903"/>
              <a:chExt cx="246464" cy="231319"/>
            </a:xfrm>
          </p:grpSpPr>
          <p:sp>
            <p:nvSpPr>
              <p:cNvPr id="1424" name="Google Shape;1424;p2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6" name="Google Shape;1426;p23"/>
            <p:cNvGrpSpPr/>
            <p:nvPr/>
          </p:nvGrpSpPr>
          <p:grpSpPr>
            <a:xfrm>
              <a:off x="8639433" y="1650903"/>
              <a:ext cx="246464" cy="231319"/>
              <a:chOff x="5946283" y="1650903"/>
              <a:chExt cx="246464" cy="231319"/>
            </a:xfrm>
          </p:grpSpPr>
          <p:sp>
            <p:nvSpPr>
              <p:cNvPr id="1427" name="Google Shape;1427;p2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9" name="Google Shape;1429;p23"/>
            <p:cNvSpPr/>
            <p:nvPr/>
          </p:nvSpPr>
          <p:spPr>
            <a:xfrm>
              <a:off x="8342187" y="8113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87972388"/>
      </p:ext>
    </p:extLst>
  </p:cSld>
  <p:clrMapOvr>
    <a:masterClrMapping/>
  </p:clrMapOvr>
  <p:transition spd="slow">
    <p:wip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430"/>
        <p:cNvGrpSpPr/>
        <p:nvPr/>
      </p:nvGrpSpPr>
      <p:grpSpPr>
        <a:xfrm>
          <a:off x="0" y="0"/>
          <a:ext cx="0" cy="0"/>
          <a:chOff x="0" y="0"/>
          <a:chExt cx="0" cy="0"/>
        </a:xfrm>
      </p:grpSpPr>
      <p:sp>
        <p:nvSpPr>
          <p:cNvPr id="1431" name="Google Shape;1431;p24"/>
          <p:cNvSpPr txBox="1">
            <a:spLocks noGrp="1"/>
          </p:cNvSpPr>
          <p:nvPr>
            <p:ph type="subTitle" idx="1"/>
          </p:nvPr>
        </p:nvSpPr>
        <p:spPr>
          <a:xfrm>
            <a:off x="1505533" y="2930000"/>
            <a:ext cx="4084000" cy="316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2" name="Google Shape;1432;p24"/>
          <p:cNvSpPr txBox="1">
            <a:spLocks noGrp="1"/>
          </p:cNvSpPr>
          <p:nvPr>
            <p:ph type="subTitle" idx="2"/>
          </p:nvPr>
        </p:nvSpPr>
        <p:spPr>
          <a:xfrm>
            <a:off x="6602433" y="2930000"/>
            <a:ext cx="4084000" cy="316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3" name="Google Shape;1433;p24"/>
          <p:cNvSpPr txBox="1">
            <a:spLocks noGrp="1"/>
          </p:cNvSpPr>
          <p:nvPr>
            <p:ph type="subTitle" idx="3"/>
          </p:nvPr>
        </p:nvSpPr>
        <p:spPr>
          <a:xfrm>
            <a:off x="66023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434" name="Google Shape;1434;p24"/>
          <p:cNvSpPr txBox="1">
            <a:spLocks noGrp="1"/>
          </p:cNvSpPr>
          <p:nvPr>
            <p:ph type="subTitle" idx="4"/>
          </p:nvPr>
        </p:nvSpPr>
        <p:spPr>
          <a:xfrm>
            <a:off x="15055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435" name="Google Shape;1435;p24"/>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436" name="Google Shape;1436;p24"/>
          <p:cNvGrpSpPr/>
          <p:nvPr/>
        </p:nvGrpSpPr>
        <p:grpSpPr>
          <a:xfrm>
            <a:off x="-314503" y="33994"/>
            <a:ext cx="13251161" cy="8019969"/>
            <a:chOff x="-235878" y="25495"/>
            <a:chExt cx="9938371" cy="6014977"/>
          </a:xfrm>
        </p:grpSpPr>
        <p:sp>
          <p:nvSpPr>
            <p:cNvPr id="1437" name="Google Shape;1437;p24"/>
            <p:cNvSpPr/>
            <p:nvPr/>
          </p:nvSpPr>
          <p:spPr>
            <a:xfrm>
              <a:off x="8491422" y="3648652"/>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4"/>
            <p:cNvSpPr/>
            <p:nvPr/>
          </p:nvSpPr>
          <p:spPr>
            <a:xfrm flipH="1">
              <a:off x="-235878" y="3648652"/>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39" name="Google Shape;1439;p24"/>
            <p:cNvGrpSpPr/>
            <p:nvPr/>
          </p:nvGrpSpPr>
          <p:grpSpPr>
            <a:xfrm flipH="1">
              <a:off x="-194744" y="4684108"/>
              <a:ext cx="3985391" cy="1356364"/>
              <a:chOff x="715728" y="1849983"/>
              <a:chExt cx="3985391" cy="1356364"/>
            </a:xfrm>
          </p:grpSpPr>
          <p:sp>
            <p:nvSpPr>
              <p:cNvPr id="1440" name="Google Shape;1440;p2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3" name="Google Shape;1463;p24"/>
            <p:cNvGrpSpPr/>
            <p:nvPr/>
          </p:nvGrpSpPr>
          <p:grpSpPr>
            <a:xfrm flipH="1">
              <a:off x="4844586" y="4610508"/>
              <a:ext cx="4543534" cy="1429961"/>
              <a:chOff x="-1192669" y="1924020"/>
              <a:chExt cx="4543534" cy="1429961"/>
            </a:xfrm>
          </p:grpSpPr>
          <p:sp>
            <p:nvSpPr>
              <p:cNvPr id="1464" name="Google Shape;1464;p2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5" name="Google Shape;1495;p24"/>
            <p:cNvGrpSpPr/>
            <p:nvPr/>
          </p:nvGrpSpPr>
          <p:grpSpPr>
            <a:xfrm>
              <a:off x="8307485" y="4369389"/>
              <a:ext cx="697686" cy="574234"/>
              <a:chOff x="6522431" y="1681510"/>
              <a:chExt cx="420647" cy="346216"/>
            </a:xfrm>
          </p:grpSpPr>
          <p:sp>
            <p:nvSpPr>
              <p:cNvPr id="1496" name="Google Shape;1496;p24"/>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4"/>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4"/>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4"/>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4"/>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4"/>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4"/>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4"/>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4"/>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4"/>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4"/>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4"/>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4"/>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4"/>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4"/>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4"/>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4"/>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4"/>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4"/>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4"/>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4"/>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4"/>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8" name="Google Shape;1518;p24"/>
            <p:cNvGrpSpPr/>
            <p:nvPr/>
          </p:nvGrpSpPr>
          <p:grpSpPr>
            <a:xfrm>
              <a:off x="8462308" y="1991278"/>
              <a:ext cx="246464" cy="231319"/>
              <a:chOff x="5946283" y="1650903"/>
              <a:chExt cx="246464" cy="231319"/>
            </a:xfrm>
          </p:grpSpPr>
          <p:sp>
            <p:nvSpPr>
              <p:cNvPr id="1519" name="Google Shape;1519;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1" name="Google Shape;1521;p24"/>
            <p:cNvSpPr/>
            <p:nvPr/>
          </p:nvSpPr>
          <p:spPr>
            <a:xfrm>
              <a:off x="8543300" y="132937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22" name="Google Shape;1522;p24"/>
            <p:cNvGrpSpPr/>
            <p:nvPr/>
          </p:nvGrpSpPr>
          <p:grpSpPr>
            <a:xfrm>
              <a:off x="-123129" y="1784113"/>
              <a:ext cx="1027610" cy="993820"/>
              <a:chOff x="-123129" y="1784113"/>
              <a:chExt cx="1027610" cy="993820"/>
            </a:xfrm>
          </p:grpSpPr>
          <p:sp>
            <p:nvSpPr>
              <p:cNvPr id="1523" name="Google Shape;1523;p24"/>
              <p:cNvSpPr/>
              <p:nvPr/>
            </p:nvSpPr>
            <p:spPr>
              <a:xfrm rot="-1883868" flipH="1">
                <a:off x="-2369" y="1938762"/>
                <a:ext cx="786090" cy="684523"/>
              </a:xfrm>
              <a:custGeom>
                <a:avLst/>
                <a:gdLst/>
                <a:ahLst/>
                <a:cxnLst/>
                <a:rect l="l" t="t" r="r" b="b"/>
                <a:pathLst>
                  <a:path w="15855" h="13808" extrusionOk="0">
                    <a:moveTo>
                      <a:pt x="3218" y="1"/>
                    </a:moveTo>
                    <a:cubicBezTo>
                      <a:pt x="2663" y="1"/>
                      <a:pt x="2103" y="48"/>
                      <a:pt x="1542" y="147"/>
                    </a:cubicBezTo>
                    <a:cubicBezTo>
                      <a:pt x="1279" y="193"/>
                      <a:pt x="1008" y="252"/>
                      <a:pt x="794" y="410"/>
                    </a:cubicBezTo>
                    <a:cubicBezTo>
                      <a:pt x="0" y="986"/>
                      <a:pt x="283" y="2570"/>
                      <a:pt x="438" y="3386"/>
                    </a:cubicBezTo>
                    <a:cubicBezTo>
                      <a:pt x="671" y="4610"/>
                      <a:pt x="1200" y="5771"/>
                      <a:pt x="1928" y="6778"/>
                    </a:cubicBezTo>
                    <a:cubicBezTo>
                      <a:pt x="2390" y="7416"/>
                      <a:pt x="2946" y="7999"/>
                      <a:pt x="3526" y="8532"/>
                    </a:cubicBezTo>
                    <a:cubicBezTo>
                      <a:pt x="3856" y="8836"/>
                      <a:pt x="4202" y="9124"/>
                      <a:pt x="4559" y="9397"/>
                    </a:cubicBezTo>
                    <a:cubicBezTo>
                      <a:pt x="4737" y="9533"/>
                      <a:pt x="5577" y="9962"/>
                      <a:pt x="5622" y="10148"/>
                    </a:cubicBezTo>
                    <a:cubicBezTo>
                      <a:pt x="5859" y="11125"/>
                      <a:pt x="6355" y="12716"/>
                      <a:pt x="7165" y="13331"/>
                    </a:cubicBezTo>
                    <a:cubicBezTo>
                      <a:pt x="7597" y="13660"/>
                      <a:pt x="8154" y="13807"/>
                      <a:pt x="8975" y="13807"/>
                    </a:cubicBezTo>
                    <a:cubicBezTo>
                      <a:pt x="8984" y="13807"/>
                      <a:pt x="8993" y="13807"/>
                      <a:pt x="9003" y="13807"/>
                    </a:cubicBezTo>
                    <a:cubicBezTo>
                      <a:pt x="9811" y="13807"/>
                      <a:pt x="12342" y="13683"/>
                      <a:pt x="13028" y="12270"/>
                    </a:cubicBezTo>
                    <a:cubicBezTo>
                      <a:pt x="13137" y="12044"/>
                      <a:pt x="13195" y="11805"/>
                      <a:pt x="13205" y="11566"/>
                    </a:cubicBezTo>
                    <a:cubicBezTo>
                      <a:pt x="13535" y="11430"/>
                      <a:pt x="13820" y="11208"/>
                      <a:pt x="14026" y="10915"/>
                    </a:cubicBezTo>
                    <a:cubicBezTo>
                      <a:pt x="14173" y="10707"/>
                      <a:pt x="14306" y="10435"/>
                      <a:pt x="14357" y="10098"/>
                    </a:cubicBezTo>
                    <a:cubicBezTo>
                      <a:pt x="14875" y="9913"/>
                      <a:pt x="15295" y="9482"/>
                      <a:pt x="15491" y="8899"/>
                    </a:cubicBezTo>
                    <a:cubicBezTo>
                      <a:pt x="15854" y="7817"/>
                      <a:pt x="15565" y="4718"/>
                      <a:pt x="14385" y="3823"/>
                    </a:cubicBezTo>
                    <a:cubicBezTo>
                      <a:pt x="14132" y="3633"/>
                      <a:pt x="13542" y="3187"/>
                      <a:pt x="11247" y="3187"/>
                    </a:cubicBezTo>
                    <a:lnTo>
                      <a:pt x="11082" y="3187"/>
                    </a:lnTo>
                    <a:cubicBezTo>
                      <a:pt x="8880" y="1283"/>
                      <a:pt x="6116" y="1"/>
                      <a:pt x="3218"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4"/>
              <p:cNvSpPr/>
              <p:nvPr/>
            </p:nvSpPr>
            <p:spPr>
              <a:xfrm rot="-1883868" flipH="1">
                <a:off x="213291" y="2369986"/>
                <a:ext cx="158705" cy="177625"/>
              </a:xfrm>
              <a:custGeom>
                <a:avLst/>
                <a:gdLst/>
                <a:ahLst/>
                <a:cxnLst/>
                <a:rect l="l" t="t" r="r" b="b"/>
                <a:pathLst>
                  <a:path w="3201" h="3583" extrusionOk="0">
                    <a:moveTo>
                      <a:pt x="2133" y="0"/>
                    </a:moveTo>
                    <a:cubicBezTo>
                      <a:pt x="2122" y="0"/>
                      <a:pt x="2112" y="3"/>
                      <a:pt x="2105" y="10"/>
                    </a:cubicBezTo>
                    <a:cubicBezTo>
                      <a:pt x="1975" y="130"/>
                      <a:pt x="1" y="2980"/>
                      <a:pt x="1" y="2980"/>
                    </a:cubicBezTo>
                    <a:cubicBezTo>
                      <a:pt x="1" y="2980"/>
                      <a:pt x="754" y="3583"/>
                      <a:pt x="1186" y="3583"/>
                    </a:cubicBezTo>
                    <a:cubicBezTo>
                      <a:pt x="1269" y="3583"/>
                      <a:pt x="1339" y="3561"/>
                      <a:pt x="1391" y="3509"/>
                    </a:cubicBezTo>
                    <a:cubicBezTo>
                      <a:pt x="1714" y="3183"/>
                      <a:pt x="3200" y="1368"/>
                      <a:pt x="3120" y="1132"/>
                    </a:cubicBezTo>
                    <a:cubicBezTo>
                      <a:pt x="3043" y="907"/>
                      <a:pt x="2322" y="0"/>
                      <a:pt x="2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4"/>
              <p:cNvSpPr/>
              <p:nvPr/>
            </p:nvSpPr>
            <p:spPr>
              <a:xfrm rot="-1883868" flipH="1">
                <a:off x="301508" y="2399104"/>
                <a:ext cx="243041" cy="156358"/>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4"/>
              <p:cNvSpPr/>
              <p:nvPr/>
            </p:nvSpPr>
            <p:spPr>
              <a:xfrm rot="-1883868" flipH="1">
                <a:off x="99656" y="2290319"/>
                <a:ext cx="203476" cy="188036"/>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4"/>
              <p:cNvSpPr/>
              <p:nvPr/>
            </p:nvSpPr>
            <p:spPr>
              <a:xfrm rot="-1883868" flipH="1">
                <a:off x="301508" y="2399104"/>
                <a:ext cx="243041" cy="156358"/>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4"/>
              <p:cNvSpPr/>
              <p:nvPr/>
            </p:nvSpPr>
            <p:spPr>
              <a:xfrm rot="-1883868" flipH="1">
                <a:off x="452125" y="2399699"/>
                <a:ext cx="69858" cy="94786"/>
              </a:xfrm>
              <a:custGeom>
                <a:avLst/>
                <a:gdLst/>
                <a:ahLst/>
                <a:cxnLst/>
                <a:rect l="l" t="t" r="r" b="b"/>
                <a:pathLst>
                  <a:path w="1409" h="1912" extrusionOk="0">
                    <a:moveTo>
                      <a:pt x="295" y="0"/>
                    </a:moveTo>
                    <a:cubicBezTo>
                      <a:pt x="288" y="0"/>
                      <a:pt x="281" y="1"/>
                      <a:pt x="275" y="2"/>
                    </a:cubicBezTo>
                    <a:cubicBezTo>
                      <a:pt x="1" y="68"/>
                      <a:pt x="669" y="1912"/>
                      <a:pt x="1021" y="1912"/>
                    </a:cubicBezTo>
                    <a:cubicBezTo>
                      <a:pt x="1047" y="1912"/>
                      <a:pt x="1072" y="1902"/>
                      <a:pt x="1094" y="1880"/>
                    </a:cubicBezTo>
                    <a:cubicBezTo>
                      <a:pt x="1409" y="1569"/>
                      <a:pt x="605" y="0"/>
                      <a:pt x="295"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4"/>
              <p:cNvSpPr/>
              <p:nvPr/>
            </p:nvSpPr>
            <p:spPr>
              <a:xfrm rot="-1883868" flipH="1">
                <a:off x="99656" y="2290319"/>
                <a:ext cx="203476" cy="188036"/>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4"/>
              <p:cNvSpPr/>
              <p:nvPr/>
            </p:nvSpPr>
            <p:spPr>
              <a:xfrm rot="-1883868" flipH="1">
                <a:off x="134227" y="2002765"/>
                <a:ext cx="539777" cy="444286"/>
              </a:xfrm>
              <a:custGeom>
                <a:avLst/>
                <a:gdLst/>
                <a:ahLst/>
                <a:cxnLst/>
                <a:rect l="l" t="t" r="r" b="b"/>
                <a:pathLst>
                  <a:path w="10887" h="8962" extrusionOk="0">
                    <a:moveTo>
                      <a:pt x="1567" y="0"/>
                    </a:moveTo>
                    <a:cubicBezTo>
                      <a:pt x="743" y="0"/>
                      <a:pt x="254" y="132"/>
                      <a:pt x="254" y="132"/>
                    </a:cubicBezTo>
                    <a:cubicBezTo>
                      <a:pt x="0" y="5949"/>
                      <a:pt x="8233" y="8961"/>
                      <a:pt x="8233" y="8961"/>
                    </a:cubicBezTo>
                    <a:lnTo>
                      <a:pt x="10887" y="5541"/>
                    </a:lnTo>
                    <a:cubicBezTo>
                      <a:pt x="7256" y="722"/>
                      <a:pt x="3495" y="0"/>
                      <a:pt x="1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4"/>
              <p:cNvSpPr/>
              <p:nvPr/>
            </p:nvSpPr>
            <p:spPr>
              <a:xfrm rot="-1883868" flipH="1">
                <a:off x="253553" y="2094208"/>
                <a:ext cx="258460" cy="208807"/>
              </a:xfrm>
              <a:custGeom>
                <a:avLst/>
                <a:gdLst/>
                <a:ahLst/>
                <a:cxnLst/>
                <a:rect l="l" t="t" r="r" b="b"/>
                <a:pathLst>
                  <a:path w="5213" h="4212" extrusionOk="0">
                    <a:moveTo>
                      <a:pt x="2019" y="0"/>
                    </a:moveTo>
                    <a:cubicBezTo>
                      <a:pt x="1475" y="0"/>
                      <a:pt x="877" y="205"/>
                      <a:pt x="410" y="852"/>
                    </a:cubicBezTo>
                    <a:cubicBezTo>
                      <a:pt x="63" y="1333"/>
                      <a:pt x="1" y="1825"/>
                      <a:pt x="56" y="2242"/>
                    </a:cubicBezTo>
                    <a:cubicBezTo>
                      <a:pt x="146" y="2937"/>
                      <a:pt x="581" y="3531"/>
                      <a:pt x="1181" y="3890"/>
                    </a:cubicBezTo>
                    <a:cubicBezTo>
                      <a:pt x="1484" y="4070"/>
                      <a:pt x="1883" y="4212"/>
                      <a:pt x="2312" y="4212"/>
                    </a:cubicBezTo>
                    <a:cubicBezTo>
                      <a:pt x="2797" y="4212"/>
                      <a:pt x="3320" y="4030"/>
                      <a:pt x="3782" y="3517"/>
                    </a:cubicBezTo>
                    <a:cubicBezTo>
                      <a:pt x="5212" y="1932"/>
                      <a:pt x="3774" y="659"/>
                      <a:pt x="3215" y="323"/>
                    </a:cubicBezTo>
                    <a:cubicBezTo>
                      <a:pt x="2950" y="165"/>
                      <a:pt x="2506" y="0"/>
                      <a:pt x="2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4"/>
              <p:cNvSpPr/>
              <p:nvPr/>
            </p:nvSpPr>
            <p:spPr>
              <a:xfrm rot="-1883868" flipH="1">
                <a:off x="294049" y="2099258"/>
                <a:ext cx="219837" cy="169247"/>
              </a:xfrm>
              <a:custGeom>
                <a:avLst/>
                <a:gdLst/>
                <a:ahLst/>
                <a:cxnLst/>
                <a:rect l="l" t="t" r="r" b="b"/>
                <a:pathLst>
                  <a:path w="4434" h="3414" extrusionOk="0">
                    <a:moveTo>
                      <a:pt x="2196" y="0"/>
                    </a:moveTo>
                    <a:cubicBezTo>
                      <a:pt x="1724" y="0"/>
                      <a:pt x="1244" y="241"/>
                      <a:pt x="878" y="834"/>
                    </a:cubicBezTo>
                    <a:cubicBezTo>
                      <a:pt x="0" y="2253"/>
                      <a:pt x="1243" y="3414"/>
                      <a:pt x="2409" y="3414"/>
                    </a:cubicBezTo>
                    <a:cubicBezTo>
                      <a:pt x="2914" y="3414"/>
                      <a:pt x="3404" y="3196"/>
                      <a:pt x="3701" y="2686"/>
                    </a:cubicBezTo>
                    <a:cubicBezTo>
                      <a:pt x="4434" y="1426"/>
                      <a:pt x="3342" y="0"/>
                      <a:pt x="2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4"/>
              <p:cNvSpPr/>
              <p:nvPr/>
            </p:nvSpPr>
            <p:spPr>
              <a:xfrm rot="-1883868" flipH="1">
                <a:off x="409572" y="2086043"/>
                <a:ext cx="50373" cy="161811"/>
              </a:xfrm>
              <a:custGeom>
                <a:avLst/>
                <a:gdLst/>
                <a:ahLst/>
                <a:cxnLst/>
                <a:rect l="l" t="t" r="r" b="b"/>
                <a:pathLst>
                  <a:path w="1016" h="3264" extrusionOk="0">
                    <a:moveTo>
                      <a:pt x="673" y="0"/>
                    </a:moveTo>
                    <a:cubicBezTo>
                      <a:pt x="433" y="100"/>
                      <a:pt x="203" y="277"/>
                      <a:pt x="1" y="547"/>
                    </a:cubicBezTo>
                    <a:lnTo>
                      <a:pt x="235" y="2905"/>
                    </a:lnTo>
                    <a:cubicBezTo>
                      <a:pt x="464" y="3079"/>
                      <a:pt x="733" y="3203"/>
                      <a:pt x="1016" y="3264"/>
                    </a:cubicBezTo>
                    <a:lnTo>
                      <a:pt x="673" y="0"/>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4"/>
              <p:cNvSpPr/>
              <p:nvPr/>
            </p:nvSpPr>
            <p:spPr>
              <a:xfrm rot="-1883868" flipH="1">
                <a:off x="374373" y="2103900"/>
                <a:ext cx="44324" cy="169098"/>
              </a:xfrm>
              <a:custGeom>
                <a:avLst/>
                <a:gdLst/>
                <a:ahLst/>
                <a:cxnLst/>
                <a:rect l="l" t="t" r="r" b="b"/>
                <a:pathLst>
                  <a:path w="894" h="3411" extrusionOk="0">
                    <a:moveTo>
                      <a:pt x="246" y="0"/>
                    </a:moveTo>
                    <a:cubicBezTo>
                      <a:pt x="164" y="0"/>
                      <a:pt x="82" y="8"/>
                      <a:pt x="0" y="23"/>
                    </a:cubicBezTo>
                    <a:lnTo>
                      <a:pt x="477" y="3411"/>
                    </a:lnTo>
                    <a:cubicBezTo>
                      <a:pt x="618" y="3410"/>
                      <a:pt x="759" y="3393"/>
                      <a:pt x="894" y="3355"/>
                    </a:cubicBezTo>
                    <a:lnTo>
                      <a:pt x="457" y="16"/>
                    </a:lnTo>
                    <a:cubicBezTo>
                      <a:pt x="388" y="6"/>
                      <a:pt x="317" y="0"/>
                      <a:pt x="246"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4"/>
              <p:cNvSpPr/>
              <p:nvPr/>
            </p:nvSpPr>
            <p:spPr>
              <a:xfrm rot="-1883868" flipH="1">
                <a:off x="374216" y="1936495"/>
                <a:ext cx="206253" cy="207766"/>
              </a:xfrm>
              <a:custGeom>
                <a:avLst/>
                <a:gdLst/>
                <a:ahLst/>
                <a:cxnLst/>
                <a:rect l="l" t="t" r="r" b="b"/>
                <a:pathLst>
                  <a:path w="4160" h="4191" extrusionOk="0">
                    <a:moveTo>
                      <a:pt x="1380" y="0"/>
                    </a:moveTo>
                    <a:cubicBezTo>
                      <a:pt x="556" y="0"/>
                      <a:pt x="68" y="132"/>
                      <a:pt x="68" y="132"/>
                    </a:cubicBezTo>
                    <a:cubicBezTo>
                      <a:pt x="0" y="1686"/>
                      <a:pt x="540" y="3041"/>
                      <a:pt x="1364" y="4190"/>
                    </a:cubicBezTo>
                    <a:cubicBezTo>
                      <a:pt x="2259" y="3212"/>
                      <a:pt x="3427" y="1812"/>
                      <a:pt x="4160" y="464"/>
                    </a:cubicBezTo>
                    <a:cubicBezTo>
                      <a:pt x="3049" y="99"/>
                      <a:pt x="2090" y="0"/>
                      <a:pt x="1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4"/>
              <p:cNvSpPr/>
              <p:nvPr/>
            </p:nvSpPr>
            <p:spPr>
              <a:xfrm rot="-1883868" flipH="1">
                <a:off x="188940" y="2326651"/>
                <a:ext cx="257122" cy="170932"/>
              </a:xfrm>
              <a:custGeom>
                <a:avLst/>
                <a:gdLst/>
                <a:ahLst/>
                <a:cxnLst/>
                <a:rect l="l" t="t" r="r" b="b"/>
                <a:pathLst>
                  <a:path w="5186" h="3448" extrusionOk="0">
                    <a:moveTo>
                      <a:pt x="1501" y="0"/>
                    </a:moveTo>
                    <a:cubicBezTo>
                      <a:pt x="1291" y="0"/>
                      <a:pt x="1107" y="68"/>
                      <a:pt x="964" y="223"/>
                    </a:cubicBezTo>
                    <a:cubicBezTo>
                      <a:pt x="0" y="1268"/>
                      <a:pt x="3268" y="3447"/>
                      <a:pt x="4410" y="3447"/>
                    </a:cubicBezTo>
                    <a:cubicBezTo>
                      <a:pt x="4564" y="3447"/>
                      <a:pt x="4679" y="3408"/>
                      <a:pt x="4740" y="3321"/>
                    </a:cubicBezTo>
                    <a:cubicBezTo>
                      <a:pt x="5186" y="2689"/>
                      <a:pt x="282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4"/>
              <p:cNvSpPr/>
              <p:nvPr/>
            </p:nvSpPr>
            <p:spPr>
              <a:xfrm rot="-1883868" flipH="1">
                <a:off x="225644" y="2368715"/>
                <a:ext cx="178289" cy="126068"/>
              </a:xfrm>
              <a:custGeom>
                <a:avLst/>
                <a:gdLst/>
                <a:ahLst/>
                <a:cxnLst/>
                <a:rect l="l" t="t" r="r" b="b"/>
                <a:pathLst>
                  <a:path w="3596" h="2543" extrusionOk="0">
                    <a:moveTo>
                      <a:pt x="352" y="1"/>
                    </a:moveTo>
                    <a:cubicBezTo>
                      <a:pt x="279" y="1"/>
                      <a:pt x="229" y="28"/>
                      <a:pt x="207" y="87"/>
                    </a:cubicBezTo>
                    <a:cubicBezTo>
                      <a:pt x="0" y="659"/>
                      <a:pt x="2828" y="2542"/>
                      <a:pt x="3341" y="2542"/>
                    </a:cubicBezTo>
                    <a:cubicBezTo>
                      <a:pt x="3374" y="2542"/>
                      <a:pt x="3398" y="2534"/>
                      <a:pt x="3410" y="2518"/>
                    </a:cubicBezTo>
                    <a:cubicBezTo>
                      <a:pt x="3596" y="2274"/>
                      <a:pt x="1022" y="1"/>
                      <a:pt x="35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4"/>
              <p:cNvSpPr/>
              <p:nvPr/>
            </p:nvSpPr>
            <p:spPr>
              <a:xfrm rot="-1883868" flipH="1">
                <a:off x="480228" y="1938845"/>
                <a:ext cx="88550" cy="152838"/>
              </a:xfrm>
              <a:custGeom>
                <a:avLst/>
                <a:gdLst/>
                <a:ahLst/>
                <a:cxnLst/>
                <a:rect l="l" t="t" r="r" b="b"/>
                <a:pathLst>
                  <a:path w="1786" h="3083" extrusionOk="0">
                    <a:moveTo>
                      <a:pt x="246" y="1"/>
                    </a:moveTo>
                    <a:cubicBezTo>
                      <a:pt x="224" y="1"/>
                      <a:pt x="207" y="13"/>
                      <a:pt x="194" y="38"/>
                    </a:cubicBezTo>
                    <a:cubicBezTo>
                      <a:pt x="1" y="417"/>
                      <a:pt x="1000" y="3082"/>
                      <a:pt x="1400" y="3082"/>
                    </a:cubicBezTo>
                    <a:cubicBezTo>
                      <a:pt x="1427" y="3082"/>
                      <a:pt x="1451" y="3070"/>
                      <a:pt x="1472" y="3045"/>
                    </a:cubicBezTo>
                    <a:cubicBezTo>
                      <a:pt x="1786" y="2663"/>
                      <a:pt x="569" y="1"/>
                      <a:pt x="246"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39" name="Google Shape;1539;p24"/>
            <p:cNvGrpSpPr/>
            <p:nvPr/>
          </p:nvGrpSpPr>
          <p:grpSpPr>
            <a:xfrm>
              <a:off x="340983" y="2906003"/>
              <a:ext cx="246464" cy="231319"/>
              <a:chOff x="5946283" y="1650903"/>
              <a:chExt cx="246464" cy="231319"/>
            </a:xfrm>
          </p:grpSpPr>
          <p:sp>
            <p:nvSpPr>
              <p:cNvPr id="1540" name="Google Shape;1540;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2" name="Google Shape;1542;p24"/>
            <p:cNvGrpSpPr/>
            <p:nvPr/>
          </p:nvGrpSpPr>
          <p:grpSpPr>
            <a:xfrm>
              <a:off x="165808" y="1424753"/>
              <a:ext cx="246464" cy="231319"/>
              <a:chOff x="5946283" y="1650903"/>
              <a:chExt cx="246464" cy="231319"/>
            </a:xfrm>
          </p:grpSpPr>
          <p:sp>
            <p:nvSpPr>
              <p:cNvPr id="1543" name="Google Shape;1543;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5" name="Google Shape;1545;p24"/>
            <p:cNvGrpSpPr/>
            <p:nvPr/>
          </p:nvGrpSpPr>
          <p:grpSpPr>
            <a:xfrm>
              <a:off x="8674608" y="610303"/>
              <a:ext cx="246464" cy="231319"/>
              <a:chOff x="5946283" y="1650903"/>
              <a:chExt cx="246464" cy="231319"/>
            </a:xfrm>
          </p:grpSpPr>
          <p:sp>
            <p:nvSpPr>
              <p:cNvPr id="1546" name="Google Shape;1546;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8" name="Google Shape;1548;p24"/>
            <p:cNvGrpSpPr/>
            <p:nvPr/>
          </p:nvGrpSpPr>
          <p:grpSpPr>
            <a:xfrm rot="-2905128">
              <a:off x="8332296" y="2467544"/>
              <a:ext cx="1345374" cy="671268"/>
              <a:chOff x="3928210" y="1337178"/>
              <a:chExt cx="913545" cy="455852"/>
            </a:xfrm>
          </p:grpSpPr>
          <p:sp>
            <p:nvSpPr>
              <p:cNvPr id="1549" name="Google Shape;1549;p24"/>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4"/>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4"/>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4"/>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4"/>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54" name="Google Shape;1554;p24"/>
            <p:cNvSpPr/>
            <p:nvPr/>
          </p:nvSpPr>
          <p:spPr>
            <a:xfrm>
              <a:off x="34487" y="761395"/>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4"/>
            <p:cNvSpPr/>
            <p:nvPr/>
          </p:nvSpPr>
          <p:spPr>
            <a:xfrm>
              <a:off x="3683062" y="14227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4"/>
            <p:cNvSpPr/>
            <p:nvPr/>
          </p:nvSpPr>
          <p:spPr>
            <a:xfrm>
              <a:off x="5418787" y="25495"/>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58351302"/>
      </p:ext>
    </p:extLst>
  </p:cSld>
  <p:clrMapOvr>
    <a:masterClrMapping/>
  </p:clrMapOvr>
  <p:transition spd="slow">
    <p:wip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557"/>
        <p:cNvGrpSpPr/>
        <p:nvPr/>
      </p:nvGrpSpPr>
      <p:grpSpPr>
        <a:xfrm>
          <a:off x="0" y="0"/>
          <a:ext cx="0" cy="0"/>
          <a:chOff x="0" y="0"/>
          <a:chExt cx="0" cy="0"/>
        </a:xfrm>
      </p:grpSpPr>
      <p:sp>
        <p:nvSpPr>
          <p:cNvPr id="1558" name="Google Shape;1558;p25"/>
          <p:cNvSpPr/>
          <p:nvPr/>
        </p:nvSpPr>
        <p:spPr>
          <a:xfrm>
            <a:off x="-1307344" y="4753654"/>
            <a:ext cx="2197816" cy="1347999"/>
          </a:xfrm>
          <a:custGeom>
            <a:avLst/>
            <a:gdLst/>
            <a:ahLst/>
            <a:cxnLst/>
            <a:rect l="l" t="t" r="r" b="b"/>
            <a:pathLst>
              <a:path w="55143" h="33824" extrusionOk="0">
                <a:moveTo>
                  <a:pt x="27167" y="1"/>
                </a:moveTo>
                <a:cubicBezTo>
                  <a:pt x="25932" y="1"/>
                  <a:pt x="24688" y="473"/>
                  <a:pt x="23706" y="1237"/>
                </a:cubicBezTo>
                <a:cubicBezTo>
                  <a:pt x="22860" y="1895"/>
                  <a:pt x="22154" y="2813"/>
                  <a:pt x="22013" y="3876"/>
                </a:cubicBezTo>
                <a:cubicBezTo>
                  <a:pt x="21750" y="3560"/>
                  <a:pt x="21345" y="3407"/>
                  <a:pt x="20938" y="3407"/>
                </a:cubicBezTo>
                <a:cubicBezTo>
                  <a:pt x="20442" y="3407"/>
                  <a:pt x="19942" y="3633"/>
                  <a:pt x="19690" y="4065"/>
                </a:cubicBezTo>
                <a:cubicBezTo>
                  <a:pt x="19409" y="3807"/>
                  <a:pt x="19038" y="3688"/>
                  <a:pt x="18663" y="3688"/>
                </a:cubicBezTo>
                <a:cubicBezTo>
                  <a:pt x="18126" y="3688"/>
                  <a:pt x="17579" y="3931"/>
                  <a:pt x="17270" y="4362"/>
                </a:cubicBezTo>
                <a:lnTo>
                  <a:pt x="17270" y="4362"/>
                </a:lnTo>
                <a:cubicBezTo>
                  <a:pt x="16648" y="3586"/>
                  <a:pt x="15645" y="3149"/>
                  <a:pt x="14651" y="3149"/>
                </a:cubicBezTo>
                <a:cubicBezTo>
                  <a:pt x="14159" y="3149"/>
                  <a:pt x="13670" y="3256"/>
                  <a:pt x="13231" y="3482"/>
                </a:cubicBezTo>
                <a:cubicBezTo>
                  <a:pt x="11828" y="4207"/>
                  <a:pt x="11124" y="6051"/>
                  <a:pt x="11688" y="7526"/>
                </a:cubicBezTo>
                <a:cubicBezTo>
                  <a:pt x="11315" y="7487"/>
                  <a:pt x="10936" y="7452"/>
                  <a:pt x="10560" y="7452"/>
                </a:cubicBezTo>
                <a:cubicBezTo>
                  <a:pt x="10122" y="7452"/>
                  <a:pt x="9688" y="7499"/>
                  <a:pt x="9274" y="7639"/>
                </a:cubicBezTo>
                <a:cubicBezTo>
                  <a:pt x="7818" y="8133"/>
                  <a:pt x="6923" y="9883"/>
                  <a:pt x="7376" y="11355"/>
                </a:cubicBezTo>
                <a:cubicBezTo>
                  <a:pt x="7413" y="11475"/>
                  <a:pt x="7458" y="11605"/>
                  <a:pt x="7408" y="11721"/>
                </a:cubicBezTo>
                <a:cubicBezTo>
                  <a:pt x="7345" y="11869"/>
                  <a:pt x="7176" y="11905"/>
                  <a:pt x="7004" y="11905"/>
                </a:cubicBezTo>
                <a:cubicBezTo>
                  <a:pt x="6936" y="11905"/>
                  <a:pt x="6868" y="11899"/>
                  <a:pt x="6806" y="11893"/>
                </a:cubicBezTo>
                <a:cubicBezTo>
                  <a:pt x="6661" y="11878"/>
                  <a:pt x="6498" y="11869"/>
                  <a:pt x="6325" y="11869"/>
                </a:cubicBezTo>
                <a:cubicBezTo>
                  <a:pt x="5674" y="11869"/>
                  <a:pt x="4899" y="11998"/>
                  <a:pt x="4553" y="12426"/>
                </a:cubicBezTo>
                <a:cubicBezTo>
                  <a:pt x="3863" y="13282"/>
                  <a:pt x="3619" y="15285"/>
                  <a:pt x="4240" y="15988"/>
                </a:cubicBezTo>
                <a:cubicBezTo>
                  <a:pt x="4539" y="16328"/>
                  <a:pt x="3240" y="16194"/>
                  <a:pt x="2098" y="17923"/>
                </a:cubicBezTo>
                <a:cubicBezTo>
                  <a:pt x="1" y="21098"/>
                  <a:pt x="2594" y="25001"/>
                  <a:pt x="5691" y="25001"/>
                </a:cubicBezTo>
                <a:cubicBezTo>
                  <a:pt x="6253" y="25001"/>
                  <a:pt x="6831" y="24872"/>
                  <a:pt x="7401" y="24588"/>
                </a:cubicBezTo>
                <a:lnTo>
                  <a:pt x="7401" y="24588"/>
                </a:lnTo>
                <a:cubicBezTo>
                  <a:pt x="6619" y="25295"/>
                  <a:pt x="6484" y="26476"/>
                  <a:pt x="6619" y="27521"/>
                </a:cubicBezTo>
                <a:cubicBezTo>
                  <a:pt x="6734" y="28403"/>
                  <a:pt x="7029" y="29302"/>
                  <a:pt x="7671" y="29916"/>
                </a:cubicBezTo>
                <a:cubicBezTo>
                  <a:pt x="8357" y="30575"/>
                  <a:pt x="9332" y="30817"/>
                  <a:pt x="10264" y="31010"/>
                </a:cubicBezTo>
                <a:cubicBezTo>
                  <a:pt x="10885" y="31137"/>
                  <a:pt x="11516" y="31252"/>
                  <a:pt x="12147" y="31252"/>
                </a:cubicBezTo>
                <a:cubicBezTo>
                  <a:pt x="12304" y="31252"/>
                  <a:pt x="12462" y="31245"/>
                  <a:pt x="12620" y="31229"/>
                </a:cubicBezTo>
                <a:cubicBezTo>
                  <a:pt x="13407" y="31147"/>
                  <a:pt x="14201" y="30814"/>
                  <a:pt x="14678" y="30180"/>
                </a:cubicBezTo>
                <a:cubicBezTo>
                  <a:pt x="14678" y="30180"/>
                  <a:pt x="15554" y="33213"/>
                  <a:pt x="19451" y="33213"/>
                </a:cubicBezTo>
                <a:cubicBezTo>
                  <a:pt x="23348" y="33213"/>
                  <a:pt x="25529" y="30256"/>
                  <a:pt x="25529" y="30256"/>
                </a:cubicBezTo>
                <a:cubicBezTo>
                  <a:pt x="25529" y="30256"/>
                  <a:pt x="28173" y="33823"/>
                  <a:pt x="31806" y="33823"/>
                </a:cubicBezTo>
                <a:cubicBezTo>
                  <a:pt x="35438" y="33823"/>
                  <a:pt x="38099" y="30454"/>
                  <a:pt x="38099" y="30454"/>
                </a:cubicBezTo>
                <a:cubicBezTo>
                  <a:pt x="38099" y="30454"/>
                  <a:pt x="39543" y="33212"/>
                  <a:pt x="42974" y="33212"/>
                </a:cubicBezTo>
                <a:cubicBezTo>
                  <a:pt x="46405" y="33212"/>
                  <a:pt x="49708" y="31378"/>
                  <a:pt x="48849" y="28141"/>
                </a:cubicBezTo>
                <a:cubicBezTo>
                  <a:pt x="48849" y="28141"/>
                  <a:pt x="54458" y="25286"/>
                  <a:pt x="49389" y="20424"/>
                </a:cubicBezTo>
                <a:cubicBezTo>
                  <a:pt x="49389" y="20424"/>
                  <a:pt x="55142" y="17957"/>
                  <a:pt x="50302" y="13646"/>
                </a:cubicBezTo>
                <a:cubicBezTo>
                  <a:pt x="50302" y="13646"/>
                  <a:pt x="51741" y="11917"/>
                  <a:pt x="50956" y="9359"/>
                </a:cubicBezTo>
                <a:cubicBezTo>
                  <a:pt x="50335" y="7334"/>
                  <a:pt x="48614" y="5638"/>
                  <a:pt x="46545" y="5180"/>
                </a:cubicBezTo>
                <a:cubicBezTo>
                  <a:pt x="46195" y="5102"/>
                  <a:pt x="45836" y="5064"/>
                  <a:pt x="45477" y="5064"/>
                </a:cubicBezTo>
                <a:cubicBezTo>
                  <a:pt x="43715" y="5064"/>
                  <a:pt x="41942" y="5972"/>
                  <a:pt x="41104" y="7520"/>
                </a:cubicBezTo>
                <a:cubicBezTo>
                  <a:pt x="41012" y="6821"/>
                  <a:pt x="40814" y="6092"/>
                  <a:pt x="40292" y="5619"/>
                </a:cubicBezTo>
                <a:cubicBezTo>
                  <a:pt x="40024" y="5376"/>
                  <a:pt x="39648" y="5239"/>
                  <a:pt x="39288" y="5239"/>
                </a:cubicBezTo>
                <a:cubicBezTo>
                  <a:pt x="38947" y="5239"/>
                  <a:pt x="38620" y="5361"/>
                  <a:pt x="38411" y="5633"/>
                </a:cubicBezTo>
                <a:cubicBezTo>
                  <a:pt x="38402" y="5020"/>
                  <a:pt x="38008" y="4432"/>
                  <a:pt x="37448" y="4187"/>
                </a:cubicBezTo>
                <a:cubicBezTo>
                  <a:pt x="37250" y="4101"/>
                  <a:pt x="37036" y="4059"/>
                  <a:pt x="36821" y="4059"/>
                </a:cubicBezTo>
                <a:cubicBezTo>
                  <a:pt x="36425" y="4059"/>
                  <a:pt x="36028" y="4201"/>
                  <a:pt x="35733" y="4467"/>
                </a:cubicBezTo>
                <a:cubicBezTo>
                  <a:pt x="35431" y="3603"/>
                  <a:pt x="34625" y="2937"/>
                  <a:pt x="33720" y="2803"/>
                </a:cubicBezTo>
                <a:cubicBezTo>
                  <a:pt x="33604" y="2786"/>
                  <a:pt x="33488" y="2777"/>
                  <a:pt x="33371" y="2777"/>
                </a:cubicBezTo>
                <a:cubicBezTo>
                  <a:pt x="32575" y="2777"/>
                  <a:pt x="31781" y="3167"/>
                  <a:pt x="31311" y="3813"/>
                </a:cubicBezTo>
                <a:cubicBezTo>
                  <a:pt x="31330" y="2145"/>
                  <a:pt x="30015" y="628"/>
                  <a:pt x="28409" y="170"/>
                </a:cubicBezTo>
                <a:cubicBezTo>
                  <a:pt x="28003" y="55"/>
                  <a:pt x="27585" y="1"/>
                  <a:pt x="27167"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59" name="Google Shape;1559;p25"/>
          <p:cNvGrpSpPr/>
          <p:nvPr/>
        </p:nvGrpSpPr>
        <p:grpSpPr>
          <a:xfrm>
            <a:off x="3830366" y="6143338"/>
            <a:ext cx="8695061" cy="2959225"/>
            <a:chOff x="715728" y="1849983"/>
            <a:chExt cx="3985391" cy="1356364"/>
          </a:xfrm>
        </p:grpSpPr>
        <p:sp>
          <p:nvSpPr>
            <p:cNvPr id="1560" name="Google Shape;1560;p25"/>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5"/>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5"/>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5"/>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5"/>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5"/>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5"/>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5"/>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5"/>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5"/>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5"/>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5"/>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5"/>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5"/>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25"/>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25"/>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5"/>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5"/>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5"/>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5"/>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5"/>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5"/>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5"/>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3" name="Google Shape;1583;p25"/>
          <p:cNvGrpSpPr/>
          <p:nvPr/>
        </p:nvGrpSpPr>
        <p:grpSpPr>
          <a:xfrm>
            <a:off x="-333248" y="6101668"/>
            <a:ext cx="9912779" cy="3119795"/>
            <a:chOff x="-1192669" y="1924020"/>
            <a:chExt cx="4543534" cy="1429961"/>
          </a:xfrm>
        </p:grpSpPr>
        <p:sp>
          <p:nvSpPr>
            <p:cNvPr id="1584" name="Google Shape;1584;p25"/>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5"/>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5"/>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5"/>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5"/>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5"/>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5"/>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5"/>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5"/>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5"/>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5"/>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5"/>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5"/>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5"/>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5"/>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5"/>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5"/>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5"/>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5"/>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5"/>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5"/>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5"/>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5"/>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5"/>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25"/>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25"/>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25"/>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25"/>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25"/>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25"/>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25"/>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15" name="Google Shape;1615;p25"/>
          <p:cNvSpPr/>
          <p:nvPr/>
        </p:nvSpPr>
        <p:spPr>
          <a:xfrm>
            <a:off x="11384758" y="2532947"/>
            <a:ext cx="1079823" cy="55179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16" name="Google Shape;1616;p25"/>
          <p:cNvGrpSpPr/>
          <p:nvPr/>
        </p:nvGrpSpPr>
        <p:grpSpPr>
          <a:xfrm>
            <a:off x="185711" y="534172"/>
            <a:ext cx="328619" cy="308425"/>
            <a:chOff x="5946283" y="1650903"/>
            <a:chExt cx="246464" cy="231319"/>
          </a:xfrm>
        </p:grpSpPr>
        <p:sp>
          <p:nvSpPr>
            <p:cNvPr id="1617" name="Google Shape;1617;p2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2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9" name="Google Shape;1619;p25"/>
          <p:cNvGrpSpPr/>
          <p:nvPr/>
        </p:nvGrpSpPr>
        <p:grpSpPr>
          <a:xfrm>
            <a:off x="1226077" y="182038"/>
            <a:ext cx="328619" cy="308425"/>
            <a:chOff x="5946283" y="1650903"/>
            <a:chExt cx="246464" cy="231319"/>
          </a:xfrm>
        </p:grpSpPr>
        <p:sp>
          <p:nvSpPr>
            <p:cNvPr id="1620" name="Google Shape;1620;p2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2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2" name="Google Shape;1622;p25"/>
          <p:cNvGrpSpPr/>
          <p:nvPr/>
        </p:nvGrpSpPr>
        <p:grpSpPr>
          <a:xfrm>
            <a:off x="348477" y="1287872"/>
            <a:ext cx="328619" cy="308425"/>
            <a:chOff x="5946283" y="1650903"/>
            <a:chExt cx="246464" cy="231319"/>
          </a:xfrm>
        </p:grpSpPr>
        <p:sp>
          <p:nvSpPr>
            <p:cNvPr id="1623" name="Google Shape;1623;p2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2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25" name="Google Shape;1625;p25"/>
          <p:cNvSpPr txBox="1">
            <a:spLocks noGrp="1"/>
          </p:cNvSpPr>
          <p:nvPr>
            <p:ph type="subTitle" idx="1"/>
          </p:nvPr>
        </p:nvSpPr>
        <p:spPr>
          <a:xfrm>
            <a:off x="1505533" y="2930000"/>
            <a:ext cx="4084000" cy="317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6" name="Google Shape;1626;p25"/>
          <p:cNvSpPr txBox="1">
            <a:spLocks noGrp="1"/>
          </p:cNvSpPr>
          <p:nvPr>
            <p:ph type="subTitle" idx="2"/>
          </p:nvPr>
        </p:nvSpPr>
        <p:spPr>
          <a:xfrm>
            <a:off x="6602433" y="2930000"/>
            <a:ext cx="4084000" cy="317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7" name="Google Shape;1627;p25"/>
          <p:cNvSpPr txBox="1">
            <a:spLocks noGrp="1"/>
          </p:cNvSpPr>
          <p:nvPr>
            <p:ph type="subTitle" idx="3"/>
          </p:nvPr>
        </p:nvSpPr>
        <p:spPr>
          <a:xfrm>
            <a:off x="66023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28" name="Google Shape;1628;p25"/>
          <p:cNvSpPr txBox="1">
            <a:spLocks noGrp="1"/>
          </p:cNvSpPr>
          <p:nvPr>
            <p:ph type="subTitle" idx="4"/>
          </p:nvPr>
        </p:nvSpPr>
        <p:spPr>
          <a:xfrm>
            <a:off x="15055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29" name="Google Shape;1629;p25"/>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3562405307"/>
      </p:ext>
    </p:extLst>
  </p:cSld>
  <p:clrMapOvr>
    <a:masterClrMapping/>
  </p:clrMapOvr>
  <p:transition spd="slow">
    <p:wip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630"/>
        <p:cNvGrpSpPr/>
        <p:nvPr/>
      </p:nvGrpSpPr>
      <p:grpSpPr>
        <a:xfrm>
          <a:off x="0" y="0"/>
          <a:ext cx="0" cy="0"/>
          <a:chOff x="0" y="0"/>
          <a:chExt cx="0" cy="0"/>
        </a:xfrm>
      </p:grpSpPr>
      <p:sp>
        <p:nvSpPr>
          <p:cNvPr id="1631" name="Google Shape;1631;p26"/>
          <p:cNvSpPr txBox="1">
            <a:spLocks noGrp="1"/>
          </p:cNvSpPr>
          <p:nvPr>
            <p:ph type="subTitle" idx="1"/>
          </p:nvPr>
        </p:nvSpPr>
        <p:spPr>
          <a:xfrm>
            <a:off x="960000" y="5292005"/>
            <a:ext cx="304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2" name="Google Shape;1632;p26"/>
          <p:cNvSpPr txBox="1">
            <a:spLocks noGrp="1"/>
          </p:cNvSpPr>
          <p:nvPr>
            <p:ph type="subTitle" idx="2"/>
          </p:nvPr>
        </p:nvSpPr>
        <p:spPr>
          <a:xfrm>
            <a:off x="4571804" y="5291989"/>
            <a:ext cx="304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3" name="Google Shape;1633;p26"/>
          <p:cNvSpPr txBox="1">
            <a:spLocks noGrp="1"/>
          </p:cNvSpPr>
          <p:nvPr>
            <p:ph type="subTitle" idx="3"/>
          </p:nvPr>
        </p:nvSpPr>
        <p:spPr>
          <a:xfrm>
            <a:off x="8183592" y="5292005"/>
            <a:ext cx="304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4" name="Google Shape;1634;p26"/>
          <p:cNvSpPr txBox="1">
            <a:spLocks noGrp="1"/>
          </p:cNvSpPr>
          <p:nvPr>
            <p:ph type="subTitle" idx="4"/>
          </p:nvPr>
        </p:nvSpPr>
        <p:spPr>
          <a:xfrm>
            <a:off x="960000" y="2615333"/>
            <a:ext cx="304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35" name="Google Shape;1635;p26"/>
          <p:cNvSpPr txBox="1">
            <a:spLocks noGrp="1"/>
          </p:cNvSpPr>
          <p:nvPr>
            <p:ph type="subTitle" idx="5"/>
          </p:nvPr>
        </p:nvSpPr>
        <p:spPr>
          <a:xfrm>
            <a:off x="4571800" y="2615333"/>
            <a:ext cx="304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36" name="Google Shape;1636;p26"/>
          <p:cNvSpPr txBox="1">
            <a:spLocks noGrp="1"/>
          </p:cNvSpPr>
          <p:nvPr>
            <p:ph type="subTitle" idx="6"/>
          </p:nvPr>
        </p:nvSpPr>
        <p:spPr>
          <a:xfrm>
            <a:off x="8183600" y="2615333"/>
            <a:ext cx="304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37" name="Google Shape;1637;p26"/>
          <p:cNvSpPr txBox="1">
            <a:spLocks noGrp="1"/>
          </p:cNvSpPr>
          <p:nvPr>
            <p:ph type="subTitle" idx="7"/>
          </p:nvPr>
        </p:nvSpPr>
        <p:spPr>
          <a:xfrm>
            <a:off x="960000" y="1801167"/>
            <a:ext cx="10272000" cy="52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8" name="Google Shape;1638;p26"/>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39" name="Google Shape;1639;p26"/>
          <p:cNvGrpSpPr/>
          <p:nvPr/>
        </p:nvGrpSpPr>
        <p:grpSpPr>
          <a:xfrm>
            <a:off x="-18" y="137976"/>
            <a:ext cx="12618575" cy="8019923"/>
            <a:chOff x="-14" y="103482"/>
            <a:chExt cx="9463931" cy="6014942"/>
          </a:xfrm>
        </p:grpSpPr>
        <p:sp>
          <p:nvSpPr>
            <p:cNvPr id="1640" name="Google Shape;1640;p26"/>
            <p:cNvSpPr/>
            <p:nvPr/>
          </p:nvSpPr>
          <p:spPr>
            <a:xfrm>
              <a:off x="96812" y="1743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26"/>
            <p:cNvSpPr/>
            <p:nvPr/>
          </p:nvSpPr>
          <p:spPr>
            <a:xfrm>
              <a:off x="8176551" y="3968998"/>
              <a:ext cx="1156048" cy="1489205"/>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42" name="Google Shape;1642;p26"/>
            <p:cNvGrpSpPr/>
            <p:nvPr/>
          </p:nvGrpSpPr>
          <p:grpSpPr>
            <a:xfrm>
              <a:off x="96808" y="2510803"/>
              <a:ext cx="246464" cy="231319"/>
              <a:chOff x="5946283" y="1650903"/>
              <a:chExt cx="246464" cy="231319"/>
            </a:xfrm>
          </p:grpSpPr>
          <p:sp>
            <p:nvSpPr>
              <p:cNvPr id="1643" name="Google Shape;1643;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45" name="Google Shape;1645;p26"/>
            <p:cNvGrpSpPr/>
            <p:nvPr/>
          </p:nvGrpSpPr>
          <p:grpSpPr>
            <a:xfrm>
              <a:off x="-14" y="4629189"/>
              <a:ext cx="9143881" cy="1489235"/>
              <a:chOff x="626075" y="3657856"/>
              <a:chExt cx="5447326" cy="1489235"/>
            </a:xfrm>
          </p:grpSpPr>
          <p:sp>
            <p:nvSpPr>
              <p:cNvPr id="1646" name="Google Shape;1646;p26"/>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26"/>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6"/>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6"/>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6"/>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6"/>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6"/>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6"/>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6"/>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6"/>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6"/>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6"/>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26"/>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26"/>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6"/>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6"/>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26"/>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26"/>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6"/>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6"/>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26"/>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26"/>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26"/>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6"/>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6"/>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6"/>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6"/>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6"/>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4" name="Google Shape;1674;p26"/>
            <p:cNvGrpSpPr/>
            <p:nvPr/>
          </p:nvGrpSpPr>
          <p:grpSpPr>
            <a:xfrm>
              <a:off x="187149" y="4333098"/>
              <a:ext cx="578573" cy="634011"/>
              <a:chOff x="7969377" y="2856516"/>
              <a:chExt cx="402682" cy="441266"/>
            </a:xfrm>
          </p:grpSpPr>
          <p:sp>
            <p:nvSpPr>
              <p:cNvPr id="1675" name="Google Shape;1675;p26"/>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6"/>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6"/>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6"/>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26"/>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26"/>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6"/>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6"/>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26"/>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26"/>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6"/>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6" name="Google Shape;1686;p26"/>
            <p:cNvGrpSpPr/>
            <p:nvPr/>
          </p:nvGrpSpPr>
          <p:grpSpPr>
            <a:xfrm>
              <a:off x="218883" y="3346578"/>
              <a:ext cx="246464" cy="231319"/>
              <a:chOff x="5946283" y="1650903"/>
              <a:chExt cx="246464" cy="231319"/>
            </a:xfrm>
          </p:grpSpPr>
          <p:sp>
            <p:nvSpPr>
              <p:cNvPr id="1687" name="Google Shape;1687;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9" name="Google Shape;1689;p26"/>
            <p:cNvGrpSpPr/>
            <p:nvPr/>
          </p:nvGrpSpPr>
          <p:grpSpPr>
            <a:xfrm>
              <a:off x="8584383" y="1012378"/>
              <a:ext cx="246464" cy="231319"/>
              <a:chOff x="5946283" y="1650903"/>
              <a:chExt cx="246464" cy="231319"/>
            </a:xfrm>
          </p:grpSpPr>
          <p:sp>
            <p:nvSpPr>
              <p:cNvPr id="1690" name="Google Shape;1690;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2" name="Google Shape;1692;p26"/>
            <p:cNvGrpSpPr/>
            <p:nvPr/>
          </p:nvGrpSpPr>
          <p:grpSpPr>
            <a:xfrm>
              <a:off x="8764858" y="1470203"/>
              <a:ext cx="246464" cy="231319"/>
              <a:chOff x="5946283" y="1650903"/>
              <a:chExt cx="246464" cy="231319"/>
            </a:xfrm>
          </p:grpSpPr>
          <p:sp>
            <p:nvSpPr>
              <p:cNvPr id="1693" name="Google Shape;1693;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5" name="Google Shape;1695;p26"/>
            <p:cNvGrpSpPr/>
            <p:nvPr/>
          </p:nvGrpSpPr>
          <p:grpSpPr>
            <a:xfrm>
              <a:off x="8176879" y="1973636"/>
              <a:ext cx="1287038" cy="1788135"/>
              <a:chOff x="8176879" y="1973636"/>
              <a:chExt cx="1287038" cy="1788135"/>
            </a:xfrm>
          </p:grpSpPr>
          <p:sp>
            <p:nvSpPr>
              <p:cNvPr id="1696" name="Google Shape;1696;p26"/>
              <p:cNvSpPr/>
              <p:nvPr/>
            </p:nvSpPr>
            <p:spPr>
              <a:xfrm rot="4267454">
                <a:off x="8013774" y="2463392"/>
                <a:ext cx="1613249" cy="808624"/>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26"/>
              <p:cNvSpPr/>
              <p:nvPr/>
            </p:nvSpPr>
            <p:spPr>
              <a:xfrm rot="4267454">
                <a:off x="8774835" y="2223246"/>
                <a:ext cx="284993" cy="73744"/>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26"/>
              <p:cNvSpPr/>
              <p:nvPr/>
            </p:nvSpPr>
            <p:spPr>
              <a:xfrm rot="4267454">
                <a:off x="8757288" y="2129690"/>
                <a:ext cx="171677" cy="19184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26"/>
              <p:cNvSpPr/>
              <p:nvPr/>
            </p:nvSpPr>
            <p:spPr>
              <a:xfrm rot="4267454">
                <a:off x="8743669" y="2170848"/>
                <a:ext cx="242867" cy="169738"/>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26"/>
              <p:cNvSpPr/>
              <p:nvPr/>
            </p:nvSpPr>
            <p:spPr>
              <a:xfrm rot="4267454">
                <a:off x="8787334" y="2316297"/>
                <a:ext cx="95215" cy="55507"/>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26"/>
              <p:cNvSpPr/>
              <p:nvPr/>
            </p:nvSpPr>
            <p:spPr>
              <a:xfrm rot="4267454">
                <a:off x="8200487" y="2792411"/>
                <a:ext cx="1168895" cy="483514"/>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02" name="Google Shape;1702;p26"/>
            <p:cNvSpPr/>
            <p:nvPr/>
          </p:nvSpPr>
          <p:spPr>
            <a:xfrm>
              <a:off x="1503437" y="1034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26"/>
            <p:cNvSpPr/>
            <p:nvPr/>
          </p:nvSpPr>
          <p:spPr>
            <a:xfrm>
              <a:off x="7358212" y="1609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26"/>
            <p:cNvSpPr/>
            <p:nvPr/>
          </p:nvSpPr>
          <p:spPr>
            <a:xfrm>
              <a:off x="8929412" y="273762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75750072"/>
      </p:ext>
    </p:extLst>
  </p:cSld>
  <p:clrMapOvr>
    <a:masterClrMapping/>
  </p:clrMapOvr>
  <p:transition spd="slow">
    <p:wip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705"/>
        <p:cNvGrpSpPr/>
        <p:nvPr/>
      </p:nvGrpSpPr>
      <p:grpSpPr>
        <a:xfrm>
          <a:off x="0" y="0"/>
          <a:ext cx="0" cy="0"/>
          <a:chOff x="0" y="0"/>
          <a:chExt cx="0" cy="0"/>
        </a:xfrm>
      </p:grpSpPr>
      <p:sp>
        <p:nvSpPr>
          <p:cNvPr id="1706" name="Google Shape;1706;p27"/>
          <p:cNvSpPr txBox="1">
            <a:spLocks noGrp="1"/>
          </p:cNvSpPr>
          <p:nvPr>
            <p:ph type="subTitle" idx="1"/>
          </p:nvPr>
        </p:nvSpPr>
        <p:spPr>
          <a:xfrm>
            <a:off x="2025767" y="3122767"/>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7" name="Google Shape;1707;p27"/>
          <p:cNvSpPr txBox="1">
            <a:spLocks noGrp="1"/>
          </p:cNvSpPr>
          <p:nvPr>
            <p:ph type="subTitle" idx="2"/>
          </p:nvPr>
        </p:nvSpPr>
        <p:spPr>
          <a:xfrm>
            <a:off x="7409201" y="3122767"/>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8" name="Google Shape;1708;p27"/>
          <p:cNvSpPr txBox="1">
            <a:spLocks noGrp="1"/>
          </p:cNvSpPr>
          <p:nvPr>
            <p:ph type="subTitle" idx="3"/>
          </p:nvPr>
        </p:nvSpPr>
        <p:spPr>
          <a:xfrm>
            <a:off x="2025767" y="5104000"/>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9" name="Google Shape;1709;p27"/>
          <p:cNvSpPr txBox="1">
            <a:spLocks noGrp="1"/>
          </p:cNvSpPr>
          <p:nvPr>
            <p:ph type="subTitle" idx="4"/>
          </p:nvPr>
        </p:nvSpPr>
        <p:spPr>
          <a:xfrm>
            <a:off x="7409201" y="5104000"/>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10" name="Google Shape;1710;p27"/>
          <p:cNvSpPr txBox="1">
            <a:spLocks noGrp="1"/>
          </p:cNvSpPr>
          <p:nvPr>
            <p:ph type="subTitle" idx="5"/>
          </p:nvPr>
        </p:nvSpPr>
        <p:spPr>
          <a:xfrm>
            <a:off x="2025733" y="24791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1" name="Google Shape;1711;p27"/>
          <p:cNvSpPr txBox="1">
            <a:spLocks noGrp="1"/>
          </p:cNvSpPr>
          <p:nvPr>
            <p:ph type="subTitle" idx="6"/>
          </p:nvPr>
        </p:nvSpPr>
        <p:spPr>
          <a:xfrm>
            <a:off x="2025733" y="44604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2" name="Google Shape;1712;p27"/>
          <p:cNvSpPr txBox="1">
            <a:spLocks noGrp="1"/>
          </p:cNvSpPr>
          <p:nvPr>
            <p:ph type="subTitle" idx="7"/>
          </p:nvPr>
        </p:nvSpPr>
        <p:spPr>
          <a:xfrm>
            <a:off x="7409200" y="24791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3" name="Google Shape;1713;p27"/>
          <p:cNvSpPr txBox="1">
            <a:spLocks noGrp="1"/>
          </p:cNvSpPr>
          <p:nvPr>
            <p:ph type="subTitle" idx="8"/>
          </p:nvPr>
        </p:nvSpPr>
        <p:spPr>
          <a:xfrm>
            <a:off x="7409200" y="44604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4" name="Google Shape;1714;p27"/>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715" name="Google Shape;1715;p27"/>
          <p:cNvGrpSpPr/>
          <p:nvPr/>
        </p:nvGrpSpPr>
        <p:grpSpPr>
          <a:xfrm>
            <a:off x="-341542" y="71934"/>
            <a:ext cx="13164540" cy="8110735"/>
            <a:chOff x="-256157" y="53950"/>
            <a:chExt cx="9873405" cy="6083051"/>
          </a:xfrm>
        </p:grpSpPr>
        <p:grpSp>
          <p:nvGrpSpPr>
            <p:cNvPr id="1716" name="Google Shape;1716;p27"/>
            <p:cNvGrpSpPr/>
            <p:nvPr/>
          </p:nvGrpSpPr>
          <p:grpSpPr>
            <a:xfrm>
              <a:off x="4737514" y="4603496"/>
              <a:ext cx="4505884" cy="1533506"/>
              <a:chOff x="715728" y="1849983"/>
              <a:chExt cx="3985391" cy="1356364"/>
            </a:xfrm>
          </p:grpSpPr>
          <p:sp>
            <p:nvSpPr>
              <p:cNvPr id="1717" name="Google Shape;1717;p27"/>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7"/>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7"/>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7"/>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7"/>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7"/>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7"/>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7"/>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7"/>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7"/>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7"/>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7"/>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7"/>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7"/>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7"/>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7"/>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7"/>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7"/>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7"/>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7"/>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7"/>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7"/>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7"/>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0" name="Google Shape;1740;p27"/>
            <p:cNvGrpSpPr/>
            <p:nvPr/>
          </p:nvGrpSpPr>
          <p:grpSpPr>
            <a:xfrm>
              <a:off x="8041354" y="1265261"/>
              <a:ext cx="1575895" cy="789903"/>
              <a:chOff x="6554834" y="4413128"/>
              <a:chExt cx="1033713" cy="518173"/>
            </a:xfrm>
          </p:grpSpPr>
          <p:sp>
            <p:nvSpPr>
              <p:cNvPr id="1741" name="Google Shape;1741;p27"/>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7"/>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7"/>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7"/>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7"/>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7"/>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7" name="Google Shape;1747;p27"/>
            <p:cNvGrpSpPr/>
            <p:nvPr/>
          </p:nvGrpSpPr>
          <p:grpSpPr>
            <a:xfrm>
              <a:off x="-256157" y="2326482"/>
              <a:ext cx="1348673" cy="789947"/>
              <a:chOff x="6479176" y="2546587"/>
              <a:chExt cx="992401" cy="581271"/>
            </a:xfrm>
          </p:grpSpPr>
          <p:sp>
            <p:nvSpPr>
              <p:cNvPr id="1748" name="Google Shape;1748;p27"/>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7"/>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7"/>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7"/>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27"/>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7"/>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4" name="Google Shape;1754;p27"/>
            <p:cNvGrpSpPr/>
            <p:nvPr/>
          </p:nvGrpSpPr>
          <p:grpSpPr>
            <a:xfrm>
              <a:off x="171133" y="1358953"/>
              <a:ext cx="246464" cy="231319"/>
              <a:chOff x="5946283" y="1650903"/>
              <a:chExt cx="246464" cy="231319"/>
            </a:xfrm>
          </p:grpSpPr>
          <p:sp>
            <p:nvSpPr>
              <p:cNvPr id="1755" name="Google Shape;1755;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7" name="Google Shape;1757;p27"/>
            <p:cNvGrpSpPr/>
            <p:nvPr/>
          </p:nvGrpSpPr>
          <p:grpSpPr>
            <a:xfrm>
              <a:off x="2244247" y="4658976"/>
              <a:ext cx="699987" cy="699866"/>
              <a:chOff x="6714640" y="951029"/>
              <a:chExt cx="404804" cy="404711"/>
            </a:xfrm>
          </p:grpSpPr>
          <p:sp>
            <p:nvSpPr>
              <p:cNvPr id="1758" name="Google Shape;1758;p27"/>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7"/>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7"/>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7"/>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7"/>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63" name="Google Shape;1763;p27"/>
            <p:cNvSpPr/>
            <p:nvPr/>
          </p:nvSpPr>
          <p:spPr>
            <a:xfrm flipH="1">
              <a:off x="-144753" y="4083902"/>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27"/>
            <p:cNvSpPr/>
            <p:nvPr/>
          </p:nvSpPr>
          <p:spPr>
            <a:xfrm>
              <a:off x="8634912" y="25235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65" name="Google Shape;1765;p27"/>
            <p:cNvGrpSpPr/>
            <p:nvPr/>
          </p:nvGrpSpPr>
          <p:grpSpPr>
            <a:xfrm>
              <a:off x="8817958" y="910178"/>
              <a:ext cx="246464" cy="231319"/>
              <a:chOff x="5946283" y="1650903"/>
              <a:chExt cx="246464" cy="231319"/>
            </a:xfrm>
          </p:grpSpPr>
          <p:sp>
            <p:nvSpPr>
              <p:cNvPr id="1766" name="Google Shape;1766;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8" name="Google Shape;1768;p27"/>
            <p:cNvGrpSpPr/>
            <p:nvPr/>
          </p:nvGrpSpPr>
          <p:grpSpPr>
            <a:xfrm>
              <a:off x="3234620" y="4786378"/>
              <a:ext cx="246464" cy="231319"/>
              <a:chOff x="5946283" y="1650903"/>
              <a:chExt cx="246464" cy="231319"/>
            </a:xfrm>
          </p:grpSpPr>
          <p:sp>
            <p:nvSpPr>
              <p:cNvPr id="1769" name="Google Shape;1769;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1" name="Google Shape;1771;p27"/>
            <p:cNvGrpSpPr/>
            <p:nvPr/>
          </p:nvGrpSpPr>
          <p:grpSpPr>
            <a:xfrm>
              <a:off x="1731708" y="4633778"/>
              <a:ext cx="246464" cy="231319"/>
              <a:chOff x="5946283" y="1650903"/>
              <a:chExt cx="246464" cy="231319"/>
            </a:xfrm>
          </p:grpSpPr>
          <p:sp>
            <p:nvSpPr>
              <p:cNvPr id="1772" name="Google Shape;1772;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74" name="Google Shape;1774;p27"/>
            <p:cNvSpPr/>
            <p:nvPr/>
          </p:nvSpPr>
          <p:spPr>
            <a:xfrm>
              <a:off x="8597751" y="3350250"/>
              <a:ext cx="804672" cy="41119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27"/>
            <p:cNvSpPr/>
            <p:nvPr/>
          </p:nvSpPr>
          <p:spPr>
            <a:xfrm>
              <a:off x="921576" y="53950"/>
              <a:ext cx="804672" cy="41119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27"/>
            <p:cNvSpPr/>
            <p:nvPr/>
          </p:nvSpPr>
          <p:spPr>
            <a:xfrm>
              <a:off x="2339700" y="977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64545298"/>
      </p:ext>
    </p:extLst>
  </p:cSld>
  <p:clrMapOvr>
    <a:masterClrMapping/>
  </p:clrMapOvr>
  <p:transition spd="slow">
    <p:wip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77"/>
        <p:cNvGrpSpPr/>
        <p:nvPr/>
      </p:nvGrpSpPr>
      <p:grpSpPr>
        <a:xfrm>
          <a:off x="0" y="0"/>
          <a:ext cx="0" cy="0"/>
          <a:chOff x="0" y="0"/>
          <a:chExt cx="0" cy="0"/>
        </a:xfrm>
      </p:grpSpPr>
      <p:sp>
        <p:nvSpPr>
          <p:cNvPr id="1778" name="Google Shape;1778;p28"/>
          <p:cNvSpPr txBox="1">
            <a:spLocks noGrp="1"/>
          </p:cNvSpPr>
          <p:nvPr>
            <p:ph type="subTitle" idx="1"/>
          </p:nvPr>
        </p:nvSpPr>
        <p:spPr>
          <a:xfrm>
            <a:off x="960000" y="3065103"/>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79" name="Google Shape;1779;p28"/>
          <p:cNvSpPr txBox="1">
            <a:spLocks noGrp="1"/>
          </p:cNvSpPr>
          <p:nvPr>
            <p:ph type="subTitle" idx="2"/>
          </p:nvPr>
        </p:nvSpPr>
        <p:spPr>
          <a:xfrm>
            <a:off x="4491839" y="3065103"/>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0" name="Google Shape;1780;p28"/>
          <p:cNvSpPr txBox="1">
            <a:spLocks noGrp="1"/>
          </p:cNvSpPr>
          <p:nvPr>
            <p:ph type="subTitle" idx="3"/>
          </p:nvPr>
        </p:nvSpPr>
        <p:spPr>
          <a:xfrm>
            <a:off x="960000" y="4885600"/>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1" name="Google Shape;1781;p28"/>
          <p:cNvSpPr txBox="1">
            <a:spLocks noGrp="1"/>
          </p:cNvSpPr>
          <p:nvPr>
            <p:ph type="subTitle" idx="4"/>
          </p:nvPr>
        </p:nvSpPr>
        <p:spPr>
          <a:xfrm>
            <a:off x="4491833" y="4885600"/>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2" name="Google Shape;1782;p28"/>
          <p:cNvSpPr txBox="1">
            <a:spLocks noGrp="1"/>
          </p:cNvSpPr>
          <p:nvPr>
            <p:ph type="subTitle" idx="5"/>
          </p:nvPr>
        </p:nvSpPr>
        <p:spPr>
          <a:xfrm>
            <a:off x="8023667" y="3065103"/>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3" name="Google Shape;1783;p28"/>
          <p:cNvSpPr txBox="1">
            <a:spLocks noGrp="1"/>
          </p:cNvSpPr>
          <p:nvPr>
            <p:ph type="subTitle" idx="6"/>
          </p:nvPr>
        </p:nvSpPr>
        <p:spPr>
          <a:xfrm>
            <a:off x="8023667" y="4885600"/>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4" name="Google Shape;1784;p28"/>
          <p:cNvSpPr txBox="1">
            <a:spLocks noGrp="1"/>
          </p:cNvSpPr>
          <p:nvPr>
            <p:ph type="subTitle" idx="7"/>
          </p:nvPr>
        </p:nvSpPr>
        <p:spPr>
          <a:xfrm>
            <a:off x="960000" y="2442503"/>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5" name="Google Shape;1785;p28"/>
          <p:cNvSpPr txBox="1">
            <a:spLocks noGrp="1"/>
          </p:cNvSpPr>
          <p:nvPr>
            <p:ph type="subTitle" idx="8"/>
          </p:nvPr>
        </p:nvSpPr>
        <p:spPr>
          <a:xfrm>
            <a:off x="4491839" y="2442503"/>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6" name="Google Shape;1786;p28"/>
          <p:cNvSpPr txBox="1">
            <a:spLocks noGrp="1"/>
          </p:cNvSpPr>
          <p:nvPr>
            <p:ph type="subTitle" idx="9"/>
          </p:nvPr>
        </p:nvSpPr>
        <p:spPr>
          <a:xfrm>
            <a:off x="8023667" y="2442503"/>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7" name="Google Shape;1787;p28"/>
          <p:cNvSpPr txBox="1">
            <a:spLocks noGrp="1"/>
          </p:cNvSpPr>
          <p:nvPr>
            <p:ph type="subTitle" idx="13"/>
          </p:nvPr>
        </p:nvSpPr>
        <p:spPr>
          <a:xfrm>
            <a:off x="8023667" y="4262800"/>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8" name="Google Shape;1788;p28"/>
          <p:cNvSpPr txBox="1">
            <a:spLocks noGrp="1"/>
          </p:cNvSpPr>
          <p:nvPr>
            <p:ph type="subTitle" idx="14"/>
          </p:nvPr>
        </p:nvSpPr>
        <p:spPr>
          <a:xfrm>
            <a:off x="960000" y="4262800"/>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9" name="Google Shape;1789;p28"/>
          <p:cNvSpPr txBox="1">
            <a:spLocks noGrp="1"/>
          </p:cNvSpPr>
          <p:nvPr>
            <p:ph type="subTitle" idx="15"/>
          </p:nvPr>
        </p:nvSpPr>
        <p:spPr>
          <a:xfrm>
            <a:off x="4491839" y="4262800"/>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90" name="Google Shape;1790;p28"/>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791" name="Google Shape;1791;p28"/>
          <p:cNvGrpSpPr/>
          <p:nvPr/>
        </p:nvGrpSpPr>
        <p:grpSpPr>
          <a:xfrm>
            <a:off x="-696349" y="286471"/>
            <a:ext cx="13492460" cy="7810589"/>
            <a:chOff x="-522262" y="214853"/>
            <a:chExt cx="10119345" cy="5857942"/>
          </a:xfrm>
        </p:grpSpPr>
        <p:grpSp>
          <p:nvGrpSpPr>
            <p:cNvPr id="1792" name="Google Shape;1792;p28"/>
            <p:cNvGrpSpPr/>
            <p:nvPr/>
          </p:nvGrpSpPr>
          <p:grpSpPr>
            <a:xfrm>
              <a:off x="155208" y="1040478"/>
              <a:ext cx="246464" cy="231319"/>
              <a:chOff x="5946283" y="1650903"/>
              <a:chExt cx="246464" cy="231319"/>
            </a:xfrm>
          </p:grpSpPr>
          <p:sp>
            <p:nvSpPr>
              <p:cNvPr id="1793" name="Google Shape;1793;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5" name="Google Shape;1795;p28"/>
            <p:cNvSpPr/>
            <p:nvPr/>
          </p:nvSpPr>
          <p:spPr>
            <a:xfrm>
              <a:off x="8310972" y="4248477"/>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28"/>
            <p:cNvSpPr/>
            <p:nvPr/>
          </p:nvSpPr>
          <p:spPr>
            <a:xfrm>
              <a:off x="178412" y="14748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97" name="Google Shape;1797;p28"/>
            <p:cNvGrpSpPr/>
            <p:nvPr/>
          </p:nvGrpSpPr>
          <p:grpSpPr>
            <a:xfrm rot="-173684">
              <a:off x="-47718" y="4529056"/>
              <a:ext cx="4543424" cy="1429927"/>
              <a:chOff x="-1192669" y="1924020"/>
              <a:chExt cx="4543534" cy="1429961"/>
            </a:xfrm>
          </p:grpSpPr>
          <p:sp>
            <p:nvSpPr>
              <p:cNvPr id="1798" name="Google Shape;1798;p28"/>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28"/>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28"/>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28"/>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28"/>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28"/>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28"/>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28"/>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28"/>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28"/>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28"/>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28"/>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28"/>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28"/>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28"/>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28"/>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28"/>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28"/>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8"/>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8"/>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8"/>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8"/>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8"/>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8"/>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8"/>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8"/>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8"/>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8"/>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28"/>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28"/>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8"/>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9" name="Google Shape;1829;p28"/>
            <p:cNvGrpSpPr/>
            <p:nvPr/>
          </p:nvGrpSpPr>
          <p:grpSpPr>
            <a:xfrm>
              <a:off x="177538" y="4193067"/>
              <a:ext cx="655526" cy="718337"/>
              <a:chOff x="7969377" y="2856516"/>
              <a:chExt cx="402682" cy="441266"/>
            </a:xfrm>
          </p:grpSpPr>
          <p:sp>
            <p:nvSpPr>
              <p:cNvPr id="1830" name="Google Shape;1830;p28"/>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28"/>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8"/>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8"/>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28"/>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28"/>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28"/>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8"/>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8"/>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8"/>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8"/>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1" name="Google Shape;1841;p28"/>
            <p:cNvGrpSpPr/>
            <p:nvPr/>
          </p:nvGrpSpPr>
          <p:grpSpPr>
            <a:xfrm>
              <a:off x="833083" y="214853"/>
              <a:ext cx="246464" cy="231319"/>
              <a:chOff x="5946283" y="1650903"/>
              <a:chExt cx="246464" cy="231319"/>
            </a:xfrm>
          </p:grpSpPr>
          <p:sp>
            <p:nvSpPr>
              <p:cNvPr id="1842" name="Google Shape;1842;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4" name="Google Shape;1844;p28"/>
            <p:cNvGrpSpPr/>
            <p:nvPr/>
          </p:nvGrpSpPr>
          <p:grpSpPr>
            <a:xfrm>
              <a:off x="8554508" y="1585528"/>
              <a:ext cx="246464" cy="231319"/>
              <a:chOff x="5946283" y="1650903"/>
              <a:chExt cx="246464" cy="231319"/>
            </a:xfrm>
          </p:grpSpPr>
          <p:sp>
            <p:nvSpPr>
              <p:cNvPr id="1845" name="Google Shape;1845;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7" name="Google Shape;1847;p28"/>
            <p:cNvGrpSpPr/>
            <p:nvPr/>
          </p:nvGrpSpPr>
          <p:grpSpPr>
            <a:xfrm>
              <a:off x="8721583" y="2961753"/>
              <a:ext cx="246464" cy="231319"/>
              <a:chOff x="5946283" y="1650903"/>
              <a:chExt cx="246464" cy="231319"/>
            </a:xfrm>
          </p:grpSpPr>
          <p:sp>
            <p:nvSpPr>
              <p:cNvPr id="1848" name="Google Shape;1848;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50" name="Google Shape;1850;p28"/>
            <p:cNvSpPr/>
            <p:nvPr/>
          </p:nvSpPr>
          <p:spPr>
            <a:xfrm>
              <a:off x="5321888" y="4792943"/>
              <a:ext cx="1042595" cy="53277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28"/>
            <p:cNvSpPr/>
            <p:nvPr/>
          </p:nvSpPr>
          <p:spPr>
            <a:xfrm>
              <a:off x="8554488" y="2038968"/>
              <a:ext cx="1042595" cy="53277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28"/>
            <p:cNvSpPr/>
            <p:nvPr/>
          </p:nvSpPr>
          <p:spPr>
            <a:xfrm>
              <a:off x="-522262" y="2715343"/>
              <a:ext cx="1042595" cy="53277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8"/>
            <p:cNvSpPr/>
            <p:nvPr/>
          </p:nvSpPr>
          <p:spPr>
            <a:xfrm>
              <a:off x="8458962" y="11032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854" name="Google Shape;1854;p28"/>
            <p:cNvGrpSpPr/>
            <p:nvPr/>
          </p:nvGrpSpPr>
          <p:grpSpPr>
            <a:xfrm>
              <a:off x="2706194" y="4415254"/>
              <a:ext cx="918609" cy="756066"/>
              <a:chOff x="6522431" y="1681510"/>
              <a:chExt cx="420647" cy="346216"/>
            </a:xfrm>
          </p:grpSpPr>
          <p:sp>
            <p:nvSpPr>
              <p:cNvPr id="1855" name="Google Shape;1855;p28"/>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28"/>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28"/>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28"/>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28"/>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28"/>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28"/>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28"/>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28"/>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28"/>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28"/>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28"/>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28"/>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28"/>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28"/>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28"/>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28"/>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28"/>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28"/>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28"/>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28"/>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28"/>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689291391"/>
      </p:ext>
    </p:extLst>
  </p:cSld>
  <p:clrMapOvr>
    <a:masterClrMapping/>
  </p:clrMapOvr>
  <p:transition spd="slow">
    <p:wip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877"/>
        <p:cNvGrpSpPr/>
        <p:nvPr/>
      </p:nvGrpSpPr>
      <p:grpSpPr>
        <a:xfrm>
          <a:off x="0" y="0"/>
          <a:ext cx="0" cy="0"/>
          <a:chOff x="0" y="0"/>
          <a:chExt cx="0" cy="0"/>
        </a:xfrm>
      </p:grpSpPr>
      <p:sp>
        <p:nvSpPr>
          <p:cNvPr id="1878" name="Google Shape;1878;p29"/>
          <p:cNvSpPr txBox="1">
            <a:spLocks noGrp="1"/>
          </p:cNvSpPr>
          <p:nvPr>
            <p:ph type="title" hasCustomPrompt="1"/>
          </p:nvPr>
        </p:nvSpPr>
        <p:spPr>
          <a:xfrm rot="-396">
            <a:off x="6364227" y="720200"/>
            <a:ext cx="3469600" cy="15864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rtl="0">
              <a:spcBef>
                <a:spcPts val="0"/>
              </a:spcBef>
              <a:spcAft>
                <a:spcPts val="0"/>
              </a:spcAft>
              <a:buSzPts val="6200"/>
              <a:buNone/>
              <a:defRPr sz="8266"/>
            </a:lvl2pPr>
            <a:lvl3pPr lvl="2" rtl="0">
              <a:spcBef>
                <a:spcPts val="0"/>
              </a:spcBef>
              <a:spcAft>
                <a:spcPts val="0"/>
              </a:spcAft>
              <a:buSzPts val="6200"/>
              <a:buNone/>
              <a:defRPr sz="8266"/>
            </a:lvl3pPr>
            <a:lvl4pPr lvl="3" rtl="0">
              <a:spcBef>
                <a:spcPts val="0"/>
              </a:spcBef>
              <a:spcAft>
                <a:spcPts val="0"/>
              </a:spcAft>
              <a:buSzPts val="6200"/>
              <a:buNone/>
              <a:defRPr sz="8266"/>
            </a:lvl4pPr>
            <a:lvl5pPr lvl="4" rtl="0">
              <a:spcBef>
                <a:spcPts val="0"/>
              </a:spcBef>
              <a:spcAft>
                <a:spcPts val="0"/>
              </a:spcAft>
              <a:buSzPts val="6200"/>
              <a:buNone/>
              <a:defRPr sz="8266"/>
            </a:lvl5pPr>
            <a:lvl6pPr lvl="5" rtl="0">
              <a:spcBef>
                <a:spcPts val="0"/>
              </a:spcBef>
              <a:spcAft>
                <a:spcPts val="0"/>
              </a:spcAft>
              <a:buSzPts val="6200"/>
              <a:buNone/>
              <a:defRPr sz="8266"/>
            </a:lvl6pPr>
            <a:lvl7pPr lvl="6" rtl="0">
              <a:spcBef>
                <a:spcPts val="0"/>
              </a:spcBef>
              <a:spcAft>
                <a:spcPts val="0"/>
              </a:spcAft>
              <a:buSzPts val="6200"/>
              <a:buNone/>
              <a:defRPr sz="8266"/>
            </a:lvl7pPr>
            <a:lvl8pPr lvl="7" rtl="0">
              <a:spcBef>
                <a:spcPts val="0"/>
              </a:spcBef>
              <a:spcAft>
                <a:spcPts val="0"/>
              </a:spcAft>
              <a:buSzPts val="6200"/>
              <a:buNone/>
              <a:defRPr sz="8266"/>
            </a:lvl8pPr>
            <a:lvl9pPr lvl="8" rtl="0">
              <a:spcBef>
                <a:spcPts val="0"/>
              </a:spcBef>
              <a:spcAft>
                <a:spcPts val="0"/>
              </a:spcAft>
              <a:buSzPts val="6200"/>
              <a:buNone/>
              <a:defRPr sz="8266"/>
            </a:lvl9pPr>
          </a:lstStyle>
          <a:p>
            <a:r>
              <a:t>xx%</a:t>
            </a:r>
          </a:p>
        </p:txBody>
      </p:sp>
      <p:sp>
        <p:nvSpPr>
          <p:cNvPr id="1879" name="Google Shape;1879;p29"/>
          <p:cNvSpPr txBox="1">
            <a:spLocks noGrp="1"/>
          </p:cNvSpPr>
          <p:nvPr>
            <p:ph type="subTitle" idx="1"/>
          </p:nvPr>
        </p:nvSpPr>
        <p:spPr>
          <a:xfrm>
            <a:off x="6364200" y="2306655"/>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80" name="Google Shape;1880;p29"/>
          <p:cNvSpPr txBox="1">
            <a:spLocks noGrp="1"/>
          </p:cNvSpPr>
          <p:nvPr>
            <p:ph type="title" idx="2" hasCustomPrompt="1"/>
          </p:nvPr>
        </p:nvSpPr>
        <p:spPr>
          <a:xfrm>
            <a:off x="6364227" y="3504609"/>
            <a:ext cx="3469600" cy="15868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rtl="0">
              <a:spcBef>
                <a:spcPts val="0"/>
              </a:spcBef>
              <a:spcAft>
                <a:spcPts val="0"/>
              </a:spcAft>
              <a:buSzPts val="6200"/>
              <a:buNone/>
              <a:defRPr sz="8266"/>
            </a:lvl2pPr>
            <a:lvl3pPr lvl="2" rtl="0">
              <a:spcBef>
                <a:spcPts val="0"/>
              </a:spcBef>
              <a:spcAft>
                <a:spcPts val="0"/>
              </a:spcAft>
              <a:buSzPts val="6200"/>
              <a:buNone/>
              <a:defRPr sz="8266"/>
            </a:lvl3pPr>
            <a:lvl4pPr lvl="3" rtl="0">
              <a:spcBef>
                <a:spcPts val="0"/>
              </a:spcBef>
              <a:spcAft>
                <a:spcPts val="0"/>
              </a:spcAft>
              <a:buSzPts val="6200"/>
              <a:buNone/>
              <a:defRPr sz="8266"/>
            </a:lvl4pPr>
            <a:lvl5pPr lvl="4" rtl="0">
              <a:spcBef>
                <a:spcPts val="0"/>
              </a:spcBef>
              <a:spcAft>
                <a:spcPts val="0"/>
              </a:spcAft>
              <a:buSzPts val="6200"/>
              <a:buNone/>
              <a:defRPr sz="8266"/>
            </a:lvl5pPr>
            <a:lvl6pPr lvl="5" rtl="0">
              <a:spcBef>
                <a:spcPts val="0"/>
              </a:spcBef>
              <a:spcAft>
                <a:spcPts val="0"/>
              </a:spcAft>
              <a:buSzPts val="6200"/>
              <a:buNone/>
              <a:defRPr sz="8266"/>
            </a:lvl6pPr>
            <a:lvl7pPr lvl="6" rtl="0">
              <a:spcBef>
                <a:spcPts val="0"/>
              </a:spcBef>
              <a:spcAft>
                <a:spcPts val="0"/>
              </a:spcAft>
              <a:buSzPts val="6200"/>
              <a:buNone/>
              <a:defRPr sz="8266"/>
            </a:lvl7pPr>
            <a:lvl8pPr lvl="7" rtl="0">
              <a:spcBef>
                <a:spcPts val="0"/>
              </a:spcBef>
              <a:spcAft>
                <a:spcPts val="0"/>
              </a:spcAft>
              <a:buSzPts val="6200"/>
              <a:buNone/>
              <a:defRPr sz="8266"/>
            </a:lvl8pPr>
            <a:lvl9pPr lvl="8" rtl="0">
              <a:spcBef>
                <a:spcPts val="0"/>
              </a:spcBef>
              <a:spcAft>
                <a:spcPts val="0"/>
              </a:spcAft>
              <a:buSzPts val="6200"/>
              <a:buNone/>
              <a:defRPr sz="8266"/>
            </a:lvl9pPr>
          </a:lstStyle>
          <a:p>
            <a:r>
              <a:t>xx%</a:t>
            </a:r>
          </a:p>
        </p:txBody>
      </p:sp>
      <p:sp>
        <p:nvSpPr>
          <p:cNvPr id="1881" name="Google Shape;1881;p29"/>
          <p:cNvSpPr txBox="1">
            <a:spLocks noGrp="1"/>
          </p:cNvSpPr>
          <p:nvPr>
            <p:ph type="subTitle" idx="3"/>
          </p:nvPr>
        </p:nvSpPr>
        <p:spPr>
          <a:xfrm>
            <a:off x="6364200" y="5090999"/>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82" name="Google Shape;1882;p29"/>
          <p:cNvSpPr txBox="1">
            <a:spLocks noGrp="1"/>
          </p:cNvSpPr>
          <p:nvPr>
            <p:ph type="title" idx="4" hasCustomPrompt="1"/>
          </p:nvPr>
        </p:nvSpPr>
        <p:spPr>
          <a:xfrm rot="-396">
            <a:off x="2358177" y="720200"/>
            <a:ext cx="3469600" cy="15864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algn="r" rtl="0">
              <a:spcBef>
                <a:spcPts val="0"/>
              </a:spcBef>
              <a:spcAft>
                <a:spcPts val="0"/>
              </a:spcAft>
              <a:buSzPts val="6200"/>
              <a:buNone/>
              <a:defRPr sz="8266"/>
            </a:lvl2pPr>
            <a:lvl3pPr lvl="2" algn="r" rtl="0">
              <a:spcBef>
                <a:spcPts val="0"/>
              </a:spcBef>
              <a:spcAft>
                <a:spcPts val="0"/>
              </a:spcAft>
              <a:buSzPts val="6200"/>
              <a:buNone/>
              <a:defRPr sz="8266"/>
            </a:lvl3pPr>
            <a:lvl4pPr lvl="3" algn="r" rtl="0">
              <a:spcBef>
                <a:spcPts val="0"/>
              </a:spcBef>
              <a:spcAft>
                <a:spcPts val="0"/>
              </a:spcAft>
              <a:buSzPts val="6200"/>
              <a:buNone/>
              <a:defRPr sz="8266"/>
            </a:lvl4pPr>
            <a:lvl5pPr lvl="4" algn="r" rtl="0">
              <a:spcBef>
                <a:spcPts val="0"/>
              </a:spcBef>
              <a:spcAft>
                <a:spcPts val="0"/>
              </a:spcAft>
              <a:buSzPts val="6200"/>
              <a:buNone/>
              <a:defRPr sz="8266"/>
            </a:lvl5pPr>
            <a:lvl6pPr lvl="5" algn="r" rtl="0">
              <a:spcBef>
                <a:spcPts val="0"/>
              </a:spcBef>
              <a:spcAft>
                <a:spcPts val="0"/>
              </a:spcAft>
              <a:buSzPts val="6200"/>
              <a:buNone/>
              <a:defRPr sz="8266"/>
            </a:lvl6pPr>
            <a:lvl7pPr lvl="6" algn="r" rtl="0">
              <a:spcBef>
                <a:spcPts val="0"/>
              </a:spcBef>
              <a:spcAft>
                <a:spcPts val="0"/>
              </a:spcAft>
              <a:buSzPts val="6200"/>
              <a:buNone/>
              <a:defRPr sz="8266"/>
            </a:lvl7pPr>
            <a:lvl8pPr lvl="7" algn="r" rtl="0">
              <a:spcBef>
                <a:spcPts val="0"/>
              </a:spcBef>
              <a:spcAft>
                <a:spcPts val="0"/>
              </a:spcAft>
              <a:buSzPts val="6200"/>
              <a:buNone/>
              <a:defRPr sz="8266"/>
            </a:lvl8pPr>
            <a:lvl9pPr lvl="8" algn="r" rtl="0">
              <a:spcBef>
                <a:spcPts val="0"/>
              </a:spcBef>
              <a:spcAft>
                <a:spcPts val="0"/>
              </a:spcAft>
              <a:buSzPts val="6200"/>
              <a:buNone/>
              <a:defRPr sz="8266"/>
            </a:lvl9pPr>
          </a:lstStyle>
          <a:p>
            <a:r>
              <a:t>xx%</a:t>
            </a:r>
          </a:p>
        </p:txBody>
      </p:sp>
      <p:sp>
        <p:nvSpPr>
          <p:cNvPr id="1883" name="Google Shape;1883;p29"/>
          <p:cNvSpPr txBox="1">
            <a:spLocks noGrp="1"/>
          </p:cNvSpPr>
          <p:nvPr>
            <p:ph type="subTitle" idx="5"/>
          </p:nvPr>
        </p:nvSpPr>
        <p:spPr>
          <a:xfrm>
            <a:off x="2358151" y="2306656"/>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884" name="Google Shape;1884;p29"/>
          <p:cNvSpPr txBox="1">
            <a:spLocks noGrp="1"/>
          </p:cNvSpPr>
          <p:nvPr>
            <p:ph type="title" idx="6" hasCustomPrompt="1"/>
          </p:nvPr>
        </p:nvSpPr>
        <p:spPr>
          <a:xfrm>
            <a:off x="2358177" y="3504611"/>
            <a:ext cx="3469600" cy="15868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algn="r" rtl="0">
              <a:spcBef>
                <a:spcPts val="0"/>
              </a:spcBef>
              <a:spcAft>
                <a:spcPts val="0"/>
              </a:spcAft>
              <a:buSzPts val="6200"/>
              <a:buNone/>
              <a:defRPr sz="8266"/>
            </a:lvl2pPr>
            <a:lvl3pPr lvl="2" algn="r" rtl="0">
              <a:spcBef>
                <a:spcPts val="0"/>
              </a:spcBef>
              <a:spcAft>
                <a:spcPts val="0"/>
              </a:spcAft>
              <a:buSzPts val="6200"/>
              <a:buNone/>
              <a:defRPr sz="8266"/>
            </a:lvl3pPr>
            <a:lvl4pPr lvl="3" algn="r" rtl="0">
              <a:spcBef>
                <a:spcPts val="0"/>
              </a:spcBef>
              <a:spcAft>
                <a:spcPts val="0"/>
              </a:spcAft>
              <a:buSzPts val="6200"/>
              <a:buNone/>
              <a:defRPr sz="8266"/>
            </a:lvl4pPr>
            <a:lvl5pPr lvl="4" algn="r" rtl="0">
              <a:spcBef>
                <a:spcPts val="0"/>
              </a:spcBef>
              <a:spcAft>
                <a:spcPts val="0"/>
              </a:spcAft>
              <a:buSzPts val="6200"/>
              <a:buNone/>
              <a:defRPr sz="8266"/>
            </a:lvl5pPr>
            <a:lvl6pPr lvl="5" algn="r" rtl="0">
              <a:spcBef>
                <a:spcPts val="0"/>
              </a:spcBef>
              <a:spcAft>
                <a:spcPts val="0"/>
              </a:spcAft>
              <a:buSzPts val="6200"/>
              <a:buNone/>
              <a:defRPr sz="8266"/>
            </a:lvl6pPr>
            <a:lvl7pPr lvl="6" algn="r" rtl="0">
              <a:spcBef>
                <a:spcPts val="0"/>
              </a:spcBef>
              <a:spcAft>
                <a:spcPts val="0"/>
              </a:spcAft>
              <a:buSzPts val="6200"/>
              <a:buNone/>
              <a:defRPr sz="8266"/>
            </a:lvl7pPr>
            <a:lvl8pPr lvl="7" algn="r" rtl="0">
              <a:spcBef>
                <a:spcPts val="0"/>
              </a:spcBef>
              <a:spcAft>
                <a:spcPts val="0"/>
              </a:spcAft>
              <a:buSzPts val="6200"/>
              <a:buNone/>
              <a:defRPr sz="8266"/>
            </a:lvl8pPr>
            <a:lvl9pPr lvl="8" algn="r" rtl="0">
              <a:spcBef>
                <a:spcPts val="0"/>
              </a:spcBef>
              <a:spcAft>
                <a:spcPts val="0"/>
              </a:spcAft>
              <a:buSzPts val="6200"/>
              <a:buNone/>
              <a:defRPr sz="8266"/>
            </a:lvl9pPr>
          </a:lstStyle>
          <a:p>
            <a:r>
              <a:t>xx%</a:t>
            </a:r>
          </a:p>
        </p:txBody>
      </p:sp>
      <p:sp>
        <p:nvSpPr>
          <p:cNvPr id="1885" name="Google Shape;1885;p29"/>
          <p:cNvSpPr txBox="1">
            <a:spLocks noGrp="1"/>
          </p:cNvSpPr>
          <p:nvPr>
            <p:ph type="subTitle" idx="7"/>
          </p:nvPr>
        </p:nvSpPr>
        <p:spPr>
          <a:xfrm>
            <a:off x="2358151" y="5091000"/>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1886" name="Google Shape;1886;p29"/>
          <p:cNvGrpSpPr/>
          <p:nvPr/>
        </p:nvGrpSpPr>
        <p:grpSpPr>
          <a:xfrm>
            <a:off x="-274639" y="0"/>
            <a:ext cx="12631733" cy="8137507"/>
            <a:chOff x="-205979" y="0"/>
            <a:chExt cx="9473800" cy="6103130"/>
          </a:xfrm>
        </p:grpSpPr>
        <p:sp>
          <p:nvSpPr>
            <p:cNvPr id="1887" name="Google Shape;1887;p29"/>
            <p:cNvSpPr/>
            <p:nvPr/>
          </p:nvSpPr>
          <p:spPr>
            <a:xfrm rot="5400000">
              <a:off x="-1757202" y="1757197"/>
              <a:ext cx="5181124" cy="1666730"/>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29"/>
            <p:cNvSpPr/>
            <p:nvPr/>
          </p:nvSpPr>
          <p:spPr>
            <a:xfrm rot="-5400000" flipH="1">
              <a:off x="5720073" y="1757197"/>
              <a:ext cx="5181124" cy="1666730"/>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29"/>
            <p:cNvSpPr/>
            <p:nvPr/>
          </p:nvSpPr>
          <p:spPr>
            <a:xfrm>
              <a:off x="3756012" y="5400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890" name="Google Shape;1890;p29"/>
            <p:cNvGrpSpPr/>
            <p:nvPr/>
          </p:nvGrpSpPr>
          <p:grpSpPr>
            <a:xfrm>
              <a:off x="-205979" y="4451245"/>
              <a:ext cx="9473800" cy="1651885"/>
              <a:chOff x="2200235" y="3803690"/>
              <a:chExt cx="4618888" cy="1651885"/>
            </a:xfrm>
          </p:grpSpPr>
          <p:sp>
            <p:nvSpPr>
              <p:cNvPr id="1891" name="Google Shape;1891;p29"/>
              <p:cNvSpPr/>
              <p:nvPr/>
            </p:nvSpPr>
            <p:spPr>
              <a:xfrm rot="-209802">
                <a:off x="4171744" y="4416006"/>
                <a:ext cx="85665" cy="100475"/>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29"/>
              <p:cNvSpPr/>
              <p:nvPr/>
            </p:nvSpPr>
            <p:spPr>
              <a:xfrm rot="-209802">
                <a:off x="2238013" y="3940959"/>
                <a:ext cx="4543332" cy="1377347"/>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29"/>
              <p:cNvSpPr/>
              <p:nvPr/>
            </p:nvSpPr>
            <p:spPr>
              <a:xfrm rot="-209802">
                <a:off x="5211917" y="4103498"/>
                <a:ext cx="92386" cy="102348"/>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29"/>
              <p:cNvSpPr/>
              <p:nvPr/>
            </p:nvSpPr>
            <p:spPr>
              <a:xfrm rot="-209802">
                <a:off x="5005904" y="4085099"/>
                <a:ext cx="62031" cy="83013"/>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29"/>
              <p:cNvSpPr/>
              <p:nvPr/>
            </p:nvSpPr>
            <p:spPr>
              <a:xfrm rot="-209802">
                <a:off x="3711400" y="3933056"/>
                <a:ext cx="92496" cy="102348"/>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29"/>
              <p:cNvSpPr/>
              <p:nvPr/>
            </p:nvSpPr>
            <p:spPr>
              <a:xfrm rot="-209802">
                <a:off x="2334408" y="4056491"/>
                <a:ext cx="98501" cy="105157"/>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29"/>
              <p:cNvSpPr/>
              <p:nvPr/>
            </p:nvSpPr>
            <p:spPr>
              <a:xfrm rot="-209802">
                <a:off x="3832075" y="3957321"/>
                <a:ext cx="62527" cy="86208"/>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29"/>
              <p:cNvSpPr/>
              <p:nvPr/>
            </p:nvSpPr>
            <p:spPr>
              <a:xfrm rot="-209802">
                <a:off x="4987528" y="4385863"/>
                <a:ext cx="231984" cy="113971"/>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29"/>
              <p:cNvSpPr/>
              <p:nvPr/>
            </p:nvSpPr>
            <p:spPr>
              <a:xfrm rot="-209802">
                <a:off x="5220215" y="4236904"/>
                <a:ext cx="170449" cy="84831"/>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29"/>
              <p:cNvSpPr/>
              <p:nvPr/>
            </p:nvSpPr>
            <p:spPr>
              <a:xfrm rot="-209802">
                <a:off x="3215560" y="4549547"/>
                <a:ext cx="170338" cy="84831"/>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29"/>
              <p:cNvSpPr/>
              <p:nvPr/>
            </p:nvSpPr>
            <p:spPr>
              <a:xfrm rot="-209802">
                <a:off x="4001143" y="4096842"/>
                <a:ext cx="239256" cy="94746"/>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29"/>
              <p:cNvSpPr/>
              <p:nvPr/>
            </p:nvSpPr>
            <p:spPr>
              <a:xfrm rot="-209802">
                <a:off x="3590640" y="4337620"/>
                <a:ext cx="239972" cy="74475"/>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29"/>
              <p:cNvSpPr/>
              <p:nvPr/>
            </p:nvSpPr>
            <p:spPr>
              <a:xfrm rot="-209802">
                <a:off x="3810117" y="4406111"/>
                <a:ext cx="275726" cy="127026"/>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29"/>
              <p:cNvSpPr/>
              <p:nvPr/>
            </p:nvSpPr>
            <p:spPr>
              <a:xfrm rot="-209802">
                <a:off x="4951263" y="4539821"/>
                <a:ext cx="34266" cy="59437"/>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9"/>
              <p:cNvSpPr/>
              <p:nvPr/>
            </p:nvSpPr>
            <p:spPr>
              <a:xfrm rot="-209802">
                <a:off x="4993547" y="4515580"/>
                <a:ext cx="24625" cy="74089"/>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9"/>
              <p:cNvSpPr/>
              <p:nvPr/>
            </p:nvSpPr>
            <p:spPr>
              <a:xfrm rot="-209802">
                <a:off x="3139663" y="4316759"/>
                <a:ext cx="34321" cy="59437"/>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9"/>
              <p:cNvSpPr/>
              <p:nvPr/>
            </p:nvSpPr>
            <p:spPr>
              <a:xfrm rot="-209802">
                <a:off x="3181945" y="4292465"/>
                <a:ext cx="24625" cy="74145"/>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9"/>
              <p:cNvSpPr/>
              <p:nvPr/>
            </p:nvSpPr>
            <p:spPr>
              <a:xfrm rot="-209802">
                <a:off x="3697819" y="4666041"/>
                <a:ext cx="34266" cy="59492"/>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9"/>
              <p:cNvSpPr/>
              <p:nvPr/>
            </p:nvSpPr>
            <p:spPr>
              <a:xfrm rot="-209802">
                <a:off x="3740049" y="4641857"/>
                <a:ext cx="24680" cy="74089"/>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9"/>
              <p:cNvSpPr/>
              <p:nvPr/>
            </p:nvSpPr>
            <p:spPr>
              <a:xfrm rot="-209802">
                <a:off x="3519233" y="4386390"/>
                <a:ext cx="34266" cy="59492"/>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9"/>
              <p:cNvSpPr/>
              <p:nvPr/>
            </p:nvSpPr>
            <p:spPr>
              <a:xfrm rot="-209802">
                <a:off x="3561573" y="4362200"/>
                <a:ext cx="24625" cy="74089"/>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9"/>
              <p:cNvSpPr/>
              <p:nvPr/>
            </p:nvSpPr>
            <p:spPr>
              <a:xfrm rot="-209802">
                <a:off x="3147273" y="4835948"/>
                <a:ext cx="34266" cy="59382"/>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9"/>
              <p:cNvSpPr/>
              <p:nvPr/>
            </p:nvSpPr>
            <p:spPr>
              <a:xfrm rot="-209802">
                <a:off x="3189553" y="4811597"/>
                <a:ext cx="24625" cy="74145"/>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9"/>
              <p:cNvSpPr/>
              <p:nvPr/>
            </p:nvSpPr>
            <p:spPr>
              <a:xfrm rot="-209802">
                <a:off x="5506975" y="4331692"/>
                <a:ext cx="35919" cy="62962"/>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29"/>
              <p:cNvSpPr/>
              <p:nvPr/>
            </p:nvSpPr>
            <p:spPr>
              <a:xfrm rot="-209802">
                <a:off x="5551230" y="4305803"/>
                <a:ext cx="25727" cy="78606"/>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29"/>
              <p:cNvSpPr/>
              <p:nvPr/>
            </p:nvSpPr>
            <p:spPr>
              <a:xfrm rot="-209802">
                <a:off x="3945042" y="4319736"/>
                <a:ext cx="39995" cy="57013"/>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9"/>
              <p:cNvSpPr/>
              <p:nvPr/>
            </p:nvSpPr>
            <p:spPr>
              <a:xfrm rot="-209802">
                <a:off x="3918625" y="4293551"/>
                <a:ext cx="18345" cy="74585"/>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9"/>
              <p:cNvSpPr/>
              <p:nvPr/>
            </p:nvSpPr>
            <p:spPr>
              <a:xfrm rot="-209802">
                <a:off x="5263009" y="4335323"/>
                <a:ext cx="40050" cy="56958"/>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29"/>
              <p:cNvSpPr/>
              <p:nvPr/>
            </p:nvSpPr>
            <p:spPr>
              <a:xfrm rot="-209802">
                <a:off x="5236642" y="4309085"/>
                <a:ext cx="18235" cy="74475"/>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29"/>
              <p:cNvSpPr/>
              <p:nvPr/>
            </p:nvSpPr>
            <p:spPr>
              <a:xfrm rot="-209802">
                <a:off x="5326552" y="4591155"/>
                <a:ext cx="40050" cy="56958"/>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9"/>
              <p:cNvSpPr/>
              <p:nvPr/>
            </p:nvSpPr>
            <p:spPr>
              <a:xfrm rot="-209802">
                <a:off x="5300188" y="4564970"/>
                <a:ext cx="18290" cy="74475"/>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2" name="Google Shape;1922;p29"/>
            <p:cNvSpPr/>
            <p:nvPr/>
          </p:nvSpPr>
          <p:spPr>
            <a:xfrm>
              <a:off x="4825974" y="128042"/>
              <a:ext cx="1060691" cy="54202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91002270"/>
      </p:ext>
    </p:extLst>
  </p:cSld>
  <p:clrMapOvr>
    <a:masterClrMapping/>
  </p:clrMapOvr>
  <p:transition spd="slow">
    <p:wip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5" name="Google Shape;15;p3"/>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214208857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923"/>
        <p:cNvGrpSpPr/>
        <p:nvPr/>
      </p:nvGrpSpPr>
      <p:grpSpPr>
        <a:xfrm>
          <a:off x="0" y="0"/>
          <a:ext cx="0" cy="0"/>
          <a:chOff x="0" y="0"/>
          <a:chExt cx="0" cy="0"/>
        </a:xfrm>
      </p:grpSpPr>
      <p:sp>
        <p:nvSpPr>
          <p:cNvPr id="1924" name="Google Shape;1924;p30"/>
          <p:cNvSpPr txBox="1">
            <a:spLocks noGrp="1"/>
          </p:cNvSpPr>
          <p:nvPr>
            <p:ph type="subTitle" idx="1"/>
          </p:nvPr>
        </p:nvSpPr>
        <p:spPr>
          <a:xfrm>
            <a:off x="1124300" y="4291833"/>
            <a:ext cx="32196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5" name="Google Shape;1925;p30"/>
          <p:cNvSpPr txBox="1">
            <a:spLocks noGrp="1"/>
          </p:cNvSpPr>
          <p:nvPr>
            <p:ph type="subTitle" idx="2"/>
          </p:nvPr>
        </p:nvSpPr>
        <p:spPr>
          <a:xfrm>
            <a:off x="7848100" y="4291833"/>
            <a:ext cx="32196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6" name="Google Shape;1926;p30"/>
          <p:cNvSpPr txBox="1">
            <a:spLocks noGrp="1"/>
          </p:cNvSpPr>
          <p:nvPr>
            <p:ph type="title" hasCustomPrompt="1"/>
          </p:nvPr>
        </p:nvSpPr>
        <p:spPr>
          <a:xfrm>
            <a:off x="1772067" y="2692033"/>
            <a:ext cx="1924000" cy="10136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4000"/>
              <a:buNone/>
              <a:defRPr sz="5333">
                <a:solidFill>
                  <a:schemeClr val="lt1"/>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927" name="Google Shape;1927;p30"/>
          <p:cNvSpPr txBox="1">
            <a:spLocks noGrp="1"/>
          </p:cNvSpPr>
          <p:nvPr>
            <p:ph type="title" idx="3" hasCustomPrompt="1"/>
          </p:nvPr>
        </p:nvSpPr>
        <p:spPr>
          <a:xfrm>
            <a:off x="8495800" y="2692033"/>
            <a:ext cx="1924000" cy="10136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4000"/>
              <a:buNone/>
              <a:defRPr sz="5333">
                <a:solidFill>
                  <a:schemeClr val="accent4"/>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928" name="Google Shape;1928;p30"/>
          <p:cNvSpPr txBox="1">
            <a:spLocks noGrp="1"/>
          </p:cNvSpPr>
          <p:nvPr>
            <p:ph type="subTitle" idx="4"/>
          </p:nvPr>
        </p:nvSpPr>
        <p:spPr>
          <a:xfrm>
            <a:off x="1124300" y="3669033"/>
            <a:ext cx="32196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929" name="Google Shape;1929;p30"/>
          <p:cNvSpPr txBox="1">
            <a:spLocks noGrp="1"/>
          </p:cNvSpPr>
          <p:nvPr>
            <p:ph type="subTitle" idx="5"/>
          </p:nvPr>
        </p:nvSpPr>
        <p:spPr>
          <a:xfrm>
            <a:off x="7848100" y="3669033"/>
            <a:ext cx="32196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930" name="Google Shape;1930;p30"/>
          <p:cNvSpPr txBox="1">
            <a:spLocks noGrp="1"/>
          </p:cNvSpPr>
          <p:nvPr>
            <p:ph type="title" idx="6"/>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31" name="Google Shape;1931;p30"/>
          <p:cNvGrpSpPr/>
          <p:nvPr/>
        </p:nvGrpSpPr>
        <p:grpSpPr>
          <a:xfrm>
            <a:off x="-379778" y="176544"/>
            <a:ext cx="13080495" cy="7792945"/>
            <a:chOff x="-284834" y="132407"/>
            <a:chExt cx="9810371" cy="5844709"/>
          </a:xfrm>
        </p:grpSpPr>
        <p:grpSp>
          <p:nvGrpSpPr>
            <p:cNvPr id="1932" name="Google Shape;1932;p30"/>
            <p:cNvGrpSpPr/>
            <p:nvPr/>
          </p:nvGrpSpPr>
          <p:grpSpPr>
            <a:xfrm>
              <a:off x="5389970" y="4252632"/>
              <a:ext cx="3764636" cy="1175402"/>
              <a:chOff x="2132353" y="3387432"/>
              <a:chExt cx="3764636" cy="1175402"/>
            </a:xfrm>
          </p:grpSpPr>
          <p:sp>
            <p:nvSpPr>
              <p:cNvPr id="1933" name="Google Shape;1933;p30"/>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30"/>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30"/>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30"/>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30"/>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30"/>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30"/>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30"/>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30"/>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30"/>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30"/>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30"/>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30"/>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30"/>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30"/>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30"/>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9" name="Google Shape;1949;p30"/>
            <p:cNvGrpSpPr/>
            <p:nvPr/>
          </p:nvGrpSpPr>
          <p:grpSpPr>
            <a:xfrm>
              <a:off x="-10616" y="4487881"/>
              <a:ext cx="5447326" cy="1489235"/>
              <a:chOff x="626075" y="3657856"/>
              <a:chExt cx="5447326" cy="1489235"/>
            </a:xfrm>
          </p:grpSpPr>
          <p:sp>
            <p:nvSpPr>
              <p:cNvPr id="1950" name="Google Shape;1950;p30"/>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30"/>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30"/>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30"/>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30"/>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30"/>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30"/>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30"/>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30"/>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30"/>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30"/>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30"/>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30"/>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30"/>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30"/>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30"/>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30"/>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30"/>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30"/>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30"/>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30"/>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30"/>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30"/>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30"/>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30"/>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30"/>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30"/>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30"/>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8" name="Google Shape;1978;p30"/>
            <p:cNvGrpSpPr/>
            <p:nvPr/>
          </p:nvGrpSpPr>
          <p:grpSpPr>
            <a:xfrm>
              <a:off x="8727708" y="1417328"/>
              <a:ext cx="246464" cy="231319"/>
              <a:chOff x="5946283" y="1650903"/>
              <a:chExt cx="246464" cy="231319"/>
            </a:xfrm>
          </p:grpSpPr>
          <p:sp>
            <p:nvSpPr>
              <p:cNvPr id="1979" name="Google Shape;1979;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1" name="Google Shape;1981;p30"/>
            <p:cNvSpPr/>
            <p:nvPr/>
          </p:nvSpPr>
          <p:spPr>
            <a:xfrm>
              <a:off x="120162" y="13267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82" name="Google Shape;1982;p30"/>
            <p:cNvGrpSpPr/>
            <p:nvPr/>
          </p:nvGrpSpPr>
          <p:grpSpPr>
            <a:xfrm>
              <a:off x="398284" y="1882229"/>
              <a:ext cx="497474" cy="403112"/>
              <a:chOff x="7109370" y="3456528"/>
              <a:chExt cx="364958" cy="295732"/>
            </a:xfrm>
          </p:grpSpPr>
          <p:sp>
            <p:nvSpPr>
              <p:cNvPr id="1983" name="Google Shape;1983;p30"/>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30"/>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30"/>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30"/>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30"/>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88" name="Google Shape;1988;p30"/>
            <p:cNvGrpSpPr/>
            <p:nvPr/>
          </p:nvGrpSpPr>
          <p:grpSpPr>
            <a:xfrm>
              <a:off x="8104784" y="3975202"/>
              <a:ext cx="548896" cy="601490"/>
              <a:chOff x="7969377" y="2856516"/>
              <a:chExt cx="402682" cy="441266"/>
            </a:xfrm>
          </p:grpSpPr>
          <p:sp>
            <p:nvSpPr>
              <p:cNvPr id="1989" name="Google Shape;1989;p3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3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3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3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3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3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3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3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3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3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3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0" name="Google Shape;2000;p30"/>
            <p:cNvGrpSpPr/>
            <p:nvPr/>
          </p:nvGrpSpPr>
          <p:grpSpPr>
            <a:xfrm>
              <a:off x="2104377" y="4214441"/>
              <a:ext cx="365496" cy="565595"/>
              <a:chOff x="7706772" y="521151"/>
              <a:chExt cx="268136" cy="414933"/>
            </a:xfrm>
          </p:grpSpPr>
          <p:sp>
            <p:nvSpPr>
              <p:cNvPr id="2001" name="Google Shape;2001;p30"/>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30"/>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30"/>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30"/>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30"/>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30"/>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7" name="Google Shape;2007;p30"/>
            <p:cNvGrpSpPr/>
            <p:nvPr/>
          </p:nvGrpSpPr>
          <p:grpSpPr>
            <a:xfrm>
              <a:off x="8589683" y="3245728"/>
              <a:ext cx="246464" cy="231319"/>
              <a:chOff x="5946283" y="1650903"/>
              <a:chExt cx="246464" cy="231319"/>
            </a:xfrm>
          </p:grpSpPr>
          <p:sp>
            <p:nvSpPr>
              <p:cNvPr id="2008" name="Google Shape;2008;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0" name="Google Shape;2010;p30"/>
            <p:cNvGrpSpPr/>
            <p:nvPr/>
          </p:nvGrpSpPr>
          <p:grpSpPr>
            <a:xfrm>
              <a:off x="86208" y="800053"/>
              <a:ext cx="246464" cy="231319"/>
              <a:chOff x="5946283" y="1650903"/>
              <a:chExt cx="246464" cy="231319"/>
            </a:xfrm>
          </p:grpSpPr>
          <p:sp>
            <p:nvSpPr>
              <p:cNvPr id="2011" name="Google Shape;2011;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3" name="Google Shape;2013;p30"/>
            <p:cNvGrpSpPr/>
            <p:nvPr/>
          </p:nvGrpSpPr>
          <p:grpSpPr>
            <a:xfrm>
              <a:off x="182858" y="2484028"/>
              <a:ext cx="246464" cy="231319"/>
              <a:chOff x="5946283" y="1650903"/>
              <a:chExt cx="246464" cy="231319"/>
            </a:xfrm>
          </p:grpSpPr>
          <p:sp>
            <p:nvSpPr>
              <p:cNvPr id="2014" name="Google Shape;2014;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16" name="Google Shape;2016;p30"/>
            <p:cNvSpPr/>
            <p:nvPr/>
          </p:nvSpPr>
          <p:spPr>
            <a:xfrm>
              <a:off x="-284834" y="3785532"/>
              <a:ext cx="914096" cy="46709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30"/>
            <p:cNvSpPr/>
            <p:nvPr/>
          </p:nvSpPr>
          <p:spPr>
            <a:xfrm>
              <a:off x="8611441" y="1922407"/>
              <a:ext cx="914096" cy="46709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30"/>
            <p:cNvSpPr/>
            <p:nvPr/>
          </p:nvSpPr>
          <p:spPr>
            <a:xfrm>
              <a:off x="7567337" y="1324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85895284"/>
      </p:ext>
    </p:extLst>
  </p:cSld>
  <p:clrMapOvr>
    <a:masterClrMapping/>
  </p:clrMapOvr>
  <p:transition spd="slow">
    <p:wip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019"/>
        <p:cNvGrpSpPr/>
        <p:nvPr/>
      </p:nvGrpSpPr>
      <p:grpSpPr>
        <a:xfrm>
          <a:off x="0" y="0"/>
          <a:ext cx="0" cy="0"/>
          <a:chOff x="0" y="0"/>
          <a:chExt cx="0" cy="0"/>
        </a:xfrm>
      </p:grpSpPr>
      <p:sp>
        <p:nvSpPr>
          <p:cNvPr id="2020" name="Google Shape;2020;p31"/>
          <p:cNvSpPr txBox="1">
            <a:spLocks noGrp="1"/>
          </p:cNvSpPr>
          <p:nvPr>
            <p:ph type="ctrTitle"/>
          </p:nvPr>
        </p:nvSpPr>
        <p:spPr>
          <a:xfrm>
            <a:off x="960000" y="720000"/>
            <a:ext cx="4288800" cy="1517600"/>
          </a:xfrm>
          <a:prstGeom prst="rect">
            <a:avLst/>
          </a:prstGeom>
          <a:noFill/>
          <a:ln>
            <a:noFill/>
          </a:ln>
        </p:spPr>
        <p:txBody>
          <a:bodyPr spcFirstLastPara="1" wrap="square" lIns="91425" tIns="91425" rIns="91425" bIns="91425" anchor="b" anchorCtr="0">
            <a:noAutofit/>
          </a:bodyPr>
          <a:lstStyle>
            <a:lvl1pPr lvl="0" algn="l" rtl="0">
              <a:spcBef>
                <a:spcPts val="0"/>
              </a:spcBef>
              <a:spcAft>
                <a:spcPts val="0"/>
              </a:spcAft>
              <a:buSzPts val="5200"/>
              <a:buNone/>
              <a:defRPr sz="8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021" name="Google Shape;2021;p31"/>
          <p:cNvSpPr txBox="1">
            <a:spLocks noGrp="1"/>
          </p:cNvSpPr>
          <p:nvPr>
            <p:ph type="subTitle" idx="1"/>
          </p:nvPr>
        </p:nvSpPr>
        <p:spPr>
          <a:xfrm>
            <a:off x="960000" y="2987967"/>
            <a:ext cx="4288800" cy="151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3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2" name="Google Shape;2022;p31"/>
          <p:cNvSpPr txBox="1">
            <a:spLocks noGrp="1"/>
          </p:cNvSpPr>
          <p:nvPr>
            <p:ph type="subTitle" idx="2"/>
          </p:nvPr>
        </p:nvSpPr>
        <p:spPr>
          <a:xfrm rot="-1283">
            <a:off x="960000" y="5578929"/>
            <a:ext cx="4288800" cy="558400"/>
          </a:xfrm>
          <a:prstGeom prst="rect">
            <a:avLst/>
          </a:prstGeom>
          <a:solidFill>
            <a:schemeClr val="lt2"/>
          </a:solid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3" name="Google Shape;2023;p31"/>
          <p:cNvSpPr txBox="1"/>
          <p:nvPr/>
        </p:nvSpPr>
        <p:spPr>
          <a:xfrm>
            <a:off x="960000" y="4467757"/>
            <a:ext cx="4288800" cy="1001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467" b="1">
                <a:solidFill>
                  <a:schemeClr val="dk1"/>
                </a:solidFill>
                <a:latin typeface="Bellota Text"/>
                <a:ea typeface="Bellota Text"/>
                <a:cs typeface="Bellota Text"/>
                <a:sym typeface="Bellota Text"/>
              </a:rPr>
              <a:t>CREDITS:</a:t>
            </a:r>
            <a:r>
              <a:rPr lang="en" sz="1467">
                <a:solidFill>
                  <a:schemeClr val="dk1"/>
                </a:solidFill>
                <a:latin typeface="Bellota Text"/>
                <a:ea typeface="Bellota Text"/>
                <a:cs typeface="Bellota Text"/>
                <a:sym typeface="Bellota Text"/>
              </a:rPr>
              <a:t> This presentation template was created by </a:t>
            </a:r>
            <a:r>
              <a:rPr lang="en" sz="1467" b="1">
                <a:solidFill>
                  <a:schemeClr val="dk1"/>
                </a:solidFill>
                <a:uFill>
                  <a:noFill/>
                </a:uFill>
                <a:latin typeface="Bellota Text"/>
                <a:ea typeface="Bellota Text"/>
                <a:cs typeface="Bellota Text"/>
                <a:sym typeface="Bellota Text"/>
                <a:hlinkClick r:id="rId2">
                  <a:extLst>
                    <a:ext uri="{A12FA001-AC4F-418D-AE19-62706E023703}">
                      <ahyp:hlinkClr xmlns:ahyp="http://schemas.microsoft.com/office/drawing/2018/hyperlinkcolor" xmlns="" val="tx"/>
                    </a:ext>
                  </a:extLst>
                </a:hlinkClick>
              </a:rPr>
              <a:t>Slidesgo</a:t>
            </a:r>
            <a:r>
              <a:rPr lang="en" sz="1467" b="1">
                <a:solidFill>
                  <a:schemeClr val="dk1"/>
                </a:solidFill>
                <a:latin typeface="Bellota Text"/>
                <a:ea typeface="Bellota Text"/>
                <a:cs typeface="Bellota Text"/>
                <a:sym typeface="Bellota Text"/>
              </a:rPr>
              <a:t>,</a:t>
            </a:r>
            <a:r>
              <a:rPr lang="en" sz="1467">
                <a:solidFill>
                  <a:schemeClr val="dk1"/>
                </a:solidFill>
                <a:latin typeface="Bellota Text"/>
                <a:ea typeface="Bellota Text"/>
                <a:cs typeface="Bellota Text"/>
                <a:sym typeface="Bellota Text"/>
              </a:rPr>
              <a:t> and includes icons by </a:t>
            </a:r>
            <a:r>
              <a:rPr lang="en" sz="1467" b="1">
                <a:solidFill>
                  <a:schemeClr val="dk1"/>
                </a:solidFill>
                <a:uFill>
                  <a:noFill/>
                </a:uFill>
                <a:latin typeface="Bellota Text"/>
                <a:ea typeface="Bellota Text"/>
                <a:cs typeface="Bellota Text"/>
                <a:sym typeface="Bellota Text"/>
                <a:hlinkClick r:id="rId3">
                  <a:extLst>
                    <a:ext uri="{A12FA001-AC4F-418D-AE19-62706E023703}">
                      <ahyp:hlinkClr xmlns:ahyp="http://schemas.microsoft.com/office/drawing/2018/hyperlinkcolor" xmlns="" val="tx"/>
                    </a:ext>
                  </a:extLst>
                </a:hlinkClick>
              </a:rPr>
              <a:t>Flaticon</a:t>
            </a:r>
            <a:r>
              <a:rPr lang="en" sz="1467" b="1">
                <a:solidFill>
                  <a:schemeClr val="dk1"/>
                </a:solidFill>
                <a:latin typeface="Bellota Text"/>
                <a:ea typeface="Bellota Text"/>
                <a:cs typeface="Bellota Text"/>
                <a:sym typeface="Bellota Text"/>
              </a:rPr>
              <a:t>,</a:t>
            </a:r>
            <a:r>
              <a:rPr lang="en" sz="1467">
                <a:solidFill>
                  <a:schemeClr val="dk1"/>
                </a:solidFill>
                <a:latin typeface="Bellota Text"/>
                <a:ea typeface="Bellota Text"/>
                <a:cs typeface="Bellota Text"/>
                <a:sym typeface="Bellota Text"/>
              </a:rPr>
              <a:t> and infographics &amp; images by </a:t>
            </a:r>
            <a:r>
              <a:rPr lang="en" sz="1467" b="1">
                <a:solidFill>
                  <a:schemeClr val="dk1"/>
                </a:solidFill>
                <a:uFill>
                  <a:noFill/>
                </a:uFill>
                <a:latin typeface="Bellota Text"/>
                <a:ea typeface="Bellota Text"/>
                <a:cs typeface="Bellota Text"/>
                <a:sym typeface="Bellota Text"/>
                <a:hlinkClick r:id="rId4">
                  <a:extLst>
                    <a:ext uri="{A12FA001-AC4F-418D-AE19-62706E023703}">
                      <ahyp:hlinkClr xmlns:ahyp="http://schemas.microsoft.com/office/drawing/2018/hyperlinkcolor" xmlns="" val="tx"/>
                    </a:ext>
                  </a:extLst>
                </a:hlinkClick>
              </a:rPr>
              <a:t>Freepik</a:t>
            </a:r>
            <a:endParaRPr sz="1467" b="1">
              <a:solidFill>
                <a:schemeClr val="dk1"/>
              </a:solidFill>
              <a:latin typeface="Bellota Text"/>
              <a:ea typeface="Bellota Text"/>
              <a:cs typeface="Bellota Text"/>
              <a:sym typeface="Bellota Text"/>
            </a:endParaRPr>
          </a:p>
        </p:txBody>
      </p:sp>
      <p:grpSp>
        <p:nvGrpSpPr>
          <p:cNvPr id="2024" name="Google Shape;2024;p31"/>
          <p:cNvGrpSpPr/>
          <p:nvPr/>
        </p:nvGrpSpPr>
        <p:grpSpPr>
          <a:xfrm>
            <a:off x="4078507" y="3317094"/>
            <a:ext cx="8503231" cy="4994540"/>
            <a:chOff x="3058880" y="2487820"/>
            <a:chExt cx="6377423" cy="3745905"/>
          </a:xfrm>
        </p:grpSpPr>
        <p:sp>
          <p:nvSpPr>
            <p:cNvPr id="2025" name="Google Shape;2025;p31"/>
            <p:cNvSpPr/>
            <p:nvPr/>
          </p:nvSpPr>
          <p:spPr>
            <a:xfrm>
              <a:off x="7884729" y="2487820"/>
              <a:ext cx="1479976" cy="1906643"/>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26" name="Google Shape;2026;p31"/>
            <p:cNvGrpSpPr/>
            <p:nvPr/>
          </p:nvGrpSpPr>
          <p:grpSpPr>
            <a:xfrm>
              <a:off x="3058880" y="4063270"/>
              <a:ext cx="6377423" cy="2170454"/>
              <a:chOff x="715728" y="1849983"/>
              <a:chExt cx="3985391" cy="1356364"/>
            </a:xfrm>
          </p:grpSpPr>
          <p:sp>
            <p:nvSpPr>
              <p:cNvPr id="2027" name="Google Shape;2027;p31"/>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31"/>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31"/>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31"/>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31"/>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31"/>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31"/>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31"/>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31"/>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31"/>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31"/>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31"/>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1"/>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1"/>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1"/>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1"/>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1"/>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1"/>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1"/>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1"/>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1"/>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1"/>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1"/>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50" name="Google Shape;2050;p31"/>
          <p:cNvGrpSpPr/>
          <p:nvPr/>
        </p:nvGrpSpPr>
        <p:grpSpPr>
          <a:xfrm>
            <a:off x="7077311" y="411589"/>
            <a:ext cx="328619" cy="308425"/>
            <a:chOff x="5946283" y="1650903"/>
            <a:chExt cx="246464" cy="231319"/>
          </a:xfrm>
        </p:grpSpPr>
        <p:sp>
          <p:nvSpPr>
            <p:cNvPr id="2051" name="Google Shape;2051;p3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3" name="Google Shape;2053;p31"/>
          <p:cNvGrpSpPr/>
          <p:nvPr/>
        </p:nvGrpSpPr>
        <p:grpSpPr>
          <a:xfrm>
            <a:off x="11261844" y="2577956"/>
            <a:ext cx="328619" cy="308425"/>
            <a:chOff x="5946283" y="1650903"/>
            <a:chExt cx="246464" cy="231319"/>
          </a:xfrm>
        </p:grpSpPr>
        <p:sp>
          <p:nvSpPr>
            <p:cNvPr id="2054" name="Google Shape;2054;p3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6390372"/>
      </p:ext>
    </p:extLst>
  </p:cSld>
  <p:clrMapOvr>
    <a:masterClrMapping/>
  </p:clrMapOvr>
  <p:transition spd="slow">
    <p:wip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056"/>
        <p:cNvGrpSpPr/>
        <p:nvPr/>
      </p:nvGrpSpPr>
      <p:grpSpPr>
        <a:xfrm>
          <a:off x="0" y="0"/>
          <a:ext cx="0" cy="0"/>
          <a:chOff x="0" y="0"/>
          <a:chExt cx="0" cy="0"/>
        </a:xfrm>
      </p:grpSpPr>
      <p:grpSp>
        <p:nvGrpSpPr>
          <p:cNvPr id="2057" name="Google Shape;2057;p32"/>
          <p:cNvGrpSpPr/>
          <p:nvPr/>
        </p:nvGrpSpPr>
        <p:grpSpPr>
          <a:xfrm>
            <a:off x="36" y="4"/>
            <a:ext cx="12191965" cy="6887888"/>
            <a:chOff x="27" y="3"/>
            <a:chExt cx="9143974" cy="5165916"/>
          </a:xfrm>
        </p:grpSpPr>
        <p:sp>
          <p:nvSpPr>
            <p:cNvPr id="2058" name="Google Shape;2058;p32"/>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2"/>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0" name="Google Shape;2060;p32"/>
          <p:cNvGrpSpPr/>
          <p:nvPr/>
        </p:nvGrpSpPr>
        <p:grpSpPr>
          <a:xfrm>
            <a:off x="1584706" y="1759115"/>
            <a:ext cx="2495293" cy="1461548"/>
            <a:chOff x="6479176" y="2546587"/>
            <a:chExt cx="992401" cy="581271"/>
          </a:xfrm>
        </p:grpSpPr>
        <p:sp>
          <p:nvSpPr>
            <p:cNvPr id="2061" name="Google Shape;2061;p32"/>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2"/>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2"/>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2"/>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2"/>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2"/>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7" name="Google Shape;2067;p32"/>
          <p:cNvGrpSpPr/>
          <p:nvPr/>
        </p:nvGrpSpPr>
        <p:grpSpPr>
          <a:xfrm>
            <a:off x="554011" y="1932138"/>
            <a:ext cx="328619" cy="308425"/>
            <a:chOff x="5946283" y="1650903"/>
            <a:chExt cx="246464" cy="231319"/>
          </a:xfrm>
        </p:grpSpPr>
        <p:sp>
          <p:nvSpPr>
            <p:cNvPr id="2068" name="Google Shape;2068;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0" name="Google Shape;2070;p32"/>
          <p:cNvSpPr/>
          <p:nvPr/>
        </p:nvSpPr>
        <p:spPr>
          <a:xfrm>
            <a:off x="2144417" y="1074477"/>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1" name="Google Shape;2071;p32"/>
          <p:cNvGrpSpPr/>
          <p:nvPr/>
        </p:nvGrpSpPr>
        <p:grpSpPr>
          <a:xfrm>
            <a:off x="778945" y="3271892"/>
            <a:ext cx="2771460" cy="2895235"/>
            <a:chOff x="7391346" y="1205004"/>
            <a:chExt cx="1237848" cy="1293131"/>
          </a:xfrm>
        </p:grpSpPr>
        <p:sp>
          <p:nvSpPr>
            <p:cNvPr id="2072" name="Google Shape;2072;p32"/>
            <p:cNvSpPr/>
            <p:nvPr/>
          </p:nvSpPr>
          <p:spPr>
            <a:xfrm>
              <a:off x="7391346" y="1205004"/>
              <a:ext cx="1237848" cy="1293131"/>
            </a:xfrm>
            <a:custGeom>
              <a:avLst/>
              <a:gdLst/>
              <a:ahLst/>
              <a:cxnLst/>
              <a:rect l="l" t="t" r="r" b="b"/>
              <a:pathLst>
                <a:path w="41410" h="43263" extrusionOk="0">
                  <a:moveTo>
                    <a:pt x="12872" y="1"/>
                  </a:moveTo>
                  <a:cubicBezTo>
                    <a:pt x="11093" y="1"/>
                    <a:pt x="10052" y="500"/>
                    <a:pt x="9445" y="1123"/>
                  </a:cubicBezTo>
                  <a:lnTo>
                    <a:pt x="9377" y="1123"/>
                  </a:lnTo>
                  <a:cubicBezTo>
                    <a:pt x="6455" y="1123"/>
                    <a:pt x="2750" y="4098"/>
                    <a:pt x="2168" y="8079"/>
                  </a:cubicBezTo>
                  <a:cubicBezTo>
                    <a:pt x="1677" y="11429"/>
                    <a:pt x="2756" y="14697"/>
                    <a:pt x="4895" y="16641"/>
                  </a:cubicBezTo>
                  <a:cubicBezTo>
                    <a:pt x="4790" y="17320"/>
                    <a:pt x="4894" y="18011"/>
                    <a:pt x="5220" y="18617"/>
                  </a:cubicBezTo>
                  <a:cubicBezTo>
                    <a:pt x="5495" y="19129"/>
                    <a:pt x="5912" y="19546"/>
                    <a:pt x="6413" y="19836"/>
                  </a:cubicBezTo>
                  <a:cubicBezTo>
                    <a:pt x="5155" y="20600"/>
                    <a:pt x="3772" y="21663"/>
                    <a:pt x="2818" y="23032"/>
                  </a:cubicBezTo>
                  <a:cubicBezTo>
                    <a:pt x="2486" y="23176"/>
                    <a:pt x="2222" y="23364"/>
                    <a:pt x="2019" y="23509"/>
                  </a:cubicBezTo>
                  <a:lnTo>
                    <a:pt x="2013" y="23513"/>
                  </a:lnTo>
                  <a:lnTo>
                    <a:pt x="1969" y="23513"/>
                  </a:lnTo>
                  <a:cubicBezTo>
                    <a:pt x="1697" y="23513"/>
                    <a:pt x="1447" y="23563"/>
                    <a:pt x="1203" y="23663"/>
                  </a:cubicBezTo>
                  <a:cubicBezTo>
                    <a:pt x="476" y="23962"/>
                    <a:pt x="29" y="24594"/>
                    <a:pt x="7" y="25351"/>
                  </a:cubicBezTo>
                  <a:cubicBezTo>
                    <a:pt x="2" y="25522"/>
                    <a:pt x="22" y="25701"/>
                    <a:pt x="65" y="25880"/>
                  </a:cubicBezTo>
                  <a:cubicBezTo>
                    <a:pt x="0" y="26182"/>
                    <a:pt x="10" y="26500"/>
                    <a:pt x="101" y="26816"/>
                  </a:cubicBezTo>
                  <a:cubicBezTo>
                    <a:pt x="178" y="27080"/>
                    <a:pt x="322" y="27350"/>
                    <a:pt x="540" y="27585"/>
                  </a:cubicBezTo>
                  <a:cubicBezTo>
                    <a:pt x="602" y="27803"/>
                    <a:pt x="703" y="28009"/>
                    <a:pt x="844" y="28201"/>
                  </a:cubicBezTo>
                  <a:cubicBezTo>
                    <a:pt x="1035" y="28456"/>
                    <a:pt x="1275" y="28658"/>
                    <a:pt x="1554" y="28801"/>
                  </a:cubicBezTo>
                  <a:cubicBezTo>
                    <a:pt x="1567" y="28829"/>
                    <a:pt x="1578" y="28857"/>
                    <a:pt x="1593" y="28884"/>
                  </a:cubicBezTo>
                  <a:cubicBezTo>
                    <a:pt x="1886" y="29473"/>
                    <a:pt x="2472" y="29851"/>
                    <a:pt x="3155" y="29896"/>
                  </a:cubicBezTo>
                  <a:lnTo>
                    <a:pt x="3226" y="29900"/>
                  </a:lnTo>
                  <a:lnTo>
                    <a:pt x="3279" y="29900"/>
                  </a:lnTo>
                  <a:cubicBezTo>
                    <a:pt x="4006" y="29900"/>
                    <a:pt x="4511" y="29488"/>
                    <a:pt x="4797" y="29190"/>
                  </a:cubicBezTo>
                  <a:cubicBezTo>
                    <a:pt x="4978" y="29250"/>
                    <a:pt x="5173" y="29284"/>
                    <a:pt x="5381" y="29284"/>
                  </a:cubicBezTo>
                  <a:cubicBezTo>
                    <a:pt x="5484" y="29284"/>
                    <a:pt x="5589" y="29276"/>
                    <a:pt x="5699" y="29258"/>
                  </a:cubicBezTo>
                  <a:cubicBezTo>
                    <a:pt x="6133" y="29187"/>
                    <a:pt x="6512" y="28938"/>
                    <a:pt x="6778" y="28589"/>
                  </a:cubicBezTo>
                  <a:cubicBezTo>
                    <a:pt x="7387" y="27789"/>
                    <a:pt x="7220" y="26994"/>
                    <a:pt x="7154" y="26689"/>
                  </a:cubicBezTo>
                  <a:cubicBezTo>
                    <a:pt x="7144" y="26634"/>
                    <a:pt x="7131" y="26580"/>
                    <a:pt x="7119" y="26527"/>
                  </a:cubicBezTo>
                  <a:cubicBezTo>
                    <a:pt x="7641" y="26232"/>
                    <a:pt x="8283" y="25897"/>
                    <a:pt x="8961" y="25604"/>
                  </a:cubicBezTo>
                  <a:lnTo>
                    <a:pt x="9349" y="26507"/>
                  </a:lnTo>
                  <a:cubicBezTo>
                    <a:pt x="9483" y="26820"/>
                    <a:pt x="9788" y="27004"/>
                    <a:pt x="10106" y="27004"/>
                  </a:cubicBezTo>
                  <a:cubicBezTo>
                    <a:pt x="10231" y="27004"/>
                    <a:pt x="10358" y="26976"/>
                    <a:pt x="10478" y="26915"/>
                  </a:cubicBezTo>
                  <a:lnTo>
                    <a:pt x="12708" y="25777"/>
                  </a:lnTo>
                  <a:lnTo>
                    <a:pt x="12711" y="25777"/>
                  </a:lnTo>
                  <a:cubicBezTo>
                    <a:pt x="12784" y="26047"/>
                    <a:pt x="12856" y="26311"/>
                    <a:pt x="12924" y="26578"/>
                  </a:cubicBezTo>
                  <a:cubicBezTo>
                    <a:pt x="13058" y="27094"/>
                    <a:pt x="13181" y="27628"/>
                    <a:pt x="13294" y="28164"/>
                  </a:cubicBezTo>
                  <a:cubicBezTo>
                    <a:pt x="13487" y="29089"/>
                    <a:pt x="13621" y="29937"/>
                    <a:pt x="13671" y="30552"/>
                  </a:cubicBezTo>
                  <a:lnTo>
                    <a:pt x="13805" y="32226"/>
                  </a:lnTo>
                  <a:lnTo>
                    <a:pt x="14038" y="32198"/>
                  </a:lnTo>
                  <a:cubicBezTo>
                    <a:pt x="14084" y="32674"/>
                    <a:pt x="14115" y="33109"/>
                    <a:pt x="14125" y="33485"/>
                  </a:cubicBezTo>
                  <a:cubicBezTo>
                    <a:pt x="13700" y="33391"/>
                    <a:pt x="13199" y="33231"/>
                    <a:pt x="12750" y="33065"/>
                  </a:cubicBezTo>
                  <a:cubicBezTo>
                    <a:pt x="12443" y="32071"/>
                    <a:pt x="11822" y="30785"/>
                    <a:pt x="10496" y="30729"/>
                  </a:cubicBezTo>
                  <a:lnTo>
                    <a:pt x="10460" y="30727"/>
                  </a:lnTo>
                  <a:lnTo>
                    <a:pt x="10426" y="30727"/>
                  </a:lnTo>
                  <a:cubicBezTo>
                    <a:pt x="9926" y="30727"/>
                    <a:pt x="9241" y="30727"/>
                    <a:pt x="6557" y="33672"/>
                  </a:cubicBezTo>
                  <a:cubicBezTo>
                    <a:pt x="3933" y="36546"/>
                    <a:pt x="3804" y="37576"/>
                    <a:pt x="3755" y="37964"/>
                  </a:cubicBezTo>
                  <a:cubicBezTo>
                    <a:pt x="3629" y="38962"/>
                    <a:pt x="4201" y="39826"/>
                    <a:pt x="5145" y="40067"/>
                  </a:cubicBezTo>
                  <a:cubicBezTo>
                    <a:pt x="5375" y="40127"/>
                    <a:pt x="5622" y="40156"/>
                    <a:pt x="5879" y="40156"/>
                  </a:cubicBezTo>
                  <a:cubicBezTo>
                    <a:pt x="6646" y="40156"/>
                    <a:pt x="7555" y="39894"/>
                    <a:pt x="8649" y="39352"/>
                  </a:cubicBezTo>
                  <a:cubicBezTo>
                    <a:pt x="8879" y="39288"/>
                    <a:pt x="9086" y="39177"/>
                    <a:pt x="9264" y="39028"/>
                  </a:cubicBezTo>
                  <a:cubicBezTo>
                    <a:pt x="9299" y="39014"/>
                    <a:pt x="9333" y="38995"/>
                    <a:pt x="9367" y="38978"/>
                  </a:cubicBezTo>
                  <a:cubicBezTo>
                    <a:pt x="9442" y="38954"/>
                    <a:pt x="9515" y="38924"/>
                    <a:pt x="9587" y="38892"/>
                  </a:cubicBezTo>
                  <a:cubicBezTo>
                    <a:pt x="9644" y="38865"/>
                    <a:pt x="9699" y="38835"/>
                    <a:pt x="9751" y="38803"/>
                  </a:cubicBezTo>
                  <a:cubicBezTo>
                    <a:pt x="11059" y="39445"/>
                    <a:pt x="13624" y="40529"/>
                    <a:pt x="16782" y="40976"/>
                  </a:cubicBezTo>
                  <a:cubicBezTo>
                    <a:pt x="17054" y="41016"/>
                    <a:pt x="17325" y="41036"/>
                    <a:pt x="17588" y="41036"/>
                  </a:cubicBezTo>
                  <a:lnTo>
                    <a:pt x="17589" y="41036"/>
                  </a:lnTo>
                  <a:cubicBezTo>
                    <a:pt x="21239" y="41036"/>
                    <a:pt x="22443" y="37573"/>
                    <a:pt x="23088" y="35711"/>
                  </a:cubicBezTo>
                  <a:cubicBezTo>
                    <a:pt x="23094" y="35697"/>
                    <a:pt x="23099" y="35683"/>
                    <a:pt x="23102" y="35669"/>
                  </a:cubicBezTo>
                  <a:cubicBezTo>
                    <a:pt x="25013" y="36606"/>
                    <a:pt x="29152" y="39027"/>
                    <a:pt x="32761" y="41257"/>
                  </a:cubicBezTo>
                  <a:cubicBezTo>
                    <a:pt x="33130" y="42159"/>
                    <a:pt x="33797" y="43263"/>
                    <a:pt x="35055" y="43263"/>
                  </a:cubicBezTo>
                  <a:lnTo>
                    <a:pt x="35103" y="43263"/>
                  </a:lnTo>
                  <a:cubicBezTo>
                    <a:pt x="35639" y="43249"/>
                    <a:pt x="36308" y="43232"/>
                    <a:pt x="38812" y="40083"/>
                  </a:cubicBezTo>
                  <a:cubicBezTo>
                    <a:pt x="41219" y="37054"/>
                    <a:pt x="41301" y="36019"/>
                    <a:pt x="41330" y="35630"/>
                  </a:cubicBezTo>
                  <a:cubicBezTo>
                    <a:pt x="41409" y="34601"/>
                    <a:pt x="40781" y="33756"/>
                    <a:pt x="39800" y="33577"/>
                  </a:cubicBezTo>
                  <a:cubicBezTo>
                    <a:pt x="39638" y="33548"/>
                    <a:pt x="39469" y="33533"/>
                    <a:pt x="39294" y="33533"/>
                  </a:cubicBezTo>
                  <a:cubicBezTo>
                    <a:pt x="38720" y="33533"/>
                    <a:pt x="38081" y="33697"/>
                    <a:pt x="37351" y="34032"/>
                  </a:cubicBezTo>
                  <a:cubicBezTo>
                    <a:pt x="37034" y="34081"/>
                    <a:pt x="36733" y="34222"/>
                    <a:pt x="36492" y="34437"/>
                  </a:cubicBezTo>
                  <a:cubicBezTo>
                    <a:pt x="36376" y="34478"/>
                    <a:pt x="36263" y="34536"/>
                    <a:pt x="36154" y="34606"/>
                  </a:cubicBezTo>
                  <a:lnTo>
                    <a:pt x="27071" y="27506"/>
                  </a:lnTo>
                  <a:lnTo>
                    <a:pt x="26933" y="27231"/>
                  </a:lnTo>
                  <a:cubicBezTo>
                    <a:pt x="26933" y="27231"/>
                    <a:pt x="26309" y="25992"/>
                    <a:pt x="25474" y="24346"/>
                  </a:cubicBezTo>
                  <a:cubicBezTo>
                    <a:pt x="25225" y="23855"/>
                    <a:pt x="24957" y="23330"/>
                    <a:pt x="24679" y="22792"/>
                  </a:cubicBezTo>
                  <a:lnTo>
                    <a:pt x="23969" y="21402"/>
                  </a:lnTo>
                  <a:lnTo>
                    <a:pt x="23166" y="19846"/>
                  </a:lnTo>
                  <a:lnTo>
                    <a:pt x="26083" y="17400"/>
                  </a:lnTo>
                  <a:cubicBezTo>
                    <a:pt x="26407" y="17129"/>
                    <a:pt x="26435" y="16642"/>
                    <a:pt x="26147" y="16336"/>
                  </a:cubicBezTo>
                  <a:lnTo>
                    <a:pt x="25846" y="16013"/>
                  </a:lnTo>
                  <a:cubicBezTo>
                    <a:pt x="25889" y="15953"/>
                    <a:pt x="25931" y="15891"/>
                    <a:pt x="25976" y="15828"/>
                  </a:cubicBezTo>
                  <a:cubicBezTo>
                    <a:pt x="27180" y="14085"/>
                    <a:pt x="27987" y="12442"/>
                    <a:pt x="28384" y="10937"/>
                  </a:cubicBezTo>
                  <a:cubicBezTo>
                    <a:pt x="29337" y="10268"/>
                    <a:pt x="29718" y="9969"/>
                    <a:pt x="29934" y="9726"/>
                  </a:cubicBezTo>
                  <a:cubicBezTo>
                    <a:pt x="29978" y="9676"/>
                    <a:pt x="30027" y="9627"/>
                    <a:pt x="30076" y="9576"/>
                  </a:cubicBezTo>
                  <a:cubicBezTo>
                    <a:pt x="30259" y="9390"/>
                    <a:pt x="30486" y="9157"/>
                    <a:pt x="30683" y="8844"/>
                  </a:cubicBezTo>
                  <a:cubicBezTo>
                    <a:pt x="31033" y="8285"/>
                    <a:pt x="31101" y="7642"/>
                    <a:pt x="30871" y="7083"/>
                  </a:cubicBezTo>
                  <a:cubicBezTo>
                    <a:pt x="30818" y="6955"/>
                    <a:pt x="30751" y="6832"/>
                    <a:pt x="30669" y="6722"/>
                  </a:cubicBezTo>
                  <a:cubicBezTo>
                    <a:pt x="30744" y="6153"/>
                    <a:pt x="30546" y="5707"/>
                    <a:pt x="30307" y="5388"/>
                  </a:cubicBezTo>
                  <a:cubicBezTo>
                    <a:pt x="30031" y="5026"/>
                    <a:pt x="29647" y="4786"/>
                    <a:pt x="29220" y="4697"/>
                  </a:cubicBezTo>
                  <a:cubicBezTo>
                    <a:pt x="29060" y="4452"/>
                    <a:pt x="28877" y="4289"/>
                    <a:pt x="28750" y="4196"/>
                  </a:cubicBezTo>
                  <a:cubicBezTo>
                    <a:pt x="28412" y="3944"/>
                    <a:pt x="28020" y="3810"/>
                    <a:pt x="27613" y="3810"/>
                  </a:cubicBezTo>
                  <a:cubicBezTo>
                    <a:pt x="27523" y="3810"/>
                    <a:pt x="27436" y="3817"/>
                    <a:pt x="27349" y="3830"/>
                  </a:cubicBezTo>
                  <a:cubicBezTo>
                    <a:pt x="27035" y="3597"/>
                    <a:pt x="26654" y="3469"/>
                    <a:pt x="26258" y="3469"/>
                  </a:cubicBezTo>
                  <a:cubicBezTo>
                    <a:pt x="26068" y="3469"/>
                    <a:pt x="25877" y="3497"/>
                    <a:pt x="25684" y="3556"/>
                  </a:cubicBezTo>
                  <a:cubicBezTo>
                    <a:pt x="24854" y="3816"/>
                    <a:pt x="24508" y="4503"/>
                    <a:pt x="24350" y="5004"/>
                  </a:cubicBezTo>
                  <a:cubicBezTo>
                    <a:pt x="24312" y="5003"/>
                    <a:pt x="24275" y="5002"/>
                    <a:pt x="24239" y="5002"/>
                  </a:cubicBezTo>
                  <a:cubicBezTo>
                    <a:pt x="23689" y="5002"/>
                    <a:pt x="23176" y="5236"/>
                    <a:pt x="22837" y="5637"/>
                  </a:cubicBezTo>
                  <a:cubicBezTo>
                    <a:pt x="22418" y="6127"/>
                    <a:pt x="22293" y="6722"/>
                    <a:pt x="22467" y="7410"/>
                  </a:cubicBezTo>
                  <a:cubicBezTo>
                    <a:pt x="22051" y="7139"/>
                    <a:pt x="21576" y="6972"/>
                    <a:pt x="21070" y="6920"/>
                  </a:cubicBezTo>
                  <a:cubicBezTo>
                    <a:pt x="20200" y="2915"/>
                    <a:pt x="17640" y="392"/>
                    <a:pt x="14000" y="56"/>
                  </a:cubicBezTo>
                  <a:cubicBezTo>
                    <a:pt x="13602" y="19"/>
                    <a:pt x="13222" y="1"/>
                    <a:pt x="1287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32"/>
            <p:cNvSpPr/>
            <p:nvPr/>
          </p:nvSpPr>
          <p:spPr>
            <a:xfrm>
              <a:off x="7437889" y="1801280"/>
              <a:ext cx="299792" cy="249462"/>
            </a:xfrm>
            <a:custGeom>
              <a:avLst/>
              <a:gdLst/>
              <a:ahLst/>
              <a:cxnLst/>
              <a:rect l="l" t="t" r="r" b="b"/>
              <a:pathLst>
                <a:path w="10029" h="8346" extrusionOk="0">
                  <a:moveTo>
                    <a:pt x="8274" y="0"/>
                  </a:moveTo>
                  <a:cubicBezTo>
                    <a:pt x="8274" y="0"/>
                    <a:pt x="7559" y="257"/>
                    <a:pt x="6602" y="754"/>
                  </a:cubicBezTo>
                  <a:cubicBezTo>
                    <a:pt x="5197" y="1485"/>
                    <a:pt x="3264" y="2739"/>
                    <a:pt x="2283" y="4475"/>
                  </a:cubicBezTo>
                  <a:cubicBezTo>
                    <a:pt x="1899" y="4487"/>
                    <a:pt x="1619" y="4716"/>
                    <a:pt x="1297" y="4942"/>
                  </a:cubicBezTo>
                  <a:cubicBezTo>
                    <a:pt x="1072" y="5099"/>
                    <a:pt x="850" y="5141"/>
                    <a:pt x="583" y="5176"/>
                  </a:cubicBezTo>
                  <a:cubicBezTo>
                    <a:pt x="558" y="5179"/>
                    <a:pt x="534" y="5180"/>
                    <a:pt x="511" y="5180"/>
                  </a:cubicBezTo>
                  <a:cubicBezTo>
                    <a:pt x="476" y="5180"/>
                    <a:pt x="444" y="5178"/>
                    <a:pt x="411" y="5178"/>
                  </a:cubicBezTo>
                  <a:cubicBezTo>
                    <a:pt x="362" y="5178"/>
                    <a:pt x="314" y="5183"/>
                    <a:pt x="260" y="5204"/>
                  </a:cubicBezTo>
                  <a:cubicBezTo>
                    <a:pt x="141" y="5252"/>
                    <a:pt x="59" y="5315"/>
                    <a:pt x="55" y="5454"/>
                  </a:cubicBezTo>
                  <a:cubicBezTo>
                    <a:pt x="48" y="5724"/>
                    <a:pt x="370" y="5864"/>
                    <a:pt x="673" y="5934"/>
                  </a:cubicBezTo>
                  <a:cubicBezTo>
                    <a:pt x="350" y="5998"/>
                    <a:pt x="0" y="6128"/>
                    <a:pt x="83" y="6413"/>
                  </a:cubicBezTo>
                  <a:cubicBezTo>
                    <a:pt x="151" y="6642"/>
                    <a:pt x="411" y="6706"/>
                    <a:pt x="685" y="6706"/>
                  </a:cubicBezTo>
                  <a:cubicBezTo>
                    <a:pt x="761" y="6706"/>
                    <a:pt x="839" y="6701"/>
                    <a:pt x="913" y="6694"/>
                  </a:cubicBezTo>
                  <a:lnTo>
                    <a:pt x="913" y="6694"/>
                  </a:lnTo>
                  <a:cubicBezTo>
                    <a:pt x="654" y="6847"/>
                    <a:pt x="405" y="7062"/>
                    <a:pt x="576" y="7293"/>
                  </a:cubicBezTo>
                  <a:cubicBezTo>
                    <a:pt x="683" y="7437"/>
                    <a:pt x="861" y="7490"/>
                    <a:pt x="1058" y="7490"/>
                  </a:cubicBezTo>
                  <a:cubicBezTo>
                    <a:pt x="1295" y="7490"/>
                    <a:pt x="1561" y="7414"/>
                    <a:pt x="1770" y="7329"/>
                  </a:cubicBezTo>
                  <a:lnTo>
                    <a:pt x="1770" y="7329"/>
                  </a:lnTo>
                  <a:cubicBezTo>
                    <a:pt x="1535" y="7687"/>
                    <a:pt x="1217" y="8314"/>
                    <a:pt x="1705" y="8345"/>
                  </a:cubicBezTo>
                  <a:cubicBezTo>
                    <a:pt x="1711" y="8345"/>
                    <a:pt x="1716" y="8346"/>
                    <a:pt x="1722" y="8346"/>
                  </a:cubicBezTo>
                  <a:cubicBezTo>
                    <a:pt x="1940" y="8346"/>
                    <a:pt x="2140" y="8054"/>
                    <a:pt x="2266" y="7915"/>
                  </a:cubicBezTo>
                  <a:cubicBezTo>
                    <a:pt x="2545" y="7611"/>
                    <a:pt x="2794" y="7284"/>
                    <a:pt x="3024" y="6941"/>
                  </a:cubicBezTo>
                  <a:cubicBezTo>
                    <a:pt x="3167" y="7262"/>
                    <a:pt x="3587" y="7729"/>
                    <a:pt x="3824" y="7729"/>
                  </a:cubicBezTo>
                  <a:cubicBezTo>
                    <a:pt x="3868" y="7729"/>
                    <a:pt x="3906" y="7713"/>
                    <a:pt x="3934" y="7677"/>
                  </a:cubicBezTo>
                  <a:cubicBezTo>
                    <a:pt x="4105" y="7459"/>
                    <a:pt x="4068" y="7292"/>
                    <a:pt x="4022" y="7077"/>
                  </a:cubicBezTo>
                  <a:cubicBezTo>
                    <a:pt x="3934" y="6657"/>
                    <a:pt x="3810" y="6252"/>
                    <a:pt x="3645" y="5857"/>
                  </a:cubicBezTo>
                  <a:cubicBezTo>
                    <a:pt x="4232" y="5480"/>
                    <a:pt x="5687" y="4595"/>
                    <a:pt x="7244" y="3986"/>
                  </a:cubicBezTo>
                  <a:cubicBezTo>
                    <a:pt x="8176" y="3620"/>
                    <a:pt x="9147" y="3354"/>
                    <a:pt x="9984" y="3354"/>
                  </a:cubicBezTo>
                  <a:cubicBezTo>
                    <a:pt x="9999" y="3354"/>
                    <a:pt x="10014" y="3354"/>
                    <a:pt x="10029" y="3354"/>
                  </a:cubicBezTo>
                  <a:lnTo>
                    <a:pt x="8274" y="0"/>
                  </a:ln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32"/>
            <p:cNvSpPr/>
            <p:nvPr/>
          </p:nvSpPr>
          <p:spPr>
            <a:xfrm>
              <a:off x="7635269" y="1801310"/>
              <a:ext cx="102412" cy="119142"/>
            </a:xfrm>
            <a:custGeom>
              <a:avLst/>
              <a:gdLst/>
              <a:ahLst/>
              <a:cxnLst/>
              <a:rect l="l" t="t" r="r" b="b"/>
              <a:pathLst>
                <a:path w="3426" h="3986" extrusionOk="0">
                  <a:moveTo>
                    <a:pt x="1673" y="1"/>
                  </a:moveTo>
                  <a:cubicBezTo>
                    <a:pt x="1673" y="1"/>
                    <a:pt x="959" y="256"/>
                    <a:pt x="0" y="754"/>
                  </a:cubicBezTo>
                  <a:cubicBezTo>
                    <a:pt x="263" y="1522"/>
                    <a:pt x="690" y="2942"/>
                    <a:pt x="642" y="3985"/>
                  </a:cubicBezTo>
                  <a:cubicBezTo>
                    <a:pt x="1574" y="3619"/>
                    <a:pt x="2544" y="3353"/>
                    <a:pt x="3381" y="3353"/>
                  </a:cubicBezTo>
                  <a:cubicBezTo>
                    <a:pt x="3396" y="3353"/>
                    <a:pt x="3411" y="3353"/>
                    <a:pt x="3426" y="3353"/>
                  </a:cubicBezTo>
                  <a:lnTo>
                    <a:pt x="1673" y="1"/>
                  </a:ln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32"/>
            <p:cNvSpPr/>
            <p:nvPr/>
          </p:nvSpPr>
          <p:spPr>
            <a:xfrm>
              <a:off x="8008327" y="1356965"/>
              <a:ext cx="263472" cy="332945"/>
            </a:xfrm>
            <a:custGeom>
              <a:avLst/>
              <a:gdLst/>
              <a:ahLst/>
              <a:cxnLst/>
              <a:rect l="l" t="t" r="r" b="b"/>
              <a:pathLst>
                <a:path w="8814" h="11139" extrusionOk="0">
                  <a:moveTo>
                    <a:pt x="5618" y="1"/>
                  </a:moveTo>
                  <a:cubicBezTo>
                    <a:pt x="5589" y="1"/>
                    <a:pt x="5557" y="6"/>
                    <a:pt x="5522" y="16"/>
                  </a:cubicBezTo>
                  <a:cubicBezTo>
                    <a:pt x="5253" y="100"/>
                    <a:pt x="5194" y="644"/>
                    <a:pt x="5134" y="843"/>
                  </a:cubicBezTo>
                  <a:cubicBezTo>
                    <a:pt x="4975" y="1370"/>
                    <a:pt x="4817" y="1895"/>
                    <a:pt x="4664" y="2423"/>
                  </a:cubicBezTo>
                  <a:cubicBezTo>
                    <a:pt x="4637" y="2403"/>
                    <a:pt x="4613" y="2383"/>
                    <a:pt x="4592" y="2361"/>
                  </a:cubicBezTo>
                  <a:cubicBezTo>
                    <a:pt x="4403" y="2153"/>
                    <a:pt x="4331" y="1906"/>
                    <a:pt x="4091" y="1730"/>
                  </a:cubicBezTo>
                  <a:cubicBezTo>
                    <a:pt x="3995" y="1659"/>
                    <a:pt x="3772" y="1536"/>
                    <a:pt x="3596" y="1536"/>
                  </a:cubicBezTo>
                  <a:cubicBezTo>
                    <a:pt x="3525" y="1536"/>
                    <a:pt x="3462" y="1556"/>
                    <a:pt x="3418" y="1607"/>
                  </a:cubicBezTo>
                  <a:cubicBezTo>
                    <a:pt x="3237" y="1822"/>
                    <a:pt x="3507" y="2276"/>
                    <a:pt x="3606" y="2472"/>
                  </a:cubicBezTo>
                  <a:cubicBezTo>
                    <a:pt x="3886" y="3012"/>
                    <a:pt x="4149" y="3545"/>
                    <a:pt x="4375" y="4105"/>
                  </a:cubicBezTo>
                  <a:cubicBezTo>
                    <a:pt x="3793" y="5065"/>
                    <a:pt x="2510" y="7027"/>
                    <a:pt x="1073" y="8233"/>
                  </a:cubicBezTo>
                  <a:cubicBezTo>
                    <a:pt x="723" y="8528"/>
                    <a:pt x="363" y="8776"/>
                    <a:pt x="1" y="8954"/>
                  </a:cubicBezTo>
                  <a:lnTo>
                    <a:pt x="3089" y="11139"/>
                  </a:lnTo>
                  <a:cubicBezTo>
                    <a:pt x="3062" y="11105"/>
                    <a:pt x="3469" y="10611"/>
                    <a:pt x="4008" y="9832"/>
                  </a:cubicBezTo>
                  <a:cubicBezTo>
                    <a:pt x="4828" y="8642"/>
                    <a:pt x="5956" y="6786"/>
                    <a:pt x="6310" y="4892"/>
                  </a:cubicBezTo>
                  <a:cubicBezTo>
                    <a:pt x="6683" y="4632"/>
                    <a:pt x="7881" y="3808"/>
                    <a:pt x="8087" y="3575"/>
                  </a:cubicBezTo>
                  <a:cubicBezTo>
                    <a:pt x="8275" y="3364"/>
                    <a:pt x="8523" y="3148"/>
                    <a:pt x="8674" y="2910"/>
                  </a:cubicBezTo>
                  <a:cubicBezTo>
                    <a:pt x="8770" y="2760"/>
                    <a:pt x="8814" y="2558"/>
                    <a:pt x="8587" y="2506"/>
                  </a:cubicBezTo>
                  <a:cubicBezTo>
                    <a:pt x="8556" y="2499"/>
                    <a:pt x="8526" y="2495"/>
                    <a:pt x="8495" y="2495"/>
                  </a:cubicBezTo>
                  <a:cubicBezTo>
                    <a:pt x="8334" y="2495"/>
                    <a:pt x="8171" y="2589"/>
                    <a:pt x="8011" y="2671"/>
                  </a:cubicBezTo>
                  <a:cubicBezTo>
                    <a:pt x="7777" y="2791"/>
                    <a:pt x="7685" y="2800"/>
                    <a:pt x="7452" y="2924"/>
                  </a:cubicBezTo>
                  <a:cubicBezTo>
                    <a:pt x="7726" y="2609"/>
                    <a:pt x="7813" y="2481"/>
                    <a:pt x="8046" y="2134"/>
                  </a:cubicBezTo>
                  <a:cubicBezTo>
                    <a:pt x="8158" y="1967"/>
                    <a:pt x="8567" y="1527"/>
                    <a:pt x="8383" y="1282"/>
                  </a:cubicBezTo>
                  <a:cubicBezTo>
                    <a:pt x="8331" y="1214"/>
                    <a:pt x="8269" y="1189"/>
                    <a:pt x="8204" y="1189"/>
                  </a:cubicBezTo>
                  <a:cubicBezTo>
                    <a:pt x="8083" y="1189"/>
                    <a:pt x="7951" y="1275"/>
                    <a:pt x="7844" y="1329"/>
                  </a:cubicBezTo>
                  <a:cubicBezTo>
                    <a:pt x="7482" y="1513"/>
                    <a:pt x="7157" y="1745"/>
                    <a:pt x="6853" y="2007"/>
                  </a:cubicBezTo>
                  <a:cubicBezTo>
                    <a:pt x="7002" y="1699"/>
                    <a:pt x="7134" y="1381"/>
                    <a:pt x="7227" y="1055"/>
                  </a:cubicBezTo>
                  <a:cubicBezTo>
                    <a:pt x="7288" y="845"/>
                    <a:pt x="7353" y="561"/>
                    <a:pt x="7146" y="406"/>
                  </a:cubicBezTo>
                  <a:cubicBezTo>
                    <a:pt x="7084" y="360"/>
                    <a:pt x="7027" y="341"/>
                    <a:pt x="6972" y="341"/>
                  </a:cubicBezTo>
                  <a:cubicBezTo>
                    <a:pt x="6880" y="341"/>
                    <a:pt x="6796" y="394"/>
                    <a:pt x="6711" y="469"/>
                  </a:cubicBezTo>
                  <a:cubicBezTo>
                    <a:pt x="6395" y="750"/>
                    <a:pt x="6128" y="1144"/>
                    <a:pt x="5864" y="1491"/>
                  </a:cubicBezTo>
                  <a:cubicBezTo>
                    <a:pt x="5925" y="1023"/>
                    <a:pt x="6033" y="1"/>
                    <a:pt x="5618" y="1"/>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32"/>
            <p:cNvSpPr/>
            <p:nvPr/>
          </p:nvSpPr>
          <p:spPr>
            <a:xfrm>
              <a:off x="8008327" y="1603019"/>
              <a:ext cx="119809" cy="86890"/>
            </a:xfrm>
            <a:custGeom>
              <a:avLst/>
              <a:gdLst/>
              <a:ahLst/>
              <a:cxnLst/>
              <a:rect l="l" t="t" r="r" b="b"/>
              <a:pathLst>
                <a:path w="4008" h="2907" extrusionOk="0">
                  <a:moveTo>
                    <a:pt x="1073" y="1"/>
                  </a:moveTo>
                  <a:cubicBezTo>
                    <a:pt x="723" y="296"/>
                    <a:pt x="363" y="544"/>
                    <a:pt x="1" y="722"/>
                  </a:cubicBezTo>
                  <a:lnTo>
                    <a:pt x="3089" y="2907"/>
                  </a:lnTo>
                  <a:cubicBezTo>
                    <a:pt x="3061" y="2873"/>
                    <a:pt x="3469" y="2379"/>
                    <a:pt x="4008" y="1601"/>
                  </a:cubicBezTo>
                  <a:cubicBezTo>
                    <a:pt x="2680" y="1538"/>
                    <a:pt x="1590" y="558"/>
                    <a:pt x="1073"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32"/>
            <p:cNvSpPr/>
            <p:nvPr/>
          </p:nvSpPr>
          <p:spPr>
            <a:xfrm>
              <a:off x="8148702" y="1429956"/>
              <a:ext cx="31985" cy="27529"/>
            </a:xfrm>
            <a:custGeom>
              <a:avLst/>
              <a:gdLst/>
              <a:ahLst/>
              <a:cxnLst/>
              <a:rect l="l" t="t" r="r" b="b"/>
              <a:pathLst>
                <a:path w="1070" h="921" extrusionOk="0">
                  <a:moveTo>
                    <a:pt x="111" y="0"/>
                  </a:moveTo>
                  <a:cubicBezTo>
                    <a:pt x="65" y="0"/>
                    <a:pt x="24" y="32"/>
                    <a:pt x="15" y="78"/>
                  </a:cubicBezTo>
                  <a:cubicBezTo>
                    <a:pt x="1" y="132"/>
                    <a:pt x="33" y="187"/>
                    <a:pt x="88" y="200"/>
                  </a:cubicBezTo>
                  <a:cubicBezTo>
                    <a:pt x="431" y="280"/>
                    <a:pt x="728" y="533"/>
                    <a:pt x="862" y="859"/>
                  </a:cubicBezTo>
                  <a:cubicBezTo>
                    <a:pt x="877" y="898"/>
                    <a:pt x="915" y="921"/>
                    <a:pt x="955" y="921"/>
                  </a:cubicBezTo>
                  <a:cubicBezTo>
                    <a:pt x="968" y="921"/>
                    <a:pt x="982" y="920"/>
                    <a:pt x="993" y="914"/>
                  </a:cubicBezTo>
                  <a:cubicBezTo>
                    <a:pt x="1045" y="893"/>
                    <a:pt x="1069" y="835"/>
                    <a:pt x="1048" y="784"/>
                  </a:cubicBezTo>
                  <a:cubicBezTo>
                    <a:pt x="890" y="399"/>
                    <a:pt x="540" y="101"/>
                    <a:pt x="136" y="4"/>
                  </a:cubicBezTo>
                  <a:cubicBezTo>
                    <a:pt x="128" y="1"/>
                    <a:pt x="119"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32"/>
            <p:cNvSpPr/>
            <p:nvPr/>
          </p:nvSpPr>
          <p:spPr>
            <a:xfrm>
              <a:off x="7518210" y="2171706"/>
              <a:ext cx="215346" cy="185587"/>
            </a:xfrm>
            <a:custGeom>
              <a:avLst/>
              <a:gdLst/>
              <a:ahLst/>
              <a:cxnLst/>
              <a:rect l="l" t="t" r="r" b="b"/>
              <a:pathLst>
                <a:path w="7204" h="6209" extrusionOk="0">
                  <a:moveTo>
                    <a:pt x="6183" y="0"/>
                  </a:moveTo>
                  <a:cubicBezTo>
                    <a:pt x="5558" y="0"/>
                    <a:pt x="1" y="5839"/>
                    <a:pt x="1299" y="6170"/>
                  </a:cubicBezTo>
                  <a:cubicBezTo>
                    <a:pt x="1403" y="6196"/>
                    <a:pt x="1516" y="6208"/>
                    <a:pt x="1636" y="6208"/>
                  </a:cubicBezTo>
                  <a:cubicBezTo>
                    <a:pt x="3028" y="6208"/>
                    <a:pt x="5391" y="4580"/>
                    <a:pt x="5391" y="4580"/>
                  </a:cubicBezTo>
                  <a:lnTo>
                    <a:pt x="7204" y="2123"/>
                  </a:lnTo>
                  <a:cubicBezTo>
                    <a:pt x="7204" y="2123"/>
                    <a:pt x="6791" y="27"/>
                    <a:pt x="6187" y="0"/>
                  </a:cubicBezTo>
                  <a:cubicBezTo>
                    <a:pt x="6186" y="0"/>
                    <a:pt x="6185" y="0"/>
                    <a:pt x="6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32"/>
            <p:cNvSpPr/>
            <p:nvPr/>
          </p:nvSpPr>
          <p:spPr>
            <a:xfrm>
              <a:off x="7645163" y="2282808"/>
              <a:ext cx="32374" cy="30069"/>
            </a:xfrm>
            <a:custGeom>
              <a:avLst/>
              <a:gdLst/>
              <a:ahLst/>
              <a:cxnLst/>
              <a:rect l="l" t="t" r="r" b="b"/>
              <a:pathLst>
                <a:path w="1083" h="1006" extrusionOk="0">
                  <a:moveTo>
                    <a:pt x="123" y="1"/>
                  </a:moveTo>
                  <a:cubicBezTo>
                    <a:pt x="64" y="1"/>
                    <a:pt x="0" y="64"/>
                    <a:pt x="31" y="138"/>
                  </a:cubicBezTo>
                  <a:cubicBezTo>
                    <a:pt x="179" y="494"/>
                    <a:pt x="483" y="1006"/>
                    <a:pt x="927" y="1006"/>
                  </a:cubicBezTo>
                  <a:cubicBezTo>
                    <a:pt x="953" y="1006"/>
                    <a:pt x="979" y="1004"/>
                    <a:pt x="1006" y="1000"/>
                  </a:cubicBezTo>
                  <a:cubicBezTo>
                    <a:pt x="1082" y="992"/>
                    <a:pt x="1075" y="886"/>
                    <a:pt x="1013" y="863"/>
                  </a:cubicBezTo>
                  <a:cubicBezTo>
                    <a:pt x="808" y="787"/>
                    <a:pt x="636" y="731"/>
                    <a:pt x="486" y="560"/>
                  </a:cubicBezTo>
                  <a:cubicBezTo>
                    <a:pt x="355" y="412"/>
                    <a:pt x="270" y="234"/>
                    <a:pt x="194" y="52"/>
                  </a:cubicBezTo>
                  <a:cubicBezTo>
                    <a:pt x="179" y="16"/>
                    <a:pt x="152"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2"/>
            <p:cNvSpPr/>
            <p:nvPr/>
          </p:nvSpPr>
          <p:spPr>
            <a:xfrm>
              <a:off x="7627228" y="2298679"/>
              <a:ext cx="31686" cy="26124"/>
            </a:xfrm>
            <a:custGeom>
              <a:avLst/>
              <a:gdLst/>
              <a:ahLst/>
              <a:cxnLst/>
              <a:rect l="l" t="t" r="r" b="b"/>
              <a:pathLst>
                <a:path w="1060" h="874" extrusionOk="0">
                  <a:moveTo>
                    <a:pt x="115" y="0"/>
                  </a:moveTo>
                  <a:cubicBezTo>
                    <a:pt x="59" y="0"/>
                    <a:pt x="0" y="59"/>
                    <a:pt x="31" y="128"/>
                  </a:cubicBezTo>
                  <a:cubicBezTo>
                    <a:pt x="128" y="341"/>
                    <a:pt x="251" y="550"/>
                    <a:pt x="441" y="694"/>
                  </a:cubicBezTo>
                  <a:cubicBezTo>
                    <a:pt x="554" y="781"/>
                    <a:pt x="720" y="874"/>
                    <a:pt x="874" y="874"/>
                  </a:cubicBezTo>
                  <a:cubicBezTo>
                    <a:pt x="922" y="874"/>
                    <a:pt x="969" y="865"/>
                    <a:pt x="1013" y="843"/>
                  </a:cubicBezTo>
                  <a:cubicBezTo>
                    <a:pt x="1060" y="821"/>
                    <a:pt x="1041" y="762"/>
                    <a:pt x="1005" y="743"/>
                  </a:cubicBezTo>
                  <a:cubicBezTo>
                    <a:pt x="931" y="709"/>
                    <a:pt x="855" y="708"/>
                    <a:pt x="777" y="684"/>
                  </a:cubicBezTo>
                  <a:cubicBezTo>
                    <a:pt x="666" y="646"/>
                    <a:pt x="567" y="582"/>
                    <a:pt x="482" y="502"/>
                  </a:cubicBezTo>
                  <a:cubicBezTo>
                    <a:pt x="348" y="375"/>
                    <a:pt x="258" y="213"/>
                    <a:pt x="183" y="46"/>
                  </a:cubicBezTo>
                  <a:cubicBezTo>
                    <a:pt x="168" y="14"/>
                    <a:pt x="142"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2"/>
            <p:cNvSpPr/>
            <p:nvPr/>
          </p:nvSpPr>
          <p:spPr>
            <a:xfrm>
              <a:off x="7607678" y="2314431"/>
              <a:ext cx="31507" cy="20714"/>
            </a:xfrm>
            <a:custGeom>
              <a:avLst/>
              <a:gdLst/>
              <a:ahLst/>
              <a:cxnLst/>
              <a:rect l="l" t="t" r="r" b="b"/>
              <a:pathLst>
                <a:path w="1054" h="693" extrusionOk="0">
                  <a:moveTo>
                    <a:pt x="136" y="1"/>
                  </a:moveTo>
                  <a:cubicBezTo>
                    <a:pt x="67" y="1"/>
                    <a:pt x="1" y="65"/>
                    <a:pt x="48" y="139"/>
                  </a:cubicBezTo>
                  <a:cubicBezTo>
                    <a:pt x="221" y="412"/>
                    <a:pt x="561" y="692"/>
                    <a:pt x="906" y="692"/>
                  </a:cubicBezTo>
                  <a:cubicBezTo>
                    <a:pt x="927" y="692"/>
                    <a:pt x="948" y="691"/>
                    <a:pt x="970" y="689"/>
                  </a:cubicBezTo>
                  <a:cubicBezTo>
                    <a:pt x="1053" y="681"/>
                    <a:pt x="1039" y="563"/>
                    <a:pt x="975" y="537"/>
                  </a:cubicBezTo>
                  <a:cubicBezTo>
                    <a:pt x="834" y="482"/>
                    <a:pt x="692" y="458"/>
                    <a:pt x="558" y="377"/>
                  </a:cubicBezTo>
                  <a:cubicBezTo>
                    <a:pt x="421" y="292"/>
                    <a:pt x="309" y="181"/>
                    <a:pt x="220" y="47"/>
                  </a:cubicBezTo>
                  <a:cubicBezTo>
                    <a:pt x="199" y="14"/>
                    <a:pt x="167"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2"/>
            <p:cNvSpPr/>
            <p:nvPr/>
          </p:nvSpPr>
          <p:spPr>
            <a:xfrm>
              <a:off x="8404642" y="2255398"/>
              <a:ext cx="207304" cy="194644"/>
            </a:xfrm>
            <a:custGeom>
              <a:avLst/>
              <a:gdLst/>
              <a:ahLst/>
              <a:cxnLst/>
              <a:rect l="l" t="t" r="r" b="b"/>
              <a:pathLst>
                <a:path w="6935" h="6512" extrusionOk="0">
                  <a:moveTo>
                    <a:pt x="5395" y="1"/>
                  </a:moveTo>
                  <a:cubicBezTo>
                    <a:pt x="4015" y="1"/>
                    <a:pt x="1587" y="1987"/>
                    <a:pt x="1587" y="1987"/>
                  </a:cubicBezTo>
                  <a:lnTo>
                    <a:pt x="1" y="4465"/>
                  </a:lnTo>
                  <a:cubicBezTo>
                    <a:pt x="1" y="4465"/>
                    <a:pt x="552" y="6512"/>
                    <a:pt x="1154" y="6512"/>
                  </a:cubicBezTo>
                  <a:cubicBezTo>
                    <a:pt x="1156" y="6512"/>
                    <a:pt x="1159" y="6512"/>
                    <a:pt x="1161" y="6512"/>
                  </a:cubicBezTo>
                  <a:cubicBezTo>
                    <a:pt x="1767" y="6496"/>
                    <a:pt x="6934" y="262"/>
                    <a:pt x="5611" y="19"/>
                  </a:cubicBezTo>
                  <a:cubicBezTo>
                    <a:pt x="5543" y="6"/>
                    <a:pt x="5471" y="1"/>
                    <a:pt x="5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32"/>
            <p:cNvSpPr/>
            <p:nvPr/>
          </p:nvSpPr>
          <p:spPr>
            <a:xfrm>
              <a:off x="8472109" y="2289891"/>
              <a:ext cx="13511" cy="36077"/>
            </a:xfrm>
            <a:custGeom>
              <a:avLst/>
              <a:gdLst/>
              <a:ahLst/>
              <a:cxnLst/>
              <a:rect l="l" t="t" r="r" b="b"/>
              <a:pathLst>
                <a:path w="452" h="1207" extrusionOk="0">
                  <a:moveTo>
                    <a:pt x="362" y="1"/>
                  </a:moveTo>
                  <a:cubicBezTo>
                    <a:pt x="347" y="1"/>
                    <a:pt x="330" y="6"/>
                    <a:pt x="316" y="18"/>
                  </a:cubicBezTo>
                  <a:cubicBezTo>
                    <a:pt x="1" y="275"/>
                    <a:pt x="66" y="837"/>
                    <a:pt x="235" y="1154"/>
                  </a:cubicBezTo>
                  <a:cubicBezTo>
                    <a:pt x="255" y="1191"/>
                    <a:pt x="287" y="1207"/>
                    <a:pt x="318" y="1207"/>
                  </a:cubicBezTo>
                  <a:cubicBezTo>
                    <a:pt x="385" y="1207"/>
                    <a:pt x="452" y="1139"/>
                    <a:pt x="412" y="1063"/>
                  </a:cubicBezTo>
                  <a:cubicBezTo>
                    <a:pt x="328" y="905"/>
                    <a:pt x="284" y="734"/>
                    <a:pt x="299" y="556"/>
                  </a:cubicBezTo>
                  <a:cubicBezTo>
                    <a:pt x="313" y="388"/>
                    <a:pt x="390" y="251"/>
                    <a:pt x="431" y="92"/>
                  </a:cubicBezTo>
                  <a:cubicBezTo>
                    <a:pt x="444" y="41"/>
                    <a:pt x="405"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32"/>
            <p:cNvSpPr/>
            <p:nvPr/>
          </p:nvSpPr>
          <p:spPr>
            <a:xfrm>
              <a:off x="8489417" y="2279430"/>
              <a:ext cx="14916" cy="35748"/>
            </a:xfrm>
            <a:custGeom>
              <a:avLst/>
              <a:gdLst/>
              <a:ahLst/>
              <a:cxnLst/>
              <a:rect l="l" t="t" r="r" b="b"/>
              <a:pathLst>
                <a:path w="499" h="1196" extrusionOk="0">
                  <a:moveTo>
                    <a:pt x="334" y="0"/>
                  </a:moveTo>
                  <a:cubicBezTo>
                    <a:pt x="319" y="0"/>
                    <a:pt x="305" y="4"/>
                    <a:pt x="293" y="12"/>
                  </a:cubicBezTo>
                  <a:cubicBezTo>
                    <a:pt x="0" y="230"/>
                    <a:pt x="118" y="936"/>
                    <a:pt x="336" y="1166"/>
                  </a:cubicBezTo>
                  <a:cubicBezTo>
                    <a:pt x="356" y="1186"/>
                    <a:pt x="378" y="1195"/>
                    <a:pt x="400" y="1195"/>
                  </a:cubicBezTo>
                  <a:cubicBezTo>
                    <a:pt x="451" y="1195"/>
                    <a:pt x="498" y="1144"/>
                    <a:pt x="490" y="1084"/>
                  </a:cubicBezTo>
                  <a:cubicBezTo>
                    <a:pt x="469" y="916"/>
                    <a:pt x="383" y="761"/>
                    <a:pt x="358" y="591"/>
                  </a:cubicBezTo>
                  <a:cubicBezTo>
                    <a:pt x="332" y="418"/>
                    <a:pt x="329" y="248"/>
                    <a:pt x="399" y="82"/>
                  </a:cubicBezTo>
                  <a:cubicBezTo>
                    <a:pt x="418" y="32"/>
                    <a:pt x="376"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2"/>
            <p:cNvSpPr/>
            <p:nvPr/>
          </p:nvSpPr>
          <p:spPr>
            <a:xfrm>
              <a:off x="8506844" y="2269746"/>
              <a:ext cx="16022" cy="33208"/>
            </a:xfrm>
            <a:custGeom>
              <a:avLst/>
              <a:gdLst/>
              <a:ahLst/>
              <a:cxnLst/>
              <a:rect l="l" t="t" r="r" b="b"/>
              <a:pathLst>
                <a:path w="536" h="1111" extrusionOk="0">
                  <a:moveTo>
                    <a:pt x="290" y="0"/>
                  </a:moveTo>
                  <a:cubicBezTo>
                    <a:pt x="267" y="0"/>
                    <a:pt x="243" y="11"/>
                    <a:pt x="225" y="37"/>
                  </a:cubicBezTo>
                  <a:cubicBezTo>
                    <a:pt x="0" y="343"/>
                    <a:pt x="89" y="782"/>
                    <a:pt x="302" y="1068"/>
                  </a:cubicBezTo>
                  <a:cubicBezTo>
                    <a:pt x="325" y="1098"/>
                    <a:pt x="353" y="1111"/>
                    <a:pt x="380" y="1111"/>
                  </a:cubicBezTo>
                  <a:cubicBezTo>
                    <a:pt x="460" y="1111"/>
                    <a:pt x="535" y="1001"/>
                    <a:pt x="472" y="912"/>
                  </a:cubicBezTo>
                  <a:cubicBezTo>
                    <a:pt x="293" y="660"/>
                    <a:pt x="304" y="391"/>
                    <a:pt x="367" y="104"/>
                  </a:cubicBezTo>
                  <a:cubicBezTo>
                    <a:pt x="381" y="45"/>
                    <a:pt x="337"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2"/>
            <p:cNvSpPr/>
            <p:nvPr/>
          </p:nvSpPr>
          <p:spPr>
            <a:xfrm>
              <a:off x="7679390" y="2026830"/>
              <a:ext cx="790358" cy="376763"/>
            </a:xfrm>
            <a:custGeom>
              <a:avLst/>
              <a:gdLst/>
              <a:ahLst/>
              <a:cxnLst/>
              <a:rect l="l" t="t" r="r" b="b"/>
              <a:pathLst>
                <a:path w="26440" h="12605" extrusionOk="0">
                  <a:moveTo>
                    <a:pt x="14804" y="0"/>
                  </a:moveTo>
                  <a:lnTo>
                    <a:pt x="5775" y="2779"/>
                  </a:lnTo>
                  <a:cubicBezTo>
                    <a:pt x="5775" y="2779"/>
                    <a:pt x="6241" y="5561"/>
                    <a:pt x="6071" y="7086"/>
                  </a:cubicBezTo>
                  <a:cubicBezTo>
                    <a:pt x="6022" y="7531"/>
                    <a:pt x="5633" y="7689"/>
                    <a:pt x="5108" y="7689"/>
                  </a:cubicBezTo>
                  <a:cubicBezTo>
                    <a:pt x="3838" y="7689"/>
                    <a:pt x="1766" y="6765"/>
                    <a:pt x="1766" y="6765"/>
                  </a:cubicBezTo>
                  <a:lnTo>
                    <a:pt x="1" y="9429"/>
                  </a:lnTo>
                  <a:cubicBezTo>
                    <a:pt x="1" y="9429"/>
                    <a:pt x="3114" y="11285"/>
                    <a:pt x="7373" y="11891"/>
                  </a:cubicBezTo>
                  <a:cubicBezTo>
                    <a:pt x="7575" y="11919"/>
                    <a:pt x="7767" y="11933"/>
                    <a:pt x="7951" y="11933"/>
                  </a:cubicBezTo>
                  <a:cubicBezTo>
                    <a:pt x="11645" y="11933"/>
                    <a:pt x="11812" y="6411"/>
                    <a:pt x="12711" y="6205"/>
                  </a:cubicBezTo>
                  <a:cubicBezTo>
                    <a:pt x="12726" y="6202"/>
                    <a:pt x="12744" y="6200"/>
                    <a:pt x="12764" y="6200"/>
                  </a:cubicBezTo>
                  <a:cubicBezTo>
                    <a:pt x="13993" y="6200"/>
                    <a:pt x="24308" y="12605"/>
                    <a:pt x="24308" y="12605"/>
                  </a:cubicBezTo>
                  <a:lnTo>
                    <a:pt x="26439" y="9096"/>
                  </a:lnTo>
                  <a:lnTo>
                    <a:pt x="148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2"/>
            <p:cNvSpPr/>
            <p:nvPr/>
          </p:nvSpPr>
          <p:spPr>
            <a:xfrm>
              <a:off x="7851959" y="2026830"/>
              <a:ext cx="296354" cy="102044"/>
            </a:xfrm>
            <a:custGeom>
              <a:avLst/>
              <a:gdLst/>
              <a:ahLst/>
              <a:cxnLst/>
              <a:rect l="l" t="t" r="r" b="b"/>
              <a:pathLst>
                <a:path w="9914" h="3414" extrusionOk="0">
                  <a:moveTo>
                    <a:pt x="9031" y="0"/>
                  </a:moveTo>
                  <a:lnTo>
                    <a:pt x="1" y="2778"/>
                  </a:lnTo>
                  <a:cubicBezTo>
                    <a:pt x="1" y="2778"/>
                    <a:pt x="42" y="3025"/>
                    <a:pt x="97" y="3413"/>
                  </a:cubicBezTo>
                  <a:cubicBezTo>
                    <a:pt x="136" y="3413"/>
                    <a:pt x="175" y="3413"/>
                    <a:pt x="214" y="3413"/>
                  </a:cubicBezTo>
                  <a:cubicBezTo>
                    <a:pt x="5280" y="3413"/>
                    <a:pt x="8573" y="1433"/>
                    <a:pt x="9914" y="689"/>
                  </a:cubicBezTo>
                  <a:lnTo>
                    <a:pt x="9031" y="0"/>
                  </a:lnTo>
                  <a:close/>
                </a:path>
              </a:pathLst>
            </a:custGeom>
            <a:solidFill>
              <a:srgbClr val="63A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32"/>
            <p:cNvSpPr/>
            <p:nvPr/>
          </p:nvSpPr>
          <p:spPr>
            <a:xfrm>
              <a:off x="8010390" y="2052953"/>
              <a:ext cx="45855" cy="154053"/>
            </a:xfrm>
            <a:custGeom>
              <a:avLst/>
              <a:gdLst/>
              <a:ahLst/>
              <a:cxnLst/>
              <a:rect l="l" t="t" r="r" b="b"/>
              <a:pathLst>
                <a:path w="1534" h="5154" extrusionOk="0">
                  <a:moveTo>
                    <a:pt x="117" y="1"/>
                  </a:moveTo>
                  <a:cubicBezTo>
                    <a:pt x="101" y="1"/>
                    <a:pt x="85" y="4"/>
                    <a:pt x="70" y="13"/>
                  </a:cubicBezTo>
                  <a:cubicBezTo>
                    <a:pt x="21" y="38"/>
                    <a:pt x="1" y="99"/>
                    <a:pt x="28" y="148"/>
                  </a:cubicBezTo>
                  <a:cubicBezTo>
                    <a:pt x="464" y="986"/>
                    <a:pt x="1229" y="3880"/>
                    <a:pt x="1328" y="5061"/>
                  </a:cubicBezTo>
                  <a:cubicBezTo>
                    <a:pt x="1333" y="5115"/>
                    <a:pt x="1377" y="5153"/>
                    <a:pt x="1428" y="5153"/>
                  </a:cubicBezTo>
                  <a:lnTo>
                    <a:pt x="1436" y="5153"/>
                  </a:lnTo>
                  <a:cubicBezTo>
                    <a:pt x="1491" y="5148"/>
                    <a:pt x="1534" y="5098"/>
                    <a:pt x="1529" y="5045"/>
                  </a:cubicBezTo>
                  <a:cubicBezTo>
                    <a:pt x="1426" y="3818"/>
                    <a:pt x="659" y="926"/>
                    <a:pt x="205" y="55"/>
                  </a:cubicBezTo>
                  <a:cubicBezTo>
                    <a:pt x="187" y="21"/>
                    <a:pt x="152"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2"/>
            <p:cNvSpPr/>
            <p:nvPr/>
          </p:nvSpPr>
          <p:spPr>
            <a:xfrm>
              <a:off x="8036725" y="2046467"/>
              <a:ext cx="33450" cy="116571"/>
            </a:xfrm>
            <a:custGeom>
              <a:avLst/>
              <a:gdLst/>
              <a:ahLst/>
              <a:cxnLst/>
              <a:rect l="l" t="t" r="r" b="b"/>
              <a:pathLst>
                <a:path w="1119" h="3900" extrusionOk="0">
                  <a:moveTo>
                    <a:pt x="114" y="1"/>
                  </a:moveTo>
                  <a:cubicBezTo>
                    <a:pt x="96" y="1"/>
                    <a:pt x="78" y="5"/>
                    <a:pt x="61" y="15"/>
                  </a:cubicBezTo>
                  <a:cubicBezTo>
                    <a:pt x="15" y="43"/>
                    <a:pt x="1" y="105"/>
                    <a:pt x="29" y="153"/>
                  </a:cubicBezTo>
                  <a:cubicBezTo>
                    <a:pt x="152" y="357"/>
                    <a:pt x="715" y="2299"/>
                    <a:pt x="877" y="2997"/>
                  </a:cubicBezTo>
                  <a:cubicBezTo>
                    <a:pt x="911" y="3140"/>
                    <a:pt x="893" y="3263"/>
                    <a:pt x="825" y="3372"/>
                  </a:cubicBezTo>
                  <a:cubicBezTo>
                    <a:pt x="664" y="3620"/>
                    <a:pt x="281" y="3699"/>
                    <a:pt x="277" y="3699"/>
                  </a:cubicBezTo>
                  <a:cubicBezTo>
                    <a:pt x="222" y="3710"/>
                    <a:pt x="187" y="3762"/>
                    <a:pt x="198" y="3818"/>
                  </a:cubicBezTo>
                  <a:cubicBezTo>
                    <a:pt x="207" y="3866"/>
                    <a:pt x="249" y="3899"/>
                    <a:pt x="297" y="3899"/>
                  </a:cubicBezTo>
                  <a:cubicBezTo>
                    <a:pt x="301" y="3899"/>
                    <a:pt x="305" y="3898"/>
                    <a:pt x="309" y="3898"/>
                  </a:cubicBezTo>
                  <a:cubicBezTo>
                    <a:pt x="311" y="3898"/>
                    <a:pt x="313" y="3898"/>
                    <a:pt x="315" y="3899"/>
                  </a:cubicBezTo>
                  <a:cubicBezTo>
                    <a:pt x="335" y="3894"/>
                    <a:pt x="784" y="3803"/>
                    <a:pt x="991" y="3483"/>
                  </a:cubicBezTo>
                  <a:cubicBezTo>
                    <a:pt x="1092" y="3326"/>
                    <a:pt x="1118" y="3148"/>
                    <a:pt x="1073" y="2951"/>
                  </a:cubicBezTo>
                  <a:cubicBezTo>
                    <a:pt x="934" y="2357"/>
                    <a:pt x="353" y="302"/>
                    <a:pt x="200" y="49"/>
                  </a:cubicBezTo>
                  <a:cubicBezTo>
                    <a:pt x="181" y="17"/>
                    <a:pt x="148"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2"/>
            <p:cNvSpPr/>
            <p:nvPr/>
          </p:nvSpPr>
          <p:spPr>
            <a:xfrm>
              <a:off x="7736903" y="2089808"/>
              <a:ext cx="165455" cy="189801"/>
            </a:xfrm>
            <a:custGeom>
              <a:avLst/>
              <a:gdLst/>
              <a:ahLst/>
              <a:cxnLst/>
              <a:rect l="l" t="t" r="r" b="b"/>
              <a:pathLst>
                <a:path w="5535" h="6350" extrusionOk="0">
                  <a:moveTo>
                    <a:pt x="4325" y="1"/>
                  </a:moveTo>
                  <a:cubicBezTo>
                    <a:pt x="4318" y="1"/>
                    <a:pt x="4310" y="2"/>
                    <a:pt x="4303" y="3"/>
                  </a:cubicBezTo>
                  <a:cubicBezTo>
                    <a:pt x="4249" y="13"/>
                    <a:pt x="4215" y="67"/>
                    <a:pt x="4225" y="122"/>
                  </a:cubicBezTo>
                  <a:cubicBezTo>
                    <a:pt x="4536" y="1612"/>
                    <a:pt x="5124" y="5570"/>
                    <a:pt x="4125" y="5973"/>
                  </a:cubicBezTo>
                  <a:cubicBezTo>
                    <a:pt x="3816" y="6097"/>
                    <a:pt x="3479" y="6147"/>
                    <a:pt x="3135" y="6147"/>
                  </a:cubicBezTo>
                  <a:cubicBezTo>
                    <a:pt x="1712" y="6147"/>
                    <a:pt x="184" y="5288"/>
                    <a:pt x="166" y="5277"/>
                  </a:cubicBezTo>
                  <a:cubicBezTo>
                    <a:pt x="150" y="5268"/>
                    <a:pt x="133" y="5263"/>
                    <a:pt x="116" y="5263"/>
                  </a:cubicBezTo>
                  <a:cubicBezTo>
                    <a:pt x="80" y="5263"/>
                    <a:pt x="46" y="5282"/>
                    <a:pt x="29" y="5315"/>
                  </a:cubicBezTo>
                  <a:cubicBezTo>
                    <a:pt x="0" y="5364"/>
                    <a:pt x="17" y="5423"/>
                    <a:pt x="65" y="5452"/>
                  </a:cubicBezTo>
                  <a:cubicBezTo>
                    <a:pt x="144" y="5497"/>
                    <a:pt x="1663" y="6349"/>
                    <a:pt x="3124" y="6349"/>
                  </a:cubicBezTo>
                  <a:cubicBezTo>
                    <a:pt x="3495" y="6349"/>
                    <a:pt x="3862" y="6296"/>
                    <a:pt x="4200" y="6160"/>
                  </a:cubicBezTo>
                  <a:cubicBezTo>
                    <a:pt x="5535" y="5622"/>
                    <a:pt x="4540" y="647"/>
                    <a:pt x="4421" y="81"/>
                  </a:cubicBezTo>
                  <a:cubicBezTo>
                    <a:pt x="4413" y="33"/>
                    <a:pt x="4371" y="1"/>
                    <a:pt x="4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2"/>
            <p:cNvSpPr/>
            <p:nvPr/>
          </p:nvSpPr>
          <p:spPr>
            <a:xfrm>
              <a:off x="7872376" y="2094112"/>
              <a:ext cx="34227" cy="59182"/>
            </a:xfrm>
            <a:custGeom>
              <a:avLst/>
              <a:gdLst/>
              <a:ahLst/>
              <a:cxnLst/>
              <a:rect l="l" t="t" r="r" b="b"/>
              <a:pathLst>
                <a:path w="1145" h="1980" extrusionOk="0">
                  <a:moveTo>
                    <a:pt x="764" y="1"/>
                  </a:moveTo>
                  <a:cubicBezTo>
                    <a:pt x="752" y="1"/>
                    <a:pt x="740" y="3"/>
                    <a:pt x="728" y="7"/>
                  </a:cubicBezTo>
                  <a:cubicBezTo>
                    <a:pt x="674" y="29"/>
                    <a:pt x="650" y="87"/>
                    <a:pt x="670" y="137"/>
                  </a:cubicBezTo>
                  <a:cubicBezTo>
                    <a:pt x="913" y="768"/>
                    <a:pt x="935" y="1244"/>
                    <a:pt x="738" y="1512"/>
                  </a:cubicBezTo>
                  <a:cubicBezTo>
                    <a:pt x="555" y="1761"/>
                    <a:pt x="223" y="1778"/>
                    <a:pt x="134" y="1778"/>
                  </a:cubicBezTo>
                  <a:cubicBezTo>
                    <a:pt x="121" y="1778"/>
                    <a:pt x="113" y="1778"/>
                    <a:pt x="112" y="1778"/>
                  </a:cubicBezTo>
                  <a:cubicBezTo>
                    <a:pt x="111" y="1777"/>
                    <a:pt x="109" y="1777"/>
                    <a:pt x="107" y="1777"/>
                  </a:cubicBezTo>
                  <a:cubicBezTo>
                    <a:pt x="54" y="1777"/>
                    <a:pt x="8" y="1817"/>
                    <a:pt x="4" y="1871"/>
                  </a:cubicBezTo>
                  <a:cubicBezTo>
                    <a:pt x="1" y="1927"/>
                    <a:pt x="43" y="1975"/>
                    <a:pt x="98" y="1978"/>
                  </a:cubicBezTo>
                  <a:cubicBezTo>
                    <a:pt x="101" y="1978"/>
                    <a:pt x="115" y="1979"/>
                    <a:pt x="141" y="1979"/>
                  </a:cubicBezTo>
                  <a:cubicBezTo>
                    <a:pt x="270" y="1979"/>
                    <a:pt x="664" y="1953"/>
                    <a:pt x="899" y="1632"/>
                  </a:cubicBezTo>
                  <a:cubicBezTo>
                    <a:pt x="1144" y="1300"/>
                    <a:pt x="1130" y="774"/>
                    <a:pt x="858" y="65"/>
                  </a:cubicBezTo>
                  <a:cubicBezTo>
                    <a:pt x="841" y="25"/>
                    <a:pt x="804" y="1"/>
                    <a:pt x="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2"/>
            <p:cNvSpPr/>
            <p:nvPr/>
          </p:nvSpPr>
          <p:spPr>
            <a:xfrm>
              <a:off x="7690839" y="2235731"/>
              <a:ext cx="56258" cy="77624"/>
            </a:xfrm>
            <a:custGeom>
              <a:avLst/>
              <a:gdLst/>
              <a:ahLst/>
              <a:cxnLst/>
              <a:rect l="l" t="t" r="r" b="b"/>
              <a:pathLst>
                <a:path w="1882" h="2597" extrusionOk="0">
                  <a:moveTo>
                    <a:pt x="1768" y="1"/>
                  </a:moveTo>
                  <a:cubicBezTo>
                    <a:pt x="1737" y="1"/>
                    <a:pt x="1706" y="16"/>
                    <a:pt x="1685" y="45"/>
                  </a:cubicBezTo>
                  <a:lnTo>
                    <a:pt x="33" y="2440"/>
                  </a:lnTo>
                  <a:cubicBezTo>
                    <a:pt x="0" y="2485"/>
                    <a:pt x="11" y="2547"/>
                    <a:pt x="57" y="2580"/>
                  </a:cubicBezTo>
                  <a:cubicBezTo>
                    <a:pt x="75" y="2591"/>
                    <a:pt x="95" y="2597"/>
                    <a:pt x="113" y="2597"/>
                  </a:cubicBezTo>
                  <a:cubicBezTo>
                    <a:pt x="146" y="2597"/>
                    <a:pt x="175" y="2581"/>
                    <a:pt x="196" y="2553"/>
                  </a:cubicBezTo>
                  <a:lnTo>
                    <a:pt x="1849" y="156"/>
                  </a:lnTo>
                  <a:cubicBezTo>
                    <a:pt x="1882" y="111"/>
                    <a:pt x="1870" y="49"/>
                    <a:pt x="1825" y="18"/>
                  </a:cubicBezTo>
                  <a:cubicBezTo>
                    <a:pt x="1807" y="6"/>
                    <a:pt x="1788" y="1"/>
                    <a:pt x="1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2"/>
            <p:cNvSpPr/>
            <p:nvPr/>
          </p:nvSpPr>
          <p:spPr>
            <a:xfrm>
              <a:off x="8386796" y="2285677"/>
              <a:ext cx="67766" cy="106349"/>
            </a:xfrm>
            <a:custGeom>
              <a:avLst/>
              <a:gdLst/>
              <a:ahLst/>
              <a:cxnLst/>
              <a:rect l="l" t="t" r="r" b="b"/>
              <a:pathLst>
                <a:path w="2267" h="3558" extrusionOk="0">
                  <a:moveTo>
                    <a:pt x="2152" y="1"/>
                  </a:moveTo>
                  <a:cubicBezTo>
                    <a:pt x="2118" y="1"/>
                    <a:pt x="2084" y="18"/>
                    <a:pt x="2066" y="49"/>
                  </a:cubicBezTo>
                  <a:lnTo>
                    <a:pt x="32" y="3407"/>
                  </a:lnTo>
                  <a:cubicBezTo>
                    <a:pt x="1" y="3455"/>
                    <a:pt x="18" y="3516"/>
                    <a:pt x="64" y="3544"/>
                  </a:cubicBezTo>
                  <a:cubicBezTo>
                    <a:pt x="83" y="3554"/>
                    <a:pt x="100" y="3558"/>
                    <a:pt x="118" y="3558"/>
                  </a:cubicBezTo>
                  <a:cubicBezTo>
                    <a:pt x="152" y="3558"/>
                    <a:pt x="184" y="3541"/>
                    <a:pt x="203" y="3511"/>
                  </a:cubicBezTo>
                  <a:lnTo>
                    <a:pt x="2237" y="153"/>
                  </a:lnTo>
                  <a:cubicBezTo>
                    <a:pt x="2266" y="105"/>
                    <a:pt x="2251" y="43"/>
                    <a:pt x="2203" y="15"/>
                  </a:cubicBezTo>
                  <a:cubicBezTo>
                    <a:pt x="2187" y="5"/>
                    <a:pt x="2169" y="1"/>
                    <a:pt x="2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2"/>
            <p:cNvSpPr/>
            <p:nvPr/>
          </p:nvSpPr>
          <p:spPr>
            <a:xfrm>
              <a:off x="8112263" y="2036036"/>
              <a:ext cx="63253" cy="44566"/>
            </a:xfrm>
            <a:custGeom>
              <a:avLst/>
              <a:gdLst/>
              <a:ahLst/>
              <a:cxnLst/>
              <a:rect l="l" t="t" r="r" b="b"/>
              <a:pathLst>
                <a:path w="2116" h="1491" extrusionOk="0">
                  <a:moveTo>
                    <a:pt x="114" y="0"/>
                  </a:moveTo>
                  <a:cubicBezTo>
                    <a:pt x="93" y="0"/>
                    <a:pt x="71" y="7"/>
                    <a:pt x="52" y="21"/>
                  </a:cubicBezTo>
                  <a:cubicBezTo>
                    <a:pt x="9" y="53"/>
                    <a:pt x="0" y="117"/>
                    <a:pt x="34" y="162"/>
                  </a:cubicBezTo>
                  <a:cubicBezTo>
                    <a:pt x="72" y="213"/>
                    <a:pt x="975" y="1403"/>
                    <a:pt x="1661" y="1485"/>
                  </a:cubicBezTo>
                  <a:cubicBezTo>
                    <a:pt x="1688" y="1488"/>
                    <a:pt x="1714" y="1490"/>
                    <a:pt x="1738" y="1490"/>
                  </a:cubicBezTo>
                  <a:cubicBezTo>
                    <a:pt x="1862" y="1490"/>
                    <a:pt x="1972" y="1451"/>
                    <a:pt x="2067" y="1372"/>
                  </a:cubicBezTo>
                  <a:cubicBezTo>
                    <a:pt x="2110" y="1336"/>
                    <a:pt x="2116" y="1273"/>
                    <a:pt x="2081" y="1231"/>
                  </a:cubicBezTo>
                  <a:cubicBezTo>
                    <a:pt x="2061" y="1206"/>
                    <a:pt x="2032" y="1193"/>
                    <a:pt x="2003" y="1193"/>
                  </a:cubicBezTo>
                  <a:cubicBezTo>
                    <a:pt x="1981" y="1193"/>
                    <a:pt x="1958" y="1201"/>
                    <a:pt x="1940" y="1217"/>
                  </a:cubicBezTo>
                  <a:cubicBezTo>
                    <a:pt x="1881" y="1264"/>
                    <a:pt x="1813" y="1287"/>
                    <a:pt x="1734" y="1287"/>
                  </a:cubicBezTo>
                  <a:cubicBezTo>
                    <a:pt x="1718" y="1287"/>
                    <a:pt x="1702" y="1286"/>
                    <a:pt x="1685" y="1284"/>
                  </a:cubicBezTo>
                  <a:cubicBezTo>
                    <a:pt x="1186" y="1225"/>
                    <a:pt x="439" y="367"/>
                    <a:pt x="194" y="39"/>
                  </a:cubicBezTo>
                  <a:cubicBezTo>
                    <a:pt x="175" y="14"/>
                    <a:pt x="1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2"/>
            <p:cNvSpPr/>
            <p:nvPr/>
          </p:nvSpPr>
          <p:spPr>
            <a:xfrm>
              <a:off x="7639812" y="1581349"/>
              <a:ext cx="513613" cy="533178"/>
            </a:xfrm>
            <a:custGeom>
              <a:avLst/>
              <a:gdLst/>
              <a:ahLst/>
              <a:cxnLst/>
              <a:rect l="l" t="t" r="r" b="b"/>
              <a:pathLst>
                <a:path w="17182" h="17838" extrusionOk="0">
                  <a:moveTo>
                    <a:pt x="12114" y="0"/>
                  </a:moveTo>
                  <a:cubicBezTo>
                    <a:pt x="12114" y="0"/>
                    <a:pt x="8098" y="3365"/>
                    <a:pt x="8159" y="3838"/>
                  </a:cubicBezTo>
                  <a:lnTo>
                    <a:pt x="2097" y="6507"/>
                  </a:lnTo>
                  <a:lnTo>
                    <a:pt x="1" y="7432"/>
                  </a:lnTo>
                  <a:lnTo>
                    <a:pt x="2187" y="12510"/>
                  </a:lnTo>
                  <a:lnTo>
                    <a:pt x="5370" y="10886"/>
                  </a:lnTo>
                  <a:cubicBezTo>
                    <a:pt x="5418" y="11023"/>
                    <a:pt x="5462" y="11161"/>
                    <a:pt x="5504" y="11296"/>
                  </a:cubicBezTo>
                  <a:cubicBezTo>
                    <a:pt x="5685" y="11840"/>
                    <a:pt x="5847" y="12379"/>
                    <a:pt x="5994" y="12907"/>
                  </a:cubicBezTo>
                  <a:cubicBezTo>
                    <a:pt x="6055" y="13137"/>
                    <a:pt x="6117" y="13364"/>
                    <a:pt x="6173" y="13586"/>
                  </a:cubicBezTo>
                  <a:cubicBezTo>
                    <a:pt x="6323" y="14167"/>
                    <a:pt x="6453" y="14725"/>
                    <a:pt x="6561" y="15249"/>
                  </a:cubicBezTo>
                  <a:cubicBezTo>
                    <a:pt x="6779" y="16287"/>
                    <a:pt x="6913" y="17184"/>
                    <a:pt x="6965" y="17837"/>
                  </a:cubicBezTo>
                  <a:cubicBezTo>
                    <a:pt x="10731" y="17374"/>
                    <a:pt x="14244" y="16659"/>
                    <a:pt x="17181" y="15363"/>
                  </a:cubicBezTo>
                  <a:cubicBezTo>
                    <a:pt x="17181" y="15363"/>
                    <a:pt x="16559" y="14126"/>
                    <a:pt x="15729" y="12485"/>
                  </a:cubicBezTo>
                  <a:cubicBezTo>
                    <a:pt x="15479" y="11995"/>
                    <a:pt x="15212" y="11470"/>
                    <a:pt x="14937" y="10932"/>
                  </a:cubicBezTo>
                  <a:cubicBezTo>
                    <a:pt x="14704" y="10475"/>
                    <a:pt x="14464" y="10009"/>
                    <a:pt x="14227" y="9547"/>
                  </a:cubicBezTo>
                  <a:cubicBezTo>
                    <a:pt x="13965" y="9035"/>
                    <a:pt x="13702" y="8531"/>
                    <a:pt x="13454" y="8047"/>
                  </a:cubicBezTo>
                  <a:cubicBezTo>
                    <a:pt x="13235" y="7631"/>
                    <a:pt x="13026" y="7228"/>
                    <a:pt x="12828" y="6854"/>
                  </a:cubicBezTo>
                  <a:lnTo>
                    <a:pt x="16027" y="4171"/>
                  </a:lnTo>
                  <a:lnTo>
                    <a:pt x="13298" y="1263"/>
                  </a:lnTo>
                  <a:lnTo>
                    <a:pt x="121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32"/>
            <p:cNvSpPr/>
            <p:nvPr/>
          </p:nvSpPr>
          <p:spPr>
            <a:xfrm>
              <a:off x="7702437" y="1581409"/>
              <a:ext cx="334826" cy="210784"/>
            </a:xfrm>
            <a:custGeom>
              <a:avLst/>
              <a:gdLst/>
              <a:ahLst/>
              <a:cxnLst/>
              <a:rect l="l" t="t" r="r" b="b"/>
              <a:pathLst>
                <a:path w="11201" h="7052" extrusionOk="0">
                  <a:moveTo>
                    <a:pt x="10018" y="1"/>
                  </a:moveTo>
                  <a:cubicBezTo>
                    <a:pt x="10018" y="1"/>
                    <a:pt x="6002" y="3365"/>
                    <a:pt x="6063" y="3837"/>
                  </a:cubicBezTo>
                  <a:lnTo>
                    <a:pt x="0" y="6508"/>
                  </a:lnTo>
                  <a:cubicBezTo>
                    <a:pt x="908" y="6761"/>
                    <a:pt x="2257" y="7052"/>
                    <a:pt x="3646" y="7052"/>
                  </a:cubicBezTo>
                  <a:cubicBezTo>
                    <a:pt x="4647" y="7052"/>
                    <a:pt x="5669" y="6900"/>
                    <a:pt x="6561" y="6474"/>
                  </a:cubicBezTo>
                  <a:cubicBezTo>
                    <a:pt x="8667" y="5466"/>
                    <a:pt x="10579" y="3240"/>
                    <a:pt x="11201" y="1264"/>
                  </a:cubicBezTo>
                  <a:lnTo>
                    <a:pt x="10018" y="1"/>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32"/>
            <p:cNvSpPr/>
            <p:nvPr/>
          </p:nvSpPr>
          <p:spPr>
            <a:xfrm>
              <a:off x="7804281" y="1821934"/>
              <a:ext cx="260752" cy="145265"/>
            </a:xfrm>
            <a:custGeom>
              <a:avLst/>
              <a:gdLst/>
              <a:ahLst/>
              <a:cxnLst/>
              <a:rect l="l" t="t" r="r" b="b"/>
              <a:pathLst>
                <a:path w="8723" h="4860" extrusionOk="0">
                  <a:moveTo>
                    <a:pt x="7947" y="1"/>
                  </a:moveTo>
                  <a:cubicBezTo>
                    <a:pt x="5644" y="1096"/>
                    <a:pt x="2924" y="2177"/>
                    <a:pt x="1" y="3249"/>
                  </a:cubicBezTo>
                  <a:cubicBezTo>
                    <a:pt x="181" y="3792"/>
                    <a:pt x="344" y="4333"/>
                    <a:pt x="489" y="4859"/>
                  </a:cubicBezTo>
                  <a:cubicBezTo>
                    <a:pt x="3569" y="3716"/>
                    <a:pt x="6410" y="2591"/>
                    <a:pt x="8722" y="1500"/>
                  </a:cubicBezTo>
                  <a:cubicBezTo>
                    <a:pt x="8460" y="989"/>
                    <a:pt x="8199" y="484"/>
                    <a:pt x="79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32"/>
            <p:cNvSpPr/>
            <p:nvPr/>
          </p:nvSpPr>
          <p:spPr>
            <a:xfrm>
              <a:off x="7824339" y="1908107"/>
              <a:ext cx="285593" cy="129035"/>
            </a:xfrm>
            <a:custGeom>
              <a:avLst/>
              <a:gdLst/>
              <a:ahLst/>
              <a:cxnLst/>
              <a:rect l="l" t="t" r="r" b="b"/>
              <a:pathLst>
                <a:path w="9554" h="4317" extrusionOk="0">
                  <a:moveTo>
                    <a:pt x="8760" y="0"/>
                  </a:moveTo>
                  <a:cubicBezTo>
                    <a:pt x="6149" y="957"/>
                    <a:pt x="3170" y="1828"/>
                    <a:pt x="0" y="2654"/>
                  </a:cubicBezTo>
                  <a:cubicBezTo>
                    <a:pt x="150" y="3235"/>
                    <a:pt x="280" y="3793"/>
                    <a:pt x="388" y="4317"/>
                  </a:cubicBezTo>
                  <a:cubicBezTo>
                    <a:pt x="3776" y="3454"/>
                    <a:pt x="6929" y="2548"/>
                    <a:pt x="9553" y="1553"/>
                  </a:cubicBezTo>
                  <a:cubicBezTo>
                    <a:pt x="9303" y="1064"/>
                    <a:pt x="9038" y="541"/>
                    <a:pt x="8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32"/>
            <p:cNvSpPr/>
            <p:nvPr/>
          </p:nvSpPr>
          <p:spPr>
            <a:xfrm>
              <a:off x="7807778" y="1681331"/>
              <a:ext cx="112605" cy="88773"/>
            </a:xfrm>
            <a:custGeom>
              <a:avLst/>
              <a:gdLst/>
              <a:ahLst/>
              <a:cxnLst/>
              <a:rect l="l" t="t" r="r" b="b"/>
              <a:pathLst>
                <a:path w="3767" h="2970" extrusionOk="0">
                  <a:moveTo>
                    <a:pt x="3767" y="0"/>
                  </a:moveTo>
                  <a:lnTo>
                    <a:pt x="1" y="1614"/>
                  </a:lnTo>
                  <a:cubicBezTo>
                    <a:pt x="1" y="1614"/>
                    <a:pt x="1269" y="2970"/>
                    <a:pt x="2212" y="2970"/>
                  </a:cubicBezTo>
                  <a:cubicBezTo>
                    <a:pt x="2290" y="2970"/>
                    <a:pt x="2366" y="2961"/>
                    <a:pt x="2438" y="2941"/>
                  </a:cubicBezTo>
                  <a:cubicBezTo>
                    <a:pt x="3390" y="2678"/>
                    <a:pt x="3767" y="1"/>
                    <a:pt x="3767" y="0"/>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32"/>
            <p:cNvSpPr/>
            <p:nvPr/>
          </p:nvSpPr>
          <p:spPr>
            <a:xfrm>
              <a:off x="7935330" y="1459577"/>
              <a:ext cx="128059" cy="121234"/>
            </a:xfrm>
            <a:custGeom>
              <a:avLst/>
              <a:gdLst/>
              <a:ahLst/>
              <a:cxnLst/>
              <a:rect l="l" t="t" r="r" b="b"/>
              <a:pathLst>
                <a:path w="4284" h="4056" extrusionOk="0">
                  <a:moveTo>
                    <a:pt x="2516" y="0"/>
                  </a:moveTo>
                  <a:cubicBezTo>
                    <a:pt x="1899" y="0"/>
                    <a:pt x="1235" y="316"/>
                    <a:pt x="760" y="901"/>
                  </a:cubicBezTo>
                  <a:cubicBezTo>
                    <a:pt x="1" y="1830"/>
                    <a:pt x="5" y="3090"/>
                    <a:pt x="769" y="3713"/>
                  </a:cubicBezTo>
                  <a:cubicBezTo>
                    <a:pt x="1052" y="3944"/>
                    <a:pt x="1401" y="4055"/>
                    <a:pt x="1767" y="4055"/>
                  </a:cubicBezTo>
                  <a:cubicBezTo>
                    <a:pt x="2384" y="4055"/>
                    <a:pt x="3048" y="3739"/>
                    <a:pt x="3525" y="3155"/>
                  </a:cubicBezTo>
                  <a:cubicBezTo>
                    <a:pt x="4283" y="2225"/>
                    <a:pt x="4280" y="966"/>
                    <a:pt x="3515" y="344"/>
                  </a:cubicBezTo>
                  <a:cubicBezTo>
                    <a:pt x="3231" y="111"/>
                    <a:pt x="2882" y="0"/>
                    <a:pt x="2516" y="0"/>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32"/>
            <p:cNvSpPr/>
            <p:nvPr/>
          </p:nvSpPr>
          <p:spPr>
            <a:xfrm>
              <a:off x="7985131" y="1488003"/>
              <a:ext cx="46423" cy="58525"/>
            </a:xfrm>
            <a:custGeom>
              <a:avLst/>
              <a:gdLst/>
              <a:ahLst/>
              <a:cxnLst/>
              <a:rect l="l" t="t" r="r" b="b"/>
              <a:pathLst>
                <a:path w="1553" h="1958" extrusionOk="0">
                  <a:moveTo>
                    <a:pt x="1447" y="1"/>
                  </a:moveTo>
                  <a:cubicBezTo>
                    <a:pt x="1433" y="2"/>
                    <a:pt x="74" y="71"/>
                    <a:pt x="3" y="1853"/>
                  </a:cubicBezTo>
                  <a:cubicBezTo>
                    <a:pt x="0" y="1908"/>
                    <a:pt x="43" y="1956"/>
                    <a:pt x="99" y="1957"/>
                  </a:cubicBezTo>
                  <a:lnTo>
                    <a:pt x="103" y="1957"/>
                  </a:lnTo>
                  <a:cubicBezTo>
                    <a:pt x="158" y="1957"/>
                    <a:pt x="202" y="1915"/>
                    <a:pt x="204" y="1860"/>
                  </a:cubicBezTo>
                  <a:cubicBezTo>
                    <a:pt x="267" y="271"/>
                    <a:pt x="1408" y="204"/>
                    <a:pt x="1454" y="201"/>
                  </a:cubicBezTo>
                  <a:cubicBezTo>
                    <a:pt x="1511" y="200"/>
                    <a:pt x="1553" y="152"/>
                    <a:pt x="1552" y="98"/>
                  </a:cubicBezTo>
                  <a:cubicBezTo>
                    <a:pt x="1550" y="43"/>
                    <a:pt x="1506" y="1"/>
                    <a:pt x="1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32"/>
            <p:cNvSpPr/>
            <p:nvPr/>
          </p:nvSpPr>
          <p:spPr>
            <a:xfrm>
              <a:off x="7989764" y="1510480"/>
              <a:ext cx="40086" cy="21730"/>
            </a:xfrm>
            <a:custGeom>
              <a:avLst/>
              <a:gdLst/>
              <a:ahLst/>
              <a:cxnLst/>
              <a:rect l="l" t="t" r="r" b="b"/>
              <a:pathLst>
                <a:path w="1341" h="727" extrusionOk="0">
                  <a:moveTo>
                    <a:pt x="638" y="0"/>
                  </a:moveTo>
                  <a:cubicBezTo>
                    <a:pt x="466" y="0"/>
                    <a:pt x="274" y="61"/>
                    <a:pt x="64" y="183"/>
                  </a:cubicBezTo>
                  <a:cubicBezTo>
                    <a:pt x="18" y="212"/>
                    <a:pt x="1" y="274"/>
                    <a:pt x="29" y="322"/>
                  </a:cubicBezTo>
                  <a:cubicBezTo>
                    <a:pt x="48" y="353"/>
                    <a:pt x="82" y="371"/>
                    <a:pt x="117" y="371"/>
                  </a:cubicBezTo>
                  <a:cubicBezTo>
                    <a:pt x="134" y="371"/>
                    <a:pt x="151" y="366"/>
                    <a:pt x="167" y="357"/>
                  </a:cubicBezTo>
                  <a:cubicBezTo>
                    <a:pt x="343" y="253"/>
                    <a:pt x="501" y="200"/>
                    <a:pt x="636" y="200"/>
                  </a:cubicBezTo>
                  <a:cubicBezTo>
                    <a:pt x="700" y="200"/>
                    <a:pt x="759" y="212"/>
                    <a:pt x="812" y="236"/>
                  </a:cubicBezTo>
                  <a:cubicBezTo>
                    <a:pt x="1055" y="337"/>
                    <a:pt x="1133" y="646"/>
                    <a:pt x="1133" y="649"/>
                  </a:cubicBezTo>
                  <a:cubicBezTo>
                    <a:pt x="1142" y="696"/>
                    <a:pt x="1183" y="727"/>
                    <a:pt x="1229" y="727"/>
                  </a:cubicBezTo>
                  <a:cubicBezTo>
                    <a:pt x="1236" y="727"/>
                    <a:pt x="1243" y="725"/>
                    <a:pt x="1254" y="725"/>
                  </a:cubicBezTo>
                  <a:cubicBezTo>
                    <a:pt x="1306" y="713"/>
                    <a:pt x="1340" y="660"/>
                    <a:pt x="1327" y="605"/>
                  </a:cubicBezTo>
                  <a:cubicBezTo>
                    <a:pt x="1323" y="588"/>
                    <a:pt x="1227" y="196"/>
                    <a:pt x="893" y="51"/>
                  </a:cubicBezTo>
                  <a:cubicBezTo>
                    <a:pt x="813" y="17"/>
                    <a:pt x="728"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32"/>
            <p:cNvSpPr/>
            <p:nvPr/>
          </p:nvSpPr>
          <p:spPr>
            <a:xfrm>
              <a:off x="7488467" y="1284691"/>
              <a:ext cx="545807" cy="455882"/>
            </a:xfrm>
            <a:custGeom>
              <a:avLst/>
              <a:gdLst/>
              <a:ahLst/>
              <a:cxnLst/>
              <a:rect l="l" t="t" r="r" b="b"/>
              <a:pathLst>
                <a:path w="18259" h="15252" extrusionOk="0">
                  <a:moveTo>
                    <a:pt x="9306" y="1"/>
                  </a:moveTo>
                  <a:cubicBezTo>
                    <a:pt x="8693" y="1"/>
                    <a:pt x="8077" y="59"/>
                    <a:pt x="7476" y="160"/>
                  </a:cubicBezTo>
                  <a:cubicBezTo>
                    <a:pt x="2719" y="958"/>
                    <a:pt x="1" y="4971"/>
                    <a:pt x="953" y="9068"/>
                  </a:cubicBezTo>
                  <a:cubicBezTo>
                    <a:pt x="1502" y="11433"/>
                    <a:pt x="2867" y="13404"/>
                    <a:pt x="5168" y="14233"/>
                  </a:cubicBezTo>
                  <a:cubicBezTo>
                    <a:pt x="5431" y="14328"/>
                    <a:pt x="5682" y="14448"/>
                    <a:pt x="5929" y="14572"/>
                  </a:cubicBezTo>
                  <a:cubicBezTo>
                    <a:pt x="6809" y="15011"/>
                    <a:pt x="7968" y="15252"/>
                    <a:pt x="9264" y="15252"/>
                  </a:cubicBezTo>
                  <a:cubicBezTo>
                    <a:pt x="10100" y="15252"/>
                    <a:pt x="10992" y="15152"/>
                    <a:pt x="11904" y="14940"/>
                  </a:cubicBezTo>
                  <a:cubicBezTo>
                    <a:pt x="15631" y="14074"/>
                    <a:pt x="18258" y="11668"/>
                    <a:pt x="17771" y="9569"/>
                  </a:cubicBezTo>
                  <a:cubicBezTo>
                    <a:pt x="17699" y="9262"/>
                    <a:pt x="17565" y="8978"/>
                    <a:pt x="17376" y="8721"/>
                  </a:cubicBezTo>
                  <a:cubicBezTo>
                    <a:pt x="16936" y="8121"/>
                    <a:pt x="16604" y="7458"/>
                    <a:pt x="16473" y="6735"/>
                  </a:cubicBezTo>
                  <a:cubicBezTo>
                    <a:pt x="15533" y="1533"/>
                    <a:pt x="12445" y="1"/>
                    <a:pt x="9306" y="1"/>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32"/>
            <p:cNvSpPr/>
            <p:nvPr/>
          </p:nvSpPr>
          <p:spPr>
            <a:xfrm>
              <a:off x="7611086" y="1342737"/>
              <a:ext cx="366422" cy="361490"/>
            </a:xfrm>
            <a:custGeom>
              <a:avLst/>
              <a:gdLst/>
              <a:ahLst/>
              <a:cxnLst/>
              <a:rect l="l" t="t" r="r" b="b"/>
              <a:pathLst>
                <a:path w="12258" h="12094" extrusionOk="0">
                  <a:moveTo>
                    <a:pt x="6185" y="1"/>
                  </a:moveTo>
                  <a:cubicBezTo>
                    <a:pt x="3606" y="1"/>
                    <a:pt x="683" y="600"/>
                    <a:pt x="585" y="2686"/>
                  </a:cubicBezTo>
                  <a:cubicBezTo>
                    <a:pt x="431" y="5942"/>
                    <a:pt x="0" y="11371"/>
                    <a:pt x="2039" y="12093"/>
                  </a:cubicBezTo>
                  <a:cubicBezTo>
                    <a:pt x="2039" y="12093"/>
                    <a:pt x="2771" y="7863"/>
                    <a:pt x="2102" y="6733"/>
                  </a:cubicBezTo>
                  <a:cubicBezTo>
                    <a:pt x="2102" y="6733"/>
                    <a:pt x="5560" y="4416"/>
                    <a:pt x="4986" y="1667"/>
                  </a:cubicBezTo>
                  <a:lnTo>
                    <a:pt x="4986" y="1667"/>
                  </a:lnTo>
                  <a:cubicBezTo>
                    <a:pt x="4986" y="1667"/>
                    <a:pt x="10227" y="2476"/>
                    <a:pt x="11067" y="2864"/>
                  </a:cubicBezTo>
                  <a:cubicBezTo>
                    <a:pt x="11067" y="2864"/>
                    <a:pt x="11769" y="3699"/>
                    <a:pt x="12258" y="4614"/>
                  </a:cubicBezTo>
                  <a:cubicBezTo>
                    <a:pt x="12258" y="4614"/>
                    <a:pt x="11508" y="1020"/>
                    <a:pt x="9637" y="408"/>
                  </a:cubicBezTo>
                  <a:cubicBezTo>
                    <a:pt x="8964" y="188"/>
                    <a:pt x="7629" y="1"/>
                    <a:pt x="6185"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32"/>
            <p:cNvSpPr/>
            <p:nvPr/>
          </p:nvSpPr>
          <p:spPr>
            <a:xfrm>
              <a:off x="7687880" y="1253336"/>
              <a:ext cx="294322" cy="238582"/>
            </a:xfrm>
            <a:custGeom>
              <a:avLst/>
              <a:gdLst/>
              <a:ahLst/>
              <a:cxnLst/>
              <a:rect l="l" t="t" r="r" b="b"/>
              <a:pathLst>
                <a:path w="9846" h="7982" extrusionOk="0">
                  <a:moveTo>
                    <a:pt x="2947" y="0"/>
                  </a:moveTo>
                  <a:cubicBezTo>
                    <a:pt x="1294" y="0"/>
                    <a:pt x="599" y="488"/>
                    <a:pt x="386" y="1112"/>
                  </a:cubicBezTo>
                  <a:cubicBezTo>
                    <a:pt x="0" y="2236"/>
                    <a:pt x="1183" y="3808"/>
                    <a:pt x="1183" y="3808"/>
                  </a:cubicBezTo>
                  <a:cubicBezTo>
                    <a:pt x="1183" y="3808"/>
                    <a:pt x="7436" y="5044"/>
                    <a:pt x="8674" y="5571"/>
                  </a:cubicBezTo>
                  <a:lnTo>
                    <a:pt x="9843" y="7982"/>
                  </a:lnTo>
                  <a:cubicBezTo>
                    <a:pt x="9843" y="7982"/>
                    <a:pt x="9846" y="7670"/>
                    <a:pt x="9802" y="7169"/>
                  </a:cubicBezTo>
                  <a:cubicBezTo>
                    <a:pt x="9800" y="7167"/>
                    <a:pt x="9800" y="7167"/>
                    <a:pt x="9800" y="7166"/>
                  </a:cubicBezTo>
                  <a:cubicBezTo>
                    <a:pt x="9624" y="5229"/>
                    <a:pt x="8704" y="490"/>
                    <a:pt x="3927" y="49"/>
                  </a:cubicBezTo>
                  <a:cubicBezTo>
                    <a:pt x="3568" y="16"/>
                    <a:pt x="3242" y="0"/>
                    <a:pt x="2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32"/>
            <p:cNvSpPr/>
            <p:nvPr/>
          </p:nvSpPr>
          <p:spPr>
            <a:xfrm>
              <a:off x="7486494" y="1286843"/>
              <a:ext cx="311689" cy="423213"/>
            </a:xfrm>
            <a:custGeom>
              <a:avLst/>
              <a:gdLst/>
              <a:ahLst/>
              <a:cxnLst/>
              <a:rect l="l" t="t" r="r" b="b"/>
              <a:pathLst>
                <a:path w="10427" h="14159" extrusionOk="0">
                  <a:moveTo>
                    <a:pt x="6191" y="0"/>
                  </a:moveTo>
                  <a:cubicBezTo>
                    <a:pt x="4044" y="0"/>
                    <a:pt x="1040" y="2394"/>
                    <a:pt x="572" y="5581"/>
                  </a:cubicBezTo>
                  <a:cubicBezTo>
                    <a:pt x="0" y="9489"/>
                    <a:pt x="1962" y="13972"/>
                    <a:pt x="6392" y="14158"/>
                  </a:cubicBezTo>
                  <a:cubicBezTo>
                    <a:pt x="6392" y="14158"/>
                    <a:pt x="6393" y="14158"/>
                    <a:pt x="6394" y="14158"/>
                  </a:cubicBezTo>
                  <a:cubicBezTo>
                    <a:pt x="6800" y="14158"/>
                    <a:pt x="6665" y="10146"/>
                    <a:pt x="5738" y="8476"/>
                  </a:cubicBezTo>
                  <a:cubicBezTo>
                    <a:pt x="5738" y="8476"/>
                    <a:pt x="10427" y="5410"/>
                    <a:pt x="8032" y="1031"/>
                  </a:cubicBezTo>
                  <a:cubicBezTo>
                    <a:pt x="7642" y="318"/>
                    <a:pt x="6973" y="0"/>
                    <a:pt x="6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32"/>
            <p:cNvSpPr/>
            <p:nvPr/>
          </p:nvSpPr>
          <p:spPr>
            <a:xfrm>
              <a:off x="7576141" y="1655088"/>
              <a:ext cx="136728" cy="108650"/>
            </a:xfrm>
            <a:custGeom>
              <a:avLst/>
              <a:gdLst/>
              <a:ahLst/>
              <a:cxnLst/>
              <a:rect l="l" t="t" r="r" b="b"/>
              <a:pathLst>
                <a:path w="4574" h="3635" extrusionOk="0">
                  <a:moveTo>
                    <a:pt x="2589" y="0"/>
                  </a:moveTo>
                  <a:cubicBezTo>
                    <a:pt x="2220" y="0"/>
                    <a:pt x="1832" y="94"/>
                    <a:pt x="1466" y="291"/>
                  </a:cubicBezTo>
                  <a:cubicBezTo>
                    <a:pt x="454" y="836"/>
                    <a:pt x="1" y="1961"/>
                    <a:pt x="454" y="2804"/>
                  </a:cubicBezTo>
                  <a:cubicBezTo>
                    <a:pt x="743" y="3341"/>
                    <a:pt x="1332" y="3634"/>
                    <a:pt x="1984" y="3634"/>
                  </a:cubicBezTo>
                  <a:cubicBezTo>
                    <a:pt x="2353" y="3634"/>
                    <a:pt x="2741" y="3541"/>
                    <a:pt x="3107" y="3344"/>
                  </a:cubicBezTo>
                  <a:cubicBezTo>
                    <a:pt x="4119" y="2798"/>
                    <a:pt x="4574" y="1674"/>
                    <a:pt x="4119" y="832"/>
                  </a:cubicBezTo>
                  <a:cubicBezTo>
                    <a:pt x="3830" y="294"/>
                    <a:pt x="3241" y="0"/>
                    <a:pt x="2589" y="0"/>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32"/>
            <p:cNvSpPr/>
            <p:nvPr/>
          </p:nvSpPr>
          <p:spPr>
            <a:xfrm>
              <a:off x="7612461" y="1691643"/>
              <a:ext cx="62356" cy="41308"/>
            </a:xfrm>
            <a:custGeom>
              <a:avLst/>
              <a:gdLst/>
              <a:ahLst/>
              <a:cxnLst/>
              <a:rect l="l" t="t" r="r" b="b"/>
              <a:pathLst>
                <a:path w="2086" h="1382" extrusionOk="0">
                  <a:moveTo>
                    <a:pt x="1806" y="0"/>
                  </a:moveTo>
                  <a:cubicBezTo>
                    <a:pt x="192" y="0"/>
                    <a:pt x="9" y="1254"/>
                    <a:pt x="8" y="1267"/>
                  </a:cubicBezTo>
                  <a:cubicBezTo>
                    <a:pt x="1" y="1321"/>
                    <a:pt x="39" y="1373"/>
                    <a:pt x="94" y="1380"/>
                  </a:cubicBezTo>
                  <a:cubicBezTo>
                    <a:pt x="100" y="1382"/>
                    <a:pt x="103" y="1382"/>
                    <a:pt x="108" y="1382"/>
                  </a:cubicBezTo>
                  <a:cubicBezTo>
                    <a:pt x="158" y="1382"/>
                    <a:pt x="201" y="1345"/>
                    <a:pt x="207" y="1293"/>
                  </a:cubicBezTo>
                  <a:cubicBezTo>
                    <a:pt x="214" y="1248"/>
                    <a:pt x="379" y="201"/>
                    <a:pt x="1807" y="201"/>
                  </a:cubicBezTo>
                  <a:cubicBezTo>
                    <a:pt x="1862" y="201"/>
                    <a:pt x="1919" y="203"/>
                    <a:pt x="1978" y="206"/>
                  </a:cubicBezTo>
                  <a:cubicBezTo>
                    <a:pt x="1981" y="206"/>
                    <a:pt x="1984" y="206"/>
                    <a:pt x="1987" y="206"/>
                  </a:cubicBezTo>
                  <a:cubicBezTo>
                    <a:pt x="2044" y="206"/>
                    <a:pt x="2080" y="164"/>
                    <a:pt x="2084" y="111"/>
                  </a:cubicBezTo>
                  <a:cubicBezTo>
                    <a:pt x="2086" y="56"/>
                    <a:pt x="2043" y="8"/>
                    <a:pt x="1990" y="5"/>
                  </a:cubicBezTo>
                  <a:cubicBezTo>
                    <a:pt x="1927" y="2"/>
                    <a:pt x="1866" y="0"/>
                    <a:pt x="1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32"/>
            <p:cNvSpPr/>
            <p:nvPr/>
          </p:nvSpPr>
          <p:spPr>
            <a:xfrm>
              <a:off x="7635418" y="1694393"/>
              <a:ext cx="21881" cy="40202"/>
            </a:xfrm>
            <a:custGeom>
              <a:avLst/>
              <a:gdLst/>
              <a:ahLst/>
              <a:cxnLst/>
              <a:rect l="l" t="t" r="r" b="b"/>
              <a:pathLst>
                <a:path w="732" h="1345" extrusionOk="0">
                  <a:moveTo>
                    <a:pt x="370" y="0"/>
                  </a:moveTo>
                  <a:cubicBezTo>
                    <a:pt x="339" y="0"/>
                    <a:pt x="308" y="15"/>
                    <a:pt x="287" y="42"/>
                  </a:cubicBezTo>
                  <a:cubicBezTo>
                    <a:pt x="71" y="340"/>
                    <a:pt x="1" y="614"/>
                    <a:pt x="76" y="853"/>
                  </a:cubicBezTo>
                  <a:cubicBezTo>
                    <a:pt x="187" y="1201"/>
                    <a:pt x="570" y="1333"/>
                    <a:pt x="587" y="1339"/>
                  </a:cubicBezTo>
                  <a:cubicBezTo>
                    <a:pt x="596" y="1342"/>
                    <a:pt x="608" y="1345"/>
                    <a:pt x="618" y="1345"/>
                  </a:cubicBezTo>
                  <a:cubicBezTo>
                    <a:pt x="659" y="1345"/>
                    <a:pt x="697" y="1318"/>
                    <a:pt x="715" y="1277"/>
                  </a:cubicBezTo>
                  <a:cubicBezTo>
                    <a:pt x="732" y="1226"/>
                    <a:pt x="704" y="1168"/>
                    <a:pt x="652" y="1150"/>
                  </a:cubicBezTo>
                  <a:cubicBezTo>
                    <a:pt x="647" y="1148"/>
                    <a:pt x="348" y="1043"/>
                    <a:pt x="269" y="791"/>
                  </a:cubicBezTo>
                  <a:cubicBezTo>
                    <a:pt x="214" y="618"/>
                    <a:pt x="276" y="403"/>
                    <a:pt x="453" y="160"/>
                  </a:cubicBezTo>
                  <a:cubicBezTo>
                    <a:pt x="484" y="114"/>
                    <a:pt x="475" y="50"/>
                    <a:pt x="429" y="19"/>
                  </a:cubicBezTo>
                  <a:cubicBezTo>
                    <a:pt x="411" y="6"/>
                    <a:pt x="390"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32"/>
            <p:cNvSpPr/>
            <p:nvPr/>
          </p:nvSpPr>
          <p:spPr>
            <a:xfrm>
              <a:off x="7786555" y="1563116"/>
              <a:ext cx="28846" cy="37482"/>
            </a:xfrm>
            <a:custGeom>
              <a:avLst/>
              <a:gdLst/>
              <a:ahLst/>
              <a:cxnLst/>
              <a:rect l="l" t="t" r="r" b="b"/>
              <a:pathLst>
                <a:path w="965" h="1254" extrusionOk="0">
                  <a:moveTo>
                    <a:pt x="312" y="1"/>
                  </a:moveTo>
                  <a:cubicBezTo>
                    <a:pt x="282" y="1"/>
                    <a:pt x="254" y="6"/>
                    <a:pt x="227" y="17"/>
                  </a:cubicBezTo>
                  <a:cubicBezTo>
                    <a:pt x="40" y="95"/>
                    <a:pt x="1" y="432"/>
                    <a:pt x="142" y="770"/>
                  </a:cubicBezTo>
                  <a:cubicBezTo>
                    <a:pt x="263" y="1059"/>
                    <a:pt x="476" y="1254"/>
                    <a:pt x="654" y="1254"/>
                  </a:cubicBezTo>
                  <a:cubicBezTo>
                    <a:pt x="683" y="1254"/>
                    <a:pt x="712" y="1248"/>
                    <a:pt x="739" y="1237"/>
                  </a:cubicBezTo>
                  <a:cubicBezTo>
                    <a:pt x="925" y="1159"/>
                    <a:pt x="965" y="822"/>
                    <a:pt x="824" y="486"/>
                  </a:cubicBezTo>
                  <a:cubicBezTo>
                    <a:pt x="703" y="197"/>
                    <a:pt x="489"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32"/>
            <p:cNvSpPr/>
            <p:nvPr/>
          </p:nvSpPr>
          <p:spPr>
            <a:xfrm>
              <a:off x="7914465" y="1490454"/>
              <a:ext cx="28846" cy="37422"/>
            </a:xfrm>
            <a:custGeom>
              <a:avLst/>
              <a:gdLst/>
              <a:ahLst/>
              <a:cxnLst/>
              <a:rect l="l" t="t" r="r" b="b"/>
              <a:pathLst>
                <a:path w="965" h="1252" extrusionOk="0">
                  <a:moveTo>
                    <a:pt x="310" y="0"/>
                  </a:moveTo>
                  <a:cubicBezTo>
                    <a:pt x="281" y="0"/>
                    <a:pt x="253" y="5"/>
                    <a:pt x="226" y="16"/>
                  </a:cubicBezTo>
                  <a:cubicBezTo>
                    <a:pt x="40" y="94"/>
                    <a:pt x="0" y="430"/>
                    <a:pt x="141" y="767"/>
                  </a:cubicBezTo>
                  <a:cubicBezTo>
                    <a:pt x="262" y="1056"/>
                    <a:pt x="475" y="1252"/>
                    <a:pt x="652" y="1252"/>
                  </a:cubicBezTo>
                  <a:cubicBezTo>
                    <a:pt x="682" y="1252"/>
                    <a:pt x="711" y="1246"/>
                    <a:pt x="738" y="1234"/>
                  </a:cubicBezTo>
                  <a:cubicBezTo>
                    <a:pt x="925" y="1157"/>
                    <a:pt x="964" y="821"/>
                    <a:pt x="823" y="484"/>
                  </a:cubicBezTo>
                  <a:cubicBezTo>
                    <a:pt x="702" y="194"/>
                    <a:pt x="488"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32"/>
            <p:cNvSpPr/>
            <p:nvPr/>
          </p:nvSpPr>
          <p:spPr>
            <a:xfrm>
              <a:off x="7872645" y="1430046"/>
              <a:ext cx="66870" cy="32461"/>
            </a:xfrm>
            <a:custGeom>
              <a:avLst/>
              <a:gdLst/>
              <a:ahLst/>
              <a:cxnLst/>
              <a:rect l="l" t="t" r="r" b="b"/>
              <a:pathLst>
                <a:path w="2237" h="1086" extrusionOk="0">
                  <a:moveTo>
                    <a:pt x="1314" y="1"/>
                  </a:moveTo>
                  <a:cubicBezTo>
                    <a:pt x="405" y="1"/>
                    <a:pt x="49" y="795"/>
                    <a:pt x="44" y="805"/>
                  </a:cubicBezTo>
                  <a:cubicBezTo>
                    <a:pt x="0" y="908"/>
                    <a:pt x="47" y="1025"/>
                    <a:pt x="148" y="1070"/>
                  </a:cubicBezTo>
                  <a:cubicBezTo>
                    <a:pt x="174" y="1080"/>
                    <a:pt x="202" y="1086"/>
                    <a:pt x="228" y="1086"/>
                  </a:cubicBezTo>
                  <a:cubicBezTo>
                    <a:pt x="305" y="1086"/>
                    <a:pt x="380" y="1039"/>
                    <a:pt x="411" y="967"/>
                  </a:cubicBezTo>
                  <a:cubicBezTo>
                    <a:pt x="424" y="938"/>
                    <a:pt x="665" y="407"/>
                    <a:pt x="1317" y="407"/>
                  </a:cubicBezTo>
                  <a:cubicBezTo>
                    <a:pt x="1492" y="407"/>
                    <a:pt x="1696" y="445"/>
                    <a:pt x="1933" y="541"/>
                  </a:cubicBezTo>
                  <a:cubicBezTo>
                    <a:pt x="1957" y="551"/>
                    <a:pt x="1983" y="556"/>
                    <a:pt x="2008" y="556"/>
                  </a:cubicBezTo>
                  <a:cubicBezTo>
                    <a:pt x="2088" y="556"/>
                    <a:pt x="2163" y="507"/>
                    <a:pt x="2195" y="430"/>
                  </a:cubicBezTo>
                  <a:cubicBezTo>
                    <a:pt x="2236" y="325"/>
                    <a:pt x="2187" y="209"/>
                    <a:pt x="2084" y="167"/>
                  </a:cubicBezTo>
                  <a:cubicBezTo>
                    <a:pt x="1792" y="48"/>
                    <a:pt x="1536" y="1"/>
                    <a:pt x="1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32"/>
            <p:cNvSpPr/>
            <p:nvPr/>
          </p:nvSpPr>
          <p:spPr>
            <a:xfrm>
              <a:off x="7834413" y="1608190"/>
              <a:ext cx="77451" cy="24151"/>
            </a:xfrm>
            <a:custGeom>
              <a:avLst/>
              <a:gdLst/>
              <a:ahLst/>
              <a:cxnLst/>
              <a:rect l="l" t="t" r="r" b="b"/>
              <a:pathLst>
                <a:path w="2591" h="808" extrusionOk="0">
                  <a:moveTo>
                    <a:pt x="2367" y="0"/>
                  </a:moveTo>
                  <a:cubicBezTo>
                    <a:pt x="2319" y="0"/>
                    <a:pt x="2271" y="17"/>
                    <a:pt x="2232" y="52"/>
                  </a:cubicBezTo>
                  <a:cubicBezTo>
                    <a:pt x="2209" y="72"/>
                    <a:pt x="1826" y="405"/>
                    <a:pt x="1249" y="405"/>
                  </a:cubicBezTo>
                  <a:cubicBezTo>
                    <a:pt x="981" y="405"/>
                    <a:pt x="671" y="334"/>
                    <a:pt x="335" y="125"/>
                  </a:cubicBezTo>
                  <a:cubicBezTo>
                    <a:pt x="302" y="105"/>
                    <a:pt x="265" y="96"/>
                    <a:pt x="229" y="96"/>
                  </a:cubicBezTo>
                  <a:cubicBezTo>
                    <a:pt x="162" y="96"/>
                    <a:pt x="96" y="129"/>
                    <a:pt x="58" y="192"/>
                  </a:cubicBezTo>
                  <a:cubicBezTo>
                    <a:pt x="0" y="285"/>
                    <a:pt x="29" y="411"/>
                    <a:pt x="123" y="468"/>
                  </a:cubicBezTo>
                  <a:cubicBezTo>
                    <a:pt x="528" y="721"/>
                    <a:pt x="905" y="807"/>
                    <a:pt x="1237" y="807"/>
                  </a:cubicBezTo>
                  <a:cubicBezTo>
                    <a:pt x="1986" y="807"/>
                    <a:pt x="2493" y="357"/>
                    <a:pt x="2502" y="351"/>
                  </a:cubicBezTo>
                  <a:cubicBezTo>
                    <a:pt x="2585" y="277"/>
                    <a:pt x="2591" y="151"/>
                    <a:pt x="2516" y="68"/>
                  </a:cubicBezTo>
                  <a:cubicBezTo>
                    <a:pt x="2476" y="23"/>
                    <a:pt x="2422" y="0"/>
                    <a:pt x="2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32"/>
            <p:cNvSpPr/>
            <p:nvPr/>
          </p:nvSpPr>
          <p:spPr>
            <a:xfrm>
              <a:off x="7724588" y="1496461"/>
              <a:ext cx="58589" cy="43520"/>
            </a:xfrm>
            <a:custGeom>
              <a:avLst/>
              <a:gdLst/>
              <a:ahLst/>
              <a:cxnLst/>
              <a:rect l="l" t="t" r="r" b="b"/>
              <a:pathLst>
                <a:path w="1960" h="1456" extrusionOk="0">
                  <a:moveTo>
                    <a:pt x="1559" y="0"/>
                  </a:moveTo>
                  <a:cubicBezTo>
                    <a:pt x="156" y="0"/>
                    <a:pt x="13" y="1220"/>
                    <a:pt x="12" y="1234"/>
                  </a:cubicBezTo>
                  <a:cubicBezTo>
                    <a:pt x="0" y="1344"/>
                    <a:pt x="81" y="1441"/>
                    <a:pt x="189" y="1454"/>
                  </a:cubicBezTo>
                  <a:cubicBezTo>
                    <a:pt x="198" y="1455"/>
                    <a:pt x="205" y="1455"/>
                    <a:pt x="212" y="1455"/>
                  </a:cubicBezTo>
                  <a:cubicBezTo>
                    <a:pt x="314" y="1455"/>
                    <a:pt x="400" y="1379"/>
                    <a:pt x="412" y="1276"/>
                  </a:cubicBezTo>
                  <a:cubicBezTo>
                    <a:pt x="423" y="1184"/>
                    <a:pt x="541" y="404"/>
                    <a:pt x="1561" y="404"/>
                  </a:cubicBezTo>
                  <a:cubicBezTo>
                    <a:pt x="1616" y="404"/>
                    <a:pt x="1673" y="406"/>
                    <a:pt x="1734" y="411"/>
                  </a:cubicBezTo>
                  <a:cubicBezTo>
                    <a:pt x="1739" y="411"/>
                    <a:pt x="1744" y="412"/>
                    <a:pt x="1750" y="412"/>
                  </a:cubicBezTo>
                  <a:cubicBezTo>
                    <a:pt x="1857" y="412"/>
                    <a:pt x="1942" y="332"/>
                    <a:pt x="1951" y="226"/>
                  </a:cubicBezTo>
                  <a:cubicBezTo>
                    <a:pt x="1959" y="115"/>
                    <a:pt x="1876" y="17"/>
                    <a:pt x="1765" y="9"/>
                  </a:cubicBezTo>
                  <a:cubicBezTo>
                    <a:pt x="1693" y="3"/>
                    <a:pt x="1624"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32"/>
            <p:cNvSpPr/>
            <p:nvPr/>
          </p:nvSpPr>
          <p:spPr>
            <a:xfrm>
              <a:off x="7872256" y="1510241"/>
              <a:ext cx="65016" cy="61633"/>
            </a:xfrm>
            <a:custGeom>
              <a:avLst/>
              <a:gdLst/>
              <a:ahLst/>
              <a:cxnLst/>
              <a:rect l="l" t="t" r="r" b="b"/>
              <a:pathLst>
                <a:path w="2175" h="2062" extrusionOk="0">
                  <a:moveTo>
                    <a:pt x="224" y="0"/>
                  </a:moveTo>
                  <a:cubicBezTo>
                    <a:pt x="208" y="0"/>
                    <a:pt x="192" y="2"/>
                    <a:pt x="176" y="6"/>
                  </a:cubicBezTo>
                  <a:cubicBezTo>
                    <a:pt x="67" y="33"/>
                    <a:pt x="1" y="142"/>
                    <a:pt x="27" y="251"/>
                  </a:cubicBezTo>
                  <a:cubicBezTo>
                    <a:pt x="63" y="393"/>
                    <a:pt x="260" y="1113"/>
                    <a:pt x="711" y="1268"/>
                  </a:cubicBezTo>
                  <a:cubicBezTo>
                    <a:pt x="732" y="1276"/>
                    <a:pt x="755" y="1280"/>
                    <a:pt x="777" y="1280"/>
                  </a:cubicBezTo>
                  <a:cubicBezTo>
                    <a:pt x="816" y="1280"/>
                    <a:pt x="855" y="1268"/>
                    <a:pt x="888" y="1246"/>
                  </a:cubicBezTo>
                  <a:cubicBezTo>
                    <a:pt x="970" y="1192"/>
                    <a:pt x="1184" y="1080"/>
                    <a:pt x="1367" y="1080"/>
                  </a:cubicBezTo>
                  <a:cubicBezTo>
                    <a:pt x="1432" y="1080"/>
                    <a:pt x="1493" y="1094"/>
                    <a:pt x="1543" y="1130"/>
                  </a:cubicBezTo>
                  <a:cubicBezTo>
                    <a:pt x="1690" y="1234"/>
                    <a:pt x="1508" y="1623"/>
                    <a:pt x="1425" y="1751"/>
                  </a:cubicBezTo>
                  <a:cubicBezTo>
                    <a:pt x="1365" y="1846"/>
                    <a:pt x="1391" y="1970"/>
                    <a:pt x="1485" y="2031"/>
                  </a:cubicBezTo>
                  <a:cubicBezTo>
                    <a:pt x="1521" y="2052"/>
                    <a:pt x="1557" y="2062"/>
                    <a:pt x="1594" y="2062"/>
                  </a:cubicBezTo>
                  <a:cubicBezTo>
                    <a:pt x="1659" y="2062"/>
                    <a:pt x="1725" y="2031"/>
                    <a:pt x="1762" y="1967"/>
                  </a:cubicBezTo>
                  <a:cubicBezTo>
                    <a:pt x="1954" y="1666"/>
                    <a:pt x="2174" y="1086"/>
                    <a:pt x="1776" y="801"/>
                  </a:cubicBezTo>
                  <a:cubicBezTo>
                    <a:pt x="1648" y="709"/>
                    <a:pt x="1506" y="675"/>
                    <a:pt x="1368" y="675"/>
                  </a:cubicBezTo>
                  <a:cubicBezTo>
                    <a:pt x="1129" y="675"/>
                    <a:pt x="901" y="775"/>
                    <a:pt x="771" y="845"/>
                  </a:cubicBezTo>
                  <a:cubicBezTo>
                    <a:pt x="617" y="719"/>
                    <a:pt x="476" y="379"/>
                    <a:pt x="418" y="153"/>
                  </a:cubicBezTo>
                  <a:cubicBezTo>
                    <a:pt x="397" y="62"/>
                    <a:pt x="314"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32"/>
            <p:cNvSpPr/>
            <p:nvPr/>
          </p:nvSpPr>
          <p:spPr>
            <a:xfrm>
              <a:off x="7725634" y="1611299"/>
              <a:ext cx="100319" cy="79986"/>
            </a:xfrm>
            <a:custGeom>
              <a:avLst/>
              <a:gdLst/>
              <a:ahLst/>
              <a:cxnLst/>
              <a:rect l="l" t="t" r="r" b="b"/>
              <a:pathLst>
                <a:path w="3356" h="2676" extrusionOk="0">
                  <a:moveTo>
                    <a:pt x="1886" y="1"/>
                  </a:moveTo>
                  <a:cubicBezTo>
                    <a:pt x="1623" y="1"/>
                    <a:pt x="1347" y="66"/>
                    <a:pt x="1086" y="202"/>
                  </a:cubicBezTo>
                  <a:cubicBezTo>
                    <a:pt x="339" y="590"/>
                    <a:pt x="1" y="1415"/>
                    <a:pt x="328" y="2043"/>
                  </a:cubicBezTo>
                  <a:cubicBezTo>
                    <a:pt x="540" y="2451"/>
                    <a:pt x="982" y="2675"/>
                    <a:pt x="1470" y="2675"/>
                  </a:cubicBezTo>
                  <a:cubicBezTo>
                    <a:pt x="1733" y="2675"/>
                    <a:pt x="2009" y="2610"/>
                    <a:pt x="2270" y="2475"/>
                  </a:cubicBezTo>
                  <a:cubicBezTo>
                    <a:pt x="3017" y="2086"/>
                    <a:pt x="3356" y="1262"/>
                    <a:pt x="3028" y="634"/>
                  </a:cubicBezTo>
                  <a:cubicBezTo>
                    <a:pt x="2816" y="226"/>
                    <a:pt x="2374" y="1"/>
                    <a:pt x="1886"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32"/>
            <p:cNvSpPr/>
            <p:nvPr/>
          </p:nvSpPr>
          <p:spPr>
            <a:xfrm>
              <a:off x="7934254" y="1515442"/>
              <a:ext cx="73057" cy="73440"/>
            </a:xfrm>
            <a:custGeom>
              <a:avLst/>
              <a:gdLst/>
              <a:ahLst/>
              <a:cxnLst/>
              <a:rect l="l" t="t" r="r" b="b"/>
              <a:pathLst>
                <a:path w="2444" h="2457" extrusionOk="0">
                  <a:moveTo>
                    <a:pt x="1012" y="1"/>
                  </a:moveTo>
                  <a:cubicBezTo>
                    <a:pt x="879" y="1"/>
                    <a:pt x="749" y="30"/>
                    <a:pt x="630" y="92"/>
                  </a:cubicBezTo>
                  <a:cubicBezTo>
                    <a:pt x="134" y="349"/>
                    <a:pt x="0" y="1066"/>
                    <a:pt x="326" y="1694"/>
                  </a:cubicBezTo>
                  <a:cubicBezTo>
                    <a:pt x="574" y="2170"/>
                    <a:pt x="1016" y="2457"/>
                    <a:pt x="1430" y="2457"/>
                  </a:cubicBezTo>
                  <a:cubicBezTo>
                    <a:pt x="1564" y="2457"/>
                    <a:pt x="1694" y="2427"/>
                    <a:pt x="1814" y="2365"/>
                  </a:cubicBezTo>
                  <a:cubicBezTo>
                    <a:pt x="2309" y="2106"/>
                    <a:pt x="2443" y="1391"/>
                    <a:pt x="2117" y="763"/>
                  </a:cubicBezTo>
                  <a:cubicBezTo>
                    <a:pt x="1869" y="288"/>
                    <a:pt x="1427" y="1"/>
                    <a:pt x="1012"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32"/>
            <p:cNvSpPr/>
            <p:nvPr/>
          </p:nvSpPr>
          <p:spPr>
            <a:xfrm>
              <a:off x="7699448" y="1253336"/>
              <a:ext cx="281438" cy="214192"/>
            </a:xfrm>
            <a:custGeom>
              <a:avLst/>
              <a:gdLst/>
              <a:ahLst/>
              <a:cxnLst/>
              <a:rect l="l" t="t" r="r" b="b"/>
              <a:pathLst>
                <a:path w="9415" h="7166" extrusionOk="0">
                  <a:moveTo>
                    <a:pt x="2561" y="0"/>
                  </a:moveTo>
                  <a:cubicBezTo>
                    <a:pt x="909" y="0"/>
                    <a:pt x="214" y="488"/>
                    <a:pt x="0" y="1112"/>
                  </a:cubicBezTo>
                  <a:cubicBezTo>
                    <a:pt x="298" y="1080"/>
                    <a:pt x="735" y="1047"/>
                    <a:pt x="1262" y="1047"/>
                  </a:cubicBezTo>
                  <a:cubicBezTo>
                    <a:pt x="3783" y="1047"/>
                    <a:pt x="8348" y="1810"/>
                    <a:pt x="9415" y="7166"/>
                  </a:cubicBezTo>
                  <a:cubicBezTo>
                    <a:pt x="9238" y="5228"/>
                    <a:pt x="8319" y="490"/>
                    <a:pt x="3542" y="49"/>
                  </a:cubicBezTo>
                  <a:cubicBezTo>
                    <a:pt x="3182" y="16"/>
                    <a:pt x="2856" y="0"/>
                    <a:pt x="2561" y="0"/>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9" name="Google Shape;2119;p32"/>
          <p:cNvGrpSpPr/>
          <p:nvPr/>
        </p:nvGrpSpPr>
        <p:grpSpPr>
          <a:xfrm>
            <a:off x="4233944" y="5685305"/>
            <a:ext cx="328619" cy="308425"/>
            <a:chOff x="5946283" y="1650903"/>
            <a:chExt cx="246464" cy="231319"/>
          </a:xfrm>
        </p:grpSpPr>
        <p:sp>
          <p:nvSpPr>
            <p:cNvPr id="2120" name="Google Shape;2120;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2" name="Google Shape;2122;p32"/>
          <p:cNvGrpSpPr/>
          <p:nvPr/>
        </p:nvGrpSpPr>
        <p:grpSpPr>
          <a:xfrm>
            <a:off x="1135844" y="465505"/>
            <a:ext cx="328619" cy="308425"/>
            <a:chOff x="5946283" y="1650903"/>
            <a:chExt cx="246464" cy="231319"/>
          </a:xfrm>
        </p:grpSpPr>
        <p:sp>
          <p:nvSpPr>
            <p:cNvPr id="2123" name="Google Shape;2123;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5" name="Google Shape;2125;p32"/>
          <p:cNvGrpSpPr/>
          <p:nvPr/>
        </p:nvGrpSpPr>
        <p:grpSpPr>
          <a:xfrm>
            <a:off x="3084877" y="4264738"/>
            <a:ext cx="328619" cy="308425"/>
            <a:chOff x="5946283" y="1650903"/>
            <a:chExt cx="246464" cy="231319"/>
          </a:xfrm>
        </p:grpSpPr>
        <p:sp>
          <p:nvSpPr>
            <p:cNvPr id="2126" name="Google Shape;2126;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28" name="Google Shape;2128;p32"/>
          <p:cNvSpPr/>
          <p:nvPr/>
        </p:nvSpPr>
        <p:spPr>
          <a:xfrm>
            <a:off x="11111483" y="2873810"/>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006730980"/>
      </p:ext>
    </p:extLst>
  </p:cSld>
  <p:clrMapOvr>
    <a:masterClrMapping/>
  </p:clrMapOvr>
  <p:transition spd="slow">
    <p:wip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129"/>
        <p:cNvGrpSpPr/>
        <p:nvPr/>
      </p:nvGrpSpPr>
      <p:grpSpPr>
        <a:xfrm>
          <a:off x="0" y="0"/>
          <a:ext cx="0" cy="0"/>
          <a:chOff x="0" y="0"/>
          <a:chExt cx="0" cy="0"/>
        </a:xfrm>
      </p:grpSpPr>
      <p:grpSp>
        <p:nvGrpSpPr>
          <p:cNvPr id="2130" name="Google Shape;2130;p33"/>
          <p:cNvGrpSpPr/>
          <p:nvPr/>
        </p:nvGrpSpPr>
        <p:grpSpPr>
          <a:xfrm>
            <a:off x="-887569" y="402878"/>
            <a:ext cx="13117220" cy="7215937"/>
            <a:chOff x="-665677" y="302158"/>
            <a:chExt cx="9837915" cy="5411953"/>
          </a:xfrm>
        </p:grpSpPr>
        <p:sp>
          <p:nvSpPr>
            <p:cNvPr id="2131" name="Google Shape;2131;p33"/>
            <p:cNvSpPr/>
            <p:nvPr/>
          </p:nvSpPr>
          <p:spPr>
            <a:xfrm>
              <a:off x="3543550" y="3122615"/>
              <a:ext cx="5628688" cy="188946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32" name="Google Shape;2132;p33"/>
            <p:cNvGrpSpPr/>
            <p:nvPr/>
          </p:nvGrpSpPr>
          <p:grpSpPr>
            <a:xfrm>
              <a:off x="-14" y="4224876"/>
              <a:ext cx="9143881" cy="1489235"/>
              <a:chOff x="626075" y="3657856"/>
              <a:chExt cx="5447326" cy="1489235"/>
            </a:xfrm>
          </p:grpSpPr>
          <p:sp>
            <p:nvSpPr>
              <p:cNvPr id="2133" name="Google Shape;2133;p33"/>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33"/>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33"/>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33"/>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33"/>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33"/>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33"/>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33"/>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33"/>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33"/>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33"/>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33"/>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33"/>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33"/>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33"/>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33"/>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33"/>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33"/>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33"/>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33"/>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33"/>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33"/>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33"/>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33"/>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33"/>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33"/>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33"/>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33"/>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1" name="Google Shape;2161;p33"/>
            <p:cNvGrpSpPr/>
            <p:nvPr/>
          </p:nvGrpSpPr>
          <p:grpSpPr>
            <a:xfrm>
              <a:off x="6981358" y="347553"/>
              <a:ext cx="246464" cy="231319"/>
              <a:chOff x="5946283" y="1650903"/>
              <a:chExt cx="246464" cy="231319"/>
            </a:xfrm>
          </p:grpSpPr>
          <p:sp>
            <p:nvSpPr>
              <p:cNvPr id="2162" name="Google Shape;2162;p3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3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4" name="Google Shape;2164;p33"/>
            <p:cNvGrpSpPr/>
            <p:nvPr/>
          </p:nvGrpSpPr>
          <p:grpSpPr>
            <a:xfrm>
              <a:off x="8695833" y="3074453"/>
              <a:ext cx="246464" cy="231319"/>
              <a:chOff x="5946283" y="1650903"/>
              <a:chExt cx="246464" cy="231319"/>
            </a:xfrm>
          </p:grpSpPr>
          <p:sp>
            <p:nvSpPr>
              <p:cNvPr id="2165" name="Google Shape;2165;p3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3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7" name="Google Shape;2167;p33"/>
            <p:cNvGrpSpPr/>
            <p:nvPr/>
          </p:nvGrpSpPr>
          <p:grpSpPr>
            <a:xfrm>
              <a:off x="409983" y="3359853"/>
              <a:ext cx="246464" cy="231319"/>
              <a:chOff x="5946283" y="1650903"/>
              <a:chExt cx="246464" cy="231319"/>
            </a:xfrm>
          </p:grpSpPr>
          <p:sp>
            <p:nvSpPr>
              <p:cNvPr id="2168" name="Google Shape;2168;p3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3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0" name="Google Shape;2170;p33"/>
            <p:cNvGrpSpPr/>
            <p:nvPr/>
          </p:nvGrpSpPr>
          <p:grpSpPr>
            <a:xfrm>
              <a:off x="-665677" y="1754695"/>
              <a:ext cx="1992543" cy="1167134"/>
              <a:chOff x="6479176" y="2546587"/>
              <a:chExt cx="992401" cy="581271"/>
            </a:xfrm>
          </p:grpSpPr>
          <p:sp>
            <p:nvSpPr>
              <p:cNvPr id="2171" name="Google Shape;2171;p33"/>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33"/>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33"/>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33"/>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33"/>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33"/>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77" name="Google Shape;2177;p33"/>
            <p:cNvSpPr/>
            <p:nvPr/>
          </p:nvSpPr>
          <p:spPr>
            <a:xfrm>
              <a:off x="348262" y="466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33"/>
            <p:cNvSpPr/>
            <p:nvPr/>
          </p:nvSpPr>
          <p:spPr>
            <a:xfrm>
              <a:off x="8236037" y="23453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33"/>
            <p:cNvSpPr/>
            <p:nvPr/>
          </p:nvSpPr>
          <p:spPr>
            <a:xfrm>
              <a:off x="7859140" y="30215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0" name="Google Shape;2180;p33"/>
          <p:cNvGrpSpPr/>
          <p:nvPr/>
        </p:nvGrpSpPr>
        <p:grpSpPr>
          <a:xfrm>
            <a:off x="8734930" y="3781925"/>
            <a:ext cx="2063172" cy="2657771"/>
            <a:chOff x="5794997" y="120146"/>
            <a:chExt cx="901946" cy="1161884"/>
          </a:xfrm>
        </p:grpSpPr>
        <p:sp>
          <p:nvSpPr>
            <p:cNvPr id="2181" name="Google Shape;2181;p33"/>
            <p:cNvSpPr/>
            <p:nvPr/>
          </p:nvSpPr>
          <p:spPr>
            <a:xfrm>
              <a:off x="5794997" y="120146"/>
              <a:ext cx="901946" cy="1161884"/>
            </a:xfrm>
            <a:custGeom>
              <a:avLst/>
              <a:gdLst/>
              <a:ahLst/>
              <a:cxnLst/>
              <a:rect l="l" t="t" r="r" b="b"/>
              <a:pathLst>
                <a:path w="30173" h="38872" extrusionOk="0">
                  <a:moveTo>
                    <a:pt x="17712" y="0"/>
                  </a:moveTo>
                  <a:cubicBezTo>
                    <a:pt x="17198" y="0"/>
                    <a:pt x="16697" y="334"/>
                    <a:pt x="16559" y="905"/>
                  </a:cubicBezTo>
                  <a:lnTo>
                    <a:pt x="16476" y="1245"/>
                  </a:lnTo>
                  <a:cubicBezTo>
                    <a:pt x="16290" y="1227"/>
                    <a:pt x="16103" y="1219"/>
                    <a:pt x="15920" y="1219"/>
                  </a:cubicBezTo>
                  <a:cubicBezTo>
                    <a:pt x="14287" y="1219"/>
                    <a:pt x="13052" y="1916"/>
                    <a:pt x="12215" y="2723"/>
                  </a:cubicBezTo>
                  <a:cubicBezTo>
                    <a:pt x="12200" y="2106"/>
                    <a:pt x="11989" y="1512"/>
                    <a:pt x="11389" y="1106"/>
                  </a:cubicBezTo>
                  <a:cubicBezTo>
                    <a:pt x="11135" y="935"/>
                    <a:pt x="10844" y="836"/>
                    <a:pt x="10542" y="816"/>
                  </a:cubicBezTo>
                  <a:cubicBezTo>
                    <a:pt x="10277" y="589"/>
                    <a:pt x="9974" y="475"/>
                    <a:pt x="9688" y="421"/>
                  </a:cubicBezTo>
                  <a:cubicBezTo>
                    <a:pt x="9586" y="406"/>
                    <a:pt x="9483" y="394"/>
                    <a:pt x="9382" y="394"/>
                  </a:cubicBezTo>
                  <a:cubicBezTo>
                    <a:pt x="9161" y="394"/>
                    <a:pt x="8926" y="428"/>
                    <a:pt x="8697" y="524"/>
                  </a:cubicBezTo>
                  <a:cubicBezTo>
                    <a:pt x="8559" y="486"/>
                    <a:pt x="8408" y="468"/>
                    <a:pt x="8247" y="468"/>
                  </a:cubicBezTo>
                  <a:lnTo>
                    <a:pt x="8075" y="469"/>
                  </a:lnTo>
                  <a:lnTo>
                    <a:pt x="7921" y="499"/>
                  </a:lnTo>
                  <a:cubicBezTo>
                    <a:pt x="7521" y="576"/>
                    <a:pt x="7166" y="774"/>
                    <a:pt x="6890" y="1069"/>
                  </a:cubicBezTo>
                  <a:cubicBezTo>
                    <a:pt x="6086" y="1281"/>
                    <a:pt x="5253" y="1981"/>
                    <a:pt x="5640" y="4077"/>
                  </a:cubicBezTo>
                  <a:cubicBezTo>
                    <a:pt x="5472" y="4716"/>
                    <a:pt x="5480" y="5480"/>
                    <a:pt x="5891" y="6163"/>
                  </a:cubicBezTo>
                  <a:cubicBezTo>
                    <a:pt x="5840" y="7963"/>
                    <a:pt x="5973" y="12800"/>
                    <a:pt x="8545" y="16440"/>
                  </a:cubicBezTo>
                  <a:cubicBezTo>
                    <a:pt x="7993" y="17335"/>
                    <a:pt x="7266" y="18676"/>
                    <a:pt x="6745" y="20207"/>
                  </a:cubicBezTo>
                  <a:cubicBezTo>
                    <a:pt x="6705" y="20329"/>
                    <a:pt x="6666" y="20450"/>
                    <a:pt x="6629" y="20570"/>
                  </a:cubicBezTo>
                  <a:lnTo>
                    <a:pt x="907" y="24371"/>
                  </a:lnTo>
                  <a:cubicBezTo>
                    <a:pt x="639" y="24549"/>
                    <a:pt x="567" y="24909"/>
                    <a:pt x="742" y="25177"/>
                  </a:cubicBezTo>
                  <a:cubicBezTo>
                    <a:pt x="252" y="25820"/>
                    <a:pt x="1" y="26520"/>
                    <a:pt x="1" y="27231"/>
                  </a:cubicBezTo>
                  <a:cubicBezTo>
                    <a:pt x="1" y="27820"/>
                    <a:pt x="174" y="28418"/>
                    <a:pt x="527" y="28991"/>
                  </a:cubicBezTo>
                  <a:cubicBezTo>
                    <a:pt x="1299" y="30243"/>
                    <a:pt x="2869" y="31537"/>
                    <a:pt x="4010" y="32374"/>
                  </a:cubicBezTo>
                  <a:cubicBezTo>
                    <a:pt x="3988" y="32434"/>
                    <a:pt x="3970" y="32496"/>
                    <a:pt x="3957" y="32558"/>
                  </a:cubicBezTo>
                  <a:cubicBezTo>
                    <a:pt x="3947" y="32602"/>
                    <a:pt x="3940" y="32644"/>
                    <a:pt x="3935" y="32688"/>
                  </a:cubicBezTo>
                  <a:cubicBezTo>
                    <a:pt x="3611" y="33444"/>
                    <a:pt x="3388" y="34334"/>
                    <a:pt x="3778" y="35131"/>
                  </a:cubicBezTo>
                  <a:cubicBezTo>
                    <a:pt x="3971" y="35538"/>
                    <a:pt x="4307" y="35864"/>
                    <a:pt x="4725" y="36053"/>
                  </a:cubicBezTo>
                  <a:cubicBezTo>
                    <a:pt x="4972" y="36164"/>
                    <a:pt x="5242" y="36221"/>
                    <a:pt x="5524" y="36221"/>
                  </a:cubicBezTo>
                  <a:cubicBezTo>
                    <a:pt x="6480" y="36221"/>
                    <a:pt x="7682" y="35391"/>
                    <a:pt x="8684" y="34486"/>
                  </a:cubicBezTo>
                  <a:cubicBezTo>
                    <a:pt x="9688" y="33583"/>
                    <a:pt x="10492" y="32605"/>
                    <a:pt x="10652" y="32307"/>
                  </a:cubicBezTo>
                  <a:cubicBezTo>
                    <a:pt x="10764" y="32099"/>
                    <a:pt x="10835" y="31878"/>
                    <a:pt x="10867" y="31657"/>
                  </a:cubicBezTo>
                  <a:lnTo>
                    <a:pt x="11370" y="32489"/>
                  </a:lnTo>
                  <a:cubicBezTo>
                    <a:pt x="11511" y="32723"/>
                    <a:pt x="11761" y="32863"/>
                    <a:pt x="12028" y="32863"/>
                  </a:cubicBezTo>
                  <a:cubicBezTo>
                    <a:pt x="12062" y="32863"/>
                    <a:pt x="12097" y="32860"/>
                    <a:pt x="12131" y="32856"/>
                  </a:cubicBezTo>
                  <a:lnTo>
                    <a:pt x="12514" y="32805"/>
                  </a:lnTo>
                  <a:cubicBezTo>
                    <a:pt x="12881" y="33336"/>
                    <a:pt x="13258" y="33738"/>
                    <a:pt x="13658" y="34027"/>
                  </a:cubicBezTo>
                  <a:cubicBezTo>
                    <a:pt x="14432" y="34583"/>
                    <a:pt x="16680" y="35435"/>
                    <a:pt x="18222" y="35981"/>
                  </a:cubicBezTo>
                  <a:cubicBezTo>
                    <a:pt x="18246" y="36034"/>
                    <a:pt x="18274" y="36084"/>
                    <a:pt x="18304" y="36138"/>
                  </a:cubicBezTo>
                  <a:cubicBezTo>
                    <a:pt x="18328" y="36176"/>
                    <a:pt x="18352" y="36211"/>
                    <a:pt x="18379" y="36249"/>
                  </a:cubicBezTo>
                  <a:cubicBezTo>
                    <a:pt x="18410" y="36327"/>
                    <a:pt x="18445" y="36406"/>
                    <a:pt x="18487" y="36479"/>
                  </a:cubicBezTo>
                  <a:cubicBezTo>
                    <a:pt x="18506" y="36506"/>
                    <a:pt x="18522" y="36534"/>
                    <a:pt x="18539" y="36561"/>
                  </a:cubicBezTo>
                  <a:cubicBezTo>
                    <a:pt x="18586" y="36708"/>
                    <a:pt x="18655" y="36849"/>
                    <a:pt x="18744" y="36979"/>
                  </a:cubicBezTo>
                  <a:cubicBezTo>
                    <a:pt x="18810" y="37079"/>
                    <a:pt x="18887" y="37169"/>
                    <a:pt x="18970" y="37253"/>
                  </a:cubicBezTo>
                  <a:cubicBezTo>
                    <a:pt x="19383" y="37960"/>
                    <a:pt x="19961" y="38671"/>
                    <a:pt x="20830" y="38833"/>
                  </a:cubicBezTo>
                  <a:cubicBezTo>
                    <a:pt x="20954" y="38857"/>
                    <a:pt x="21080" y="38872"/>
                    <a:pt x="21203" y="38872"/>
                  </a:cubicBezTo>
                  <a:cubicBezTo>
                    <a:pt x="21525" y="38872"/>
                    <a:pt x="21847" y="38787"/>
                    <a:pt x="22136" y="38627"/>
                  </a:cubicBezTo>
                  <a:cubicBezTo>
                    <a:pt x="23334" y="37960"/>
                    <a:pt x="23389" y="36372"/>
                    <a:pt x="23272" y="34756"/>
                  </a:cubicBezTo>
                  <a:cubicBezTo>
                    <a:pt x="23213" y="33933"/>
                    <a:pt x="23022" y="32356"/>
                    <a:pt x="22682" y="31636"/>
                  </a:cubicBezTo>
                  <a:cubicBezTo>
                    <a:pt x="22350" y="30938"/>
                    <a:pt x="21663" y="30504"/>
                    <a:pt x="20891" y="30504"/>
                  </a:cubicBezTo>
                  <a:cubicBezTo>
                    <a:pt x="20859" y="30504"/>
                    <a:pt x="20827" y="30506"/>
                    <a:pt x="20813" y="30506"/>
                  </a:cubicBezTo>
                  <a:cubicBezTo>
                    <a:pt x="20441" y="30517"/>
                    <a:pt x="20053" y="30628"/>
                    <a:pt x="19650" y="30835"/>
                  </a:cubicBezTo>
                  <a:cubicBezTo>
                    <a:pt x="19398" y="30713"/>
                    <a:pt x="19153" y="30586"/>
                    <a:pt x="18937" y="30462"/>
                  </a:cubicBezTo>
                  <a:cubicBezTo>
                    <a:pt x="19183" y="30328"/>
                    <a:pt x="19327" y="30070"/>
                    <a:pt x="19327" y="29801"/>
                  </a:cubicBezTo>
                  <a:cubicBezTo>
                    <a:pt x="19327" y="29710"/>
                    <a:pt x="19309" y="29616"/>
                    <a:pt x="19275" y="29528"/>
                  </a:cubicBezTo>
                  <a:lnTo>
                    <a:pt x="17074" y="23880"/>
                  </a:lnTo>
                  <a:cubicBezTo>
                    <a:pt x="17153" y="23365"/>
                    <a:pt x="17302" y="22435"/>
                    <a:pt x="17485" y="21461"/>
                  </a:cubicBezTo>
                  <a:cubicBezTo>
                    <a:pt x="17523" y="21256"/>
                    <a:pt x="17560" y="21061"/>
                    <a:pt x="17598" y="20872"/>
                  </a:cubicBezTo>
                  <a:cubicBezTo>
                    <a:pt x="17742" y="20879"/>
                    <a:pt x="17883" y="20881"/>
                    <a:pt x="18026" y="20881"/>
                  </a:cubicBezTo>
                  <a:cubicBezTo>
                    <a:pt x="22262" y="20881"/>
                    <a:pt x="25768" y="18693"/>
                    <a:pt x="26846" y="17939"/>
                  </a:cubicBezTo>
                  <a:cubicBezTo>
                    <a:pt x="27521" y="17746"/>
                    <a:pt x="28027" y="17283"/>
                    <a:pt x="28354" y="16782"/>
                  </a:cubicBezTo>
                  <a:cubicBezTo>
                    <a:pt x="30173" y="15669"/>
                    <a:pt x="30136" y="14580"/>
                    <a:pt x="29758" y="13839"/>
                  </a:cubicBezTo>
                  <a:cubicBezTo>
                    <a:pt x="29792" y="13436"/>
                    <a:pt x="29702" y="13038"/>
                    <a:pt x="29493" y="12691"/>
                  </a:cubicBezTo>
                  <a:cubicBezTo>
                    <a:pt x="29353" y="12461"/>
                    <a:pt x="29168" y="12272"/>
                    <a:pt x="28946" y="12131"/>
                  </a:cubicBezTo>
                  <a:cubicBezTo>
                    <a:pt x="28838" y="11813"/>
                    <a:pt x="28640" y="11537"/>
                    <a:pt x="28369" y="11325"/>
                  </a:cubicBezTo>
                  <a:cubicBezTo>
                    <a:pt x="28121" y="11131"/>
                    <a:pt x="27831" y="11007"/>
                    <a:pt x="27519" y="10965"/>
                  </a:cubicBezTo>
                  <a:cubicBezTo>
                    <a:pt x="27302" y="10750"/>
                    <a:pt x="27031" y="10592"/>
                    <a:pt x="26725" y="10519"/>
                  </a:cubicBezTo>
                  <a:cubicBezTo>
                    <a:pt x="26644" y="10498"/>
                    <a:pt x="26561" y="10484"/>
                    <a:pt x="26476" y="10475"/>
                  </a:cubicBezTo>
                  <a:cubicBezTo>
                    <a:pt x="26970" y="8564"/>
                    <a:pt x="26194" y="7191"/>
                    <a:pt x="25176" y="6385"/>
                  </a:cubicBezTo>
                  <a:cubicBezTo>
                    <a:pt x="25172" y="6018"/>
                    <a:pt x="25100" y="5648"/>
                    <a:pt x="24956" y="5291"/>
                  </a:cubicBezTo>
                  <a:cubicBezTo>
                    <a:pt x="24279" y="3618"/>
                    <a:pt x="22297" y="2754"/>
                    <a:pt x="21477" y="2458"/>
                  </a:cubicBezTo>
                  <a:cubicBezTo>
                    <a:pt x="20144" y="1981"/>
                    <a:pt x="19105" y="929"/>
                    <a:pt x="19100" y="924"/>
                  </a:cubicBezTo>
                  <a:lnTo>
                    <a:pt x="18558" y="362"/>
                  </a:lnTo>
                  <a:cubicBezTo>
                    <a:pt x="18318" y="114"/>
                    <a:pt x="18013" y="0"/>
                    <a:pt x="17712"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33"/>
            <p:cNvSpPr/>
            <p:nvPr/>
          </p:nvSpPr>
          <p:spPr>
            <a:xfrm>
              <a:off x="5942427" y="1034482"/>
              <a:ext cx="130959" cy="120277"/>
            </a:xfrm>
            <a:custGeom>
              <a:avLst/>
              <a:gdLst/>
              <a:ahLst/>
              <a:cxnLst/>
              <a:rect l="l" t="t" r="r" b="b"/>
              <a:pathLst>
                <a:path w="4381" h="4024" extrusionOk="0">
                  <a:moveTo>
                    <a:pt x="3096" y="0"/>
                  </a:moveTo>
                  <a:lnTo>
                    <a:pt x="1238" y="1324"/>
                  </a:lnTo>
                  <a:cubicBezTo>
                    <a:pt x="1238" y="1324"/>
                    <a:pt x="1" y="3237"/>
                    <a:pt x="300" y="3848"/>
                  </a:cubicBezTo>
                  <a:cubicBezTo>
                    <a:pt x="332" y="3914"/>
                    <a:pt x="382" y="3964"/>
                    <a:pt x="452" y="3996"/>
                  </a:cubicBezTo>
                  <a:cubicBezTo>
                    <a:pt x="493" y="4015"/>
                    <a:pt x="541" y="4023"/>
                    <a:pt x="594" y="4023"/>
                  </a:cubicBezTo>
                  <a:cubicBezTo>
                    <a:pt x="1486" y="4023"/>
                    <a:pt x="3980" y="1565"/>
                    <a:pt x="4299" y="967"/>
                  </a:cubicBezTo>
                  <a:cubicBezTo>
                    <a:pt x="4380" y="808"/>
                    <a:pt x="4349" y="667"/>
                    <a:pt x="4253" y="548"/>
                  </a:cubicBezTo>
                  <a:cubicBezTo>
                    <a:pt x="3963" y="187"/>
                    <a:pt x="3096" y="0"/>
                    <a:pt x="30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33"/>
            <p:cNvSpPr/>
            <p:nvPr/>
          </p:nvSpPr>
          <p:spPr>
            <a:xfrm>
              <a:off x="5951364" y="1050861"/>
              <a:ext cx="122021" cy="103898"/>
            </a:xfrm>
            <a:custGeom>
              <a:avLst/>
              <a:gdLst/>
              <a:ahLst/>
              <a:cxnLst/>
              <a:rect l="l" t="t" r="r" b="b"/>
              <a:pathLst>
                <a:path w="4082" h="3476" extrusionOk="0">
                  <a:moveTo>
                    <a:pt x="3954" y="0"/>
                  </a:moveTo>
                  <a:cubicBezTo>
                    <a:pt x="2405" y="2058"/>
                    <a:pt x="708" y="2981"/>
                    <a:pt x="1" y="3300"/>
                  </a:cubicBezTo>
                  <a:cubicBezTo>
                    <a:pt x="33" y="3366"/>
                    <a:pt x="83" y="3416"/>
                    <a:pt x="153" y="3448"/>
                  </a:cubicBezTo>
                  <a:cubicBezTo>
                    <a:pt x="194" y="3467"/>
                    <a:pt x="242" y="3475"/>
                    <a:pt x="295" y="3475"/>
                  </a:cubicBezTo>
                  <a:cubicBezTo>
                    <a:pt x="1187" y="3475"/>
                    <a:pt x="3681" y="1017"/>
                    <a:pt x="4000" y="419"/>
                  </a:cubicBezTo>
                  <a:cubicBezTo>
                    <a:pt x="4081" y="260"/>
                    <a:pt x="4050" y="119"/>
                    <a:pt x="3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33"/>
            <p:cNvSpPr/>
            <p:nvPr/>
          </p:nvSpPr>
          <p:spPr>
            <a:xfrm>
              <a:off x="5970376" y="1076776"/>
              <a:ext cx="30819" cy="10372"/>
            </a:xfrm>
            <a:custGeom>
              <a:avLst/>
              <a:gdLst/>
              <a:ahLst/>
              <a:cxnLst/>
              <a:rect l="l" t="t" r="r" b="b"/>
              <a:pathLst>
                <a:path w="1031" h="347" extrusionOk="0">
                  <a:moveTo>
                    <a:pt x="439" y="0"/>
                  </a:moveTo>
                  <a:cubicBezTo>
                    <a:pt x="343" y="0"/>
                    <a:pt x="246" y="10"/>
                    <a:pt x="150" y="25"/>
                  </a:cubicBezTo>
                  <a:cubicBezTo>
                    <a:pt x="8" y="46"/>
                    <a:pt x="0" y="259"/>
                    <a:pt x="149" y="259"/>
                  </a:cubicBezTo>
                  <a:cubicBezTo>
                    <a:pt x="151" y="259"/>
                    <a:pt x="153" y="259"/>
                    <a:pt x="155" y="259"/>
                  </a:cubicBezTo>
                  <a:cubicBezTo>
                    <a:pt x="220" y="257"/>
                    <a:pt x="285" y="254"/>
                    <a:pt x="349" y="254"/>
                  </a:cubicBezTo>
                  <a:cubicBezTo>
                    <a:pt x="492" y="254"/>
                    <a:pt x="633" y="268"/>
                    <a:pt x="768" y="331"/>
                  </a:cubicBezTo>
                  <a:cubicBezTo>
                    <a:pt x="789" y="342"/>
                    <a:pt x="810" y="346"/>
                    <a:pt x="830" y="346"/>
                  </a:cubicBezTo>
                  <a:cubicBezTo>
                    <a:pt x="952" y="346"/>
                    <a:pt x="1030" y="169"/>
                    <a:pt x="898" y="101"/>
                  </a:cubicBezTo>
                  <a:cubicBezTo>
                    <a:pt x="752" y="27"/>
                    <a:pt x="597" y="0"/>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33"/>
            <p:cNvSpPr/>
            <p:nvPr/>
          </p:nvSpPr>
          <p:spPr>
            <a:xfrm>
              <a:off x="5965085" y="1088463"/>
              <a:ext cx="30580" cy="9684"/>
            </a:xfrm>
            <a:custGeom>
              <a:avLst/>
              <a:gdLst/>
              <a:ahLst/>
              <a:cxnLst/>
              <a:rect l="l" t="t" r="r" b="b"/>
              <a:pathLst>
                <a:path w="1023" h="324" extrusionOk="0">
                  <a:moveTo>
                    <a:pt x="385" y="1"/>
                  </a:moveTo>
                  <a:cubicBezTo>
                    <a:pt x="310" y="1"/>
                    <a:pt x="234" y="5"/>
                    <a:pt x="157" y="14"/>
                  </a:cubicBezTo>
                  <a:cubicBezTo>
                    <a:pt x="4" y="30"/>
                    <a:pt x="1" y="264"/>
                    <a:pt x="152" y="264"/>
                  </a:cubicBezTo>
                  <a:cubicBezTo>
                    <a:pt x="156" y="264"/>
                    <a:pt x="159" y="264"/>
                    <a:pt x="163" y="264"/>
                  </a:cubicBezTo>
                  <a:cubicBezTo>
                    <a:pt x="210" y="261"/>
                    <a:pt x="257" y="259"/>
                    <a:pt x="303" y="259"/>
                  </a:cubicBezTo>
                  <a:cubicBezTo>
                    <a:pt x="471" y="259"/>
                    <a:pt x="636" y="278"/>
                    <a:pt x="799" y="319"/>
                  </a:cubicBezTo>
                  <a:cubicBezTo>
                    <a:pt x="812" y="322"/>
                    <a:pt x="824" y="323"/>
                    <a:pt x="835" y="323"/>
                  </a:cubicBezTo>
                  <a:cubicBezTo>
                    <a:pt x="976" y="323"/>
                    <a:pt x="1023" y="95"/>
                    <a:pt x="866" y="58"/>
                  </a:cubicBezTo>
                  <a:cubicBezTo>
                    <a:pt x="706" y="20"/>
                    <a:pt x="546" y="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33"/>
            <p:cNvSpPr/>
            <p:nvPr/>
          </p:nvSpPr>
          <p:spPr>
            <a:xfrm>
              <a:off x="5959465" y="1100538"/>
              <a:ext cx="30132" cy="9834"/>
            </a:xfrm>
            <a:custGeom>
              <a:avLst/>
              <a:gdLst/>
              <a:ahLst/>
              <a:cxnLst/>
              <a:rect l="l" t="t" r="r" b="b"/>
              <a:pathLst>
                <a:path w="1008" h="329" extrusionOk="0">
                  <a:moveTo>
                    <a:pt x="331" y="0"/>
                  </a:moveTo>
                  <a:cubicBezTo>
                    <a:pt x="250" y="0"/>
                    <a:pt x="170" y="8"/>
                    <a:pt x="94" y="28"/>
                  </a:cubicBezTo>
                  <a:cubicBezTo>
                    <a:pt x="1" y="50"/>
                    <a:pt x="5" y="190"/>
                    <a:pt x="97" y="211"/>
                  </a:cubicBezTo>
                  <a:cubicBezTo>
                    <a:pt x="328" y="263"/>
                    <a:pt x="567" y="263"/>
                    <a:pt x="800" y="324"/>
                  </a:cubicBezTo>
                  <a:cubicBezTo>
                    <a:pt x="812" y="327"/>
                    <a:pt x="823" y="329"/>
                    <a:pt x="834" y="329"/>
                  </a:cubicBezTo>
                  <a:cubicBezTo>
                    <a:pt x="966" y="329"/>
                    <a:pt x="1008" y="115"/>
                    <a:pt x="860" y="78"/>
                  </a:cubicBezTo>
                  <a:cubicBezTo>
                    <a:pt x="698" y="39"/>
                    <a:pt x="511" y="0"/>
                    <a:pt x="3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33"/>
            <p:cNvSpPr/>
            <p:nvPr/>
          </p:nvSpPr>
          <p:spPr>
            <a:xfrm>
              <a:off x="6383341" y="1080064"/>
              <a:ext cx="70785" cy="153933"/>
            </a:xfrm>
            <a:custGeom>
              <a:avLst/>
              <a:gdLst/>
              <a:ahLst/>
              <a:cxnLst/>
              <a:rect l="l" t="t" r="r" b="b"/>
              <a:pathLst>
                <a:path w="2368" h="5150" extrusionOk="0">
                  <a:moveTo>
                    <a:pt x="1207" y="1"/>
                  </a:moveTo>
                  <a:cubicBezTo>
                    <a:pt x="1199" y="1"/>
                    <a:pt x="1190" y="1"/>
                    <a:pt x="1182" y="1"/>
                  </a:cubicBezTo>
                  <a:cubicBezTo>
                    <a:pt x="719" y="17"/>
                    <a:pt x="52" y="600"/>
                    <a:pt x="52" y="600"/>
                  </a:cubicBezTo>
                  <a:lnTo>
                    <a:pt x="1" y="2881"/>
                  </a:lnTo>
                  <a:cubicBezTo>
                    <a:pt x="1" y="2881"/>
                    <a:pt x="791" y="5018"/>
                    <a:pt x="1459" y="5143"/>
                  </a:cubicBezTo>
                  <a:cubicBezTo>
                    <a:pt x="1479" y="5147"/>
                    <a:pt x="1499" y="5149"/>
                    <a:pt x="1519" y="5149"/>
                  </a:cubicBezTo>
                  <a:cubicBezTo>
                    <a:pt x="1571" y="5149"/>
                    <a:pt x="1621" y="5136"/>
                    <a:pt x="1669" y="5109"/>
                  </a:cubicBezTo>
                  <a:cubicBezTo>
                    <a:pt x="2368" y="4720"/>
                    <a:pt x="1851" y="864"/>
                    <a:pt x="1546" y="214"/>
                  </a:cubicBezTo>
                  <a:cubicBezTo>
                    <a:pt x="1473" y="61"/>
                    <a:pt x="1351" y="1"/>
                    <a:pt x="1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33"/>
            <p:cNvSpPr/>
            <p:nvPr/>
          </p:nvSpPr>
          <p:spPr>
            <a:xfrm>
              <a:off x="6418704" y="1080064"/>
              <a:ext cx="35423" cy="153933"/>
            </a:xfrm>
            <a:custGeom>
              <a:avLst/>
              <a:gdLst/>
              <a:ahLst/>
              <a:cxnLst/>
              <a:rect l="l" t="t" r="r" b="b"/>
              <a:pathLst>
                <a:path w="1185" h="5150" extrusionOk="0">
                  <a:moveTo>
                    <a:pt x="25" y="1"/>
                  </a:moveTo>
                  <a:cubicBezTo>
                    <a:pt x="17" y="1"/>
                    <a:pt x="9" y="1"/>
                    <a:pt x="1" y="1"/>
                  </a:cubicBezTo>
                  <a:cubicBezTo>
                    <a:pt x="719" y="2473"/>
                    <a:pt x="444" y="4384"/>
                    <a:pt x="276" y="5143"/>
                  </a:cubicBezTo>
                  <a:cubicBezTo>
                    <a:pt x="296" y="5147"/>
                    <a:pt x="316" y="5149"/>
                    <a:pt x="336" y="5149"/>
                  </a:cubicBezTo>
                  <a:cubicBezTo>
                    <a:pt x="388" y="5149"/>
                    <a:pt x="438" y="5136"/>
                    <a:pt x="486" y="5109"/>
                  </a:cubicBezTo>
                  <a:cubicBezTo>
                    <a:pt x="1185" y="4720"/>
                    <a:pt x="668" y="864"/>
                    <a:pt x="363" y="214"/>
                  </a:cubicBezTo>
                  <a:cubicBezTo>
                    <a:pt x="290" y="61"/>
                    <a:pt x="16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33"/>
            <p:cNvSpPr/>
            <p:nvPr/>
          </p:nvSpPr>
          <p:spPr>
            <a:xfrm>
              <a:off x="6381906" y="1154879"/>
              <a:ext cx="23794" cy="22627"/>
            </a:xfrm>
            <a:custGeom>
              <a:avLst/>
              <a:gdLst/>
              <a:ahLst/>
              <a:cxnLst/>
              <a:rect l="l" t="t" r="r" b="b"/>
              <a:pathLst>
                <a:path w="796" h="757" extrusionOk="0">
                  <a:moveTo>
                    <a:pt x="617" y="0"/>
                  </a:moveTo>
                  <a:cubicBezTo>
                    <a:pt x="599" y="0"/>
                    <a:pt x="579" y="5"/>
                    <a:pt x="558" y="15"/>
                  </a:cubicBezTo>
                  <a:cubicBezTo>
                    <a:pt x="321" y="131"/>
                    <a:pt x="170" y="341"/>
                    <a:pt x="50" y="568"/>
                  </a:cubicBezTo>
                  <a:cubicBezTo>
                    <a:pt x="1" y="660"/>
                    <a:pt x="74" y="756"/>
                    <a:pt x="153" y="756"/>
                  </a:cubicBezTo>
                  <a:cubicBezTo>
                    <a:pt x="184" y="756"/>
                    <a:pt x="216" y="741"/>
                    <a:pt x="242" y="704"/>
                  </a:cubicBezTo>
                  <a:cubicBezTo>
                    <a:pt x="362" y="533"/>
                    <a:pt x="476" y="356"/>
                    <a:pt x="666" y="258"/>
                  </a:cubicBezTo>
                  <a:cubicBezTo>
                    <a:pt x="795" y="189"/>
                    <a:pt x="736"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33"/>
            <p:cNvSpPr/>
            <p:nvPr/>
          </p:nvSpPr>
          <p:spPr>
            <a:xfrm>
              <a:off x="6387735" y="1165609"/>
              <a:ext cx="23765" cy="23165"/>
            </a:xfrm>
            <a:custGeom>
              <a:avLst/>
              <a:gdLst/>
              <a:ahLst/>
              <a:cxnLst/>
              <a:rect l="l" t="t" r="r" b="b"/>
              <a:pathLst>
                <a:path w="795" h="775" extrusionOk="0">
                  <a:moveTo>
                    <a:pt x="598" y="1"/>
                  </a:moveTo>
                  <a:cubicBezTo>
                    <a:pt x="571" y="1"/>
                    <a:pt x="543" y="10"/>
                    <a:pt x="517" y="33"/>
                  </a:cubicBezTo>
                  <a:cubicBezTo>
                    <a:pt x="334" y="188"/>
                    <a:pt x="180" y="366"/>
                    <a:pt x="58" y="575"/>
                  </a:cubicBezTo>
                  <a:cubicBezTo>
                    <a:pt x="1" y="673"/>
                    <a:pt x="84" y="775"/>
                    <a:pt x="169" y="775"/>
                  </a:cubicBezTo>
                  <a:cubicBezTo>
                    <a:pt x="203" y="775"/>
                    <a:pt x="237" y="758"/>
                    <a:pt x="263" y="719"/>
                  </a:cubicBezTo>
                  <a:cubicBezTo>
                    <a:pt x="380" y="539"/>
                    <a:pt x="521" y="379"/>
                    <a:pt x="688" y="243"/>
                  </a:cubicBezTo>
                  <a:cubicBezTo>
                    <a:pt x="794" y="154"/>
                    <a:pt x="705" y="1"/>
                    <a:pt x="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33"/>
            <p:cNvSpPr/>
            <p:nvPr/>
          </p:nvSpPr>
          <p:spPr>
            <a:xfrm>
              <a:off x="6394162" y="1177894"/>
              <a:ext cx="23585" cy="22178"/>
            </a:xfrm>
            <a:custGeom>
              <a:avLst/>
              <a:gdLst/>
              <a:ahLst/>
              <a:cxnLst/>
              <a:rect l="l" t="t" r="r" b="b"/>
              <a:pathLst>
                <a:path w="789" h="742" extrusionOk="0">
                  <a:moveTo>
                    <a:pt x="602" y="1"/>
                  </a:moveTo>
                  <a:cubicBezTo>
                    <a:pt x="577" y="1"/>
                    <a:pt x="550" y="9"/>
                    <a:pt x="525" y="30"/>
                  </a:cubicBezTo>
                  <a:cubicBezTo>
                    <a:pt x="337" y="185"/>
                    <a:pt x="120" y="384"/>
                    <a:pt x="27" y="614"/>
                  </a:cubicBezTo>
                  <a:cubicBezTo>
                    <a:pt x="0" y="679"/>
                    <a:pt x="59" y="742"/>
                    <a:pt x="120" y="742"/>
                  </a:cubicBezTo>
                  <a:cubicBezTo>
                    <a:pt x="140" y="742"/>
                    <a:pt x="159" y="736"/>
                    <a:pt x="177" y="721"/>
                  </a:cubicBezTo>
                  <a:cubicBezTo>
                    <a:pt x="356" y="566"/>
                    <a:pt x="500" y="375"/>
                    <a:pt x="686" y="226"/>
                  </a:cubicBezTo>
                  <a:cubicBezTo>
                    <a:pt x="788" y="144"/>
                    <a:pt x="704"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33"/>
            <p:cNvSpPr/>
            <p:nvPr/>
          </p:nvSpPr>
          <p:spPr>
            <a:xfrm>
              <a:off x="5831167" y="870057"/>
              <a:ext cx="203837" cy="204119"/>
            </a:xfrm>
            <a:custGeom>
              <a:avLst/>
              <a:gdLst/>
              <a:ahLst/>
              <a:cxnLst/>
              <a:rect l="l" t="t" r="r" b="b"/>
              <a:pathLst>
                <a:path w="6819" h="6829" extrusionOk="0">
                  <a:moveTo>
                    <a:pt x="2010" y="1"/>
                  </a:moveTo>
                  <a:cubicBezTo>
                    <a:pt x="1944" y="81"/>
                    <a:pt x="1636" y="268"/>
                    <a:pt x="1306" y="550"/>
                  </a:cubicBezTo>
                  <a:cubicBezTo>
                    <a:pt x="689" y="1079"/>
                    <a:pt x="1" y="1944"/>
                    <a:pt x="689" y="3062"/>
                  </a:cubicBezTo>
                  <a:cubicBezTo>
                    <a:pt x="1744" y="4776"/>
                    <a:pt x="4960" y="6828"/>
                    <a:pt x="4960" y="6828"/>
                  </a:cubicBezTo>
                  <a:cubicBezTo>
                    <a:pt x="5762" y="6616"/>
                    <a:pt x="6379" y="6173"/>
                    <a:pt x="6818" y="5503"/>
                  </a:cubicBezTo>
                  <a:lnTo>
                    <a:pt x="5646" y="4160"/>
                  </a:lnTo>
                  <a:lnTo>
                    <a:pt x="5645" y="4160"/>
                  </a:lnTo>
                  <a:lnTo>
                    <a:pt x="2010" y="1"/>
                  </a:ln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33"/>
            <p:cNvSpPr/>
            <p:nvPr/>
          </p:nvSpPr>
          <p:spPr>
            <a:xfrm>
              <a:off x="5870146" y="870116"/>
              <a:ext cx="129733" cy="124313"/>
            </a:xfrm>
            <a:custGeom>
              <a:avLst/>
              <a:gdLst/>
              <a:ahLst/>
              <a:cxnLst/>
              <a:rect l="l" t="t" r="r" b="b"/>
              <a:pathLst>
                <a:path w="4340" h="4159" extrusionOk="0">
                  <a:moveTo>
                    <a:pt x="705" y="0"/>
                  </a:moveTo>
                  <a:cubicBezTo>
                    <a:pt x="637" y="79"/>
                    <a:pt x="331" y="266"/>
                    <a:pt x="1" y="548"/>
                  </a:cubicBezTo>
                  <a:cubicBezTo>
                    <a:pt x="416" y="1434"/>
                    <a:pt x="1793" y="3900"/>
                    <a:pt x="4340" y="4158"/>
                  </a:cubicBezTo>
                  <a:lnTo>
                    <a:pt x="705" y="0"/>
                  </a:ln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33"/>
            <p:cNvSpPr/>
            <p:nvPr/>
          </p:nvSpPr>
          <p:spPr>
            <a:xfrm>
              <a:off x="6186349" y="992277"/>
              <a:ext cx="210025" cy="167743"/>
            </a:xfrm>
            <a:custGeom>
              <a:avLst/>
              <a:gdLst/>
              <a:ahLst/>
              <a:cxnLst/>
              <a:rect l="l" t="t" r="r" b="b"/>
              <a:pathLst>
                <a:path w="7026" h="5612" extrusionOk="0">
                  <a:moveTo>
                    <a:pt x="2874" y="1"/>
                  </a:moveTo>
                  <a:lnTo>
                    <a:pt x="0" y="1339"/>
                  </a:lnTo>
                  <a:cubicBezTo>
                    <a:pt x="0" y="1339"/>
                    <a:pt x="222" y="1880"/>
                    <a:pt x="579" y="2457"/>
                  </a:cubicBezTo>
                  <a:cubicBezTo>
                    <a:pt x="833" y="2861"/>
                    <a:pt x="1154" y="3285"/>
                    <a:pt x="1512" y="3545"/>
                  </a:cubicBezTo>
                  <a:cubicBezTo>
                    <a:pt x="2375" y="4169"/>
                    <a:pt x="6595" y="5612"/>
                    <a:pt x="6595" y="5612"/>
                  </a:cubicBezTo>
                  <a:cubicBezTo>
                    <a:pt x="7025" y="4913"/>
                    <a:pt x="6958" y="4169"/>
                    <a:pt x="6708" y="3482"/>
                  </a:cubicBezTo>
                  <a:cubicBezTo>
                    <a:pt x="6708" y="3482"/>
                    <a:pt x="4135" y="2475"/>
                    <a:pt x="3662" y="1514"/>
                  </a:cubicBezTo>
                  <a:cubicBezTo>
                    <a:pt x="3572" y="1330"/>
                    <a:pt x="3487" y="1163"/>
                    <a:pt x="3408" y="1010"/>
                  </a:cubicBezTo>
                  <a:cubicBezTo>
                    <a:pt x="3079" y="364"/>
                    <a:pt x="2874" y="1"/>
                    <a:pt x="2874" y="1"/>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33"/>
            <p:cNvSpPr/>
            <p:nvPr/>
          </p:nvSpPr>
          <p:spPr>
            <a:xfrm>
              <a:off x="6186349" y="992277"/>
              <a:ext cx="101874" cy="73440"/>
            </a:xfrm>
            <a:custGeom>
              <a:avLst/>
              <a:gdLst/>
              <a:ahLst/>
              <a:cxnLst/>
              <a:rect l="l" t="t" r="r" b="b"/>
              <a:pathLst>
                <a:path w="3408" h="2457" extrusionOk="0">
                  <a:moveTo>
                    <a:pt x="2874" y="1"/>
                  </a:moveTo>
                  <a:lnTo>
                    <a:pt x="0" y="1339"/>
                  </a:lnTo>
                  <a:cubicBezTo>
                    <a:pt x="0" y="1339"/>
                    <a:pt x="222" y="1880"/>
                    <a:pt x="579" y="2457"/>
                  </a:cubicBezTo>
                  <a:cubicBezTo>
                    <a:pt x="672" y="2415"/>
                    <a:pt x="768" y="2372"/>
                    <a:pt x="861" y="2327"/>
                  </a:cubicBezTo>
                  <a:cubicBezTo>
                    <a:pt x="1371" y="2091"/>
                    <a:pt x="1879" y="1856"/>
                    <a:pt x="2389" y="1618"/>
                  </a:cubicBezTo>
                  <a:cubicBezTo>
                    <a:pt x="2698" y="1473"/>
                    <a:pt x="3010" y="1329"/>
                    <a:pt x="3278" y="1119"/>
                  </a:cubicBezTo>
                  <a:cubicBezTo>
                    <a:pt x="3323" y="1083"/>
                    <a:pt x="3367" y="1048"/>
                    <a:pt x="3408" y="1010"/>
                  </a:cubicBezTo>
                  <a:cubicBezTo>
                    <a:pt x="3078" y="364"/>
                    <a:pt x="2874" y="1"/>
                    <a:pt x="2874" y="1"/>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33"/>
            <p:cNvSpPr/>
            <p:nvPr/>
          </p:nvSpPr>
          <p:spPr>
            <a:xfrm>
              <a:off x="5874122" y="765262"/>
              <a:ext cx="444053" cy="287123"/>
            </a:xfrm>
            <a:custGeom>
              <a:avLst/>
              <a:gdLst/>
              <a:ahLst/>
              <a:cxnLst/>
              <a:rect l="l" t="t" r="r" b="b"/>
              <a:pathLst>
                <a:path w="14855" h="9606" extrusionOk="0">
                  <a:moveTo>
                    <a:pt x="5363" y="1"/>
                  </a:moveTo>
                  <a:lnTo>
                    <a:pt x="0" y="3565"/>
                  </a:lnTo>
                  <a:cubicBezTo>
                    <a:pt x="1072" y="5192"/>
                    <a:pt x="2233" y="6501"/>
                    <a:pt x="3542" y="7294"/>
                  </a:cubicBezTo>
                  <a:lnTo>
                    <a:pt x="7227" y="5326"/>
                  </a:lnTo>
                  <a:lnTo>
                    <a:pt x="9817" y="9606"/>
                  </a:lnTo>
                  <a:cubicBezTo>
                    <a:pt x="11405" y="9396"/>
                    <a:pt x="13084" y="8808"/>
                    <a:pt x="14855" y="7832"/>
                  </a:cubicBezTo>
                  <a:lnTo>
                    <a:pt x="12770" y="2485"/>
                  </a:lnTo>
                  <a:lnTo>
                    <a:pt x="53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33"/>
            <p:cNvSpPr/>
            <p:nvPr/>
          </p:nvSpPr>
          <p:spPr>
            <a:xfrm>
              <a:off x="6092337" y="784422"/>
              <a:ext cx="43464" cy="131815"/>
            </a:xfrm>
            <a:custGeom>
              <a:avLst/>
              <a:gdLst/>
              <a:ahLst/>
              <a:cxnLst/>
              <a:rect l="l" t="t" r="r" b="b"/>
              <a:pathLst>
                <a:path w="1454" h="4410" extrusionOk="0">
                  <a:moveTo>
                    <a:pt x="1371" y="1"/>
                  </a:moveTo>
                  <a:cubicBezTo>
                    <a:pt x="1342" y="1"/>
                    <a:pt x="1314" y="20"/>
                    <a:pt x="1303" y="48"/>
                  </a:cubicBezTo>
                  <a:cubicBezTo>
                    <a:pt x="1292" y="75"/>
                    <a:pt x="276" y="2806"/>
                    <a:pt x="8" y="4324"/>
                  </a:cubicBezTo>
                  <a:cubicBezTo>
                    <a:pt x="1" y="4363"/>
                    <a:pt x="27" y="4401"/>
                    <a:pt x="68" y="4409"/>
                  </a:cubicBezTo>
                  <a:cubicBezTo>
                    <a:pt x="71" y="4410"/>
                    <a:pt x="77" y="4410"/>
                    <a:pt x="81" y="4410"/>
                  </a:cubicBezTo>
                  <a:cubicBezTo>
                    <a:pt x="114" y="4410"/>
                    <a:pt x="146" y="4386"/>
                    <a:pt x="150" y="4351"/>
                  </a:cubicBezTo>
                  <a:cubicBezTo>
                    <a:pt x="416" y="2845"/>
                    <a:pt x="1428" y="126"/>
                    <a:pt x="1439" y="99"/>
                  </a:cubicBezTo>
                  <a:cubicBezTo>
                    <a:pt x="1453" y="63"/>
                    <a:pt x="1433" y="20"/>
                    <a:pt x="1397" y="6"/>
                  </a:cubicBezTo>
                  <a:cubicBezTo>
                    <a:pt x="1388" y="3"/>
                    <a:pt x="1380" y="1"/>
                    <a:pt x="1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33"/>
            <p:cNvSpPr/>
            <p:nvPr/>
          </p:nvSpPr>
          <p:spPr>
            <a:xfrm>
              <a:off x="6099063" y="798351"/>
              <a:ext cx="53807" cy="89222"/>
            </a:xfrm>
            <a:custGeom>
              <a:avLst/>
              <a:gdLst/>
              <a:ahLst/>
              <a:cxnLst/>
              <a:rect l="l" t="t" r="r" b="b"/>
              <a:pathLst>
                <a:path w="1800" h="2985" extrusionOk="0">
                  <a:moveTo>
                    <a:pt x="1721" y="0"/>
                  </a:moveTo>
                  <a:cubicBezTo>
                    <a:pt x="1686" y="0"/>
                    <a:pt x="1656" y="23"/>
                    <a:pt x="1649" y="58"/>
                  </a:cubicBezTo>
                  <a:cubicBezTo>
                    <a:pt x="1184" y="2201"/>
                    <a:pt x="668" y="2700"/>
                    <a:pt x="401" y="2808"/>
                  </a:cubicBezTo>
                  <a:cubicBezTo>
                    <a:pt x="346" y="2830"/>
                    <a:pt x="298" y="2838"/>
                    <a:pt x="258" y="2838"/>
                  </a:cubicBezTo>
                  <a:cubicBezTo>
                    <a:pt x="177" y="2838"/>
                    <a:pt x="130" y="2807"/>
                    <a:pt x="126" y="2805"/>
                  </a:cubicBezTo>
                  <a:cubicBezTo>
                    <a:pt x="112" y="2796"/>
                    <a:pt x="97" y="2792"/>
                    <a:pt x="83" y="2792"/>
                  </a:cubicBezTo>
                  <a:cubicBezTo>
                    <a:pt x="60" y="2792"/>
                    <a:pt x="37" y="2802"/>
                    <a:pt x="23" y="2822"/>
                  </a:cubicBezTo>
                  <a:cubicBezTo>
                    <a:pt x="0" y="2856"/>
                    <a:pt x="7" y="2902"/>
                    <a:pt x="41" y="2925"/>
                  </a:cubicBezTo>
                  <a:cubicBezTo>
                    <a:pt x="47" y="2928"/>
                    <a:pt x="127" y="2984"/>
                    <a:pt x="260" y="2984"/>
                  </a:cubicBezTo>
                  <a:cubicBezTo>
                    <a:pt x="315" y="2984"/>
                    <a:pt x="376" y="2976"/>
                    <a:pt x="449" y="2946"/>
                  </a:cubicBezTo>
                  <a:cubicBezTo>
                    <a:pt x="809" y="2806"/>
                    <a:pt x="1334" y="2198"/>
                    <a:pt x="1791" y="88"/>
                  </a:cubicBezTo>
                  <a:cubicBezTo>
                    <a:pt x="1800" y="48"/>
                    <a:pt x="1773" y="10"/>
                    <a:pt x="1735" y="2"/>
                  </a:cubicBezTo>
                  <a:cubicBezTo>
                    <a:pt x="1730" y="1"/>
                    <a:pt x="1725" y="0"/>
                    <a:pt x="1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33"/>
            <p:cNvSpPr/>
            <p:nvPr/>
          </p:nvSpPr>
          <p:spPr>
            <a:xfrm>
              <a:off x="6212894" y="821485"/>
              <a:ext cx="39488" cy="46449"/>
            </a:xfrm>
            <a:custGeom>
              <a:avLst/>
              <a:gdLst/>
              <a:ahLst/>
              <a:cxnLst/>
              <a:rect l="l" t="t" r="r" b="b"/>
              <a:pathLst>
                <a:path w="1321" h="1554" extrusionOk="0">
                  <a:moveTo>
                    <a:pt x="116" y="1"/>
                  </a:moveTo>
                  <a:cubicBezTo>
                    <a:pt x="76" y="1"/>
                    <a:pt x="45" y="30"/>
                    <a:pt x="43" y="69"/>
                  </a:cubicBezTo>
                  <a:cubicBezTo>
                    <a:pt x="40" y="76"/>
                    <a:pt x="0" y="852"/>
                    <a:pt x="432" y="1283"/>
                  </a:cubicBezTo>
                  <a:cubicBezTo>
                    <a:pt x="614" y="1462"/>
                    <a:pt x="849" y="1554"/>
                    <a:pt x="1132" y="1554"/>
                  </a:cubicBezTo>
                  <a:cubicBezTo>
                    <a:pt x="1169" y="1554"/>
                    <a:pt x="1209" y="1552"/>
                    <a:pt x="1249" y="1551"/>
                  </a:cubicBezTo>
                  <a:cubicBezTo>
                    <a:pt x="1289" y="1547"/>
                    <a:pt x="1320" y="1511"/>
                    <a:pt x="1316" y="1472"/>
                  </a:cubicBezTo>
                  <a:cubicBezTo>
                    <a:pt x="1313" y="1433"/>
                    <a:pt x="1281" y="1404"/>
                    <a:pt x="1242" y="1404"/>
                  </a:cubicBezTo>
                  <a:cubicBezTo>
                    <a:pt x="1240" y="1404"/>
                    <a:pt x="1239" y="1404"/>
                    <a:pt x="1237" y="1404"/>
                  </a:cubicBezTo>
                  <a:cubicBezTo>
                    <a:pt x="1201" y="1407"/>
                    <a:pt x="1166" y="1409"/>
                    <a:pt x="1132" y="1409"/>
                  </a:cubicBezTo>
                  <a:cubicBezTo>
                    <a:pt x="887" y="1409"/>
                    <a:pt x="688" y="1332"/>
                    <a:pt x="537" y="1180"/>
                  </a:cubicBezTo>
                  <a:cubicBezTo>
                    <a:pt x="157" y="803"/>
                    <a:pt x="188" y="89"/>
                    <a:pt x="188" y="82"/>
                  </a:cubicBezTo>
                  <a:cubicBezTo>
                    <a:pt x="192" y="41"/>
                    <a:pt x="163" y="5"/>
                    <a:pt x="122" y="1"/>
                  </a:cubicBezTo>
                  <a:cubicBezTo>
                    <a:pt x="120" y="1"/>
                    <a:pt x="118"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33"/>
            <p:cNvSpPr/>
            <p:nvPr/>
          </p:nvSpPr>
          <p:spPr>
            <a:xfrm>
              <a:off x="6236389" y="823488"/>
              <a:ext cx="70756" cy="176411"/>
            </a:xfrm>
            <a:custGeom>
              <a:avLst/>
              <a:gdLst/>
              <a:ahLst/>
              <a:cxnLst/>
              <a:rect l="l" t="t" r="r" b="b"/>
              <a:pathLst>
                <a:path w="2367" h="5902" extrusionOk="0">
                  <a:moveTo>
                    <a:pt x="81" y="0"/>
                  </a:moveTo>
                  <a:cubicBezTo>
                    <a:pt x="75" y="0"/>
                    <a:pt x="70" y="1"/>
                    <a:pt x="64" y="2"/>
                  </a:cubicBezTo>
                  <a:cubicBezTo>
                    <a:pt x="23" y="10"/>
                    <a:pt x="0" y="51"/>
                    <a:pt x="9" y="89"/>
                  </a:cubicBezTo>
                  <a:cubicBezTo>
                    <a:pt x="16" y="123"/>
                    <a:pt x="799" y="3346"/>
                    <a:pt x="2218" y="5865"/>
                  </a:cubicBezTo>
                  <a:cubicBezTo>
                    <a:pt x="2231" y="5888"/>
                    <a:pt x="2257" y="5902"/>
                    <a:pt x="2281" y="5902"/>
                  </a:cubicBezTo>
                  <a:cubicBezTo>
                    <a:pt x="2293" y="5902"/>
                    <a:pt x="2307" y="5898"/>
                    <a:pt x="2318" y="5893"/>
                  </a:cubicBezTo>
                  <a:cubicBezTo>
                    <a:pt x="2353" y="5872"/>
                    <a:pt x="2366" y="5827"/>
                    <a:pt x="2346" y="5792"/>
                  </a:cubicBezTo>
                  <a:cubicBezTo>
                    <a:pt x="939" y="3291"/>
                    <a:pt x="159" y="88"/>
                    <a:pt x="153" y="57"/>
                  </a:cubicBezTo>
                  <a:cubicBezTo>
                    <a:pt x="144" y="22"/>
                    <a:pt x="114" y="0"/>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33"/>
            <p:cNvSpPr/>
            <p:nvPr/>
          </p:nvSpPr>
          <p:spPr>
            <a:xfrm>
              <a:off x="6008937" y="759673"/>
              <a:ext cx="47350" cy="28306"/>
            </a:xfrm>
            <a:custGeom>
              <a:avLst/>
              <a:gdLst/>
              <a:ahLst/>
              <a:cxnLst/>
              <a:rect l="l" t="t" r="r" b="b"/>
              <a:pathLst>
                <a:path w="1584" h="947" extrusionOk="0">
                  <a:moveTo>
                    <a:pt x="1500" y="0"/>
                  </a:moveTo>
                  <a:cubicBezTo>
                    <a:pt x="1490" y="0"/>
                    <a:pt x="1479" y="2"/>
                    <a:pt x="1469" y="7"/>
                  </a:cubicBezTo>
                  <a:cubicBezTo>
                    <a:pt x="1441" y="21"/>
                    <a:pt x="1400" y="58"/>
                    <a:pt x="1306" y="147"/>
                  </a:cubicBezTo>
                  <a:cubicBezTo>
                    <a:pt x="1080" y="355"/>
                    <a:pt x="602" y="802"/>
                    <a:pt x="286" y="802"/>
                  </a:cubicBezTo>
                  <a:cubicBezTo>
                    <a:pt x="226" y="802"/>
                    <a:pt x="172" y="786"/>
                    <a:pt x="127" y="749"/>
                  </a:cubicBezTo>
                  <a:cubicBezTo>
                    <a:pt x="114" y="739"/>
                    <a:pt x="98" y="734"/>
                    <a:pt x="82" y="734"/>
                  </a:cubicBezTo>
                  <a:cubicBezTo>
                    <a:pt x="61" y="734"/>
                    <a:pt x="39" y="742"/>
                    <a:pt x="24" y="761"/>
                  </a:cubicBezTo>
                  <a:cubicBezTo>
                    <a:pt x="0" y="790"/>
                    <a:pt x="3" y="837"/>
                    <a:pt x="35" y="862"/>
                  </a:cubicBezTo>
                  <a:cubicBezTo>
                    <a:pt x="109" y="923"/>
                    <a:pt x="192" y="947"/>
                    <a:pt x="282" y="947"/>
                  </a:cubicBezTo>
                  <a:cubicBezTo>
                    <a:pt x="659" y="947"/>
                    <a:pt x="1146" y="494"/>
                    <a:pt x="1405" y="253"/>
                  </a:cubicBezTo>
                  <a:cubicBezTo>
                    <a:pt x="1458" y="202"/>
                    <a:pt x="1517" y="148"/>
                    <a:pt x="1533" y="138"/>
                  </a:cubicBezTo>
                  <a:cubicBezTo>
                    <a:pt x="1570" y="120"/>
                    <a:pt x="1584" y="76"/>
                    <a:pt x="1567" y="41"/>
                  </a:cubicBezTo>
                  <a:cubicBezTo>
                    <a:pt x="1554" y="15"/>
                    <a:pt x="1527" y="0"/>
                    <a:pt x="1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33"/>
            <p:cNvSpPr/>
            <p:nvPr/>
          </p:nvSpPr>
          <p:spPr>
            <a:xfrm>
              <a:off x="6512955" y="481038"/>
              <a:ext cx="133739" cy="129992"/>
            </a:xfrm>
            <a:custGeom>
              <a:avLst/>
              <a:gdLst/>
              <a:ahLst/>
              <a:cxnLst/>
              <a:rect l="l" t="t" r="r" b="b"/>
              <a:pathLst>
                <a:path w="4474" h="4349" extrusionOk="0">
                  <a:moveTo>
                    <a:pt x="2264" y="0"/>
                  </a:moveTo>
                  <a:cubicBezTo>
                    <a:pt x="1772" y="0"/>
                    <a:pt x="1033" y="1686"/>
                    <a:pt x="1033" y="1686"/>
                  </a:cubicBezTo>
                  <a:cubicBezTo>
                    <a:pt x="1033" y="1686"/>
                    <a:pt x="794" y="765"/>
                    <a:pt x="429" y="765"/>
                  </a:cubicBezTo>
                  <a:cubicBezTo>
                    <a:pt x="416" y="765"/>
                    <a:pt x="402" y="766"/>
                    <a:pt x="389" y="768"/>
                  </a:cubicBezTo>
                  <a:cubicBezTo>
                    <a:pt x="1" y="840"/>
                    <a:pt x="453" y="2593"/>
                    <a:pt x="453" y="2593"/>
                  </a:cubicBezTo>
                  <a:cubicBezTo>
                    <a:pt x="471" y="3256"/>
                    <a:pt x="1481" y="4348"/>
                    <a:pt x="2150" y="4348"/>
                  </a:cubicBezTo>
                  <a:cubicBezTo>
                    <a:pt x="2158" y="4348"/>
                    <a:pt x="2166" y="4348"/>
                    <a:pt x="2173" y="4348"/>
                  </a:cubicBezTo>
                  <a:cubicBezTo>
                    <a:pt x="2844" y="4325"/>
                    <a:pt x="3133" y="3540"/>
                    <a:pt x="3133" y="3540"/>
                  </a:cubicBezTo>
                  <a:cubicBezTo>
                    <a:pt x="3133" y="3540"/>
                    <a:pt x="4474" y="2830"/>
                    <a:pt x="4304" y="2503"/>
                  </a:cubicBezTo>
                  <a:cubicBezTo>
                    <a:pt x="4256" y="2409"/>
                    <a:pt x="4144" y="2376"/>
                    <a:pt x="4008" y="2376"/>
                  </a:cubicBezTo>
                  <a:cubicBezTo>
                    <a:pt x="3666" y="2376"/>
                    <a:pt x="3175" y="2588"/>
                    <a:pt x="3175" y="2588"/>
                  </a:cubicBezTo>
                  <a:cubicBezTo>
                    <a:pt x="3175" y="2588"/>
                    <a:pt x="4374" y="1917"/>
                    <a:pt x="4091" y="1447"/>
                  </a:cubicBezTo>
                  <a:cubicBezTo>
                    <a:pt x="4066" y="1405"/>
                    <a:pt x="4011" y="1387"/>
                    <a:pt x="3939" y="1387"/>
                  </a:cubicBezTo>
                  <a:cubicBezTo>
                    <a:pt x="3562" y="1387"/>
                    <a:pt x="2687" y="1861"/>
                    <a:pt x="2687" y="1861"/>
                  </a:cubicBezTo>
                  <a:cubicBezTo>
                    <a:pt x="2687" y="1861"/>
                    <a:pt x="3671" y="767"/>
                    <a:pt x="3355" y="520"/>
                  </a:cubicBezTo>
                  <a:cubicBezTo>
                    <a:pt x="3322" y="494"/>
                    <a:pt x="3282" y="483"/>
                    <a:pt x="3236" y="483"/>
                  </a:cubicBezTo>
                  <a:cubicBezTo>
                    <a:pt x="2838" y="483"/>
                    <a:pt x="2009" y="1348"/>
                    <a:pt x="2009" y="1348"/>
                  </a:cubicBezTo>
                  <a:cubicBezTo>
                    <a:pt x="2009" y="1348"/>
                    <a:pt x="2645" y="89"/>
                    <a:pt x="2313" y="6"/>
                  </a:cubicBezTo>
                  <a:cubicBezTo>
                    <a:pt x="2297" y="2"/>
                    <a:pt x="2281" y="0"/>
                    <a:pt x="2264"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33"/>
            <p:cNvSpPr/>
            <p:nvPr/>
          </p:nvSpPr>
          <p:spPr>
            <a:xfrm>
              <a:off x="6545059" y="532898"/>
              <a:ext cx="27979" cy="27349"/>
            </a:xfrm>
            <a:custGeom>
              <a:avLst/>
              <a:gdLst/>
              <a:ahLst/>
              <a:cxnLst/>
              <a:rect l="l" t="t" r="r" b="b"/>
              <a:pathLst>
                <a:path w="936" h="915" extrusionOk="0">
                  <a:moveTo>
                    <a:pt x="79" y="0"/>
                  </a:moveTo>
                  <a:cubicBezTo>
                    <a:pt x="36" y="0"/>
                    <a:pt x="5" y="30"/>
                    <a:pt x="4" y="71"/>
                  </a:cubicBezTo>
                  <a:cubicBezTo>
                    <a:pt x="1" y="112"/>
                    <a:pt x="33" y="144"/>
                    <a:pt x="74" y="147"/>
                  </a:cubicBezTo>
                  <a:cubicBezTo>
                    <a:pt x="255" y="153"/>
                    <a:pt x="436" y="229"/>
                    <a:pt x="566" y="356"/>
                  </a:cubicBezTo>
                  <a:cubicBezTo>
                    <a:pt x="695" y="486"/>
                    <a:pt x="776" y="664"/>
                    <a:pt x="784" y="846"/>
                  </a:cubicBezTo>
                  <a:cubicBezTo>
                    <a:pt x="787" y="884"/>
                    <a:pt x="818" y="915"/>
                    <a:pt x="858" y="915"/>
                  </a:cubicBezTo>
                  <a:lnTo>
                    <a:pt x="865" y="915"/>
                  </a:lnTo>
                  <a:cubicBezTo>
                    <a:pt x="904" y="911"/>
                    <a:pt x="935" y="877"/>
                    <a:pt x="933" y="836"/>
                  </a:cubicBezTo>
                  <a:cubicBezTo>
                    <a:pt x="923" y="617"/>
                    <a:pt x="827" y="404"/>
                    <a:pt x="670" y="250"/>
                  </a:cubicBezTo>
                  <a:cubicBezTo>
                    <a:pt x="513" y="99"/>
                    <a:pt x="297" y="7"/>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33"/>
            <p:cNvSpPr/>
            <p:nvPr/>
          </p:nvSpPr>
          <p:spPr>
            <a:xfrm>
              <a:off x="6001763" y="180076"/>
              <a:ext cx="134367" cy="115136"/>
            </a:xfrm>
            <a:custGeom>
              <a:avLst/>
              <a:gdLst/>
              <a:ahLst/>
              <a:cxnLst/>
              <a:rect l="l" t="t" r="r" b="b"/>
              <a:pathLst>
                <a:path w="4495" h="3852" extrusionOk="0">
                  <a:moveTo>
                    <a:pt x="2460" y="0"/>
                  </a:moveTo>
                  <a:cubicBezTo>
                    <a:pt x="2086" y="0"/>
                    <a:pt x="1937" y="1396"/>
                    <a:pt x="1937" y="1396"/>
                  </a:cubicBezTo>
                  <a:cubicBezTo>
                    <a:pt x="1937" y="1396"/>
                    <a:pt x="1618" y="73"/>
                    <a:pt x="1325" y="73"/>
                  </a:cubicBezTo>
                  <a:cubicBezTo>
                    <a:pt x="1319" y="73"/>
                    <a:pt x="1313" y="73"/>
                    <a:pt x="1307" y="75"/>
                  </a:cubicBezTo>
                  <a:cubicBezTo>
                    <a:pt x="771" y="179"/>
                    <a:pt x="1070" y="1519"/>
                    <a:pt x="1070" y="1519"/>
                  </a:cubicBezTo>
                  <a:cubicBezTo>
                    <a:pt x="1070" y="1519"/>
                    <a:pt x="767" y="616"/>
                    <a:pt x="427" y="616"/>
                  </a:cubicBezTo>
                  <a:cubicBezTo>
                    <a:pt x="411" y="616"/>
                    <a:pt x="395" y="618"/>
                    <a:pt x="378" y="622"/>
                  </a:cubicBezTo>
                  <a:cubicBezTo>
                    <a:pt x="21" y="715"/>
                    <a:pt x="390" y="2186"/>
                    <a:pt x="390" y="2186"/>
                  </a:cubicBezTo>
                  <a:cubicBezTo>
                    <a:pt x="390" y="2186"/>
                    <a:pt x="0" y="2927"/>
                    <a:pt x="431" y="3441"/>
                  </a:cubicBezTo>
                  <a:cubicBezTo>
                    <a:pt x="662" y="3716"/>
                    <a:pt x="1204" y="3852"/>
                    <a:pt x="1736" y="3852"/>
                  </a:cubicBezTo>
                  <a:cubicBezTo>
                    <a:pt x="2198" y="3852"/>
                    <a:pt x="2652" y="3750"/>
                    <a:pt x="2888" y="3547"/>
                  </a:cubicBezTo>
                  <a:cubicBezTo>
                    <a:pt x="2888" y="3547"/>
                    <a:pt x="4494" y="2711"/>
                    <a:pt x="4287" y="2375"/>
                  </a:cubicBezTo>
                  <a:cubicBezTo>
                    <a:pt x="4233" y="2287"/>
                    <a:pt x="4130" y="2255"/>
                    <a:pt x="4008" y="2255"/>
                  </a:cubicBezTo>
                  <a:cubicBezTo>
                    <a:pt x="3666" y="2255"/>
                    <a:pt x="3173" y="2509"/>
                    <a:pt x="3173" y="2509"/>
                  </a:cubicBezTo>
                  <a:cubicBezTo>
                    <a:pt x="3173" y="2509"/>
                    <a:pt x="3985" y="717"/>
                    <a:pt x="3567" y="435"/>
                  </a:cubicBezTo>
                  <a:cubicBezTo>
                    <a:pt x="3548" y="421"/>
                    <a:pt x="3527" y="415"/>
                    <a:pt x="3506" y="415"/>
                  </a:cubicBezTo>
                  <a:cubicBezTo>
                    <a:pt x="3216" y="415"/>
                    <a:pt x="2770" y="1558"/>
                    <a:pt x="2770" y="1558"/>
                  </a:cubicBezTo>
                  <a:cubicBezTo>
                    <a:pt x="2770" y="1558"/>
                    <a:pt x="2881" y="73"/>
                    <a:pt x="2487" y="3"/>
                  </a:cubicBezTo>
                  <a:cubicBezTo>
                    <a:pt x="2478" y="1"/>
                    <a:pt x="2469" y="0"/>
                    <a:pt x="2460"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33"/>
            <p:cNvSpPr/>
            <p:nvPr/>
          </p:nvSpPr>
          <p:spPr>
            <a:xfrm>
              <a:off x="6056466" y="245326"/>
              <a:ext cx="37665" cy="11866"/>
            </a:xfrm>
            <a:custGeom>
              <a:avLst/>
              <a:gdLst/>
              <a:ahLst/>
              <a:cxnLst/>
              <a:rect l="l" t="t" r="r" b="b"/>
              <a:pathLst>
                <a:path w="1260" h="397" extrusionOk="0">
                  <a:moveTo>
                    <a:pt x="594" y="0"/>
                  </a:moveTo>
                  <a:cubicBezTo>
                    <a:pt x="391" y="0"/>
                    <a:pt x="192" y="71"/>
                    <a:pt x="36" y="198"/>
                  </a:cubicBezTo>
                  <a:cubicBezTo>
                    <a:pt x="5" y="222"/>
                    <a:pt x="1" y="269"/>
                    <a:pt x="26" y="300"/>
                  </a:cubicBezTo>
                  <a:cubicBezTo>
                    <a:pt x="40" y="318"/>
                    <a:pt x="60" y="327"/>
                    <a:pt x="81" y="327"/>
                  </a:cubicBezTo>
                  <a:cubicBezTo>
                    <a:pt x="98" y="327"/>
                    <a:pt x="114" y="321"/>
                    <a:pt x="128" y="311"/>
                  </a:cubicBezTo>
                  <a:cubicBezTo>
                    <a:pt x="259" y="207"/>
                    <a:pt x="426" y="147"/>
                    <a:pt x="591" y="147"/>
                  </a:cubicBezTo>
                  <a:cubicBezTo>
                    <a:pt x="607" y="147"/>
                    <a:pt x="623" y="147"/>
                    <a:pt x="639" y="149"/>
                  </a:cubicBezTo>
                  <a:cubicBezTo>
                    <a:pt x="820" y="158"/>
                    <a:pt x="999" y="242"/>
                    <a:pt x="1123" y="374"/>
                  </a:cubicBezTo>
                  <a:cubicBezTo>
                    <a:pt x="1137" y="390"/>
                    <a:pt x="1157" y="397"/>
                    <a:pt x="1177" y="397"/>
                  </a:cubicBezTo>
                  <a:cubicBezTo>
                    <a:pt x="1196" y="397"/>
                    <a:pt x="1213" y="390"/>
                    <a:pt x="1229" y="377"/>
                  </a:cubicBezTo>
                  <a:cubicBezTo>
                    <a:pt x="1257" y="349"/>
                    <a:pt x="1260" y="304"/>
                    <a:pt x="1232" y="274"/>
                  </a:cubicBezTo>
                  <a:cubicBezTo>
                    <a:pt x="1079" y="115"/>
                    <a:pt x="868" y="16"/>
                    <a:pt x="649" y="2"/>
                  </a:cubicBezTo>
                  <a:cubicBezTo>
                    <a:pt x="630" y="1"/>
                    <a:pt x="612" y="0"/>
                    <a:pt x="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33"/>
            <p:cNvSpPr/>
            <p:nvPr/>
          </p:nvSpPr>
          <p:spPr>
            <a:xfrm>
              <a:off x="6002212" y="286066"/>
              <a:ext cx="575759" cy="553473"/>
            </a:xfrm>
            <a:custGeom>
              <a:avLst/>
              <a:gdLst/>
              <a:ahLst/>
              <a:cxnLst/>
              <a:rect l="l" t="t" r="r" b="b"/>
              <a:pathLst>
                <a:path w="19261" h="18517" extrusionOk="0">
                  <a:moveTo>
                    <a:pt x="2872" y="1"/>
                  </a:moveTo>
                  <a:cubicBezTo>
                    <a:pt x="2412" y="149"/>
                    <a:pt x="1970" y="236"/>
                    <a:pt x="1555" y="236"/>
                  </a:cubicBezTo>
                  <a:cubicBezTo>
                    <a:pt x="1216" y="236"/>
                    <a:pt x="894" y="178"/>
                    <a:pt x="594" y="47"/>
                  </a:cubicBezTo>
                  <a:lnTo>
                    <a:pt x="594" y="47"/>
                  </a:lnTo>
                  <a:cubicBezTo>
                    <a:pt x="594" y="48"/>
                    <a:pt x="1" y="6818"/>
                    <a:pt x="3594" y="10799"/>
                  </a:cubicBezTo>
                  <a:cubicBezTo>
                    <a:pt x="2944" y="11708"/>
                    <a:pt x="1956" y="13344"/>
                    <a:pt x="1335" y="15176"/>
                  </a:cubicBezTo>
                  <a:cubicBezTo>
                    <a:pt x="1240" y="15457"/>
                    <a:pt x="1152" y="15743"/>
                    <a:pt x="1078" y="16033"/>
                  </a:cubicBezTo>
                  <a:cubicBezTo>
                    <a:pt x="2842" y="17194"/>
                    <a:pt x="5441" y="17962"/>
                    <a:pt x="8485" y="18517"/>
                  </a:cubicBezTo>
                  <a:cubicBezTo>
                    <a:pt x="8485" y="18517"/>
                    <a:pt x="8686" y="17124"/>
                    <a:pt x="8969" y="15616"/>
                  </a:cubicBezTo>
                  <a:cubicBezTo>
                    <a:pt x="9098" y="14922"/>
                    <a:pt x="9246" y="14200"/>
                    <a:pt x="9401" y="13581"/>
                  </a:cubicBezTo>
                  <a:cubicBezTo>
                    <a:pt x="9974" y="13677"/>
                    <a:pt x="10540" y="13720"/>
                    <a:pt x="11092" y="13720"/>
                  </a:cubicBezTo>
                  <a:cubicBezTo>
                    <a:pt x="15603" y="13720"/>
                    <a:pt x="19261" y="10871"/>
                    <a:pt x="19261" y="10869"/>
                  </a:cubicBezTo>
                  <a:cubicBezTo>
                    <a:pt x="18418" y="10494"/>
                    <a:pt x="17883" y="9878"/>
                    <a:pt x="17539" y="9113"/>
                  </a:cubicBezTo>
                  <a:cubicBezTo>
                    <a:pt x="16580" y="9925"/>
                    <a:pt x="15060" y="10381"/>
                    <a:pt x="13318" y="10397"/>
                  </a:cubicBezTo>
                  <a:cubicBezTo>
                    <a:pt x="13291" y="10397"/>
                    <a:pt x="13264" y="10397"/>
                    <a:pt x="13236" y="10397"/>
                  </a:cubicBezTo>
                  <a:cubicBezTo>
                    <a:pt x="11277" y="10397"/>
                    <a:pt x="9047" y="9847"/>
                    <a:pt x="7023" y="8624"/>
                  </a:cubicBezTo>
                  <a:cubicBezTo>
                    <a:pt x="6986" y="8601"/>
                    <a:pt x="6947" y="8577"/>
                    <a:pt x="6910" y="8553"/>
                  </a:cubicBezTo>
                  <a:cubicBezTo>
                    <a:pt x="5916" y="7921"/>
                    <a:pt x="5161" y="7017"/>
                    <a:pt x="4588" y="6032"/>
                  </a:cubicBezTo>
                  <a:cubicBezTo>
                    <a:pt x="4176" y="5324"/>
                    <a:pt x="3858" y="4573"/>
                    <a:pt x="3614" y="3847"/>
                  </a:cubicBezTo>
                  <a:cubicBezTo>
                    <a:pt x="2915" y="1779"/>
                    <a:pt x="2872" y="1"/>
                    <a:pt x="28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33"/>
            <p:cNvSpPr/>
            <p:nvPr/>
          </p:nvSpPr>
          <p:spPr>
            <a:xfrm>
              <a:off x="6129853" y="466303"/>
              <a:ext cx="270527" cy="160330"/>
            </a:xfrm>
            <a:custGeom>
              <a:avLst/>
              <a:gdLst/>
              <a:ahLst/>
              <a:cxnLst/>
              <a:rect l="l" t="t" r="r" b="b"/>
              <a:pathLst>
                <a:path w="9050" h="5364" extrusionOk="0">
                  <a:moveTo>
                    <a:pt x="319" y="1"/>
                  </a:moveTo>
                  <a:cubicBezTo>
                    <a:pt x="0" y="1789"/>
                    <a:pt x="20" y="3714"/>
                    <a:pt x="2317" y="4853"/>
                  </a:cubicBezTo>
                  <a:cubicBezTo>
                    <a:pt x="3036" y="5210"/>
                    <a:pt x="3840" y="5363"/>
                    <a:pt x="4692" y="5363"/>
                  </a:cubicBezTo>
                  <a:cubicBezTo>
                    <a:pt x="6076" y="5363"/>
                    <a:pt x="7583" y="4959"/>
                    <a:pt x="9050" y="4367"/>
                  </a:cubicBezTo>
                  <a:lnTo>
                    <a:pt x="9050" y="4367"/>
                  </a:lnTo>
                  <a:cubicBezTo>
                    <a:pt x="9018" y="4367"/>
                    <a:pt x="8986" y="4367"/>
                    <a:pt x="8954" y="4367"/>
                  </a:cubicBezTo>
                  <a:cubicBezTo>
                    <a:pt x="6998" y="4367"/>
                    <a:pt x="4772" y="3816"/>
                    <a:pt x="2754" y="2594"/>
                  </a:cubicBezTo>
                  <a:cubicBezTo>
                    <a:pt x="2718" y="2571"/>
                    <a:pt x="2679" y="2546"/>
                    <a:pt x="2641" y="2523"/>
                  </a:cubicBezTo>
                  <a:cubicBezTo>
                    <a:pt x="1648" y="1891"/>
                    <a:pt x="894" y="987"/>
                    <a:pt x="319"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33"/>
            <p:cNvSpPr/>
            <p:nvPr/>
          </p:nvSpPr>
          <p:spPr>
            <a:xfrm>
              <a:off x="6141780" y="513559"/>
              <a:ext cx="174094" cy="123386"/>
            </a:xfrm>
            <a:custGeom>
              <a:avLst/>
              <a:gdLst/>
              <a:ahLst/>
              <a:cxnLst/>
              <a:rect l="l" t="t" r="r" b="b"/>
              <a:pathLst>
                <a:path w="5824" h="4128" extrusionOk="0">
                  <a:moveTo>
                    <a:pt x="2112" y="1"/>
                  </a:moveTo>
                  <a:cubicBezTo>
                    <a:pt x="1962" y="1"/>
                    <a:pt x="1832" y="25"/>
                    <a:pt x="1730" y="77"/>
                  </a:cubicBezTo>
                  <a:cubicBezTo>
                    <a:pt x="573" y="668"/>
                    <a:pt x="1" y="1754"/>
                    <a:pt x="38" y="2001"/>
                  </a:cubicBezTo>
                  <a:cubicBezTo>
                    <a:pt x="42" y="2033"/>
                    <a:pt x="60" y="2045"/>
                    <a:pt x="89" y="2045"/>
                  </a:cubicBezTo>
                  <a:cubicBezTo>
                    <a:pt x="176" y="2045"/>
                    <a:pt x="366" y="1944"/>
                    <a:pt x="653" y="1944"/>
                  </a:cubicBezTo>
                  <a:cubicBezTo>
                    <a:pt x="1030" y="1944"/>
                    <a:pt x="1573" y="2119"/>
                    <a:pt x="2264" y="2932"/>
                  </a:cubicBezTo>
                  <a:cubicBezTo>
                    <a:pt x="2264" y="2932"/>
                    <a:pt x="2277" y="2932"/>
                    <a:pt x="2302" y="2932"/>
                  </a:cubicBezTo>
                  <a:cubicBezTo>
                    <a:pt x="2584" y="2932"/>
                    <a:pt x="4307" y="2974"/>
                    <a:pt x="4367" y="3992"/>
                  </a:cubicBezTo>
                  <a:cubicBezTo>
                    <a:pt x="4372" y="4086"/>
                    <a:pt x="4405" y="4127"/>
                    <a:pt x="4456" y="4127"/>
                  </a:cubicBezTo>
                  <a:cubicBezTo>
                    <a:pt x="4777" y="4127"/>
                    <a:pt x="5823" y="2458"/>
                    <a:pt x="5287" y="1690"/>
                  </a:cubicBezTo>
                  <a:cubicBezTo>
                    <a:pt x="4753" y="924"/>
                    <a:pt x="3045" y="1"/>
                    <a:pt x="2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33"/>
            <p:cNvSpPr/>
            <p:nvPr/>
          </p:nvSpPr>
          <p:spPr>
            <a:xfrm>
              <a:off x="6183480" y="531164"/>
              <a:ext cx="104654" cy="74217"/>
            </a:xfrm>
            <a:custGeom>
              <a:avLst/>
              <a:gdLst/>
              <a:ahLst/>
              <a:cxnLst/>
              <a:rect l="l" t="t" r="r" b="b"/>
              <a:pathLst>
                <a:path w="3501" h="2483" extrusionOk="0">
                  <a:moveTo>
                    <a:pt x="399" y="0"/>
                  </a:moveTo>
                  <a:cubicBezTo>
                    <a:pt x="398" y="0"/>
                    <a:pt x="1" y="1499"/>
                    <a:pt x="725" y="2280"/>
                  </a:cubicBezTo>
                  <a:cubicBezTo>
                    <a:pt x="859" y="2424"/>
                    <a:pt x="1034" y="2483"/>
                    <a:pt x="1233" y="2483"/>
                  </a:cubicBezTo>
                  <a:cubicBezTo>
                    <a:pt x="2108" y="2483"/>
                    <a:pt x="3419" y="1335"/>
                    <a:pt x="3501" y="1283"/>
                  </a:cubicBezTo>
                  <a:lnTo>
                    <a:pt x="399" y="0"/>
                  </a:ln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33"/>
            <p:cNvSpPr/>
            <p:nvPr/>
          </p:nvSpPr>
          <p:spPr>
            <a:xfrm>
              <a:off x="6087017" y="373225"/>
              <a:ext cx="96911" cy="86741"/>
            </a:xfrm>
            <a:custGeom>
              <a:avLst/>
              <a:gdLst/>
              <a:ahLst/>
              <a:cxnLst/>
              <a:rect l="l" t="t" r="r" b="b"/>
              <a:pathLst>
                <a:path w="3242" h="2902" extrusionOk="0">
                  <a:moveTo>
                    <a:pt x="1339" y="1"/>
                  </a:moveTo>
                  <a:cubicBezTo>
                    <a:pt x="1027" y="1"/>
                    <a:pt x="733" y="106"/>
                    <a:pt x="513" y="321"/>
                  </a:cubicBezTo>
                  <a:cubicBezTo>
                    <a:pt x="1" y="824"/>
                    <a:pt x="83" y="1736"/>
                    <a:pt x="694" y="2361"/>
                  </a:cubicBezTo>
                  <a:cubicBezTo>
                    <a:pt x="1043" y="2717"/>
                    <a:pt x="1490" y="2902"/>
                    <a:pt x="1905" y="2902"/>
                  </a:cubicBezTo>
                  <a:cubicBezTo>
                    <a:pt x="2217" y="2902"/>
                    <a:pt x="2511" y="2797"/>
                    <a:pt x="2731" y="2581"/>
                  </a:cubicBezTo>
                  <a:cubicBezTo>
                    <a:pt x="3242" y="2079"/>
                    <a:pt x="3161" y="1165"/>
                    <a:pt x="2549" y="542"/>
                  </a:cubicBezTo>
                  <a:cubicBezTo>
                    <a:pt x="2199" y="185"/>
                    <a:pt x="1753" y="1"/>
                    <a:pt x="1339" y="1"/>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33"/>
            <p:cNvSpPr/>
            <p:nvPr/>
          </p:nvSpPr>
          <p:spPr>
            <a:xfrm>
              <a:off x="6110064" y="395194"/>
              <a:ext cx="37336" cy="39813"/>
            </a:xfrm>
            <a:custGeom>
              <a:avLst/>
              <a:gdLst/>
              <a:ahLst/>
              <a:cxnLst/>
              <a:rect l="l" t="t" r="r" b="b"/>
              <a:pathLst>
                <a:path w="1249" h="1332" extrusionOk="0">
                  <a:moveTo>
                    <a:pt x="88" y="1"/>
                  </a:moveTo>
                  <a:cubicBezTo>
                    <a:pt x="78" y="1"/>
                    <a:pt x="72" y="1"/>
                    <a:pt x="71" y="1"/>
                  </a:cubicBezTo>
                  <a:cubicBezTo>
                    <a:pt x="32" y="6"/>
                    <a:pt x="0" y="40"/>
                    <a:pt x="3" y="79"/>
                  </a:cubicBezTo>
                  <a:cubicBezTo>
                    <a:pt x="6" y="120"/>
                    <a:pt x="36" y="148"/>
                    <a:pt x="80" y="148"/>
                  </a:cubicBezTo>
                  <a:cubicBezTo>
                    <a:pt x="82" y="148"/>
                    <a:pt x="89" y="148"/>
                    <a:pt x="100" y="148"/>
                  </a:cubicBezTo>
                  <a:cubicBezTo>
                    <a:pt x="234" y="148"/>
                    <a:pt x="957" y="202"/>
                    <a:pt x="1099" y="1268"/>
                  </a:cubicBezTo>
                  <a:cubicBezTo>
                    <a:pt x="1104" y="1304"/>
                    <a:pt x="1134" y="1331"/>
                    <a:pt x="1171" y="1331"/>
                  </a:cubicBezTo>
                  <a:lnTo>
                    <a:pt x="1179" y="1331"/>
                  </a:lnTo>
                  <a:cubicBezTo>
                    <a:pt x="1220" y="1325"/>
                    <a:pt x="1248" y="1289"/>
                    <a:pt x="1243" y="1248"/>
                  </a:cubicBezTo>
                  <a:cubicBezTo>
                    <a:pt x="1084" y="52"/>
                    <a:pt x="22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33"/>
            <p:cNvSpPr/>
            <p:nvPr/>
          </p:nvSpPr>
          <p:spPr>
            <a:xfrm>
              <a:off x="6113980" y="410050"/>
              <a:ext cx="28338" cy="17097"/>
            </a:xfrm>
            <a:custGeom>
              <a:avLst/>
              <a:gdLst/>
              <a:ahLst/>
              <a:cxnLst/>
              <a:rect l="l" t="t" r="r" b="b"/>
              <a:pathLst>
                <a:path w="948" h="572" extrusionOk="0">
                  <a:moveTo>
                    <a:pt x="521" y="1"/>
                  </a:moveTo>
                  <a:cubicBezTo>
                    <a:pt x="434" y="1"/>
                    <a:pt x="356" y="20"/>
                    <a:pt x="286" y="58"/>
                  </a:cubicBezTo>
                  <a:cubicBezTo>
                    <a:pt x="52" y="185"/>
                    <a:pt x="9" y="476"/>
                    <a:pt x="8" y="488"/>
                  </a:cubicBezTo>
                  <a:cubicBezTo>
                    <a:pt x="1" y="529"/>
                    <a:pt x="29" y="566"/>
                    <a:pt x="70" y="571"/>
                  </a:cubicBezTo>
                  <a:lnTo>
                    <a:pt x="80" y="571"/>
                  </a:lnTo>
                  <a:cubicBezTo>
                    <a:pt x="116" y="571"/>
                    <a:pt x="149" y="545"/>
                    <a:pt x="155" y="505"/>
                  </a:cubicBezTo>
                  <a:cubicBezTo>
                    <a:pt x="155" y="504"/>
                    <a:pt x="187" y="276"/>
                    <a:pt x="356" y="185"/>
                  </a:cubicBezTo>
                  <a:cubicBezTo>
                    <a:pt x="404" y="159"/>
                    <a:pt x="458" y="146"/>
                    <a:pt x="519" y="146"/>
                  </a:cubicBezTo>
                  <a:cubicBezTo>
                    <a:pt x="610" y="146"/>
                    <a:pt x="715" y="174"/>
                    <a:pt x="834" y="230"/>
                  </a:cubicBezTo>
                  <a:cubicBezTo>
                    <a:pt x="844" y="235"/>
                    <a:pt x="854" y="237"/>
                    <a:pt x="865" y="237"/>
                  </a:cubicBezTo>
                  <a:cubicBezTo>
                    <a:pt x="892" y="237"/>
                    <a:pt x="918" y="221"/>
                    <a:pt x="931" y="195"/>
                  </a:cubicBezTo>
                  <a:cubicBezTo>
                    <a:pt x="948" y="159"/>
                    <a:pt x="932" y="116"/>
                    <a:pt x="896" y="97"/>
                  </a:cubicBezTo>
                  <a:cubicBezTo>
                    <a:pt x="758" y="33"/>
                    <a:pt x="632" y="1"/>
                    <a:pt x="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33"/>
            <p:cNvSpPr/>
            <p:nvPr/>
          </p:nvSpPr>
          <p:spPr>
            <a:xfrm>
              <a:off x="6154574" y="255817"/>
              <a:ext cx="118464" cy="134654"/>
            </a:xfrm>
            <a:custGeom>
              <a:avLst/>
              <a:gdLst/>
              <a:ahLst/>
              <a:cxnLst/>
              <a:rect l="l" t="t" r="r" b="b"/>
              <a:pathLst>
                <a:path w="3963" h="4505" extrusionOk="0">
                  <a:moveTo>
                    <a:pt x="2145" y="1"/>
                  </a:moveTo>
                  <a:cubicBezTo>
                    <a:pt x="2109" y="87"/>
                    <a:pt x="646" y="876"/>
                    <a:pt x="1" y="4505"/>
                  </a:cubicBezTo>
                  <a:lnTo>
                    <a:pt x="3963" y="880"/>
                  </a:lnTo>
                  <a:lnTo>
                    <a:pt x="21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33"/>
            <p:cNvSpPr/>
            <p:nvPr/>
          </p:nvSpPr>
          <p:spPr>
            <a:xfrm>
              <a:off x="6105550" y="255578"/>
              <a:ext cx="418674" cy="333423"/>
            </a:xfrm>
            <a:custGeom>
              <a:avLst/>
              <a:gdLst/>
              <a:ahLst/>
              <a:cxnLst/>
              <a:rect l="l" t="t" r="r" b="b"/>
              <a:pathLst>
                <a:path w="14006" h="11155" extrusionOk="0">
                  <a:moveTo>
                    <a:pt x="6869" y="0"/>
                  </a:moveTo>
                  <a:cubicBezTo>
                    <a:pt x="6413" y="0"/>
                    <a:pt x="5958" y="58"/>
                    <a:pt x="5514" y="189"/>
                  </a:cubicBezTo>
                  <a:cubicBezTo>
                    <a:pt x="4389" y="520"/>
                    <a:pt x="3327" y="1322"/>
                    <a:pt x="2493" y="2835"/>
                  </a:cubicBezTo>
                  <a:cubicBezTo>
                    <a:pt x="2489" y="2837"/>
                    <a:pt x="2489" y="2840"/>
                    <a:pt x="2489" y="2840"/>
                  </a:cubicBezTo>
                  <a:cubicBezTo>
                    <a:pt x="2320" y="3152"/>
                    <a:pt x="2156" y="3492"/>
                    <a:pt x="2006" y="3866"/>
                  </a:cubicBezTo>
                  <a:cubicBezTo>
                    <a:pt x="1804" y="4360"/>
                    <a:pt x="1470" y="4784"/>
                    <a:pt x="1068" y="5148"/>
                  </a:cubicBezTo>
                  <a:cubicBezTo>
                    <a:pt x="894" y="5303"/>
                    <a:pt x="756" y="5485"/>
                    <a:pt x="660" y="5693"/>
                  </a:cubicBezTo>
                  <a:cubicBezTo>
                    <a:pt x="0" y="7117"/>
                    <a:pt x="1514" y="9220"/>
                    <a:pt x="4042" y="10393"/>
                  </a:cubicBezTo>
                  <a:cubicBezTo>
                    <a:pt x="5147" y="10906"/>
                    <a:pt x="6262" y="11155"/>
                    <a:pt x="7222" y="11155"/>
                  </a:cubicBezTo>
                  <a:cubicBezTo>
                    <a:pt x="7632" y="11155"/>
                    <a:pt x="8013" y="11109"/>
                    <a:pt x="8354" y="11020"/>
                  </a:cubicBezTo>
                  <a:cubicBezTo>
                    <a:pt x="8548" y="10966"/>
                    <a:pt x="8745" y="10918"/>
                    <a:pt x="8947" y="10890"/>
                  </a:cubicBezTo>
                  <a:cubicBezTo>
                    <a:pt x="10708" y="10642"/>
                    <a:pt x="11976" y="9439"/>
                    <a:pt x="12718" y="7837"/>
                  </a:cubicBezTo>
                  <a:cubicBezTo>
                    <a:pt x="14005" y="5058"/>
                    <a:pt x="12667" y="1792"/>
                    <a:pt x="9395" y="520"/>
                  </a:cubicBezTo>
                  <a:cubicBezTo>
                    <a:pt x="8593" y="207"/>
                    <a:pt x="7729" y="0"/>
                    <a:pt x="6869"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33"/>
            <p:cNvSpPr/>
            <p:nvPr/>
          </p:nvSpPr>
          <p:spPr>
            <a:xfrm>
              <a:off x="6180072" y="261108"/>
              <a:ext cx="304814" cy="271013"/>
            </a:xfrm>
            <a:custGeom>
              <a:avLst/>
              <a:gdLst/>
              <a:ahLst/>
              <a:cxnLst/>
              <a:rect l="l" t="t" r="r" b="b"/>
              <a:pathLst>
                <a:path w="10197" h="9067" extrusionOk="0">
                  <a:moveTo>
                    <a:pt x="3230" y="0"/>
                  </a:moveTo>
                  <a:cubicBezTo>
                    <a:pt x="3160" y="0"/>
                    <a:pt x="3090" y="1"/>
                    <a:pt x="3021" y="3"/>
                  </a:cubicBezTo>
                  <a:cubicBezTo>
                    <a:pt x="1896" y="333"/>
                    <a:pt x="834" y="1134"/>
                    <a:pt x="0" y="2648"/>
                  </a:cubicBezTo>
                  <a:cubicBezTo>
                    <a:pt x="64" y="2560"/>
                    <a:pt x="829" y="1523"/>
                    <a:pt x="1842" y="1523"/>
                  </a:cubicBezTo>
                  <a:cubicBezTo>
                    <a:pt x="2042" y="1523"/>
                    <a:pt x="2253" y="1564"/>
                    <a:pt x="2469" y="1660"/>
                  </a:cubicBezTo>
                  <a:cubicBezTo>
                    <a:pt x="3808" y="2259"/>
                    <a:pt x="5452" y="2263"/>
                    <a:pt x="5497" y="2263"/>
                  </a:cubicBezTo>
                  <a:cubicBezTo>
                    <a:pt x="5498" y="2263"/>
                    <a:pt x="5498" y="2263"/>
                    <a:pt x="5498" y="2263"/>
                  </a:cubicBezTo>
                  <a:lnTo>
                    <a:pt x="5498" y="2263"/>
                  </a:lnTo>
                  <a:cubicBezTo>
                    <a:pt x="5405" y="2395"/>
                    <a:pt x="5038" y="2422"/>
                    <a:pt x="4757" y="2422"/>
                  </a:cubicBezTo>
                  <a:cubicBezTo>
                    <a:pt x="4567" y="2422"/>
                    <a:pt x="4417" y="2410"/>
                    <a:pt x="4417" y="2410"/>
                  </a:cubicBezTo>
                  <a:lnTo>
                    <a:pt x="4417" y="2410"/>
                  </a:lnTo>
                  <a:cubicBezTo>
                    <a:pt x="5612" y="3588"/>
                    <a:pt x="7996" y="3744"/>
                    <a:pt x="7996" y="3744"/>
                  </a:cubicBezTo>
                  <a:cubicBezTo>
                    <a:pt x="7154" y="4655"/>
                    <a:pt x="7624" y="6150"/>
                    <a:pt x="7624" y="6150"/>
                  </a:cubicBezTo>
                  <a:cubicBezTo>
                    <a:pt x="7466" y="7068"/>
                    <a:pt x="7192" y="9066"/>
                    <a:pt x="7192" y="9066"/>
                  </a:cubicBezTo>
                  <a:cubicBezTo>
                    <a:pt x="7192" y="9066"/>
                    <a:pt x="8986" y="7851"/>
                    <a:pt x="9591" y="6389"/>
                  </a:cubicBezTo>
                  <a:cubicBezTo>
                    <a:pt x="10197" y="4928"/>
                    <a:pt x="9684" y="2949"/>
                    <a:pt x="8678" y="1749"/>
                  </a:cubicBezTo>
                  <a:cubicBezTo>
                    <a:pt x="7845" y="758"/>
                    <a:pt x="5178" y="0"/>
                    <a:pt x="3230" y="0"/>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33"/>
            <p:cNvSpPr/>
            <p:nvPr/>
          </p:nvSpPr>
          <p:spPr>
            <a:xfrm>
              <a:off x="6200907" y="331050"/>
              <a:ext cx="38830" cy="46688"/>
            </a:xfrm>
            <a:custGeom>
              <a:avLst/>
              <a:gdLst/>
              <a:ahLst/>
              <a:cxnLst/>
              <a:rect l="l" t="t" r="r" b="b"/>
              <a:pathLst>
                <a:path w="1299" h="1562" extrusionOk="0">
                  <a:moveTo>
                    <a:pt x="160" y="1"/>
                  </a:moveTo>
                  <a:cubicBezTo>
                    <a:pt x="91" y="1"/>
                    <a:pt x="28" y="49"/>
                    <a:pt x="16" y="119"/>
                  </a:cubicBezTo>
                  <a:cubicBezTo>
                    <a:pt x="0" y="198"/>
                    <a:pt x="53" y="276"/>
                    <a:pt x="133" y="290"/>
                  </a:cubicBezTo>
                  <a:cubicBezTo>
                    <a:pt x="935" y="441"/>
                    <a:pt x="998" y="1384"/>
                    <a:pt x="1001" y="1425"/>
                  </a:cubicBezTo>
                  <a:cubicBezTo>
                    <a:pt x="1005" y="1502"/>
                    <a:pt x="1069" y="1562"/>
                    <a:pt x="1147" y="1562"/>
                  </a:cubicBezTo>
                  <a:lnTo>
                    <a:pt x="1158" y="1562"/>
                  </a:lnTo>
                  <a:cubicBezTo>
                    <a:pt x="1237" y="1559"/>
                    <a:pt x="1299" y="1490"/>
                    <a:pt x="1295" y="1409"/>
                  </a:cubicBezTo>
                  <a:cubicBezTo>
                    <a:pt x="1272" y="990"/>
                    <a:pt x="1012" y="157"/>
                    <a:pt x="187" y="3"/>
                  </a:cubicBezTo>
                  <a:cubicBezTo>
                    <a:pt x="178" y="2"/>
                    <a:pt x="169"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33"/>
            <p:cNvSpPr/>
            <p:nvPr/>
          </p:nvSpPr>
          <p:spPr>
            <a:xfrm>
              <a:off x="6290136" y="397466"/>
              <a:ext cx="63312" cy="23195"/>
            </a:xfrm>
            <a:custGeom>
              <a:avLst/>
              <a:gdLst/>
              <a:ahLst/>
              <a:cxnLst/>
              <a:rect l="l" t="t" r="r" b="b"/>
              <a:pathLst>
                <a:path w="2118" h="776" extrusionOk="0">
                  <a:moveTo>
                    <a:pt x="698" y="1"/>
                  </a:moveTo>
                  <a:cubicBezTo>
                    <a:pt x="515" y="1"/>
                    <a:pt x="321" y="29"/>
                    <a:pt x="119" y="98"/>
                  </a:cubicBezTo>
                  <a:cubicBezTo>
                    <a:pt x="42" y="122"/>
                    <a:pt x="1" y="206"/>
                    <a:pt x="28" y="283"/>
                  </a:cubicBezTo>
                  <a:cubicBezTo>
                    <a:pt x="47" y="344"/>
                    <a:pt x="104" y="382"/>
                    <a:pt x="164" y="382"/>
                  </a:cubicBezTo>
                  <a:cubicBezTo>
                    <a:pt x="180" y="382"/>
                    <a:pt x="197" y="380"/>
                    <a:pt x="212" y="374"/>
                  </a:cubicBezTo>
                  <a:cubicBezTo>
                    <a:pt x="377" y="318"/>
                    <a:pt x="537" y="295"/>
                    <a:pt x="689" y="295"/>
                  </a:cubicBezTo>
                  <a:cubicBezTo>
                    <a:pt x="1352" y="295"/>
                    <a:pt x="1851" y="733"/>
                    <a:pt x="1857" y="738"/>
                  </a:cubicBezTo>
                  <a:cubicBezTo>
                    <a:pt x="1885" y="762"/>
                    <a:pt x="1919" y="775"/>
                    <a:pt x="1954" y="775"/>
                  </a:cubicBezTo>
                  <a:cubicBezTo>
                    <a:pt x="1994" y="775"/>
                    <a:pt x="2033" y="757"/>
                    <a:pt x="2063" y="727"/>
                  </a:cubicBezTo>
                  <a:cubicBezTo>
                    <a:pt x="2118" y="668"/>
                    <a:pt x="2112" y="576"/>
                    <a:pt x="2053" y="521"/>
                  </a:cubicBezTo>
                  <a:cubicBezTo>
                    <a:pt x="2025" y="494"/>
                    <a:pt x="1464"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33"/>
            <p:cNvSpPr/>
            <p:nvPr/>
          </p:nvSpPr>
          <p:spPr>
            <a:xfrm>
              <a:off x="6276505" y="469202"/>
              <a:ext cx="70845" cy="60228"/>
            </a:xfrm>
            <a:custGeom>
              <a:avLst/>
              <a:gdLst/>
              <a:ahLst/>
              <a:cxnLst/>
              <a:rect l="l" t="t" r="r" b="b"/>
              <a:pathLst>
                <a:path w="2370" h="2015" extrusionOk="0">
                  <a:moveTo>
                    <a:pt x="1011" y="1"/>
                  </a:moveTo>
                  <a:cubicBezTo>
                    <a:pt x="744" y="1"/>
                    <a:pt x="494" y="102"/>
                    <a:pt x="328" y="305"/>
                  </a:cubicBezTo>
                  <a:cubicBezTo>
                    <a:pt x="1" y="704"/>
                    <a:pt x="121" y="1341"/>
                    <a:pt x="594" y="1729"/>
                  </a:cubicBezTo>
                  <a:cubicBezTo>
                    <a:pt x="827" y="1919"/>
                    <a:pt x="1102" y="2014"/>
                    <a:pt x="1360" y="2014"/>
                  </a:cubicBezTo>
                  <a:cubicBezTo>
                    <a:pt x="1627" y="2014"/>
                    <a:pt x="1877" y="1912"/>
                    <a:pt x="2043" y="1709"/>
                  </a:cubicBezTo>
                  <a:cubicBezTo>
                    <a:pt x="2369" y="1311"/>
                    <a:pt x="2249" y="674"/>
                    <a:pt x="1776" y="286"/>
                  </a:cubicBezTo>
                  <a:cubicBezTo>
                    <a:pt x="1544" y="96"/>
                    <a:pt x="1269" y="1"/>
                    <a:pt x="1011" y="1"/>
                  </a:cubicBezTo>
                  <a:close/>
                </a:path>
              </a:pathLst>
            </a:custGeom>
            <a:solidFill>
              <a:srgbClr val="E6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33"/>
            <p:cNvSpPr/>
            <p:nvPr/>
          </p:nvSpPr>
          <p:spPr>
            <a:xfrm>
              <a:off x="6135771" y="394088"/>
              <a:ext cx="54165" cy="51381"/>
            </a:xfrm>
            <a:custGeom>
              <a:avLst/>
              <a:gdLst/>
              <a:ahLst/>
              <a:cxnLst/>
              <a:rect l="l" t="t" r="r" b="b"/>
              <a:pathLst>
                <a:path w="1812" h="1719" extrusionOk="0">
                  <a:moveTo>
                    <a:pt x="1094" y="0"/>
                  </a:moveTo>
                  <a:cubicBezTo>
                    <a:pt x="832" y="0"/>
                    <a:pt x="545" y="139"/>
                    <a:pt x="337" y="394"/>
                  </a:cubicBezTo>
                  <a:cubicBezTo>
                    <a:pt x="11" y="792"/>
                    <a:pt x="0" y="1324"/>
                    <a:pt x="315" y="1581"/>
                  </a:cubicBezTo>
                  <a:cubicBezTo>
                    <a:pt x="428" y="1674"/>
                    <a:pt x="568" y="1719"/>
                    <a:pt x="716" y="1719"/>
                  </a:cubicBezTo>
                  <a:cubicBezTo>
                    <a:pt x="978" y="1719"/>
                    <a:pt x="1265" y="1580"/>
                    <a:pt x="1474" y="1326"/>
                  </a:cubicBezTo>
                  <a:cubicBezTo>
                    <a:pt x="1800" y="926"/>
                    <a:pt x="1811" y="396"/>
                    <a:pt x="1496" y="139"/>
                  </a:cubicBezTo>
                  <a:cubicBezTo>
                    <a:pt x="1383" y="45"/>
                    <a:pt x="1242" y="0"/>
                    <a:pt x="1094" y="0"/>
                  </a:cubicBezTo>
                  <a:close/>
                </a:path>
              </a:pathLst>
            </a:custGeom>
            <a:solidFill>
              <a:srgbClr val="E6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33"/>
            <p:cNvSpPr/>
            <p:nvPr/>
          </p:nvSpPr>
          <p:spPr>
            <a:xfrm>
              <a:off x="6278149" y="428940"/>
              <a:ext cx="50010" cy="32461"/>
            </a:xfrm>
            <a:custGeom>
              <a:avLst/>
              <a:gdLst/>
              <a:ahLst/>
              <a:cxnLst/>
              <a:rect l="l" t="t" r="r" b="b"/>
              <a:pathLst>
                <a:path w="1673" h="1086" extrusionOk="0">
                  <a:moveTo>
                    <a:pt x="1077" y="1"/>
                  </a:moveTo>
                  <a:cubicBezTo>
                    <a:pt x="716" y="1"/>
                    <a:pt x="350" y="116"/>
                    <a:pt x="38" y="335"/>
                  </a:cubicBezTo>
                  <a:cubicBezTo>
                    <a:pt x="12" y="352"/>
                    <a:pt x="1" y="386"/>
                    <a:pt x="9" y="415"/>
                  </a:cubicBezTo>
                  <a:cubicBezTo>
                    <a:pt x="19" y="445"/>
                    <a:pt x="47" y="466"/>
                    <a:pt x="79" y="466"/>
                  </a:cubicBezTo>
                  <a:cubicBezTo>
                    <a:pt x="622" y="476"/>
                    <a:pt x="1141" y="689"/>
                    <a:pt x="1538" y="1066"/>
                  </a:cubicBezTo>
                  <a:cubicBezTo>
                    <a:pt x="1552" y="1079"/>
                    <a:pt x="1572" y="1086"/>
                    <a:pt x="1589" y="1086"/>
                  </a:cubicBezTo>
                  <a:cubicBezTo>
                    <a:pt x="1609" y="1086"/>
                    <a:pt x="1628" y="1079"/>
                    <a:pt x="1644" y="1063"/>
                  </a:cubicBezTo>
                  <a:cubicBezTo>
                    <a:pt x="1672" y="1033"/>
                    <a:pt x="1672" y="987"/>
                    <a:pt x="1642" y="959"/>
                  </a:cubicBezTo>
                  <a:cubicBezTo>
                    <a:pt x="1274" y="610"/>
                    <a:pt x="811" y="393"/>
                    <a:pt x="317" y="335"/>
                  </a:cubicBezTo>
                  <a:cubicBezTo>
                    <a:pt x="557" y="210"/>
                    <a:pt x="818" y="145"/>
                    <a:pt x="1078" y="145"/>
                  </a:cubicBezTo>
                  <a:cubicBezTo>
                    <a:pt x="1237" y="145"/>
                    <a:pt x="1395" y="170"/>
                    <a:pt x="1546" y="219"/>
                  </a:cubicBezTo>
                  <a:cubicBezTo>
                    <a:pt x="1554" y="222"/>
                    <a:pt x="1562" y="223"/>
                    <a:pt x="1570" y="223"/>
                  </a:cubicBezTo>
                  <a:cubicBezTo>
                    <a:pt x="1600" y="223"/>
                    <a:pt x="1628" y="204"/>
                    <a:pt x="1638" y="174"/>
                  </a:cubicBezTo>
                  <a:cubicBezTo>
                    <a:pt x="1651" y="137"/>
                    <a:pt x="1630" y="95"/>
                    <a:pt x="1590" y="82"/>
                  </a:cubicBezTo>
                  <a:cubicBezTo>
                    <a:pt x="1424" y="27"/>
                    <a:pt x="1251"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33"/>
            <p:cNvSpPr/>
            <p:nvPr/>
          </p:nvSpPr>
          <p:spPr>
            <a:xfrm>
              <a:off x="6176096" y="369250"/>
              <a:ext cx="37545" cy="42205"/>
            </a:xfrm>
            <a:custGeom>
              <a:avLst/>
              <a:gdLst/>
              <a:ahLst/>
              <a:cxnLst/>
              <a:rect l="l" t="t" r="r" b="b"/>
              <a:pathLst>
                <a:path w="1256" h="1412" extrusionOk="0">
                  <a:moveTo>
                    <a:pt x="536" y="1"/>
                  </a:moveTo>
                  <a:cubicBezTo>
                    <a:pt x="519" y="1"/>
                    <a:pt x="502" y="7"/>
                    <a:pt x="487" y="20"/>
                  </a:cubicBezTo>
                  <a:cubicBezTo>
                    <a:pt x="458" y="48"/>
                    <a:pt x="456" y="94"/>
                    <a:pt x="483" y="124"/>
                  </a:cubicBezTo>
                  <a:cubicBezTo>
                    <a:pt x="732" y="395"/>
                    <a:pt x="922" y="723"/>
                    <a:pt x="1034" y="1068"/>
                  </a:cubicBezTo>
                  <a:lnTo>
                    <a:pt x="1041" y="1087"/>
                  </a:lnTo>
                  <a:cubicBezTo>
                    <a:pt x="1028" y="1077"/>
                    <a:pt x="1015" y="1064"/>
                    <a:pt x="1003" y="1054"/>
                  </a:cubicBezTo>
                  <a:cubicBezTo>
                    <a:pt x="746" y="826"/>
                    <a:pt x="437" y="648"/>
                    <a:pt x="109" y="539"/>
                  </a:cubicBezTo>
                  <a:cubicBezTo>
                    <a:pt x="100" y="536"/>
                    <a:pt x="91" y="534"/>
                    <a:pt x="83" y="534"/>
                  </a:cubicBezTo>
                  <a:cubicBezTo>
                    <a:pt x="52" y="534"/>
                    <a:pt x="24" y="554"/>
                    <a:pt x="15" y="584"/>
                  </a:cubicBezTo>
                  <a:cubicBezTo>
                    <a:pt x="0" y="621"/>
                    <a:pt x="22" y="663"/>
                    <a:pt x="61" y="676"/>
                  </a:cubicBezTo>
                  <a:cubicBezTo>
                    <a:pt x="370" y="778"/>
                    <a:pt x="662" y="946"/>
                    <a:pt x="904" y="1162"/>
                  </a:cubicBezTo>
                  <a:cubicBezTo>
                    <a:pt x="970" y="1219"/>
                    <a:pt x="1034" y="1283"/>
                    <a:pt x="1055" y="1359"/>
                  </a:cubicBezTo>
                  <a:cubicBezTo>
                    <a:pt x="1062" y="1387"/>
                    <a:pt x="1086" y="1409"/>
                    <a:pt x="1114" y="1411"/>
                  </a:cubicBezTo>
                  <a:lnTo>
                    <a:pt x="1125" y="1411"/>
                  </a:lnTo>
                  <a:cubicBezTo>
                    <a:pt x="1149" y="1411"/>
                    <a:pt x="1175" y="1397"/>
                    <a:pt x="1189" y="1379"/>
                  </a:cubicBezTo>
                  <a:cubicBezTo>
                    <a:pt x="1255" y="1267"/>
                    <a:pt x="1219" y="1155"/>
                    <a:pt x="1185" y="1056"/>
                  </a:cubicBezTo>
                  <a:lnTo>
                    <a:pt x="1175" y="1022"/>
                  </a:lnTo>
                  <a:cubicBezTo>
                    <a:pt x="1056" y="656"/>
                    <a:pt x="854" y="313"/>
                    <a:pt x="592" y="25"/>
                  </a:cubicBezTo>
                  <a:cubicBezTo>
                    <a:pt x="577" y="9"/>
                    <a:pt x="556"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33"/>
            <p:cNvSpPr/>
            <p:nvPr/>
          </p:nvSpPr>
          <p:spPr>
            <a:xfrm>
              <a:off x="6202043" y="414443"/>
              <a:ext cx="27621" cy="26034"/>
            </a:xfrm>
            <a:custGeom>
              <a:avLst/>
              <a:gdLst/>
              <a:ahLst/>
              <a:cxnLst/>
              <a:rect l="l" t="t" r="r" b="b"/>
              <a:pathLst>
                <a:path w="924" h="871" extrusionOk="0">
                  <a:moveTo>
                    <a:pt x="842" y="0"/>
                  </a:moveTo>
                  <a:cubicBezTo>
                    <a:pt x="821" y="0"/>
                    <a:pt x="801" y="9"/>
                    <a:pt x="787" y="25"/>
                  </a:cubicBezTo>
                  <a:cubicBezTo>
                    <a:pt x="725" y="94"/>
                    <a:pt x="613" y="103"/>
                    <a:pt x="495" y="111"/>
                  </a:cubicBezTo>
                  <a:cubicBezTo>
                    <a:pt x="363" y="120"/>
                    <a:pt x="212" y="132"/>
                    <a:pt x="111" y="238"/>
                  </a:cubicBezTo>
                  <a:cubicBezTo>
                    <a:pt x="34" y="317"/>
                    <a:pt x="1" y="437"/>
                    <a:pt x="20" y="560"/>
                  </a:cubicBezTo>
                  <a:cubicBezTo>
                    <a:pt x="34" y="650"/>
                    <a:pt x="77" y="742"/>
                    <a:pt x="149" y="841"/>
                  </a:cubicBezTo>
                  <a:cubicBezTo>
                    <a:pt x="166" y="859"/>
                    <a:pt x="187" y="871"/>
                    <a:pt x="209" y="871"/>
                  </a:cubicBezTo>
                  <a:cubicBezTo>
                    <a:pt x="224" y="871"/>
                    <a:pt x="239" y="866"/>
                    <a:pt x="252" y="858"/>
                  </a:cubicBezTo>
                  <a:cubicBezTo>
                    <a:pt x="283" y="832"/>
                    <a:pt x="290" y="787"/>
                    <a:pt x="267" y="755"/>
                  </a:cubicBezTo>
                  <a:cubicBezTo>
                    <a:pt x="209" y="676"/>
                    <a:pt x="176" y="604"/>
                    <a:pt x="166" y="536"/>
                  </a:cubicBezTo>
                  <a:cubicBezTo>
                    <a:pt x="153" y="461"/>
                    <a:pt x="173" y="386"/>
                    <a:pt x="217" y="341"/>
                  </a:cubicBezTo>
                  <a:cubicBezTo>
                    <a:pt x="281" y="273"/>
                    <a:pt x="390" y="266"/>
                    <a:pt x="507" y="258"/>
                  </a:cubicBezTo>
                  <a:cubicBezTo>
                    <a:pt x="643" y="249"/>
                    <a:pt x="797" y="237"/>
                    <a:pt x="897" y="122"/>
                  </a:cubicBezTo>
                  <a:cubicBezTo>
                    <a:pt x="924" y="90"/>
                    <a:pt x="921" y="45"/>
                    <a:pt x="890" y="18"/>
                  </a:cubicBezTo>
                  <a:cubicBezTo>
                    <a:pt x="876" y="6"/>
                    <a:pt x="859" y="0"/>
                    <a:pt x="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33"/>
            <p:cNvSpPr/>
            <p:nvPr/>
          </p:nvSpPr>
          <p:spPr>
            <a:xfrm>
              <a:off x="6182583" y="454586"/>
              <a:ext cx="89947" cy="57538"/>
            </a:xfrm>
            <a:custGeom>
              <a:avLst/>
              <a:gdLst/>
              <a:ahLst/>
              <a:cxnLst/>
              <a:rect l="l" t="t" r="r" b="b"/>
              <a:pathLst>
                <a:path w="3009" h="1925" extrusionOk="0">
                  <a:moveTo>
                    <a:pt x="444" y="0"/>
                  </a:moveTo>
                  <a:cubicBezTo>
                    <a:pt x="444" y="0"/>
                    <a:pt x="1" y="842"/>
                    <a:pt x="501" y="1425"/>
                  </a:cubicBezTo>
                  <a:cubicBezTo>
                    <a:pt x="652" y="1598"/>
                    <a:pt x="889" y="1749"/>
                    <a:pt x="1247" y="1845"/>
                  </a:cubicBezTo>
                  <a:cubicBezTo>
                    <a:pt x="1378" y="1880"/>
                    <a:pt x="1503" y="1906"/>
                    <a:pt x="1617" y="1916"/>
                  </a:cubicBezTo>
                  <a:lnTo>
                    <a:pt x="1642" y="1919"/>
                  </a:lnTo>
                  <a:lnTo>
                    <a:pt x="1729" y="1923"/>
                  </a:lnTo>
                  <a:cubicBezTo>
                    <a:pt x="1754" y="1924"/>
                    <a:pt x="1780" y="1925"/>
                    <a:pt x="1805" y="1925"/>
                  </a:cubicBezTo>
                  <a:cubicBezTo>
                    <a:pt x="2302" y="1925"/>
                    <a:pt x="2597" y="1688"/>
                    <a:pt x="2766" y="1405"/>
                  </a:cubicBezTo>
                  <a:cubicBezTo>
                    <a:pt x="2993" y="1027"/>
                    <a:pt x="3009" y="564"/>
                    <a:pt x="3007" y="453"/>
                  </a:cubicBezTo>
                  <a:lnTo>
                    <a:pt x="3007" y="429"/>
                  </a:lnTo>
                  <a:cubicBezTo>
                    <a:pt x="2590" y="425"/>
                    <a:pt x="1081" y="129"/>
                    <a:pt x="595" y="30"/>
                  </a:cubicBezTo>
                  <a:lnTo>
                    <a:pt x="594" y="30"/>
                  </a:lnTo>
                  <a:cubicBezTo>
                    <a:pt x="499" y="10"/>
                    <a:pt x="444"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33"/>
            <p:cNvSpPr/>
            <p:nvPr/>
          </p:nvSpPr>
          <p:spPr>
            <a:xfrm>
              <a:off x="6169311" y="181182"/>
              <a:ext cx="388333" cy="386866"/>
            </a:xfrm>
            <a:custGeom>
              <a:avLst/>
              <a:gdLst/>
              <a:ahLst/>
              <a:cxnLst/>
              <a:rect l="l" t="t" r="r" b="b"/>
              <a:pathLst>
                <a:path w="12991" h="12943" extrusionOk="0">
                  <a:moveTo>
                    <a:pt x="5418" y="1"/>
                  </a:moveTo>
                  <a:cubicBezTo>
                    <a:pt x="5264" y="635"/>
                    <a:pt x="5629" y="1319"/>
                    <a:pt x="5629" y="1319"/>
                  </a:cubicBezTo>
                  <a:cubicBezTo>
                    <a:pt x="4777" y="937"/>
                    <a:pt x="4036" y="786"/>
                    <a:pt x="3395" y="786"/>
                  </a:cubicBezTo>
                  <a:cubicBezTo>
                    <a:pt x="976" y="786"/>
                    <a:pt x="0" y="2940"/>
                    <a:pt x="0" y="2940"/>
                  </a:cubicBezTo>
                  <a:cubicBezTo>
                    <a:pt x="152" y="2798"/>
                    <a:pt x="378" y="2752"/>
                    <a:pt x="608" y="2752"/>
                  </a:cubicBezTo>
                  <a:cubicBezTo>
                    <a:pt x="1049" y="2752"/>
                    <a:pt x="1509" y="2921"/>
                    <a:pt x="1509" y="2921"/>
                  </a:cubicBezTo>
                  <a:cubicBezTo>
                    <a:pt x="700" y="3270"/>
                    <a:pt x="703" y="4758"/>
                    <a:pt x="703" y="4758"/>
                  </a:cubicBezTo>
                  <a:cubicBezTo>
                    <a:pt x="703" y="4758"/>
                    <a:pt x="1097" y="3831"/>
                    <a:pt x="2236" y="3831"/>
                  </a:cubicBezTo>
                  <a:cubicBezTo>
                    <a:pt x="2555" y="3831"/>
                    <a:pt x="2931" y="3903"/>
                    <a:pt x="3374" y="4089"/>
                  </a:cubicBezTo>
                  <a:cubicBezTo>
                    <a:pt x="4734" y="4658"/>
                    <a:pt x="6100" y="4752"/>
                    <a:pt x="6851" y="4752"/>
                  </a:cubicBezTo>
                  <a:cubicBezTo>
                    <a:pt x="7219" y="4752"/>
                    <a:pt x="7439" y="4729"/>
                    <a:pt x="7439" y="4729"/>
                  </a:cubicBezTo>
                  <a:lnTo>
                    <a:pt x="7439" y="4729"/>
                  </a:lnTo>
                  <a:cubicBezTo>
                    <a:pt x="7011" y="5170"/>
                    <a:pt x="5727" y="5321"/>
                    <a:pt x="5727" y="5321"/>
                  </a:cubicBezTo>
                  <a:cubicBezTo>
                    <a:pt x="7416" y="5964"/>
                    <a:pt x="9099" y="6041"/>
                    <a:pt x="9099" y="6041"/>
                  </a:cubicBezTo>
                  <a:cubicBezTo>
                    <a:pt x="7772" y="6993"/>
                    <a:pt x="8209" y="8652"/>
                    <a:pt x="8209" y="8652"/>
                  </a:cubicBezTo>
                  <a:cubicBezTo>
                    <a:pt x="8427" y="8109"/>
                    <a:pt x="9099" y="7301"/>
                    <a:pt x="9182" y="7202"/>
                  </a:cubicBezTo>
                  <a:lnTo>
                    <a:pt x="9182" y="7202"/>
                  </a:lnTo>
                  <a:cubicBezTo>
                    <a:pt x="7655" y="9273"/>
                    <a:pt x="7404" y="12943"/>
                    <a:pt x="7404" y="12943"/>
                  </a:cubicBezTo>
                  <a:cubicBezTo>
                    <a:pt x="9713" y="12718"/>
                    <a:pt x="11700" y="10622"/>
                    <a:pt x="12387" y="8048"/>
                  </a:cubicBezTo>
                  <a:cubicBezTo>
                    <a:pt x="12990" y="5789"/>
                    <a:pt x="10798" y="5154"/>
                    <a:pt x="10798" y="5154"/>
                  </a:cubicBezTo>
                  <a:cubicBezTo>
                    <a:pt x="10835" y="5095"/>
                    <a:pt x="10869" y="5036"/>
                    <a:pt x="10898" y="4978"/>
                  </a:cubicBezTo>
                  <a:cubicBezTo>
                    <a:pt x="11519" y="3712"/>
                    <a:pt x="10057" y="2526"/>
                    <a:pt x="8410" y="1933"/>
                  </a:cubicBezTo>
                  <a:cubicBezTo>
                    <a:pt x="6682" y="1314"/>
                    <a:pt x="5418" y="1"/>
                    <a:pt x="5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33"/>
            <p:cNvSpPr/>
            <p:nvPr/>
          </p:nvSpPr>
          <p:spPr>
            <a:xfrm>
              <a:off x="6349712" y="532061"/>
              <a:ext cx="99602" cy="77774"/>
            </a:xfrm>
            <a:custGeom>
              <a:avLst/>
              <a:gdLst/>
              <a:ahLst/>
              <a:cxnLst/>
              <a:rect l="l" t="t" r="r" b="b"/>
              <a:pathLst>
                <a:path w="3332" h="2602" extrusionOk="0">
                  <a:moveTo>
                    <a:pt x="1479" y="1"/>
                  </a:moveTo>
                  <a:cubicBezTo>
                    <a:pt x="932" y="1"/>
                    <a:pt x="447" y="271"/>
                    <a:pt x="260" y="735"/>
                  </a:cubicBezTo>
                  <a:cubicBezTo>
                    <a:pt x="1" y="1382"/>
                    <a:pt x="420" y="2159"/>
                    <a:pt x="1196" y="2471"/>
                  </a:cubicBezTo>
                  <a:cubicBezTo>
                    <a:pt x="1416" y="2560"/>
                    <a:pt x="1640" y="2602"/>
                    <a:pt x="1855" y="2602"/>
                  </a:cubicBezTo>
                  <a:cubicBezTo>
                    <a:pt x="2401" y="2602"/>
                    <a:pt x="2886" y="2331"/>
                    <a:pt x="3074" y="1867"/>
                  </a:cubicBezTo>
                  <a:cubicBezTo>
                    <a:pt x="3332" y="1221"/>
                    <a:pt x="2914" y="443"/>
                    <a:pt x="2138" y="131"/>
                  </a:cubicBezTo>
                  <a:cubicBezTo>
                    <a:pt x="1918" y="43"/>
                    <a:pt x="1694" y="1"/>
                    <a:pt x="1479" y="1"/>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33"/>
            <p:cNvSpPr/>
            <p:nvPr/>
          </p:nvSpPr>
          <p:spPr>
            <a:xfrm>
              <a:off x="6376227" y="559500"/>
              <a:ext cx="48157" cy="26154"/>
            </a:xfrm>
            <a:custGeom>
              <a:avLst/>
              <a:gdLst/>
              <a:ahLst/>
              <a:cxnLst/>
              <a:rect l="l" t="t" r="r" b="b"/>
              <a:pathLst>
                <a:path w="1611" h="875" extrusionOk="0">
                  <a:moveTo>
                    <a:pt x="424" y="0"/>
                  </a:moveTo>
                  <a:cubicBezTo>
                    <a:pt x="315" y="0"/>
                    <a:pt x="196" y="10"/>
                    <a:pt x="67" y="32"/>
                  </a:cubicBezTo>
                  <a:cubicBezTo>
                    <a:pt x="27" y="39"/>
                    <a:pt x="0" y="76"/>
                    <a:pt x="7" y="116"/>
                  </a:cubicBezTo>
                  <a:cubicBezTo>
                    <a:pt x="14" y="151"/>
                    <a:pt x="44" y="177"/>
                    <a:pt x="79" y="177"/>
                  </a:cubicBezTo>
                  <a:cubicBezTo>
                    <a:pt x="83" y="177"/>
                    <a:pt x="88" y="177"/>
                    <a:pt x="92" y="176"/>
                  </a:cubicBezTo>
                  <a:cubicBezTo>
                    <a:pt x="214" y="155"/>
                    <a:pt x="325" y="146"/>
                    <a:pt x="427" y="146"/>
                  </a:cubicBezTo>
                  <a:cubicBezTo>
                    <a:pt x="1279" y="146"/>
                    <a:pt x="1454" y="790"/>
                    <a:pt x="1461" y="819"/>
                  </a:cubicBezTo>
                  <a:cubicBezTo>
                    <a:pt x="1468" y="852"/>
                    <a:pt x="1498" y="874"/>
                    <a:pt x="1532" y="874"/>
                  </a:cubicBezTo>
                  <a:cubicBezTo>
                    <a:pt x="1537" y="874"/>
                    <a:pt x="1544" y="874"/>
                    <a:pt x="1549" y="873"/>
                  </a:cubicBezTo>
                  <a:cubicBezTo>
                    <a:pt x="1588" y="865"/>
                    <a:pt x="1611" y="824"/>
                    <a:pt x="1602" y="784"/>
                  </a:cubicBezTo>
                  <a:cubicBezTo>
                    <a:pt x="1601" y="775"/>
                    <a:pt x="13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33"/>
            <p:cNvSpPr/>
            <p:nvPr/>
          </p:nvSpPr>
          <p:spPr>
            <a:xfrm>
              <a:off x="6392010" y="560157"/>
              <a:ext cx="14408" cy="29770"/>
            </a:xfrm>
            <a:custGeom>
              <a:avLst/>
              <a:gdLst/>
              <a:ahLst/>
              <a:cxnLst/>
              <a:rect l="l" t="t" r="r" b="b"/>
              <a:pathLst>
                <a:path w="482" h="996" extrusionOk="0">
                  <a:moveTo>
                    <a:pt x="172" y="1"/>
                  </a:moveTo>
                  <a:cubicBezTo>
                    <a:pt x="154" y="1"/>
                    <a:pt x="137" y="7"/>
                    <a:pt x="123" y="20"/>
                  </a:cubicBezTo>
                  <a:cubicBezTo>
                    <a:pt x="93" y="48"/>
                    <a:pt x="92" y="94"/>
                    <a:pt x="117" y="124"/>
                  </a:cubicBezTo>
                  <a:cubicBezTo>
                    <a:pt x="265" y="286"/>
                    <a:pt x="328" y="436"/>
                    <a:pt x="301" y="567"/>
                  </a:cubicBezTo>
                  <a:cubicBezTo>
                    <a:pt x="264" y="754"/>
                    <a:pt x="54" y="854"/>
                    <a:pt x="52" y="857"/>
                  </a:cubicBezTo>
                  <a:cubicBezTo>
                    <a:pt x="16" y="874"/>
                    <a:pt x="0" y="916"/>
                    <a:pt x="17" y="953"/>
                  </a:cubicBezTo>
                  <a:cubicBezTo>
                    <a:pt x="30" y="980"/>
                    <a:pt x="57" y="995"/>
                    <a:pt x="85" y="995"/>
                  </a:cubicBezTo>
                  <a:cubicBezTo>
                    <a:pt x="93" y="995"/>
                    <a:pt x="103" y="994"/>
                    <a:pt x="116" y="988"/>
                  </a:cubicBezTo>
                  <a:cubicBezTo>
                    <a:pt x="129" y="982"/>
                    <a:pt x="392" y="855"/>
                    <a:pt x="446" y="594"/>
                  </a:cubicBezTo>
                  <a:cubicBezTo>
                    <a:pt x="481" y="416"/>
                    <a:pt x="409" y="224"/>
                    <a:pt x="227" y="25"/>
                  </a:cubicBezTo>
                  <a:cubicBezTo>
                    <a:pt x="212" y="9"/>
                    <a:pt x="192"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33"/>
            <p:cNvSpPr/>
            <p:nvPr/>
          </p:nvSpPr>
          <p:spPr>
            <a:xfrm>
              <a:off x="6169251" y="181242"/>
              <a:ext cx="344391" cy="148792"/>
            </a:xfrm>
            <a:custGeom>
              <a:avLst/>
              <a:gdLst/>
              <a:ahLst/>
              <a:cxnLst/>
              <a:rect l="l" t="t" r="r" b="b"/>
              <a:pathLst>
                <a:path w="11521" h="4978" extrusionOk="0">
                  <a:moveTo>
                    <a:pt x="5417" y="0"/>
                  </a:moveTo>
                  <a:lnTo>
                    <a:pt x="5417" y="0"/>
                  </a:lnTo>
                  <a:cubicBezTo>
                    <a:pt x="5263" y="634"/>
                    <a:pt x="5628" y="1319"/>
                    <a:pt x="5628" y="1319"/>
                  </a:cubicBezTo>
                  <a:cubicBezTo>
                    <a:pt x="4777" y="937"/>
                    <a:pt x="4036" y="786"/>
                    <a:pt x="3395" y="786"/>
                  </a:cubicBezTo>
                  <a:cubicBezTo>
                    <a:pt x="977" y="786"/>
                    <a:pt x="1" y="2940"/>
                    <a:pt x="1" y="2940"/>
                  </a:cubicBezTo>
                  <a:cubicBezTo>
                    <a:pt x="534" y="2331"/>
                    <a:pt x="1688" y="1657"/>
                    <a:pt x="3102" y="1441"/>
                  </a:cubicBezTo>
                  <a:cubicBezTo>
                    <a:pt x="3196" y="1427"/>
                    <a:pt x="3293" y="1421"/>
                    <a:pt x="3394" y="1421"/>
                  </a:cubicBezTo>
                  <a:cubicBezTo>
                    <a:pt x="4808" y="1421"/>
                    <a:pt x="6783" y="2739"/>
                    <a:pt x="6783" y="2739"/>
                  </a:cubicBezTo>
                  <a:cubicBezTo>
                    <a:pt x="6497" y="2514"/>
                    <a:pt x="6664" y="1919"/>
                    <a:pt x="6574" y="1698"/>
                  </a:cubicBezTo>
                  <a:lnTo>
                    <a:pt x="6574" y="1698"/>
                  </a:lnTo>
                  <a:cubicBezTo>
                    <a:pt x="7051" y="2238"/>
                    <a:pt x="7398" y="2125"/>
                    <a:pt x="9221" y="3019"/>
                  </a:cubicBezTo>
                  <a:cubicBezTo>
                    <a:pt x="11046" y="3914"/>
                    <a:pt x="10893" y="4977"/>
                    <a:pt x="10893" y="4977"/>
                  </a:cubicBezTo>
                  <a:lnTo>
                    <a:pt x="10898" y="4976"/>
                  </a:lnTo>
                  <a:cubicBezTo>
                    <a:pt x="11520" y="3710"/>
                    <a:pt x="10058" y="2521"/>
                    <a:pt x="8409" y="1933"/>
                  </a:cubicBezTo>
                  <a:cubicBezTo>
                    <a:pt x="6683" y="1313"/>
                    <a:pt x="5417" y="0"/>
                    <a:pt x="5417"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33"/>
            <p:cNvSpPr/>
            <p:nvPr/>
          </p:nvSpPr>
          <p:spPr>
            <a:xfrm>
              <a:off x="6200489" y="455482"/>
              <a:ext cx="72131" cy="20146"/>
            </a:xfrm>
            <a:custGeom>
              <a:avLst/>
              <a:gdLst/>
              <a:ahLst/>
              <a:cxnLst/>
              <a:rect l="l" t="t" r="r" b="b"/>
              <a:pathLst>
                <a:path w="2413" h="674" extrusionOk="0">
                  <a:moveTo>
                    <a:pt x="0" y="0"/>
                  </a:moveTo>
                  <a:cubicBezTo>
                    <a:pt x="55" y="140"/>
                    <a:pt x="130" y="272"/>
                    <a:pt x="249" y="366"/>
                  </a:cubicBezTo>
                  <a:cubicBezTo>
                    <a:pt x="380" y="470"/>
                    <a:pt x="547" y="514"/>
                    <a:pt x="709" y="550"/>
                  </a:cubicBezTo>
                  <a:cubicBezTo>
                    <a:pt x="985" y="616"/>
                    <a:pt x="1268" y="674"/>
                    <a:pt x="1551" y="674"/>
                  </a:cubicBezTo>
                  <a:cubicBezTo>
                    <a:pt x="1623" y="674"/>
                    <a:pt x="1695" y="670"/>
                    <a:pt x="1766" y="662"/>
                  </a:cubicBezTo>
                  <a:cubicBezTo>
                    <a:pt x="1996" y="635"/>
                    <a:pt x="2225" y="558"/>
                    <a:pt x="2410" y="422"/>
                  </a:cubicBezTo>
                  <a:cubicBezTo>
                    <a:pt x="2409" y="408"/>
                    <a:pt x="2408" y="399"/>
                    <a:pt x="2411" y="398"/>
                  </a:cubicBezTo>
                  <a:lnTo>
                    <a:pt x="2411" y="398"/>
                  </a:lnTo>
                  <a:cubicBezTo>
                    <a:pt x="2412" y="398"/>
                    <a:pt x="2412" y="398"/>
                    <a:pt x="2413" y="398"/>
                  </a:cubicBezTo>
                  <a:cubicBezTo>
                    <a:pt x="2412" y="398"/>
                    <a:pt x="2412" y="398"/>
                    <a:pt x="2412" y="398"/>
                  </a:cubicBezTo>
                  <a:cubicBezTo>
                    <a:pt x="2412" y="398"/>
                    <a:pt x="2411" y="398"/>
                    <a:pt x="2411" y="398"/>
                  </a:cubicBezTo>
                  <a:lnTo>
                    <a:pt x="2411" y="398"/>
                  </a:lnTo>
                  <a:cubicBezTo>
                    <a:pt x="1990" y="395"/>
                    <a:pt x="485" y="9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33"/>
            <p:cNvSpPr/>
            <p:nvPr/>
          </p:nvSpPr>
          <p:spPr>
            <a:xfrm>
              <a:off x="6197529" y="487620"/>
              <a:ext cx="67736" cy="25167"/>
            </a:xfrm>
            <a:custGeom>
              <a:avLst/>
              <a:gdLst/>
              <a:ahLst/>
              <a:cxnLst/>
              <a:rect l="l" t="t" r="r" b="b"/>
              <a:pathLst>
                <a:path w="2266" h="842" extrusionOk="0">
                  <a:moveTo>
                    <a:pt x="1318" y="1"/>
                  </a:moveTo>
                  <a:cubicBezTo>
                    <a:pt x="1041" y="1"/>
                    <a:pt x="761" y="58"/>
                    <a:pt x="493" y="138"/>
                  </a:cubicBezTo>
                  <a:cubicBezTo>
                    <a:pt x="321" y="188"/>
                    <a:pt x="152" y="247"/>
                    <a:pt x="2" y="342"/>
                  </a:cubicBezTo>
                  <a:lnTo>
                    <a:pt x="1" y="342"/>
                  </a:lnTo>
                  <a:cubicBezTo>
                    <a:pt x="152" y="515"/>
                    <a:pt x="389" y="666"/>
                    <a:pt x="747" y="762"/>
                  </a:cubicBezTo>
                  <a:cubicBezTo>
                    <a:pt x="878" y="797"/>
                    <a:pt x="1003" y="823"/>
                    <a:pt x="1117" y="833"/>
                  </a:cubicBezTo>
                  <a:lnTo>
                    <a:pt x="1142" y="836"/>
                  </a:lnTo>
                  <a:lnTo>
                    <a:pt x="1229" y="840"/>
                  </a:lnTo>
                  <a:cubicBezTo>
                    <a:pt x="1254" y="841"/>
                    <a:pt x="1280" y="842"/>
                    <a:pt x="1305" y="842"/>
                  </a:cubicBezTo>
                  <a:cubicBezTo>
                    <a:pt x="1802" y="842"/>
                    <a:pt x="2097" y="605"/>
                    <a:pt x="2266" y="322"/>
                  </a:cubicBezTo>
                  <a:cubicBezTo>
                    <a:pt x="2125" y="198"/>
                    <a:pt x="1951" y="106"/>
                    <a:pt x="1772" y="59"/>
                  </a:cubicBezTo>
                  <a:cubicBezTo>
                    <a:pt x="1623" y="18"/>
                    <a:pt x="1471" y="1"/>
                    <a:pt x="13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33"/>
            <p:cNvSpPr/>
            <p:nvPr/>
          </p:nvSpPr>
          <p:spPr>
            <a:xfrm>
              <a:off x="5866619" y="878426"/>
              <a:ext cx="867" cy="2122"/>
            </a:xfrm>
            <a:custGeom>
              <a:avLst/>
              <a:gdLst/>
              <a:ahLst/>
              <a:cxnLst/>
              <a:rect l="l" t="t" r="r" b="b"/>
              <a:pathLst>
                <a:path w="29" h="71" extrusionOk="0">
                  <a:moveTo>
                    <a:pt x="0" y="0"/>
                  </a:moveTo>
                  <a:lnTo>
                    <a:pt x="26" y="71"/>
                  </a:lnTo>
                  <a:lnTo>
                    <a:pt x="28" y="65"/>
                  </a:lnTo>
                  <a:cubicBezTo>
                    <a:pt x="17" y="40"/>
                    <a:pt x="7" y="19"/>
                    <a:pt x="0" y="0"/>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33"/>
            <p:cNvSpPr/>
            <p:nvPr/>
          </p:nvSpPr>
          <p:spPr>
            <a:xfrm>
              <a:off x="6201714" y="676310"/>
              <a:ext cx="64986" cy="27349"/>
            </a:xfrm>
            <a:custGeom>
              <a:avLst/>
              <a:gdLst/>
              <a:ahLst/>
              <a:cxnLst/>
              <a:rect l="l" t="t" r="r" b="b"/>
              <a:pathLst>
                <a:path w="2174" h="915" extrusionOk="0">
                  <a:moveTo>
                    <a:pt x="165" y="0"/>
                  </a:moveTo>
                  <a:cubicBezTo>
                    <a:pt x="106" y="0"/>
                    <a:pt x="50" y="42"/>
                    <a:pt x="36" y="104"/>
                  </a:cubicBezTo>
                  <a:lnTo>
                    <a:pt x="17" y="175"/>
                  </a:lnTo>
                  <a:cubicBezTo>
                    <a:pt x="0" y="245"/>
                    <a:pt x="40" y="316"/>
                    <a:pt x="109" y="337"/>
                  </a:cubicBezTo>
                  <a:lnTo>
                    <a:pt x="1986" y="909"/>
                  </a:lnTo>
                  <a:cubicBezTo>
                    <a:pt x="1998" y="912"/>
                    <a:pt x="2011" y="914"/>
                    <a:pt x="2023" y="914"/>
                  </a:cubicBezTo>
                  <a:cubicBezTo>
                    <a:pt x="2083" y="914"/>
                    <a:pt x="2139" y="872"/>
                    <a:pt x="2156" y="811"/>
                  </a:cubicBezTo>
                  <a:cubicBezTo>
                    <a:pt x="2174" y="742"/>
                    <a:pt x="2134" y="673"/>
                    <a:pt x="2070" y="650"/>
                  </a:cubicBezTo>
                  <a:lnTo>
                    <a:pt x="209" y="8"/>
                  </a:lnTo>
                  <a:cubicBezTo>
                    <a:pt x="195" y="3"/>
                    <a:pt x="180" y="0"/>
                    <a:pt x="1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33"/>
            <p:cNvSpPr/>
            <p:nvPr/>
          </p:nvSpPr>
          <p:spPr>
            <a:xfrm>
              <a:off x="6034406" y="739647"/>
              <a:ext cx="235942" cy="99892"/>
            </a:xfrm>
            <a:custGeom>
              <a:avLst/>
              <a:gdLst/>
              <a:ahLst/>
              <a:cxnLst/>
              <a:rect l="l" t="t" r="r" b="b"/>
              <a:pathLst>
                <a:path w="7893" h="3342" extrusionOk="0">
                  <a:moveTo>
                    <a:pt x="258" y="1"/>
                  </a:moveTo>
                  <a:cubicBezTo>
                    <a:pt x="163" y="282"/>
                    <a:pt x="75" y="568"/>
                    <a:pt x="1" y="858"/>
                  </a:cubicBezTo>
                  <a:cubicBezTo>
                    <a:pt x="1765" y="2019"/>
                    <a:pt x="4364" y="2787"/>
                    <a:pt x="7408" y="3342"/>
                  </a:cubicBezTo>
                  <a:cubicBezTo>
                    <a:pt x="7408" y="3342"/>
                    <a:pt x="7609" y="1952"/>
                    <a:pt x="7892" y="441"/>
                  </a:cubicBezTo>
                  <a:lnTo>
                    <a:pt x="7892" y="441"/>
                  </a:lnTo>
                  <a:cubicBezTo>
                    <a:pt x="7193" y="966"/>
                    <a:pt x="6076" y="1558"/>
                    <a:pt x="4596" y="1558"/>
                  </a:cubicBezTo>
                  <a:cubicBezTo>
                    <a:pt x="3383" y="1558"/>
                    <a:pt x="1927" y="1160"/>
                    <a:pt x="258"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65132338"/>
      </p:ext>
    </p:extLst>
  </p:cSld>
  <p:clrMapOvr>
    <a:masterClrMapping/>
  </p:clrMapOvr>
  <p:transition spd="slow">
    <p:wip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234"/>
        <p:cNvGrpSpPr/>
        <p:nvPr/>
      </p:nvGrpSpPr>
      <p:grpSpPr>
        <a:xfrm>
          <a:off x="0" y="0"/>
          <a:ext cx="0" cy="0"/>
          <a:chOff x="0" y="0"/>
          <a:chExt cx="0" cy="0"/>
        </a:xfrm>
      </p:grpSpPr>
      <p:grpSp>
        <p:nvGrpSpPr>
          <p:cNvPr id="2235" name="Google Shape;2235;p34"/>
          <p:cNvGrpSpPr/>
          <p:nvPr/>
        </p:nvGrpSpPr>
        <p:grpSpPr>
          <a:xfrm>
            <a:off x="36" y="4"/>
            <a:ext cx="12191965" cy="6887888"/>
            <a:chOff x="27" y="3"/>
            <a:chExt cx="9143974" cy="5165916"/>
          </a:xfrm>
        </p:grpSpPr>
        <p:sp>
          <p:nvSpPr>
            <p:cNvPr id="2236" name="Google Shape;2236;p34"/>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34"/>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8" name="Google Shape;2238;p34"/>
          <p:cNvGrpSpPr/>
          <p:nvPr/>
        </p:nvGrpSpPr>
        <p:grpSpPr>
          <a:xfrm>
            <a:off x="-264218" y="411571"/>
            <a:ext cx="12649340" cy="7614675"/>
            <a:chOff x="-198164" y="308678"/>
            <a:chExt cx="9487005" cy="5711006"/>
          </a:xfrm>
        </p:grpSpPr>
        <p:grpSp>
          <p:nvGrpSpPr>
            <p:cNvPr id="2239" name="Google Shape;2239;p34"/>
            <p:cNvGrpSpPr/>
            <p:nvPr/>
          </p:nvGrpSpPr>
          <p:grpSpPr>
            <a:xfrm>
              <a:off x="4335000" y="3240122"/>
              <a:ext cx="4953842" cy="1685961"/>
              <a:chOff x="715728" y="1849983"/>
              <a:chExt cx="3985391" cy="1356364"/>
            </a:xfrm>
          </p:grpSpPr>
          <p:sp>
            <p:nvSpPr>
              <p:cNvPr id="2240" name="Google Shape;2240;p3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3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3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3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3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3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3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3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3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3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3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3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3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3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3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3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3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3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3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3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3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3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3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3" name="Google Shape;2263;p34"/>
            <p:cNvGrpSpPr/>
            <p:nvPr/>
          </p:nvGrpSpPr>
          <p:grpSpPr>
            <a:xfrm>
              <a:off x="-198164" y="3057233"/>
              <a:ext cx="9412838" cy="2962451"/>
              <a:chOff x="-1192669" y="1924020"/>
              <a:chExt cx="4543534" cy="1429961"/>
            </a:xfrm>
          </p:grpSpPr>
          <p:sp>
            <p:nvSpPr>
              <p:cNvPr id="2264" name="Google Shape;2264;p3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3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3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3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3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3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3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3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3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3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3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3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3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3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3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3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3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3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3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3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3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3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3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3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3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3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3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3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3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3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3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5" name="Google Shape;2295;p34"/>
            <p:cNvGrpSpPr/>
            <p:nvPr/>
          </p:nvGrpSpPr>
          <p:grpSpPr>
            <a:xfrm>
              <a:off x="1492833" y="308678"/>
              <a:ext cx="246464" cy="231319"/>
              <a:chOff x="5946283" y="1650903"/>
              <a:chExt cx="246464" cy="231319"/>
            </a:xfrm>
          </p:grpSpPr>
          <p:sp>
            <p:nvSpPr>
              <p:cNvPr id="2296" name="Google Shape;2296;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8" name="Google Shape;2298;p34"/>
            <p:cNvGrpSpPr/>
            <p:nvPr/>
          </p:nvGrpSpPr>
          <p:grpSpPr>
            <a:xfrm>
              <a:off x="8616233" y="1244603"/>
              <a:ext cx="246464" cy="231319"/>
              <a:chOff x="5946283" y="1650903"/>
              <a:chExt cx="246464" cy="231319"/>
            </a:xfrm>
          </p:grpSpPr>
          <p:sp>
            <p:nvSpPr>
              <p:cNvPr id="2299" name="Google Shape;2299;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1" name="Google Shape;2301;p34"/>
            <p:cNvGrpSpPr/>
            <p:nvPr/>
          </p:nvGrpSpPr>
          <p:grpSpPr>
            <a:xfrm>
              <a:off x="494908" y="784103"/>
              <a:ext cx="246464" cy="231319"/>
              <a:chOff x="5946283" y="1650903"/>
              <a:chExt cx="246464" cy="231319"/>
            </a:xfrm>
          </p:grpSpPr>
          <p:sp>
            <p:nvSpPr>
              <p:cNvPr id="2302" name="Google Shape;2302;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4" name="Google Shape;2304;p34"/>
            <p:cNvGrpSpPr/>
            <p:nvPr/>
          </p:nvGrpSpPr>
          <p:grpSpPr>
            <a:xfrm>
              <a:off x="8573783" y="2027528"/>
              <a:ext cx="246464" cy="231319"/>
              <a:chOff x="5946283" y="1650903"/>
              <a:chExt cx="246464" cy="231319"/>
            </a:xfrm>
          </p:grpSpPr>
          <p:sp>
            <p:nvSpPr>
              <p:cNvPr id="2305" name="Google Shape;2305;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66" name="Google Shape;2366;p34"/>
          <p:cNvGrpSpPr/>
          <p:nvPr/>
        </p:nvGrpSpPr>
        <p:grpSpPr>
          <a:xfrm>
            <a:off x="2633326" y="3574703"/>
            <a:ext cx="930249" cy="1019384"/>
            <a:chOff x="7969377" y="2856516"/>
            <a:chExt cx="402682" cy="441266"/>
          </a:xfrm>
        </p:grpSpPr>
        <p:sp>
          <p:nvSpPr>
            <p:cNvPr id="2367" name="Google Shape;2367;p34"/>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34"/>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34"/>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34"/>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34"/>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34"/>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34"/>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34"/>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34"/>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34"/>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34"/>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8" name="Google Shape;2378;p34"/>
          <p:cNvGrpSpPr/>
          <p:nvPr/>
        </p:nvGrpSpPr>
        <p:grpSpPr>
          <a:xfrm>
            <a:off x="220395" y="5036575"/>
            <a:ext cx="619429" cy="958551"/>
            <a:chOff x="7706772" y="521151"/>
            <a:chExt cx="268136" cy="414933"/>
          </a:xfrm>
        </p:grpSpPr>
        <p:sp>
          <p:nvSpPr>
            <p:cNvPr id="2379" name="Google Shape;2379;p34"/>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34"/>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34"/>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34"/>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34"/>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34"/>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32557834"/>
      </p:ext>
    </p:extLst>
  </p:cSld>
  <p:clrMapOvr>
    <a:masterClrMapping/>
  </p:clrMapOvr>
  <p:transition spd="slow">
    <p:wip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70"/>
        <p:cNvGrpSpPr/>
        <p:nvPr/>
      </p:nvGrpSpPr>
      <p:grpSpPr>
        <a:xfrm>
          <a:off x="0" y="0"/>
          <a:ext cx="0" cy="0"/>
          <a:chOff x="0" y="0"/>
          <a:chExt cx="0" cy="0"/>
        </a:xfrm>
      </p:grpSpPr>
      <p:grpSp>
        <p:nvGrpSpPr>
          <p:cNvPr id="71" name="Google Shape;71;p3"/>
          <p:cNvGrpSpPr/>
          <p:nvPr/>
        </p:nvGrpSpPr>
        <p:grpSpPr>
          <a:xfrm>
            <a:off x="36" y="4"/>
            <a:ext cx="12191965" cy="6887888"/>
            <a:chOff x="27" y="3"/>
            <a:chExt cx="9143974" cy="5165916"/>
          </a:xfrm>
        </p:grpSpPr>
        <p:sp>
          <p:nvSpPr>
            <p:cNvPr id="72" name="Google Shape;72;p3"/>
            <p:cNvSpPr/>
            <p:nvPr/>
          </p:nvSpPr>
          <p:spPr>
            <a:xfrm flipH="1">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3"/>
            <p:cNvSpPr/>
            <p:nvPr/>
          </p:nvSpPr>
          <p:spPr>
            <a:xfrm flipH="1">
              <a:off x="27"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 name="Google Shape;74;p3"/>
          <p:cNvGrpSpPr/>
          <p:nvPr/>
        </p:nvGrpSpPr>
        <p:grpSpPr>
          <a:xfrm>
            <a:off x="7172471" y="4615676"/>
            <a:ext cx="5019515" cy="1567203"/>
            <a:chOff x="2132353" y="3387432"/>
            <a:chExt cx="3764636" cy="1175402"/>
          </a:xfrm>
        </p:grpSpPr>
        <p:sp>
          <p:nvSpPr>
            <p:cNvPr id="75" name="Google Shape;75;p3"/>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3"/>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3"/>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3"/>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3"/>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3"/>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3"/>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3"/>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3"/>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3"/>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3"/>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3"/>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3"/>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3"/>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3"/>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 name="Google Shape;91;p3"/>
          <p:cNvGrpSpPr/>
          <p:nvPr/>
        </p:nvGrpSpPr>
        <p:grpSpPr>
          <a:xfrm>
            <a:off x="70" y="4872286"/>
            <a:ext cx="12191841" cy="1985647"/>
            <a:chOff x="626075" y="3657856"/>
            <a:chExt cx="5447326" cy="1489235"/>
          </a:xfrm>
        </p:grpSpPr>
        <p:sp>
          <p:nvSpPr>
            <p:cNvPr id="92" name="Google Shape;92;p3"/>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 name="Google Shape;120;p3"/>
          <p:cNvSpPr txBox="1">
            <a:spLocks noGrp="1"/>
          </p:cNvSpPr>
          <p:nvPr>
            <p:ph type="title" hasCustomPrompt="1"/>
          </p:nvPr>
        </p:nvSpPr>
        <p:spPr>
          <a:xfrm>
            <a:off x="1822751" y="720000"/>
            <a:ext cx="2951200" cy="2642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16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21" name="Google Shape;121;p3"/>
          <p:cNvSpPr txBox="1">
            <a:spLocks noGrp="1"/>
          </p:cNvSpPr>
          <p:nvPr>
            <p:ph type="subTitle" idx="1"/>
          </p:nvPr>
        </p:nvSpPr>
        <p:spPr>
          <a:xfrm rot="252">
            <a:off x="4908459" y="3451531"/>
            <a:ext cx="5460400" cy="610800"/>
          </a:xfrm>
          <a:prstGeom prst="rect">
            <a:avLst/>
          </a:prstGeom>
          <a:solidFill>
            <a:schemeClr val="lt2"/>
          </a:solid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22" name="Google Shape;122;p3"/>
          <p:cNvGrpSpPr/>
          <p:nvPr/>
        </p:nvGrpSpPr>
        <p:grpSpPr>
          <a:xfrm>
            <a:off x="302744" y="2076556"/>
            <a:ext cx="328619" cy="308425"/>
            <a:chOff x="5946283" y="1650903"/>
            <a:chExt cx="246464" cy="231319"/>
          </a:xfrm>
        </p:grpSpPr>
        <p:sp>
          <p:nvSpPr>
            <p:cNvPr id="123" name="Google Shape;123;p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3"/>
          <p:cNvGrpSpPr/>
          <p:nvPr/>
        </p:nvGrpSpPr>
        <p:grpSpPr>
          <a:xfrm>
            <a:off x="631377" y="2993805"/>
            <a:ext cx="328619" cy="308425"/>
            <a:chOff x="5946283" y="1650903"/>
            <a:chExt cx="246464" cy="231319"/>
          </a:xfrm>
        </p:grpSpPr>
        <p:sp>
          <p:nvSpPr>
            <p:cNvPr id="126" name="Google Shape;126;p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 name="Google Shape;128;p3"/>
          <p:cNvGrpSpPr/>
          <p:nvPr/>
        </p:nvGrpSpPr>
        <p:grpSpPr>
          <a:xfrm>
            <a:off x="9276744" y="322238"/>
            <a:ext cx="328619" cy="308425"/>
            <a:chOff x="5946283" y="1650903"/>
            <a:chExt cx="246464" cy="231319"/>
          </a:xfrm>
        </p:grpSpPr>
        <p:sp>
          <p:nvSpPr>
            <p:cNvPr id="129" name="Google Shape;129;p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 name="Google Shape;131;p3"/>
          <p:cNvSpPr txBox="1">
            <a:spLocks noGrp="1"/>
          </p:cNvSpPr>
          <p:nvPr>
            <p:ph type="title" idx="2"/>
          </p:nvPr>
        </p:nvSpPr>
        <p:spPr>
          <a:xfrm>
            <a:off x="4908084" y="720000"/>
            <a:ext cx="5460400" cy="2642000"/>
          </a:xfrm>
          <a:prstGeom prst="rect">
            <a:avLst/>
          </a:prstGeom>
          <a:noFill/>
        </p:spPr>
        <p:txBody>
          <a:bodyPr spcFirstLastPara="1" wrap="square" lIns="91425" tIns="91425" rIns="91425" bIns="91425" anchor="b" anchorCtr="0">
            <a:noAutofit/>
          </a:bodyPr>
          <a:lstStyle>
            <a:lvl1pPr lvl="0" algn="l">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Tree>
    <p:extLst>
      <p:ext uri="{BB962C8B-B14F-4D97-AF65-F5344CB8AC3E}">
        <p14:creationId xmlns:p14="http://schemas.microsoft.com/office/powerpoint/2010/main" val="801860486"/>
      </p:ext>
    </p:extLst>
  </p:cSld>
  <p:clrMapOvr>
    <a:masterClrMapping/>
  </p:clrMapOvr>
  <p:transition spd="slow">
    <p:wip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2"/>
        <p:cNvGrpSpPr/>
        <p:nvPr/>
      </p:nvGrpSpPr>
      <p:grpSpPr>
        <a:xfrm>
          <a:off x="0" y="0"/>
          <a:ext cx="0" cy="0"/>
          <a:chOff x="0" y="0"/>
          <a:chExt cx="0" cy="0"/>
        </a:xfrm>
      </p:grpSpPr>
      <p:grpSp>
        <p:nvGrpSpPr>
          <p:cNvPr id="133" name="Google Shape;133;p4"/>
          <p:cNvGrpSpPr/>
          <p:nvPr/>
        </p:nvGrpSpPr>
        <p:grpSpPr>
          <a:xfrm>
            <a:off x="0" y="319458"/>
            <a:ext cx="12801189" cy="7804199"/>
            <a:chOff x="0" y="239593"/>
            <a:chExt cx="9600892" cy="5853149"/>
          </a:xfrm>
        </p:grpSpPr>
        <p:grpSp>
          <p:nvGrpSpPr>
            <p:cNvPr id="134" name="Google Shape;134;p4"/>
            <p:cNvGrpSpPr/>
            <p:nvPr/>
          </p:nvGrpSpPr>
          <p:grpSpPr>
            <a:xfrm>
              <a:off x="5373478" y="4654157"/>
              <a:ext cx="3764636" cy="1175402"/>
              <a:chOff x="2132353" y="3387432"/>
              <a:chExt cx="3764636" cy="1175402"/>
            </a:xfrm>
          </p:grpSpPr>
          <p:sp>
            <p:nvSpPr>
              <p:cNvPr id="135" name="Google Shape;135;p4"/>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4"/>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4"/>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4"/>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4"/>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4"/>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4"/>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4"/>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4"/>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4"/>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4"/>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4"/>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4"/>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4"/>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4"/>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4"/>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 name="Google Shape;151;p4"/>
            <p:cNvGrpSpPr/>
            <p:nvPr/>
          </p:nvGrpSpPr>
          <p:grpSpPr>
            <a:xfrm>
              <a:off x="0" y="4603506"/>
              <a:ext cx="5447326" cy="1489235"/>
              <a:chOff x="626075" y="3657856"/>
              <a:chExt cx="5447326" cy="1489235"/>
            </a:xfrm>
          </p:grpSpPr>
          <p:sp>
            <p:nvSpPr>
              <p:cNvPr id="152" name="Google Shape;152;p4"/>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4"/>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4"/>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4"/>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4"/>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4"/>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4"/>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4"/>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4"/>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4"/>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4"/>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0" name="Google Shape;180;p4"/>
            <p:cNvSpPr/>
            <p:nvPr/>
          </p:nvSpPr>
          <p:spPr>
            <a:xfrm>
              <a:off x="284569" y="2718443"/>
              <a:ext cx="796923" cy="40723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8803969" y="239593"/>
              <a:ext cx="796923" cy="40723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2" name="Google Shape;182;p4"/>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3" name="Google Shape;183;p4"/>
          <p:cNvSpPr txBox="1">
            <a:spLocks noGrp="1"/>
          </p:cNvSpPr>
          <p:nvPr>
            <p:ph type="body" idx="1"/>
          </p:nvPr>
        </p:nvSpPr>
        <p:spPr>
          <a:xfrm>
            <a:off x="960000" y="1566000"/>
            <a:ext cx="10272000" cy="10932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lt1"/>
              </a:buClr>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2114629716"/>
      </p:ext>
    </p:extLst>
  </p:cSld>
  <p:clrMapOvr>
    <a:masterClrMapping/>
  </p:clrMapOvr>
  <p:transition spd="slow">
    <p:wip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4"/>
        <p:cNvGrpSpPr/>
        <p:nvPr/>
      </p:nvGrpSpPr>
      <p:grpSpPr>
        <a:xfrm>
          <a:off x="0" y="0"/>
          <a:ext cx="0" cy="0"/>
          <a:chOff x="0" y="0"/>
          <a:chExt cx="0" cy="0"/>
        </a:xfrm>
      </p:grpSpPr>
      <p:sp>
        <p:nvSpPr>
          <p:cNvPr id="185" name="Google Shape;185;p5"/>
          <p:cNvSpPr txBox="1">
            <a:spLocks noGrp="1"/>
          </p:cNvSpPr>
          <p:nvPr>
            <p:ph type="subTitle" idx="1"/>
          </p:nvPr>
        </p:nvSpPr>
        <p:spPr>
          <a:xfrm>
            <a:off x="6270564" y="4348767"/>
            <a:ext cx="416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 name="Google Shape;186;p5"/>
          <p:cNvSpPr txBox="1">
            <a:spLocks noGrp="1"/>
          </p:cNvSpPr>
          <p:nvPr>
            <p:ph type="subTitle" idx="2"/>
          </p:nvPr>
        </p:nvSpPr>
        <p:spPr>
          <a:xfrm>
            <a:off x="1753017" y="4348767"/>
            <a:ext cx="416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5"/>
          <p:cNvSpPr txBox="1">
            <a:spLocks noGrp="1"/>
          </p:cNvSpPr>
          <p:nvPr>
            <p:ph type="subTitle" idx="3"/>
          </p:nvPr>
        </p:nvSpPr>
        <p:spPr>
          <a:xfrm>
            <a:off x="6270581" y="3726033"/>
            <a:ext cx="4168400" cy="622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r">
              <a:spcBef>
                <a:spcPts val="0"/>
              </a:spcBef>
              <a:spcAft>
                <a:spcPts val="0"/>
              </a:spcAft>
              <a:buSzPts val="1400"/>
              <a:buNone/>
              <a:defRPr/>
            </a:lvl2pPr>
            <a:lvl3pPr lvl="2" algn="r">
              <a:spcBef>
                <a:spcPts val="0"/>
              </a:spcBef>
              <a:spcAft>
                <a:spcPts val="0"/>
              </a:spcAft>
              <a:buSzPts val="1400"/>
              <a:buNone/>
              <a:defRPr/>
            </a:lvl3pPr>
            <a:lvl4pPr lvl="3" algn="r">
              <a:spcBef>
                <a:spcPts val="0"/>
              </a:spcBef>
              <a:spcAft>
                <a:spcPts val="0"/>
              </a:spcAft>
              <a:buSzPts val="1400"/>
              <a:buNone/>
              <a:defRPr/>
            </a:lvl4pPr>
            <a:lvl5pPr lvl="4" algn="r">
              <a:spcBef>
                <a:spcPts val="0"/>
              </a:spcBef>
              <a:spcAft>
                <a:spcPts val="0"/>
              </a:spcAft>
              <a:buSzPts val="1400"/>
              <a:buNone/>
              <a:defRPr/>
            </a:lvl5pPr>
            <a:lvl6pPr lvl="5" algn="r">
              <a:spcBef>
                <a:spcPts val="0"/>
              </a:spcBef>
              <a:spcAft>
                <a:spcPts val="0"/>
              </a:spcAft>
              <a:buSzPts val="1400"/>
              <a:buNone/>
              <a:defRPr/>
            </a:lvl6pPr>
            <a:lvl7pPr lvl="6" algn="r">
              <a:spcBef>
                <a:spcPts val="0"/>
              </a:spcBef>
              <a:spcAft>
                <a:spcPts val="0"/>
              </a:spcAft>
              <a:buSzPts val="1400"/>
              <a:buNone/>
              <a:defRPr/>
            </a:lvl7pPr>
            <a:lvl8pPr lvl="7" algn="r">
              <a:spcBef>
                <a:spcPts val="0"/>
              </a:spcBef>
              <a:spcAft>
                <a:spcPts val="0"/>
              </a:spcAft>
              <a:buSzPts val="1400"/>
              <a:buNone/>
              <a:defRPr/>
            </a:lvl8pPr>
            <a:lvl9pPr lvl="8" algn="r">
              <a:spcBef>
                <a:spcPts val="0"/>
              </a:spcBef>
              <a:spcAft>
                <a:spcPts val="0"/>
              </a:spcAft>
              <a:buSzPts val="1400"/>
              <a:buNone/>
              <a:defRPr/>
            </a:lvl9pPr>
          </a:lstStyle>
          <a:p>
            <a:endParaRPr/>
          </a:p>
        </p:txBody>
      </p:sp>
      <p:sp>
        <p:nvSpPr>
          <p:cNvPr id="188" name="Google Shape;188;p5"/>
          <p:cNvSpPr txBox="1">
            <a:spLocks noGrp="1"/>
          </p:cNvSpPr>
          <p:nvPr>
            <p:ph type="subTitle" idx="4"/>
          </p:nvPr>
        </p:nvSpPr>
        <p:spPr>
          <a:xfrm>
            <a:off x="1753035" y="3726033"/>
            <a:ext cx="416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9" name="Google Shape;189;p5"/>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0" name="Google Shape;190;p5"/>
          <p:cNvGrpSpPr/>
          <p:nvPr/>
        </p:nvGrpSpPr>
        <p:grpSpPr>
          <a:xfrm>
            <a:off x="-575015" y="188893"/>
            <a:ext cx="13294185" cy="7247096"/>
            <a:chOff x="-431262" y="141670"/>
            <a:chExt cx="9970639" cy="5435322"/>
          </a:xfrm>
        </p:grpSpPr>
        <p:grpSp>
          <p:nvGrpSpPr>
            <p:cNvPr id="191" name="Google Shape;191;p5"/>
            <p:cNvGrpSpPr/>
            <p:nvPr/>
          </p:nvGrpSpPr>
          <p:grpSpPr>
            <a:xfrm flipH="1">
              <a:off x="-55165" y="4295505"/>
              <a:ext cx="9253917" cy="1281487"/>
              <a:chOff x="626075" y="3657856"/>
              <a:chExt cx="5447326" cy="1489235"/>
            </a:xfrm>
          </p:grpSpPr>
          <p:sp>
            <p:nvSpPr>
              <p:cNvPr id="192" name="Google Shape;192;p5"/>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5"/>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5"/>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5"/>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5"/>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5"/>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5"/>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5"/>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5"/>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5"/>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5"/>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5"/>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5"/>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5"/>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5"/>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5"/>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5"/>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5"/>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5"/>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5"/>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5"/>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5"/>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5"/>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5"/>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5"/>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5"/>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 name="Google Shape;220;p5"/>
            <p:cNvGrpSpPr/>
            <p:nvPr/>
          </p:nvGrpSpPr>
          <p:grpSpPr>
            <a:xfrm>
              <a:off x="409983" y="3439728"/>
              <a:ext cx="246464" cy="231319"/>
              <a:chOff x="5946283" y="1650903"/>
              <a:chExt cx="246464" cy="231319"/>
            </a:xfrm>
          </p:grpSpPr>
          <p:sp>
            <p:nvSpPr>
              <p:cNvPr id="221" name="Google Shape;221;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 name="Google Shape;223;p5"/>
            <p:cNvGrpSpPr/>
            <p:nvPr/>
          </p:nvGrpSpPr>
          <p:grpSpPr>
            <a:xfrm>
              <a:off x="8424012" y="1952469"/>
              <a:ext cx="564443" cy="457379"/>
              <a:chOff x="7109370" y="3456528"/>
              <a:chExt cx="364958" cy="295732"/>
            </a:xfrm>
          </p:grpSpPr>
          <p:sp>
            <p:nvSpPr>
              <p:cNvPr id="224" name="Google Shape;224;p5"/>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 name="Google Shape;229;p5"/>
            <p:cNvGrpSpPr/>
            <p:nvPr/>
          </p:nvGrpSpPr>
          <p:grpSpPr>
            <a:xfrm>
              <a:off x="8349788" y="4039497"/>
              <a:ext cx="414699" cy="641735"/>
              <a:chOff x="7706772" y="521151"/>
              <a:chExt cx="268136" cy="414933"/>
            </a:xfrm>
          </p:grpSpPr>
          <p:sp>
            <p:nvSpPr>
              <p:cNvPr id="230" name="Google Shape;230;p5"/>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 name="Google Shape;236;p5"/>
            <p:cNvGrpSpPr/>
            <p:nvPr/>
          </p:nvGrpSpPr>
          <p:grpSpPr>
            <a:xfrm>
              <a:off x="8494158" y="267928"/>
              <a:ext cx="246464" cy="231319"/>
              <a:chOff x="5946283" y="1650903"/>
              <a:chExt cx="246464" cy="231319"/>
            </a:xfrm>
          </p:grpSpPr>
          <p:sp>
            <p:nvSpPr>
              <p:cNvPr id="237" name="Google Shape;237;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 name="Google Shape;239;p5"/>
            <p:cNvGrpSpPr/>
            <p:nvPr/>
          </p:nvGrpSpPr>
          <p:grpSpPr>
            <a:xfrm>
              <a:off x="256058" y="2794528"/>
              <a:ext cx="246464" cy="231319"/>
              <a:chOff x="5946283" y="1650903"/>
              <a:chExt cx="246464" cy="231319"/>
            </a:xfrm>
          </p:grpSpPr>
          <p:sp>
            <p:nvSpPr>
              <p:cNvPr id="240" name="Google Shape;240;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2" name="Google Shape;242;p5"/>
            <p:cNvGrpSpPr/>
            <p:nvPr/>
          </p:nvGrpSpPr>
          <p:grpSpPr>
            <a:xfrm>
              <a:off x="8711783" y="1364053"/>
              <a:ext cx="246464" cy="231319"/>
              <a:chOff x="5946283" y="1650903"/>
              <a:chExt cx="246464" cy="231319"/>
            </a:xfrm>
          </p:grpSpPr>
          <p:sp>
            <p:nvSpPr>
              <p:cNvPr id="243" name="Google Shape;243;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5" name="Google Shape;245;p5"/>
            <p:cNvSpPr/>
            <p:nvPr/>
          </p:nvSpPr>
          <p:spPr>
            <a:xfrm>
              <a:off x="8518113" y="2917905"/>
              <a:ext cx="1021264" cy="52183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431262" y="895555"/>
              <a:ext cx="1021264" cy="52183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751662" y="406432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5"/>
            <p:cNvSpPr/>
            <p:nvPr/>
          </p:nvSpPr>
          <p:spPr>
            <a:xfrm>
              <a:off x="2784662" y="14167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19293901"/>
      </p:ext>
    </p:extLst>
  </p:cSld>
  <p:clrMapOvr>
    <a:masterClrMapping/>
  </p:clrMapOvr>
  <p:transition spd="slow">
    <p:wip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9"/>
        <p:cNvGrpSpPr/>
        <p:nvPr/>
      </p:nvGrpSpPr>
      <p:grpSpPr>
        <a:xfrm>
          <a:off x="0" y="0"/>
          <a:ext cx="0" cy="0"/>
          <a:chOff x="0" y="0"/>
          <a:chExt cx="0" cy="0"/>
        </a:xfrm>
      </p:grpSpPr>
      <p:sp>
        <p:nvSpPr>
          <p:cNvPr id="250" name="Google Shape;250;p6"/>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51" name="Google Shape;251;p6"/>
          <p:cNvGrpSpPr/>
          <p:nvPr/>
        </p:nvGrpSpPr>
        <p:grpSpPr>
          <a:xfrm>
            <a:off x="-491112" y="1678743"/>
            <a:ext cx="13259704" cy="5915348"/>
            <a:chOff x="-368334" y="1259057"/>
            <a:chExt cx="9944778" cy="4436511"/>
          </a:xfrm>
        </p:grpSpPr>
        <p:sp>
          <p:nvSpPr>
            <p:cNvPr id="252" name="Google Shape;252;p6"/>
            <p:cNvSpPr/>
            <p:nvPr/>
          </p:nvSpPr>
          <p:spPr>
            <a:xfrm>
              <a:off x="7930178" y="3823120"/>
              <a:ext cx="1453435" cy="1872449"/>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6"/>
            <p:cNvSpPr/>
            <p:nvPr/>
          </p:nvSpPr>
          <p:spPr>
            <a:xfrm>
              <a:off x="8538612" y="12590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6"/>
            <p:cNvSpPr/>
            <p:nvPr/>
          </p:nvSpPr>
          <p:spPr>
            <a:xfrm>
              <a:off x="-368334" y="3505383"/>
              <a:ext cx="937003" cy="47879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6"/>
            <p:cNvSpPr/>
            <p:nvPr/>
          </p:nvSpPr>
          <p:spPr>
            <a:xfrm>
              <a:off x="8639441" y="1992658"/>
              <a:ext cx="937003" cy="47879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6"/>
            <p:cNvSpPr/>
            <p:nvPr/>
          </p:nvSpPr>
          <p:spPr>
            <a:xfrm>
              <a:off x="123857" y="2571751"/>
              <a:ext cx="489599" cy="2501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7" name="Google Shape;257;p6"/>
            <p:cNvGrpSpPr/>
            <p:nvPr/>
          </p:nvGrpSpPr>
          <p:grpSpPr>
            <a:xfrm>
              <a:off x="-15574" y="4608456"/>
              <a:ext cx="9171985" cy="565200"/>
              <a:chOff x="-15574" y="4608456"/>
              <a:chExt cx="9171985" cy="565200"/>
            </a:xfrm>
          </p:grpSpPr>
          <p:sp>
            <p:nvSpPr>
              <p:cNvPr id="258" name="Google Shape;258;p6"/>
              <p:cNvSpPr/>
              <p:nvPr/>
            </p:nvSpPr>
            <p:spPr>
              <a:xfrm>
                <a:off x="-15574" y="4694875"/>
                <a:ext cx="9171985" cy="478781"/>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6"/>
              <p:cNvSpPr/>
              <p:nvPr/>
            </p:nvSpPr>
            <p:spPr>
              <a:xfrm>
                <a:off x="3462745" y="4812467"/>
                <a:ext cx="33898" cy="5483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6"/>
              <p:cNvSpPr/>
              <p:nvPr/>
            </p:nvSpPr>
            <p:spPr>
              <a:xfrm>
                <a:off x="3502495" y="4785092"/>
                <a:ext cx="15423" cy="71678"/>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6"/>
              <p:cNvSpPr/>
              <p:nvPr/>
            </p:nvSpPr>
            <p:spPr>
              <a:xfrm>
                <a:off x="4510626" y="4858232"/>
                <a:ext cx="344955" cy="16082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6"/>
              <p:cNvSpPr/>
              <p:nvPr/>
            </p:nvSpPr>
            <p:spPr>
              <a:xfrm>
                <a:off x="5891117" y="5010524"/>
                <a:ext cx="252499" cy="122250"/>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6"/>
              <p:cNvSpPr/>
              <p:nvPr/>
            </p:nvSpPr>
            <p:spPr>
              <a:xfrm>
                <a:off x="1802759" y="4831340"/>
                <a:ext cx="347421" cy="139094"/>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6"/>
              <p:cNvSpPr/>
              <p:nvPr/>
            </p:nvSpPr>
            <p:spPr>
              <a:xfrm>
                <a:off x="782875" y="4857128"/>
                <a:ext cx="350096" cy="107079"/>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6"/>
              <p:cNvSpPr/>
              <p:nvPr/>
            </p:nvSpPr>
            <p:spPr>
              <a:xfrm>
                <a:off x="3373338" y="4920591"/>
                <a:ext cx="405519" cy="171610"/>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6"/>
              <p:cNvSpPr/>
              <p:nvPr/>
            </p:nvSpPr>
            <p:spPr>
              <a:xfrm>
                <a:off x="2373267" y="4896164"/>
                <a:ext cx="54337" cy="84969"/>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6"/>
              <p:cNvSpPr/>
              <p:nvPr/>
            </p:nvSpPr>
            <p:spPr>
              <a:xfrm>
                <a:off x="2440061" y="4859427"/>
                <a:ext cx="29425" cy="108416"/>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6"/>
              <p:cNvSpPr/>
              <p:nvPr/>
            </p:nvSpPr>
            <p:spPr>
              <a:xfrm>
                <a:off x="643226" y="4823692"/>
                <a:ext cx="54295" cy="84927"/>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6"/>
              <p:cNvSpPr/>
              <p:nvPr/>
            </p:nvSpPr>
            <p:spPr>
              <a:xfrm>
                <a:off x="709978" y="4786996"/>
                <a:ext cx="29425" cy="108374"/>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6"/>
              <p:cNvSpPr/>
              <p:nvPr/>
            </p:nvSpPr>
            <p:spPr>
              <a:xfrm>
                <a:off x="3027790" y="4992729"/>
                <a:ext cx="54337" cy="84927"/>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6"/>
              <p:cNvSpPr/>
              <p:nvPr/>
            </p:nvSpPr>
            <p:spPr>
              <a:xfrm>
                <a:off x="3094584" y="4955907"/>
                <a:ext cx="29425" cy="108416"/>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6"/>
              <p:cNvSpPr/>
              <p:nvPr/>
            </p:nvSpPr>
            <p:spPr>
              <a:xfrm>
                <a:off x="7639295" y="4982337"/>
                <a:ext cx="54295" cy="84927"/>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6"/>
              <p:cNvSpPr/>
              <p:nvPr/>
            </p:nvSpPr>
            <p:spPr>
              <a:xfrm>
                <a:off x="7706131" y="4945515"/>
                <a:ext cx="29342" cy="108416"/>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6"/>
              <p:cNvSpPr/>
              <p:nvPr/>
            </p:nvSpPr>
            <p:spPr>
              <a:xfrm>
                <a:off x="6274661" y="5044545"/>
                <a:ext cx="54295" cy="84927"/>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6"/>
              <p:cNvSpPr/>
              <p:nvPr/>
            </p:nvSpPr>
            <p:spPr>
              <a:xfrm>
                <a:off x="6232737" y="5007807"/>
                <a:ext cx="29425" cy="108416"/>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6"/>
              <p:cNvSpPr/>
              <p:nvPr/>
            </p:nvSpPr>
            <p:spPr>
              <a:xfrm>
                <a:off x="3856153" y="4936473"/>
                <a:ext cx="54295" cy="84886"/>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6"/>
              <p:cNvSpPr/>
              <p:nvPr/>
            </p:nvSpPr>
            <p:spPr>
              <a:xfrm>
                <a:off x="3814229" y="4899735"/>
                <a:ext cx="29384" cy="108333"/>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6"/>
              <p:cNvSpPr/>
              <p:nvPr/>
            </p:nvSpPr>
            <p:spPr>
              <a:xfrm>
                <a:off x="5545736" y="4881127"/>
                <a:ext cx="54295" cy="84927"/>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6"/>
              <p:cNvSpPr/>
              <p:nvPr/>
            </p:nvSpPr>
            <p:spPr>
              <a:xfrm>
                <a:off x="5503812" y="4844389"/>
                <a:ext cx="29425" cy="108416"/>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6"/>
              <p:cNvSpPr/>
              <p:nvPr/>
            </p:nvSpPr>
            <p:spPr>
              <a:xfrm>
                <a:off x="7958224" y="47439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6"/>
              <p:cNvSpPr/>
              <p:nvPr/>
            </p:nvSpPr>
            <p:spPr>
              <a:xfrm>
                <a:off x="6254478" y="46623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6"/>
              <p:cNvSpPr/>
              <p:nvPr/>
            </p:nvSpPr>
            <p:spPr>
              <a:xfrm>
                <a:off x="5988393" y="4689168"/>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6"/>
              <p:cNvSpPr/>
              <p:nvPr/>
            </p:nvSpPr>
            <p:spPr>
              <a:xfrm>
                <a:off x="3988512" y="46084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6"/>
              <p:cNvSpPr/>
              <p:nvPr/>
            </p:nvSpPr>
            <p:spPr>
              <a:xfrm>
                <a:off x="277802" y="4628143"/>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6"/>
              <p:cNvSpPr/>
              <p:nvPr/>
            </p:nvSpPr>
            <p:spPr>
              <a:xfrm>
                <a:off x="4135113" y="46400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6" name="Google Shape;286;p6"/>
          <p:cNvGrpSpPr/>
          <p:nvPr/>
        </p:nvGrpSpPr>
        <p:grpSpPr>
          <a:xfrm>
            <a:off x="131044" y="565788"/>
            <a:ext cx="11832485" cy="5242208"/>
            <a:chOff x="98283" y="424341"/>
            <a:chExt cx="8874364" cy="3931656"/>
          </a:xfrm>
        </p:grpSpPr>
        <p:grpSp>
          <p:nvGrpSpPr>
            <p:cNvPr id="287" name="Google Shape;287;p6"/>
            <p:cNvGrpSpPr/>
            <p:nvPr/>
          </p:nvGrpSpPr>
          <p:grpSpPr>
            <a:xfrm>
              <a:off x="98283" y="4124678"/>
              <a:ext cx="246464" cy="231319"/>
              <a:chOff x="5946283" y="1650903"/>
              <a:chExt cx="246464" cy="231319"/>
            </a:xfrm>
          </p:grpSpPr>
          <p:sp>
            <p:nvSpPr>
              <p:cNvPr id="288" name="Google Shape;288;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 name="Google Shape;290;p6"/>
            <p:cNvGrpSpPr/>
            <p:nvPr/>
          </p:nvGrpSpPr>
          <p:grpSpPr>
            <a:xfrm>
              <a:off x="344758" y="3602728"/>
              <a:ext cx="246464" cy="231319"/>
              <a:chOff x="5946283" y="1650903"/>
              <a:chExt cx="246464" cy="231319"/>
            </a:xfrm>
          </p:grpSpPr>
          <p:sp>
            <p:nvSpPr>
              <p:cNvPr id="291" name="Google Shape;291;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3" name="Google Shape;293;p6"/>
            <p:cNvGrpSpPr/>
            <p:nvPr/>
          </p:nvGrpSpPr>
          <p:grpSpPr>
            <a:xfrm>
              <a:off x="217358" y="3063728"/>
              <a:ext cx="246464" cy="231319"/>
              <a:chOff x="5946283" y="1650903"/>
              <a:chExt cx="246464" cy="231319"/>
            </a:xfrm>
          </p:grpSpPr>
          <p:sp>
            <p:nvSpPr>
              <p:cNvPr id="294" name="Google Shape;294;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6" name="Google Shape;296;p6"/>
            <p:cNvGrpSpPr/>
            <p:nvPr/>
          </p:nvGrpSpPr>
          <p:grpSpPr>
            <a:xfrm>
              <a:off x="8641258" y="424341"/>
              <a:ext cx="246464" cy="231319"/>
              <a:chOff x="5946283" y="1650903"/>
              <a:chExt cx="246464" cy="231319"/>
            </a:xfrm>
          </p:grpSpPr>
          <p:sp>
            <p:nvSpPr>
              <p:cNvPr id="297" name="Google Shape;297;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9" name="Google Shape;299;p6"/>
            <p:cNvGrpSpPr/>
            <p:nvPr/>
          </p:nvGrpSpPr>
          <p:grpSpPr>
            <a:xfrm>
              <a:off x="8726183" y="884778"/>
              <a:ext cx="246464" cy="231319"/>
              <a:chOff x="5946283" y="1650903"/>
              <a:chExt cx="246464" cy="231319"/>
            </a:xfrm>
          </p:grpSpPr>
          <p:sp>
            <p:nvSpPr>
              <p:cNvPr id="300" name="Google Shape;300;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329320388"/>
      </p:ext>
    </p:extLst>
  </p:cSld>
  <p:clrMapOvr>
    <a:masterClrMapping/>
  </p:clrMapOvr>
  <p:transition spd="slow">
    <p:wip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02"/>
        <p:cNvGrpSpPr/>
        <p:nvPr/>
      </p:nvGrpSpPr>
      <p:grpSpPr>
        <a:xfrm>
          <a:off x="0" y="0"/>
          <a:ext cx="0" cy="0"/>
          <a:chOff x="0" y="0"/>
          <a:chExt cx="0" cy="0"/>
        </a:xfrm>
      </p:grpSpPr>
      <p:sp>
        <p:nvSpPr>
          <p:cNvPr id="303" name="Google Shape;303;p7"/>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4" name="Google Shape;304;p7"/>
          <p:cNvSpPr txBox="1">
            <a:spLocks noGrp="1"/>
          </p:cNvSpPr>
          <p:nvPr>
            <p:ph type="subTitle" idx="1"/>
          </p:nvPr>
        </p:nvSpPr>
        <p:spPr>
          <a:xfrm rot="-458">
            <a:off x="3093600" y="2513267"/>
            <a:ext cx="6004800" cy="2831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grpSp>
        <p:nvGrpSpPr>
          <p:cNvPr id="305" name="Google Shape;305;p7"/>
          <p:cNvGrpSpPr/>
          <p:nvPr/>
        </p:nvGrpSpPr>
        <p:grpSpPr>
          <a:xfrm>
            <a:off x="-561912" y="137838"/>
            <a:ext cx="13072384" cy="9416577"/>
            <a:chOff x="-421434" y="103378"/>
            <a:chExt cx="9804288" cy="7062433"/>
          </a:xfrm>
        </p:grpSpPr>
        <p:grpSp>
          <p:nvGrpSpPr>
            <p:cNvPr id="306" name="Google Shape;306;p7"/>
            <p:cNvGrpSpPr/>
            <p:nvPr/>
          </p:nvGrpSpPr>
          <p:grpSpPr>
            <a:xfrm>
              <a:off x="7601016" y="1465920"/>
              <a:ext cx="1390453" cy="814419"/>
              <a:chOff x="6479176" y="2546587"/>
              <a:chExt cx="992401" cy="581271"/>
            </a:xfrm>
          </p:grpSpPr>
          <p:sp>
            <p:nvSpPr>
              <p:cNvPr id="307" name="Google Shape;307;p7"/>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7"/>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7"/>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7"/>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7"/>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7"/>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 name="Google Shape;313;p7"/>
            <p:cNvGrpSpPr/>
            <p:nvPr/>
          </p:nvGrpSpPr>
          <p:grpSpPr>
            <a:xfrm>
              <a:off x="4783783" y="249578"/>
              <a:ext cx="246464" cy="231319"/>
              <a:chOff x="5946283" y="1650903"/>
              <a:chExt cx="246464" cy="231319"/>
            </a:xfrm>
          </p:grpSpPr>
          <p:sp>
            <p:nvSpPr>
              <p:cNvPr id="314" name="Google Shape;314;p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 name="Google Shape;316;p7"/>
            <p:cNvGrpSpPr/>
            <p:nvPr/>
          </p:nvGrpSpPr>
          <p:grpSpPr>
            <a:xfrm>
              <a:off x="-158350" y="4218232"/>
              <a:ext cx="9366040" cy="2947579"/>
              <a:chOff x="-1192669" y="1924020"/>
              <a:chExt cx="4543534" cy="1429961"/>
            </a:xfrm>
          </p:grpSpPr>
          <p:sp>
            <p:nvSpPr>
              <p:cNvPr id="317" name="Google Shape;317;p7"/>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7"/>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7"/>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7"/>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7"/>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7"/>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7"/>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7"/>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7"/>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7"/>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7"/>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7"/>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7"/>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7"/>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7"/>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7"/>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7"/>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7"/>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7"/>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7"/>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7"/>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7"/>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7"/>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7"/>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7"/>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7"/>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7"/>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7"/>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7"/>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7"/>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7"/>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8" name="Google Shape;348;p7"/>
            <p:cNvGrpSpPr/>
            <p:nvPr/>
          </p:nvGrpSpPr>
          <p:grpSpPr>
            <a:xfrm>
              <a:off x="3992945" y="103378"/>
              <a:ext cx="246464" cy="231319"/>
              <a:chOff x="5946283" y="1650903"/>
              <a:chExt cx="246464" cy="231319"/>
            </a:xfrm>
          </p:grpSpPr>
          <p:sp>
            <p:nvSpPr>
              <p:cNvPr id="349" name="Google Shape;349;p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1" name="Google Shape;351;p7"/>
            <p:cNvGrpSpPr/>
            <p:nvPr/>
          </p:nvGrpSpPr>
          <p:grpSpPr>
            <a:xfrm>
              <a:off x="317233" y="2212003"/>
              <a:ext cx="246464" cy="231319"/>
              <a:chOff x="5946283" y="1650903"/>
              <a:chExt cx="246464" cy="231319"/>
            </a:xfrm>
          </p:grpSpPr>
          <p:sp>
            <p:nvSpPr>
              <p:cNvPr id="352" name="Google Shape;352;p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4" name="Google Shape;354;p7"/>
            <p:cNvSpPr/>
            <p:nvPr/>
          </p:nvSpPr>
          <p:spPr>
            <a:xfrm>
              <a:off x="82862" y="28655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7"/>
            <p:cNvSpPr/>
            <p:nvPr/>
          </p:nvSpPr>
          <p:spPr>
            <a:xfrm>
              <a:off x="8512016" y="1201895"/>
              <a:ext cx="870838" cy="445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7"/>
            <p:cNvSpPr/>
            <p:nvPr/>
          </p:nvSpPr>
          <p:spPr>
            <a:xfrm>
              <a:off x="-421434" y="3484345"/>
              <a:ext cx="870838" cy="445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7"/>
            <p:cNvSpPr/>
            <p:nvPr/>
          </p:nvSpPr>
          <p:spPr>
            <a:xfrm>
              <a:off x="8482387" y="39293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50892548"/>
      </p:ext>
    </p:extLst>
  </p:cSld>
  <p:clrMapOvr>
    <a:masterClrMapping/>
  </p:clrMapOvr>
  <p:transition spd="slow">
    <p:wip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9" name="Google Shape;19;p4"/>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324543877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8"/>
        <p:cNvGrpSpPr/>
        <p:nvPr/>
      </p:nvGrpSpPr>
      <p:grpSpPr>
        <a:xfrm>
          <a:off x="0" y="0"/>
          <a:ext cx="0" cy="0"/>
          <a:chOff x="0" y="0"/>
          <a:chExt cx="0" cy="0"/>
        </a:xfrm>
      </p:grpSpPr>
      <p:grpSp>
        <p:nvGrpSpPr>
          <p:cNvPr id="359" name="Google Shape;359;p8"/>
          <p:cNvGrpSpPr/>
          <p:nvPr/>
        </p:nvGrpSpPr>
        <p:grpSpPr>
          <a:xfrm>
            <a:off x="-887569" y="402878"/>
            <a:ext cx="13079393" cy="7215937"/>
            <a:chOff x="-665677" y="302158"/>
            <a:chExt cx="9809545" cy="5411953"/>
          </a:xfrm>
        </p:grpSpPr>
        <p:sp>
          <p:nvSpPr>
            <p:cNvPr id="360" name="Google Shape;360;p8"/>
            <p:cNvSpPr/>
            <p:nvPr/>
          </p:nvSpPr>
          <p:spPr>
            <a:xfrm>
              <a:off x="1770875" y="2770990"/>
              <a:ext cx="5628688" cy="188946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1" name="Google Shape;361;p8"/>
            <p:cNvGrpSpPr/>
            <p:nvPr/>
          </p:nvGrpSpPr>
          <p:grpSpPr>
            <a:xfrm>
              <a:off x="-14" y="4224876"/>
              <a:ext cx="9143881" cy="1489235"/>
              <a:chOff x="626075" y="3657856"/>
              <a:chExt cx="5447326" cy="1489235"/>
            </a:xfrm>
          </p:grpSpPr>
          <p:sp>
            <p:nvSpPr>
              <p:cNvPr id="362" name="Google Shape;362;p8"/>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8"/>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8"/>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8"/>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8"/>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8"/>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8"/>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8"/>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8"/>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8"/>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8"/>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8"/>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8"/>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8"/>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8"/>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8"/>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8"/>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8"/>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8"/>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8"/>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8"/>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8"/>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8"/>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8"/>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8"/>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8"/>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8"/>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8"/>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0" name="Google Shape;390;p8"/>
            <p:cNvGrpSpPr/>
            <p:nvPr/>
          </p:nvGrpSpPr>
          <p:grpSpPr>
            <a:xfrm>
              <a:off x="6981358" y="347553"/>
              <a:ext cx="246464" cy="231319"/>
              <a:chOff x="5946283" y="1650903"/>
              <a:chExt cx="246464" cy="231319"/>
            </a:xfrm>
          </p:grpSpPr>
          <p:sp>
            <p:nvSpPr>
              <p:cNvPr id="391" name="Google Shape;391;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3" name="Google Shape;393;p8"/>
            <p:cNvGrpSpPr/>
            <p:nvPr/>
          </p:nvGrpSpPr>
          <p:grpSpPr>
            <a:xfrm>
              <a:off x="8695833" y="3074453"/>
              <a:ext cx="246464" cy="231319"/>
              <a:chOff x="5946283" y="1650903"/>
              <a:chExt cx="246464" cy="231319"/>
            </a:xfrm>
          </p:grpSpPr>
          <p:sp>
            <p:nvSpPr>
              <p:cNvPr id="394" name="Google Shape;394;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 name="Google Shape;396;p8"/>
            <p:cNvGrpSpPr/>
            <p:nvPr/>
          </p:nvGrpSpPr>
          <p:grpSpPr>
            <a:xfrm>
              <a:off x="409983" y="3359853"/>
              <a:ext cx="246464" cy="231319"/>
              <a:chOff x="5946283" y="1650903"/>
              <a:chExt cx="246464" cy="231319"/>
            </a:xfrm>
          </p:grpSpPr>
          <p:sp>
            <p:nvSpPr>
              <p:cNvPr id="397" name="Google Shape;397;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9" name="Google Shape;399;p8"/>
            <p:cNvGrpSpPr/>
            <p:nvPr/>
          </p:nvGrpSpPr>
          <p:grpSpPr>
            <a:xfrm>
              <a:off x="-665677" y="1754695"/>
              <a:ext cx="1992543" cy="1167134"/>
              <a:chOff x="6479176" y="2546587"/>
              <a:chExt cx="992401" cy="581271"/>
            </a:xfrm>
          </p:grpSpPr>
          <p:sp>
            <p:nvSpPr>
              <p:cNvPr id="400" name="Google Shape;400;p8"/>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6" name="Google Shape;406;p8"/>
            <p:cNvSpPr/>
            <p:nvPr/>
          </p:nvSpPr>
          <p:spPr>
            <a:xfrm>
              <a:off x="348262" y="466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8236037" y="23453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8"/>
            <p:cNvSpPr/>
            <p:nvPr/>
          </p:nvSpPr>
          <p:spPr>
            <a:xfrm>
              <a:off x="7859140" y="30215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9" name="Google Shape;409;p8"/>
          <p:cNvSpPr txBox="1">
            <a:spLocks noGrp="1"/>
          </p:cNvSpPr>
          <p:nvPr>
            <p:ph type="title"/>
          </p:nvPr>
        </p:nvSpPr>
        <p:spPr>
          <a:xfrm>
            <a:off x="2510067" y="1360400"/>
            <a:ext cx="7171600" cy="4137200"/>
          </a:xfrm>
          <a:prstGeom prst="rect">
            <a:avLst/>
          </a:prstGeom>
          <a:noFill/>
        </p:spPr>
        <p:txBody>
          <a:bodyPr spcFirstLastPara="1" wrap="square" lIns="91425" tIns="91425" rIns="91425" bIns="91425" anchor="ctr" anchorCtr="0">
            <a:noAutofit/>
          </a:bodyPr>
          <a:lstStyle>
            <a:lvl1pPr lvl="0" algn="ctr">
              <a:spcBef>
                <a:spcPts val="0"/>
              </a:spcBef>
              <a:spcAft>
                <a:spcPts val="0"/>
              </a:spcAft>
              <a:buSzPts val="4800"/>
              <a:buNone/>
              <a:defRPr sz="128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3122859214"/>
      </p:ext>
    </p:extLst>
  </p:cSld>
  <p:clrMapOvr>
    <a:masterClrMapping/>
  </p:clrMapOvr>
  <p:transition spd="slow">
    <p:wip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0"/>
        <p:cNvGrpSpPr/>
        <p:nvPr/>
      </p:nvGrpSpPr>
      <p:grpSpPr>
        <a:xfrm>
          <a:off x="0" y="0"/>
          <a:ext cx="0" cy="0"/>
          <a:chOff x="0" y="0"/>
          <a:chExt cx="0" cy="0"/>
        </a:xfrm>
      </p:grpSpPr>
      <p:sp>
        <p:nvSpPr>
          <p:cNvPr id="411" name="Google Shape;411;p9"/>
          <p:cNvSpPr txBox="1">
            <a:spLocks noGrp="1"/>
          </p:cNvSpPr>
          <p:nvPr>
            <p:ph type="title"/>
          </p:nvPr>
        </p:nvSpPr>
        <p:spPr>
          <a:xfrm>
            <a:off x="1540960" y="720000"/>
            <a:ext cx="9110400" cy="1558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12" name="Google Shape;412;p9"/>
          <p:cNvSpPr txBox="1">
            <a:spLocks noGrp="1"/>
          </p:cNvSpPr>
          <p:nvPr>
            <p:ph type="subTitle" idx="1"/>
          </p:nvPr>
        </p:nvSpPr>
        <p:spPr>
          <a:xfrm>
            <a:off x="1540767" y="2234400"/>
            <a:ext cx="9110400" cy="125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13" name="Google Shape;413;p9"/>
          <p:cNvGrpSpPr/>
          <p:nvPr/>
        </p:nvGrpSpPr>
        <p:grpSpPr>
          <a:xfrm>
            <a:off x="-108558" y="226304"/>
            <a:ext cx="12347855" cy="7537805"/>
            <a:chOff x="-81419" y="169728"/>
            <a:chExt cx="9260891" cy="5653354"/>
          </a:xfrm>
        </p:grpSpPr>
        <p:grpSp>
          <p:nvGrpSpPr>
            <p:cNvPr id="414" name="Google Shape;414;p9"/>
            <p:cNvGrpSpPr/>
            <p:nvPr/>
          </p:nvGrpSpPr>
          <p:grpSpPr>
            <a:xfrm>
              <a:off x="8169119" y="2848173"/>
              <a:ext cx="584942" cy="584807"/>
              <a:chOff x="6714640" y="951029"/>
              <a:chExt cx="404804" cy="404711"/>
            </a:xfrm>
          </p:grpSpPr>
          <p:sp>
            <p:nvSpPr>
              <p:cNvPr id="415" name="Google Shape;415;p9"/>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9"/>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9"/>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9"/>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9"/>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 name="Google Shape;420;p9"/>
            <p:cNvGrpSpPr/>
            <p:nvPr/>
          </p:nvGrpSpPr>
          <p:grpSpPr>
            <a:xfrm>
              <a:off x="-81419" y="4393120"/>
              <a:ext cx="4543534" cy="1429961"/>
              <a:chOff x="-1192669" y="1924020"/>
              <a:chExt cx="4543534" cy="1429961"/>
            </a:xfrm>
          </p:grpSpPr>
          <p:sp>
            <p:nvSpPr>
              <p:cNvPr id="421" name="Google Shape;421;p9"/>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9"/>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9"/>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9"/>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9"/>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9"/>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9"/>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9"/>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9"/>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9"/>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9"/>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9"/>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9"/>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9"/>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9"/>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9"/>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9"/>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9"/>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9"/>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9"/>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9"/>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9"/>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9"/>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9"/>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9"/>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9"/>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9"/>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9"/>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9"/>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9"/>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9"/>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2" name="Google Shape;452;p9"/>
            <p:cNvGrpSpPr/>
            <p:nvPr/>
          </p:nvGrpSpPr>
          <p:grpSpPr>
            <a:xfrm>
              <a:off x="5414836" y="4266682"/>
              <a:ext cx="3764636" cy="1175402"/>
              <a:chOff x="2132353" y="3387432"/>
              <a:chExt cx="3764636" cy="1175402"/>
            </a:xfrm>
          </p:grpSpPr>
          <p:sp>
            <p:nvSpPr>
              <p:cNvPr id="453" name="Google Shape;453;p9"/>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9"/>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9"/>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9"/>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9"/>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9"/>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9"/>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9"/>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9"/>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9"/>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9"/>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9"/>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9"/>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9"/>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9"/>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9"/>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9" name="Google Shape;469;p9"/>
            <p:cNvGrpSpPr/>
            <p:nvPr/>
          </p:nvGrpSpPr>
          <p:grpSpPr>
            <a:xfrm>
              <a:off x="2083732" y="4226155"/>
              <a:ext cx="387456" cy="599578"/>
              <a:chOff x="7706772" y="521151"/>
              <a:chExt cx="268136" cy="414933"/>
            </a:xfrm>
          </p:grpSpPr>
          <p:sp>
            <p:nvSpPr>
              <p:cNvPr id="470" name="Google Shape;470;p9"/>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9"/>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9"/>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9"/>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9"/>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9"/>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6" name="Google Shape;476;p9"/>
            <p:cNvGrpSpPr/>
            <p:nvPr/>
          </p:nvGrpSpPr>
          <p:grpSpPr>
            <a:xfrm>
              <a:off x="2273108" y="308678"/>
              <a:ext cx="246464" cy="231319"/>
              <a:chOff x="5946283" y="1650903"/>
              <a:chExt cx="246464" cy="231319"/>
            </a:xfrm>
          </p:grpSpPr>
          <p:sp>
            <p:nvSpPr>
              <p:cNvPr id="477" name="Google Shape;477;p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9" name="Google Shape;479;p9"/>
            <p:cNvGrpSpPr/>
            <p:nvPr/>
          </p:nvGrpSpPr>
          <p:grpSpPr>
            <a:xfrm>
              <a:off x="8595008" y="1967828"/>
              <a:ext cx="246464" cy="231319"/>
              <a:chOff x="5946283" y="1650903"/>
              <a:chExt cx="246464" cy="231319"/>
            </a:xfrm>
          </p:grpSpPr>
          <p:sp>
            <p:nvSpPr>
              <p:cNvPr id="480" name="Google Shape;480;p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2" name="Google Shape;482;p9"/>
            <p:cNvGrpSpPr/>
            <p:nvPr/>
          </p:nvGrpSpPr>
          <p:grpSpPr>
            <a:xfrm>
              <a:off x="2899433" y="169728"/>
              <a:ext cx="246464" cy="231319"/>
              <a:chOff x="5946283" y="1650903"/>
              <a:chExt cx="246464" cy="231319"/>
            </a:xfrm>
          </p:grpSpPr>
          <p:sp>
            <p:nvSpPr>
              <p:cNvPr id="483" name="Google Shape;483;p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5" name="Google Shape;485;p9"/>
            <p:cNvSpPr/>
            <p:nvPr/>
          </p:nvSpPr>
          <p:spPr>
            <a:xfrm>
              <a:off x="252712" y="20490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9"/>
            <p:cNvSpPr/>
            <p:nvPr/>
          </p:nvSpPr>
          <p:spPr>
            <a:xfrm>
              <a:off x="1155587" y="2230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9"/>
            <p:cNvSpPr/>
            <p:nvPr/>
          </p:nvSpPr>
          <p:spPr>
            <a:xfrm>
              <a:off x="5911587" y="1965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9"/>
            <p:cNvSpPr/>
            <p:nvPr/>
          </p:nvSpPr>
          <p:spPr>
            <a:xfrm>
              <a:off x="8463700" y="12263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6670580"/>
      </p:ext>
    </p:extLst>
  </p:cSld>
  <p:clrMapOvr>
    <a:masterClrMapping/>
  </p:clrMapOvr>
  <p:transition spd="slow">
    <p:wip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489"/>
        <p:cNvGrpSpPr/>
        <p:nvPr/>
      </p:nvGrpSpPr>
      <p:grpSpPr>
        <a:xfrm>
          <a:off x="0" y="0"/>
          <a:ext cx="0" cy="0"/>
          <a:chOff x="0" y="0"/>
          <a:chExt cx="0" cy="0"/>
        </a:xfrm>
      </p:grpSpPr>
      <p:sp>
        <p:nvSpPr>
          <p:cNvPr id="490" name="Google Shape;490;p10"/>
          <p:cNvSpPr txBox="1">
            <a:spLocks noGrp="1"/>
          </p:cNvSpPr>
          <p:nvPr>
            <p:ph type="title"/>
          </p:nvPr>
        </p:nvSpPr>
        <p:spPr>
          <a:xfrm>
            <a:off x="1995733" y="5243733"/>
            <a:ext cx="8200400" cy="894400"/>
          </a:xfrm>
          <a:prstGeom prst="rect">
            <a:avLst/>
          </a:prstGeom>
          <a:solidFill>
            <a:schemeClr val="lt2"/>
          </a:solidFill>
          <a:ln>
            <a:noFill/>
          </a:ln>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91" name="Google Shape;491;p10"/>
          <p:cNvGrpSpPr/>
          <p:nvPr/>
        </p:nvGrpSpPr>
        <p:grpSpPr>
          <a:xfrm>
            <a:off x="313655" y="839025"/>
            <a:ext cx="11653960" cy="4352603"/>
            <a:chOff x="235241" y="629269"/>
            <a:chExt cx="8740470" cy="3264452"/>
          </a:xfrm>
        </p:grpSpPr>
        <p:grpSp>
          <p:nvGrpSpPr>
            <p:cNvPr id="492" name="Google Shape;492;p10"/>
            <p:cNvGrpSpPr/>
            <p:nvPr/>
          </p:nvGrpSpPr>
          <p:grpSpPr>
            <a:xfrm>
              <a:off x="314433" y="3561803"/>
              <a:ext cx="246464" cy="231319"/>
              <a:chOff x="5946283" y="1650903"/>
              <a:chExt cx="246464" cy="231319"/>
            </a:xfrm>
          </p:grpSpPr>
          <p:sp>
            <p:nvSpPr>
              <p:cNvPr id="493" name="Google Shape;493;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5" name="Google Shape;495;p10"/>
            <p:cNvSpPr/>
            <p:nvPr/>
          </p:nvSpPr>
          <p:spPr>
            <a:xfrm>
              <a:off x="465462" y="20056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6" name="Google Shape;496;p10"/>
            <p:cNvGrpSpPr/>
            <p:nvPr/>
          </p:nvGrpSpPr>
          <p:grpSpPr>
            <a:xfrm>
              <a:off x="8642758" y="2257528"/>
              <a:ext cx="246464" cy="231319"/>
              <a:chOff x="5946283" y="1650903"/>
              <a:chExt cx="246464" cy="231319"/>
            </a:xfrm>
          </p:grpSpPr>
          <p:sp>
            <p:nvSpPr>
              <p:cNvPr id="497" name="Google Shape;497;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9" name="Google Shape;499;p10"/>
            <p:cNvGrpSpPr/>
            <p:nvPr/>
          </p:nvGrpSpPr>
          <p:grpSpPr>
            <a:xfrm>
              <a:off x="235258" y="2571753"/>
              <a:ext cx="246464" cy="231319"/>
              <a:chOff x="5946283" y="1650903"/>
              <a:chExt cx="246464" cy="231319"/>
            </a:xfrm>
          </p:grpSpPr>
          <p:sp>
            <p:nvSpPr>
              <p:cNvPr id="500" name="Google Shape;500;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2" name="Google Shape;502;p10"/>
            <p:cNvGrpSpPr/>
            <p:nvPr/>
          </p:nvGrpSpPr>
          <p:grpSpPr>
            <a:xfrm>
              <a:off x="8642758" y="3662403"/>
              <a:ext cx="246464" cy="231319"/>
              <a:chOff x="5946283" y="1650903"/>
              <a:chExt cx="246464" cy="231319"/>
            </a:xfrm>
          </p:grpSpPr>
          <p:sp>
            <p:nvSpPr>
              <p:cNvPr id="503" name="Google Shape;503;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5" name="Google Shape;505;p10"/>
            <p:cNvSpPr/>
            <p:nvPr/>
          </p:nvSpPr>
          <p:spPr>
            <a:xfrm>
              <a:off x="235241" y="2917044"/>
              <a:ext cx="889870" cy="45471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10"/>
            <p:cNvSpPr/>
            <p:nvPr/>
          </p:nvSpPr>
          <p:spPr>
            <a:xfrm>
              <a:off x="8424012" y="29610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10"/>
            <p:cNvSpPr/>
            <p:nvPr/>
          </p:nvSpPr>
          <p:spPr>
            <a:xfrm>
              <a:off x="8085841" y="629269"/>
              <a:ext cx="889870" cy="45471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14771166"/>
      </p:ext>
    </p:extLst>
  </p:cSld>
  <p:clrMapOvr>
    <a:masterClrMapping/>
  </p:clrMapOvr>
  <p:transition spd="slow">
    <p:wip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08"/>
        <p:cNvGrpSpPr/>
        <p:nvPr/>
      </p:nvGrpSpPr>
      <p:grpSpPr>
        <a:xfrm>
          <a:off x="0" y="0"/>
          <a:ext cx="0" cy="0"/>
          <a:chOff x="0" y="0"/>
          <a:chExt cx="0" cy="0"/>
        </a:xfrm>
      </p:grpSpPr>
      <p:sp>
        <p:nvSpPr>
          <p:cNvPr id="509" name="Google Shape;509;p11"/>
          <p:cNvSpPr txBox="1">
            <a:spLocks noGrp="1"/>
          </p:cNvSpPr>
          <p:nvPr>
            <p:ph type="subTitle" idx="1"/>
          </p:nvPr>
        </p:nvSpPr>
        <p:spPr>
          <a:xfrm>
            <a:off x="3282133" y="4105967"/>
            <a:ext cx="5628000" cy="587200"/>
          </a:xfrm>
          <a:prstGeom prst="rect">
            <a:avLst/>
          </a:prstGeom>
          <a:solidFill>
            <a:schemeClr val="l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0" name="Google Shape;510;p11"/>
          <p:cNvSpPr txBox="1">
            <a:spLocks noGrp="1"/>
          </p:cNvSpPr>
          <p:nvPr>
            <p:ph type="title" hasCustomPrompt="1"/>
          </p:nvPr>
        </p:nvSpPr>
        <p:spPr>
          <a:xfrm rot="383">
            <a:off x="2503601" y="2165233"/>
            <a:ext cx="7184800" cy="19404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10666"/>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grpSp>
        <p:nvGrpSpPr>
          <p:cNvPr id="511" name="Google Shape;511;p11"/>
          <p:cNvGrpSpPr/>
          <p:nvPr/>
        </p:nvGrpSpPr>
        <p:grpSpPr>
          <a:xfrm>
            <a:off x="-358633" y="-5040172"/>
            <a:ext cx="12909269" cy="12932861"/>
            <a:chOff x="-268975" y="-3780129"/>
            <a:chExt cx="9681952" cy="9699646"/>
          </a:xfrm>
        </p:grpSpPr>
        <p:sp>
          <p:nvSpPr>
            <p:cNvPr id="512" name="Google Shape;512;p11"/>
            <p:cNvSpPr/>
            <p:nvPr/>
          </p:nvSpPr>
          <p:spPr>
            <a:xfrm rot="10800000" flipH="1">
              <a:off x="-268975" y="-3780129"/>
              <a:ext cx="9681952" cy="6673304"/>
            </a:xfrm>
            <a:custGeom>
              <a:avLst/>
              <a:gdLst/>
              <a:ahLst/>
              <a:cxnLst/>
              <a:rect l="l" t="t" r="r" b="b"/>
              <a:pathLst>
                <a:path w="25219" h="17734" extrusionOk="0">
                  <a:moveTo>
                    <a:pt x="1913" y="0"/>
                  </a:moveTo>
                  <a:cubicBezTo>
                    <a:pt x="1388" y="0"/>
                    <a:pt x="859" y="55"/>
                    <a:pt x="345" y="151"/>
                  </a:cubicBezTo>
                  <a:lnTo>
                    <a:pt x="1" y="17734"/>
                  </a:lnTo>
                  <a:lnTo>
                    <a:pt x="24415" y="17734"/>
                  </a:lnTo>
                  <a:lnTo>
                    <a:pt x="25218" y="5719"/>
                  </a:lnTo>
                  <a:cubicBezTo>
                    <a:pt x="24508" y="4803"/>
                    <a:pt x="23347" y="4278"/>
                    <a:pt x="22192" y="4278"/>
                  </a:cubicBezTo>
                  <a:cubicBezTo>
                    <a:pt x="21793" y="4278"/>
                    <a:pt x="21395" y="4341"/>
                    <a:pt x="21016" y="4471"/>
                  </a:cubicBezTo>
                  <a:cubicBezTo>
                    <a:pt x="19541" y="4981"/>
                    <a:pt x="18473" y="6490"/>
                    <a:pt x="18483" y="8049"/>
                  </a:cubicBezTo>
                  <a:cubicBezTo>
                    <a:pt x="18329" y="7633"/>
                    <a:pt x="17886" y="7356"/>
                    <a:pt x="17448" y="7356"/>
                  </a:cubicBezTo>
                  <a:cubicBezTo>
                    <a:pt x="17330" y="7356"/>
                    <a:pt x="17211" y="7377"/>
                    <a:pt x="17099" y="7420"/>
                  </a:cubicBezTo>
                  <a:cubicBezTo>
                    <a:pt x="16601" y="7612"/>
                    <a:pt x="16315" y="8222"/>
                    <a:pt x="16466" y="8729"/>
                  </a:cubicBezTo>
                  <a:lnTo>
                    <a:pt x="16466" y="8729"/>
                  </a:lnTo>
                  <a:cubicBezTo>
                    <a:pt x="16297" y="8316"/>
                    <a:pt x="15831" y="8085"/>
                    <a:pt x="15369" y="8085"/>
                  </a:cubicBezTo>
                  <a:cubicBezTo>
                    <a:pt x="15226" y="8085"/>
                    <a:pt x="15084" y="8107"/>
                    <a:pt x="14951" y="8153"/>
                  </a:cubicBezTo>
                  <a:cubicBezTo>
                    <a:pt x="14358" y="8354"/>
                    <a:pt x="13941" y="8889"/>
                    <a:pt x="13657" y="9447"/>
                  </a:cubicBezTo>
                  <a:cubicBezTo>
                    <a:pt x="13778" y="8953"/>
                    <a:pt x="13384" y="8432"/>
                    <a:pt x="12895" y="8301"/>
                  </a:cubicBezTo>
                  <a:cubicBezTo>
                    <a:pt x="12784" y="8271"/>
                    <a:pt x="12672" y="8257"/>
                    <a:pt x="12560" y="8257"/>
                  </a:cubicBezTo>
                  <a:cubicBezTo>
                    <a:pt x="12171" y="8257"/>
                    <a:pt x="11781" y="8422"/>
                    <a:pt x="11468" y="8662"/>
                  </a:cubicBezTo>
                  <a:cubicBezTo>
                    <a:pt x="11724" y="7952"/>
                    <a:pt x="11434" y="7084"/>
                    <a:pt x="10800" y="6673"/>
                  </a:cubicBezTo>
                  <a:cubicBezTo>
                    <a:pt x="10533" y="6500"/>
                    <a:pt x="10214" y="6415"/>
                    <a:pt x="9895" y="6415"/>
                  </a:cubicBezTo>
                  <a:cubicBezTo>
                    <a:pt x="9461" y="6415"/>
                    <a:pt x="9025" y="6571"/>
                    <a:pt x="8712" y="6872"/>
                  </a:cubicBezTo>
                  <a:cubicBezTo>
                    <a:pt x="8948" y="6113"/>
                    <a:pt x="9093" y="5253"/>
                    <a:pt x="8722" y="4549"/>
                  </a:cubicBezTo>
                  <a:cubicBezTo>
                    <a:pt x="8485" y="4098"/>
                    <a:pt x="7954" y="3799"/>
                    <a:pt x="7466" y="3799"/>
                  </a:cubicBezTo>
                  <a:cubicBezTo>
                    <a:pt x="7191" y="3799"/>
                    <a:pt x="6930" y="3893"/>
                    <a:pt x="6742" y="4109"/>
                  </a:cubicBezTo>
                  <a:cubicBezTo>
                    <a:pt x="6855" y="2659"/>
                    <a:pt x="5882" y="1273"/>
                    <a:pt x="4595" y="602"/>
                  </a:cubicBezTo>
                  <a:cubicBezTo>
                    <a:pt x="3771" y="174"/>
                    <a:pt x="2846" y="0"/>
                    <a:pt x="1913"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13" name="Google Shape;513;p11"/>
            <p:cNvGrpSpPr/>
            <p:nvPr/>
          </p:nvGrpSpPr>
          <p:grpSpPr>
            <a:xfrm>
              <a:off x="4420056" y="3954627"/>
              <a:ext cx="4769794" cy="1489234"/>
              <a:chOff x="2132353" y="3387432"/>
              <a:chExt cx="3764636" cy="1175402"/>
            </a:xfrm>
          </p:grpSpPr>
          <p:sp>
            <p:nvSpPr>
              <p:cNvPr id="514" name="Google Shape;514;p11"/>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11"/>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11"/>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11"/>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11"/>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11"/>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11"/>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11"/>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1"/>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1"/>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1"/>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1"/>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1"/>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1"/>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1"/>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1"/>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0" name="Google Shape;530;p11"/>
            <p:cNvGrpSpPr/>
            <p:nvPr/>
          </p:nvGrpSpPr>
          <p:grpSpPr>
            <a:xfrm>
              <a:off x="0" y="4430281"/>
              <a:ext cx="5447326" cy="1489235"/>
              <a:chOff x="626075" y="3657856"/>
              <a:chExt cx="5447326" cy="1489235"/>
            </a:xfrm>
          </p:grpSpPr>
          <p:sp>
            <p:nvSpPr>
              <p:cNvPr id="531" name="Google Shape;531;p11"/>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11"/>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11"/>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1"/>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11"/>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1"/>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1"/>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11"/>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1"/>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1"/>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1"/>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1"/>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1"/>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1"/>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1"/>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1"/>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1"/>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1"/>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1"/>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1"/>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1"/>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9" name="Google Shape;559;p11"/>
            <p:cNvSpPr/>
            <p:nvPr/>
          </p:nvSpPr>
          <p:spPr>
            <a:xfrm>
              <a:off x="5247612" y="9864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1"/>
            <p:cNvSpPr/>
            <p:nvPr/>
          </p:nvSpPr>
          <p:spPr>
            <a:xfrm>
              <a:off x="4339916" y="350823"/>
              <a:ext cx="873733" cy="44642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1" name="Google Shape;561;p11"/>
          <p:cNvGrpSpPr/>
          <p:nvPr/>
        </p:nvGrpSpPr>
        <p:grpSpPr>
          <a:xfrm>
            <a:off x="11445844" y="1486405"/>
            <a:ext cx="328619" cy="308425"/>
            <a:chOff x="5946283" y="1650903"/>
            <a:chExt cx="246464" cy="231319"/>
          </a:xfrm>
        </p:grpSpPr>
        <p:sp>
          <p:nvSpPr>
            <p:cNvPr id="562" name="Google Shape;562;p1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4" name="Google Shape;564;p11"/>
          <p:cNvGrpSpPr/>
          <p:nvPr/>
        </p:nvGrpSpPr>
        <p:grpSpPr>
          <a:xfrm>
            <a:off x="632593" y="1420605"/>
            <a:ext cx="328619" cy="308425"/>
            <a:chOff x="5946283" y="1650903"/>
            <a:chExt cx="246464" cy="231319"/>
          </a:xfrm>
        </p:grpSpPr>
        <p:sp>
          <p:nvSpPr>
            <p:cNvPr id="565" name="Google Shape;565;p1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7" name="Google Shape;567;p11"/>
          <p:cNvGrpSpPr/>
          <p:nvPr/>
        </p:nvGrpSpPr>
        <p:grpSpPr>
          <a:xfrm>
            <a:off x="389496" y="3171866"/>
            <a:ext cx="814789" cy="814601"/>
            <a:chOff x="6714640" y="951029"/>
            <a:chExt cx="404804" cy="404711"/>
          </a:xfrm>
        </p:grpSpPr>
        <p:sp>
          <p:nvSpPr>
            <p:cNvPr id="568" name="Google Shape;568;p11"/>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1"/>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1"/>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1"/>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1"/>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155294119"/>
      </p:ext>
    </p:extLst>
  </p:cSld>
  <p:clrMapOvr>
    <a:masterClrMapping/>
  </p:clrMapOvr>
  <p:transition spd="slow">
    <p:wip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73"/>
        <p:cNvGrpSpPr/>
        <p:nvPr/>
      </p:nvGrpSpPr>
      <p:grpSpPr>
        <a:xfrm>
          <a:off x="0" y="0"/>
          <a:ext cx="0" cy="0"/>
          <a:chOff x="0" y="0"/>
          <a:chExt cx="0" cy="0"/>
        </a:xfrm>
      </p:grpSpPr>
      <p:pic>
        <p:nvPicPr>
          <p:cNvPr id="2" name="Picture 6">
            <a:extLst>
              <a:ext uri="{FF2B5EF4-FFF2-40B4-BE49-F238E27FC236}">
                <a16:creationId xmlns:a16="http://schemas.microsoft.com/office/drawing/2014/main" xmlns="" id="{C6C01781-72A9-58D7-5A6E-DCF0BC72B2B6}"/>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0" y="1"/>
            <a:ext cx="12192000" cy="7260199"/>
          </a:xfrm>
          <a:prstGeom prst="rect">
            <a:avLst/>
          </a:prstGeom>
        </p:spPr>
      </p:pic>
    </p:spTree>
    <p:extLst>
      <p:ext uri="{BB962C8B-B14F-4D97-AF65-F5344CB8AC3E}">
        <p14:creationId xmlns:p14="http://schemas.microsoft.com/office/powerpoint/2010/main" val="3000822008"/>
      </p:ext>
    </p:extLst>
  </p:cSld>
  <p:clrMapOvr>
    <a:masterClrMapping/>
  </p:clrMapOvr>
  <p:transition spd="slow">
    <p:wip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6"/>
        <p:cNvGrpSpPr/>
        <p:nvPr/>
      </p:nvGrpSpPr>
      <p:grpSpPr>
        <a:xfrm>
          <a:off x="0" y="0"/>
          <a:ext cx="0" cy="0"/>
          <a:chOff x="0" y="0"/>
          <a:chExt cx="0" cy="0"/>
        </a:xfrm>
      </p:grpSpPr>
      <p:sp>
        <p:nvSpPr>
          <p:cNvPr id="657" name="Google Shape;657;p14"/>
          <p:cNvSpPr txBox="1">
            <a:spLocks noGrp="1"/>
          </p:cNvSpPr>
          <p:nvPr>
            <p:ph type="title"/>
          </p:nvPr>
        </p:nvSpPr>
        <p:spPr>
          <a:xfrm rot="-1140">
            <a:off x="959997" y="4169480"/>
            <a:ext cx="3619200" cy="769200"/>
          </a:xfrm>
          <a:prstGeom prst="rect">
            <a:avLst/>
          </a:prstGeom>
          <a:solidFill>
            <a:schemeClr val="lt2"/>
          </a:solidFill>
          <a:ln>
            <a:noFill/>
          </a:ln>
        </p:spPr>
        <p:txBody>
          <a:bodyPr spcFirstLastPara="1" wrap="square" lIns="91425" tIns="91425" rIns="91425" bIns="91425" anchor="t" anchorCtr="0">
            <a:noAutofit/>
          </a:bodyPr>
          <a:lstStyle>
            <a:lvl1pPr lvl="0" algn="l" rtl="0">
              <a:spcBef>
                <a:spcPts val="0"/>
              </a:spcBef>
              <a:spcAft>
                <a:spcPts val="0"/>
              </a:spcAft>
              <a:buSzPts val="1800"/>
              <a:buNone/>
              <a:defRPr sz="32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
        <p:nvSpPr>
          <p:cNvPr id="658" name="Google Shape;658;p14"/>
          <p:cNvSpPr txBox="1">
            <a:spLocks noGrp="1"/>
          </p:cNvSpPr>
          <p:nvPr>
            <p:ph type="subTitle" idx="1"/>
          </p:nvPr>
        </p:nvSpPr>
        <p:spPr>
          <a:xfrm>
            <a:off x="960000" y="1512333"/>
            <a:ext cx="5777600" cy="2352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34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59" name="Google Shape;659;p14"/>
          <p:cNvGrpSpPr/>
          <p:nvPr/>
        </p:nvGrpSpPr>
        <p:grpSpPr>
          <a:xfrm>
            <a:off x="-295413" y="-5"/>
            <a:ext cx="13147792" cy="7803413"/>
            <a:chOff x="-221560" y="-4"/>
            <a:chExt cx="9860844" cy="5852560"/>
          </a:xfrm>
        </p:grpSpPr>
        <p:sp>
          <p:nvSpPr>
            <p:cNvPr id="660" name="Google Shape;660;p14"/>
            <p:cNvSpPr/>
            <p:nvPr/>
          </p:nvSpPr>
          <p:spPr>
            <a:xfrm rot="-5400000">
              <a:off x="6576513" y="1223634"/>
              <a:ext cx="3791109" cy="134383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1" name="Google Shape;661;p14"/>
            <p:cNvGrpSpPr/>
            <p:nvPr/>
          </p:nvGrpSpPr>
          <p:grpSpPr>
            <a:xfrm>
              <a:off x="1942696" y="3231364"/>
              <a:ext cx="7696588" cy="2619411"/>
              <a:chOff x="715728" y="1849983"/>
              <a:chExt cx="3985391" cy="1356364"/>
            </a:xfrm>
          </p:grpSpPr>
          <p:sp>
            <p:nvSpPr>
              <p:cNvPr id="662" name="Google Shape;662;p1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1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1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1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1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1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1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1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1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1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1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1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1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 name="Google Shape;685;p14"/>
            <p:cNvGrpSpPr/>
            <p:nvPr/>
          </p:nvGrpSpPr>
          <p:grpSpPr>
            <a:xfrm>
              <a:off x="-194569" y="4422595"/>
              <a:ext cx="4543534" cy="1429961"/>
              <a:chOff x="-1192669" y="1924020"/>
              <a:chExt cx="4543534" cy="1429961"/>
            </a:xfrm>
          </p:grpSpPr>
          <p:sp>
            <p:nvSpPr>
              <p:cNvPr id="686" name="Google Shape;686;p1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1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1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1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1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1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1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1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1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1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1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1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1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1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1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1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1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7" name="Google Shape;717;p14"/>
            <p:cNvGrpSpPr/>
            <p:nvPr/>
          </p:nvGrpSpPr>
          <p:grpSpPr>
            <a:xfrm>
              <a:off x="2994983" y="308678"/>
              <a:ext cx="246464" cy="231319"/>
              <a:chOff x="5946283" y="1650903"/>
              <a:chExt cx="246464" cy="231319"/>
            </a:xfrm>
          </p:grpSpPr>
          <p:sp>
            <p:nvSpPr>
              <p:cNvPr id="718" name="Google Shape;718;p1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1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0" name="Google Shape;720;p14"/>
            <p:cNvGrpSpPr/>
            <p:nvPr/>
          </p:nvGrpSpPr>
          <p:grpSpPr>
            <a:xfrm>
              <a:off x="202958" y="2335828"/>
              <a:ext cx="246464" cy="231319"/>
              <a:chOff x="5946283" y="1650903"/>
              <a:chExt cx="246464" cy="231319"/>
            </a:xfrm>
          </p:grpSpPr>
          <p:sp>
            <p:nvSpPr>
              <p:cNvPr id="721" name="Google Shape;721;p1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1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23" name="Google Shape;723;p14"/>
            <p:cNvSpPr/>
            <p:nvPr/>
          </p:nvSpPr>
          <p:spPr>
            <a:xfrm>
              <a:off x="-221560" y="3775058"/>
              <a:ext cx="941559" cy="48110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14"/>
            <p:cNvSpPr/>
            <p:nvPr/>
          </p:nvSpPr>
          <p:spPr>
            <a:xfrm>
              <a:off x="4062040" y="149658"/>
              <a:ext cx="941559" cy="48110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14"/>
            <p:cNvSpPr/>
            <p:nvPr/>
          </p:nvSpPr>
          <p:spPr>
            <a:xfrm>
              <a:off x="720012" y="2601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14"/>
            <p:cNvSpPr/>
            <p:nvPr/>
          </p:nvSpPr>
          <p:spPr>
            <a:xfrm>
              <a:off x="-97438" y="16561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90593801"/>
      </p:ext>
    </p:extLst>
  </p:cSld>
  <p:clrMapOvr>
    <a:masterClrMapping/>
  </p:clrMapOvr>
  <p:transition spd="slow">
    <p:wip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727"/>
        <p:cNvGrpSpPr/>
        <p:nvPr/>
      </p:nvGrpSpPr>
      <p:grpSpPr>
        <a:xfrm>
          <a:off x="0" y="0"/>
          <a:ext cx="0" cy="0"/>
          <a:chOff x="0" y="0"/>
          <a:chExt cx="0" cy="0"/>
        </a:xfrm>
      </p:grpSpPr>
      <p:sp>
        <p:nvSpPr>
          <p:cNvPr id="728" name="Google Shape;728;p15"/>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729" name="Google Shape;729;p15"/>
          <p:cNvGrpSpPr/>
          <p:nvPr/>
        </p:nvGrpSpPr>
        <p:grpSpPr>
          <a:xfrm>
            <a:off x="-186374" y="70764"/>
            <a:ext cx="12436423" cy="7791403"/>
            <a:chOff x="-139781" y="53073"/>
            <a:chExt cx="9327317" cy="5843552"/>
          </a:xfrm>
        </p:grpSpPr>
        <p:grpSp>
          <p:nvGrpSpPr>
            <p:cNvPr id="730" name="Google Shape;730;p15"/>
            <p:cNvGrpSpPr/>
            <p:nvPr/>
          </p:nvGrpSpPr>
          <p:grpSpPr>
            <a:xfrm>
              <a:off x="5994041" y="4638164"/>
              <a:ext cx="3193494" cy="1086990"/>
              <a:chOff x="715728" y="1849983"/>
              <a:chExt cx="3985391" cy="1356364"/>
            </a:xfrm>
          </p:grpSpPr>
          <p:sp>
            <p:nvSpPr>
              <p:cNvPr id="731" name="Google Shape;731;p15"/>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15"/>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15"/>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15"/>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15"/>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15"/>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15"/>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15"/>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15"/>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15"/>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15"/>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15"/>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15"/>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15"/>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15"/>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15"/>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15"/>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15"/>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15"/>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15"/>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15"/>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15"/>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15"/>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4" name="Google Shape;754;p15"/>
            <p:cNvSpPr/>
            <p:nvPr/>
          </p:nvSpPr>
          <p:spPr>
            <a:xfrm>
              <a:off x="-139781" y="1620061"/>
              <a:ext cx="776997" cy="39700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55" name="Google Shape;755;p15"/>
            <p:cNvGrpSpPr/>
            <p:nvPr/>
          </p:nvGrpSpPr>
          <p:grpSpPr>
            <a:xfrm>
              <a:off x="8514622" y="1525569"/>
              <a:ext cx="672908" cy="585981"/>
              <a:chOff x="5133595" y="1523392"/>
              <a:chExt cx="473946" cy="412721"/>
            </a:xfrm>
          </p:grpSpPr>
          <p:sp>
            <p:nvSpPr>
              <p:cNvPr id="756" name="Google Shape;756;p15"/>
              <p:cNvSpPr/>
              <p:nvPr/>
            </p:nvSpPr>
            <p:spPr>
              <a:xfrm>
                <a:off x="5133595" y="1523392"/>
                <a:ext cx="473946" cy="412721"/>
              </a:xfrm>
              <a:custGeom>
                <a:avLst/>
                <a:gdLst/>
                <a:ahLst/>
                <a:cxnLst/>
                <a:rect l="l" t="t" r="r" b="b"/>
                <a:pathLst>
                  <a:path w="15855" h="13808" extrusionOk="0">
                    <a:moveTo>
                      <a:pt x="3218" y="1"/>
                    </a:moveTo>
                    <a:cubicBezTo>
                      <a:pt x="2663" y="1"/>
                      <a:pt x="2103" y="48"/>
                      <a:pt x="1542" y="147"/>
                    </a:cubicBezTo>
                    <a:cubicBezTo>
                      <a:pt x="1279" y="193"/>
                      <a:pt x="1008" y="252"/>
                      <a:pt x="794" y="410"/>
                    </a:cubicBezTo>
                    <a:cubicBezTo>
                      <a:pt x="0" y="986"/>
                      <a:pt x="283" y="2570"/>
                      <a:pt x="438" y="3386"/>
                    </a:cubicBezTo>
                    <a:cubicBezTo>
                      <a:pt x="671" y="4610"/>
                      <a:pt x="1200" y="5771"/>
                      <a:pt x="1928" y="6778"/>
                    </a:cubicBezTo>
                    <a:cubicBezTo>
                      <a:pt x="2390" y="7416"/>
                      <a:pt x="2946" y="7999"/>
                      <a:pt x="3526" y="8532"/>
                    </a:cubicBezTo>
                    <a:cubicBezTo>
                      <a:pt x="3856" y="8836"/>
                      <a:pt x="4202" y="9124"/>
                      <a:pt x="4559" y="9397"/>
                    </a:cubicBezTo>
                    <a:cubicBezTo>
                      <a:pt x="4737" y="9533"/>
                      <a:pt x="5577" y="9962"/>
                      <a:pt x="5622" y="10148"/>
                    </a:cubicBezTo>
                    <a:cubicBezTo>
                      <a:pt x="5859" y="11125"/>
                      <a:pt x="6355" y="12716"/>
                      <a:pt x="7165" y="13331"/>
                    </a:cubicBezTo>
                    <a:cubicBezTo>
                      <a:pt x="7597" y="13660"/>
                      <a:pt x="8154" y="13807"/>
                      <a:pt x="8975" y="13807"/>
                    </a:cubicBezTo>
                    <a:cubicBezTo>
                      <a:pt x="8984" y="13807"/>
                      <a:pt x="8993" y="13807"/>
                      <a:pt x="9003" y="13807"/>
                    </a:cubicBezTo>
                    <a:cubicBezTo>
                      <a:pt x="9811" y="13807"/>
                      <a:pt x="12342" y="13683"/>
                      <a:pt x="13028" y="12270"/>
                    </a:cubicBezTo>
                    <a:cubicBezTo>
                      <a:pt x="13137" y="12044"/>
                      <a:pt x="13195" y="11805"/>
                      <a:pt x="13205" y="11566"/>
                    </a:cubicBezTo>
                    <a:cubicBezTo>
                      <a:pt x="13535" y="11430"/>
                      <a:pt x="13820" y="11208"/>
                      <a:pt x="14026" y="10915"/>
                    </a:cubicBezTo>
                    <a:cubicBezTo>
                      <a:pt x="14173" y="10707"/>
                      <a:pt x="14306" y="10435"/>
                      <a:pt x="14357" y="10098"/>
                    </a:cubicBezTo>
                    <a:cubicBezTo>
                      <a:pt x="14875" y="9913"/>
                      <a:pt x="15295" y="9482"/>
                      <a:pt x="15491" y="8899"/>
                    </a:cubicBezTo>
                    <a:cubicBezTo>
                      <a:pt x="15854" y="7817"/>
                      <a:pt x="15565" y="4718"/>
                      <a:pt x="14385" y="3823"/>
                    </a:cubicBezTo>
                    <a:cubicBezTo>
                      <a:pt x="14132" y="3633"/>
                      <a:pt x="13542" y="3187"/>
                      <a:pt x="11247" y="3187"/>
                    </a:cubicBezTo>
                    <a:lnTo>
                      <a:pt x="11082" y="3187"/>
                    </a:lnTo>
                    <a:cubicBezTo>
                      <a:pt x="8880" y="1283"/>
                      <a:pt x="6116" y="1"/>
                      <a:pt x="3218"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15"/>
              <p:cNvSpPr/>
              <p:nvPr/>
            </p:nvSpPr>
            <p:spPr>
              <a:xfrm>
                <a:off x="5429023" y="1736897"/>
                <a:ext cx="95686" cy="107096"/>
              </a:xfrm>
              <a:custGeom>
                <a:avLst/>
                <a:gdLst/>
                <a:ahLst/>
                <a:cxnLst/>
                <a:rect l="l" t="t" r="r" b="b"/>
                <a:pathLst>
                  <a:path w="3201" h="3583" extrusionOk="0">
                    <a:moveTo>
                      <a:pt x="2133" y="0"/>
                    </a:moveTo>
                    <a:cubicBezTo>
                      <a:pt x="2122" y="0"/>
                      <a:pt x="2112" y="3"/>
                      <a:pt x="2105" y="10"/>
                    </a:cubicBezTo>
                    <a:cubicBezTo>
                      <a:pt x="1975" y="130"/>
                      <a:pt x="1" y="2980"/>
                      <a:pt x="1" y="2980"/>
                    </a:cubicBezTo>
                    <a:cubicBezTo>
                      <a:pt x="1" y="2980"/>
                      <a:pt x="754" y="3583"/>
                      <a:pt x="1186" y="3583"/>
                    </a:cubicBezTo>
                    <a:cubicBezTo>
                      <a:pt x="1269" y="3583"/>
                      <a:pt x="1339" y="3561"/>
                      <a:pt x="1391" y="3509"/>
                    </a:cubicBezTo>
                    <a:cubicBezTo>
                      <a:pt x="1714" y="3183"/>
                      <a:pt x="3200" y="1368"/>
                      <a:pt x="3120" y="1132"/>
                    </a:cubicBezTo>
                    <a:cubicBezTo>
                      <a:pt x="3043" y="907"/>
                      <a:pt x="2322" y="0"/>
                      <a:pt x="2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15"/>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15"/>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15"/>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15"/>
              <p:cNvSpPr/>
              <p:nvPr/>
            </p:nvSpPr>
            <p:spPr>
              <a:xfrm>
                <a:off x="5352080" y="1816912"/>
                <a:ext cx="42119" cy="57150"/>
              </a:xfrm>
              <a:custGeom>
                <a:avLst/>
                <a:gdLst/>
                <a:ahLst/>
                <a:cxnLst/>
                <a:rect l="l" t="t" r="r" b="b"/>
                <a:pathLst>
                  <a:path w="1409" h="1912" extrusionOk="0">
                    <a:moveTo>
                      <a:pt x="295" y="0"/>
                    </a:moveTo>
                    <a:cubicBezTo>
                      <a:pt x="288" y="0"/>
                      <a:pt x="281" y="1"/>
                      <a:pt x="275" y="2"/>
                    </a:cubicBezTo>
                    <a:cubicBezTo>
                      <a:pt x="1" y="68"/>
                      <a:pt x="669" y="1912"/>
                      <a:pt x="1021" y="1912"/>
                    </a:cubicBezTo>
                    <a:cubicBezTo>
                      <a:pt x="1047" y="1912"/>
                      <a:pt x="1072" y="1902"/>
                      <a:pt x="1094" y="1880"/>
                    </a:cubicBezTo>
                    <a:cubicBezTo>
                      <a:pt x="1409" y="1569"/>
                      <a:pt x="605" y="0"/>
                      <a:pt x="295"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15"/>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15"/>
              <p:cNvSpPr/>
              <p:nvPr/>
            </p:nvSpPr>
            <p:spPr>
              <a:xfrm>
                <a:off x="5183307" y="1571157"/>
                <a:ext cx="325440" cy="267874"/>
              </a:xfrm>
              <a:custGeom>
                <a:avLst/>
                <a:gdLst/>
                <a:ahLst/>
                <a:cxnLst/>
                <a:rect l="l" t="t" r="r" b="b"/>
                <a:pathLst>
                  <a:path w="10887" h="8962" extrusionOk="0">
                    <a:moveTo>
                      <a:pt x="1567" y="0"/>
                    </a:moveTo>
                    <a:cubicBezTo>
                      <a:pt x="743" y="0"/>
                      <a:pt x="254" y="132"/>
                      <a:pt x="254" y="132"/>
                    </a:cubicBezTo>
                    <a:cubicBezTo>
                      <a:pt x="0" y="5949"/>
                      <a:pt x="8233" y="8961"/>
                      <a:pt x="8233" y="8961"/>
                    </a:cubicBezTo>
                    <a:lnTo>
                      <a:pt x="10887" y="5541"/>
                    </a:lnTo>
                    <a:cubicBezTo>
                      <a:pt x="7256" y="722"/>
                      <a:pt x="3495" y="0"/>
                      <a:pt x="1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15"/>
              <p:cNvSpPr/>
              <p:nvPr/>
            </p:nvSpPr>
            <p:spPr>
              <a:xfrm>
                <a:off x="5270832" y="1621910"/>
                <a:ext cx="155830" cy="125897"/>
              </a:xfrm>
              <a:custGeom>
                <a:avLst/>
                <a:gdLst/>
                <a:ahLst/>
                <a:cxnLst/>
                <a:rect l="l" t="t" r="r" b="b"/>
                <a:pathLst>
                  <a:path w="5213" h="4212" extrusionOk="0">
                    <a:moveTo>
                      <a:pt x="2019" y="0"/>
                    </a:moveTo>
                    <a:cubicBezTo>
                      <a:pt x="1475" y="0"/>
                      <a:pt x="877" y="205"/>
                      <a:pt x="410" y="852"/>
                    </a:cubicBezTo>
                    <a:cubicBezTo>
                      <a:pt x="63" y="1333"/>
                      <a:pt x="1" y="1825"/>
                      <a:pt x="56" y="2242"/>
                    </a:cubicBezTo>
                    <a:cubicBezTo>
                      <a:pt x="146" y="2937"/>
                      <a:pt x="581" y="3531"/>
                      <a:pt x="1181" y="3890"/>
                    </a:cubicBezTo>
                    <a:cubicBezTo>
                      <a:pt x="1484" y="4070"/>
                      <a:pt x="1883" y="4212"/>
                      <a:pt x="2312" y="4212"/>
                    </a:cubicBezTo>
                    <a:cubicBezTo>
                      <a:pt x="2797" y="4212"/>
                      <a:pt x="3320" y="4030"/>
                      <a:pt x="3782" y="3517"/>
                    </a:cubicBezTo>
                    <a:cubicBezTo>
                      <a:pt x="5212" y="1932"/>
                      <a:pt x="3774" y="659"/>
                      <a:pt x="3215" y="323"/>
                    </a:cubicBezTo>
                    <a:cubicBezTo>
                      <a:pt x="2950" y="165"/>
                      <a:pt x="2506" y="0"/>
                      <a:pt x="2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15"/>
              <p:cNvSpPr/>
              <p:nvPr/>
            </p:nvSpPr>
            <p:spPr>
              <a:xfrm>
                <a:off x="5266946" y="1632909"/>
                <a:ext cx="132543" cy="102044"/>
              </a:xfrm>
              <a:custGeom>
                <a:avLst/>
                <a:gdLst/>
                <a:ahLst/>
                <a:cxnLst/>
                <a:rect l="l" t="t" r="r" b="b"/>
                <a:pathLst>
                  <a:path w="4434" h="3414" extrusionOk="0">
                    <a:moveTo>
                      <a:pt x="2196" y="0"/>
                    </a:moveTo>
                    <a:cubicBezTo>
                      <a:pt x="1724" y="0"/>
                      <a:pt x="1244" y="241"/>
                      <a:pt x="878" y="834"/>
                    </a:cubicBezTo>
                    <a:cubicBezTo>
                      <a:pt x="0" y="2253"/>
                      <a:pt x="1243" y="3414"/>
                      <a:pt x="2409" y="3414"/>
                    </a:cubicBezTo>
                    <a:cubicBezTo>
                      <a:pt x="2914" y="3414"/>
                      <a:pt x="3404" y="3196"/>
                      <a:pt x="3701" y="2686"/>
                    </a:cubicBezTo>
                    <a:cubicBezTo>
                      <a:pt x="4434" y="1426"/>
                      <a:pt x="3342" y="0"/>
                      <a:pt x="2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15"/>
              <p:cNvSpPr/>
              <p:nvPr/>
            </p:nvSpPr>
            <p:spPr>
              <a:xfrm>
                <a:off x="5296868" y="1636108"/>
                <a:ext cx="30371" cy="97561"/>
              </a:xfrm>
              <a:custGeom>
                <a:avLst/>
                <a:gdLst/>
                <a:ahLst/>
                <a:cxnLst/>
                <a:rect l="l" t="t" r="r" b="b"/>
                <a:pathLst>
                  <a:path w="1016" h="3264" extrusionOk="0">
                    <a:moveTo>
                      <a:pt x="673" y="0"/>
                    </a:moveTo>
                    <a:cubicBezTo>
                      <a:pt x="433" y="100"/>
                      <a:pt x="203" y="277"/>
                      <a:pt x="1" y="547"/>
                    </a:cubicBezTo>
                    <a:lnTo>
                      <a:pt x="235" y="2905"/>
                    </a:lnTo>
                    <a:cubicBezTo>
                      <a:pt x="464" y="3079"/>
                      <a:pt x="733" y="3203"/>
                      <a:pt x="1016" y="3264"/>
                    </a:cubicBezTo>
                    <a:lnTo>
                      <a:pt x="673" y="0"/>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15"/>
              <p:cNvSpPr/>
              <p:nvPr/>
            </p:nvSpPr>
            <p:spPr>
              <a:xfrm>
                <a:off x="5325117" y="1632969"/>
                <a:ext cx="26724" cy="101955"/>
              </a:xfrm>
              <a:custGeom>
                <a:avLst/>
                <a:gdLst/>
                <a:ahLst/>
                <a:cxnLst/>
                <a:rect l="l" t="t" r="r" b="b"/>
                <a:pathLst>
                  <a:path w="894" h="3411" extrusionOk="0">
                    <a:moveTo>
                      <a:pt x="246" y="0"/>
                    </a:moveTo>
                    <a:cubicBezTo>
                      <a:pt x="164" y="0"/>
                      <a:pt x="82" y="8"/>
                      <a:pt x="0" y="23"/>
                    </a:cubicBezTo>
                    <a:lnTo>
                      <a:pt x="477" y="3411"/>
                    </a:lnTo>
                    <a:cubicBezTo>
                      <a:pt x="618" y="3410"/>
                      <a:pt x="759" y="3393"/>
                      <a:pt x="894" y="3355"/>
                    </a:cubicBezTo>
                    <a:lnTo>
                      <a:pt x="457" y="16"/>
                    </a:lnTo>
                    <a:cubicBezTo>
                      <a:pt x="388" y="6"/>
                      <a:pt x="317" y="0"/>
                      <a:pt x="246"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15"/>
              <p:cNvSpPr/>
              <p:nvPr/>
            </p:nvSpPr>
            <p:spPr>
              <a:xfrm>
                <a:off x="5188203" y="1570493"/>
                <a:ext cx="124353" cy="125269"/>
              </a:xfrm>
              <a:custGeom>
                <a:avLst/>
                <a:gdLst/>
                <a:ahLst/>
                <a:cxnLst/>
                <a:rect l="l" t="t" r="r" b="b"/>
                <a:pathLst>
                  <a:path w="4160" h="4191" extrusionOk="0">
                    <a:moveTo>
                      <a:pt x="1380" y="0"/>
                    </a:moveTo>
                    <a:cubicBezTo>
                      <a:pt x="556" y="0"/>
                      <a:pt x="68" y="132"/>
                      <a:pt x="68" y="132"/>
                    </a:cubicBezTo>
                    <a:cubicBezTo>
                      <a:pt x="0" y="1686"/>
                      <a:pt x="540" y="3041"/>
                      <a:pt x="1364" y="4190"/>
                    </a:cubicBezTo>
                    <a:cubicBezTo>
                      <a:pt x="2259" y="3212"/>
                      <a:pt x="3427" y="1812"/>
                      <a:pt x="4160" y="464"/>
                    </a:cubicBezTo>
                    <a:cubicBezTo>
                      <a:pt x="3049" y="99"/>
                      <a:pt x="2090" y="0"/>
                      <a:pt x="1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15"/>
              <p:cNvSpPr/>
              <p:nvPr/>
            </p:nvSpPr>
            <p:spPr>
              <a:xfrm>
                <a:off x="5371898" y="1722699"/>
                <a:ext cx="155023" cy="103061"/>
              </a:xfrm>
              <a:custGeom>
                <a:avLst/>
                <a:gdLst/>
                <a:ahLst/>
                <a:cxnLst/>
                <a:rect l="l" t="t" r="r" b="b"/>
                <a:pathLst>
                  <a:path w="5186" h="3448" extrusionOk="0">
                    <a:moveTo>
                      <a:pt x="1501" y="0"/>
                    </a:moveTo>
                    <a:cubicBezTo>
                      <a:pt x="1291" y="0"/>
                      <a:pt x="1107" y="68"/>
                      <a:pt x="964" y="223"/>
                    </a:cubicBezTo>
                    <a:cubicBezTo>
                      <a:pt x="0" y="1268"/>
                      <a:pt x="3268" y="3447"/>
                      <a:pt x="4410" y="3447"/>
                    </a:cubicBezTo>
                    <a:cubicBezTo>
                      <a:pt x="4564" y="3447"/>
                      <a:pt x="4679" y="3408"/>
                      <a:pt x="4740" y="3321"/>
                    </a:cubicBezTo>
                    <a:cubicBezTo>
                      <a:pt x="5186" y="2689"/>
                      <a:pt x="282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15"/>
              <p:cNvSpPr/>
              <p:nvPr/>
            </p:nvSpPr>
            <p:spPr>
              <a:xfrm>
                <a:off x="5403226" y="1745475"/>
                <a:ext cx="107493" cy="76010"/>
              </a:xfrm>
              <a:custGeom>
                <a:avLst/>
                <a:gdLst/>
                <a:ahLst/>
                <a:cxnLst/>
                <a:rect l="l" t="t" r="r" b="b"/>
                <a:pathLst>
                  <a:path w="3596" h="2543" extrusionOk="0">
                    <a:moveTo>
                      <a:pt x="352" y="1"/>
                    </a:moveTo>
                    <a:cubicBezTo>
                      <a:pt x="279" y="1"/>
                      <a:pt x="229" y="28"/>
                      <a:pt x="207" y="87"/>
                    </a:cubicBezTo>
                    <a:cubicBezTo>
                      <a:pt x="0" y="659"/>
                      <a:pt x="2828" y="2542"/>
                      <a:pt x="3341" y="2542"/>
                    </a:cubicBezTo>
                    <a:cubicBezTo>
                      <a:pt x="3374" y="2542"/>
                      <a:pt x="3398" y="2534"/>
                      <a:pt x="3410" y="2518"/>
                    </a:cubicBezTo>
                    <a:cubicBezTo>
                      <a:pt x="3596" y="2274"/>
                      <a:pt x="1022" y="1"/>
                      <a:pt x="35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15"/>
              <p:cNvSpPr/>
              <p:nvPr/>
            </p:nvSpPr>
            <p:spPr>
              <a:xfrm>
                <a:off x="5191527" y="1588941"/>
                <a:ext cx="53388" cy="92151"/>
              </a:xfrm>
              <a:custGeom>
                <a:avLst/>
                <a:gdLst/>
                <a:ahLst/>
                <a:cxnLst/>
                <a:rect l="l" t="t" r="r" b="b"/>
                <a:pathLst>
                  <a:path w="1786" h="3083" extrusionOk="0">
                    <a:moveTo>
                      <a:pt x="246" y="1"/>
                    </a:moveTo>
                    <a:cubicBezTo>
                      <a:pt x="224" y="1"/>
                      <a:pt x="207" y="13"/>
                      <a:pt x="194" y="38"/>
                    </a:cubicBezTo>
                    <a:cubicBezTo>
                      <a:pt x="1" y="417"/>
                      <a:pt x="1000" y="3082"/>
                      <a:pt x="1400" y="3082"/>
                    </a:cubicBezTo>
                    <a:cubicBezTo>
                      <a:pt x="1427" y="3082"/>
                      <a:pt x="1451" y="3070"/>
                      <a:pt x="1472" y="3045"/>
                    </a:cubicBezTo>
                    <a:cubicBezTo>
                      <a:pt x="1786" y="2663"/>
                      <a:pt x="569" y="1"/>
                      <a:pt x="246"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2" name="Google Shape;772;p15"/>
            <p:cNvGrpSpPr/>
            <p:nvPr/>
          </p:nvGrpSpPr>
          <p:grpSpPr>
            <a:xfrm>
              <a:off x="119052" y="3255585"/>
              <a:ext cx="518167" cy="419880"/>
              <a:chOff x="7109370" y="3456528"/>
              <a:chExt cx="364958" cy="295732"/>
            </a:xfrm>
          </p:grpSpPr>
          <p:sp>
            <p:nvSpPr>
              <p:cNvPr id="773" name="Google Shape;773;p15"/>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5"/>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5"/>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5"/>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5"/>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8" name="Google Shape;778;p15"/>
            <p:cNvGrpSpPr/>
            <p:nvPr/>
          </p:nvGrpSpPr>
          <p:grpSpPr>
            <a:xfrm>
              <a:off x="-80678" y="4603511"/>
              <a:ext cx="4108717" cy="1293114"/>
              <a:chOff x="-1192669" y="1924020"/>
              <a:chExt cx="4543534" cy="1429961"/>
            </a:xfrm>
          </p:grpSpPr>
          <p:sp>
            <p:nvSpPr>
              <p:cNvPr id="779" name="Google Shape;779;p15"/>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5"/>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5"/>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5"/>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5"/>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5"/>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5"/>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5"/>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5"/>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5"/>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5"/>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5"/>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5"/>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5"/>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5"/>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5"/>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5"/>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5"/>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5"/>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5"/>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5"/>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5"/>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5"/>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5"/>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5"/>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5"/>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5"/>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5"/>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5"/>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15"/>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15"/>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0" name="Google Shape;810;p15"/>
            <p:cNvGrpSpPr/>
            <p:nvPr/>
          </p:nvGrpSpPr>
          <p:grpSpPr>
            <a:xfrm>
              <a:off x="8461884" y="4286252"/>
              <a:ext cx="579016" cy="634496"/>
              <a:chOff x="7969377" y="2856516"/>
              <a:chExt cx="402682" cy="441266"/>
            </a:xfrm>
          </p:grpSpPr>
          <p:sp>
            <p:nvSpPr>
              <p:cNvPr id="811" name="Google Shape;811;p15"/>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5"/>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5"/>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5"/>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5"/>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5"/>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5"/>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5"/>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5"/>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5"/>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5"/>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 name="Google Shape;822;p15"/>
            <p:cNvGrpSpPr/>
            <p:nvPr/>
          </p:nvGrpSpPr>
          <p:grpSpPr>
            <a:xfrm>
              <a:off x="197658" y="2743903"/>
              <a:ext cx="246464" cy="231319"/>
              <a:chOff x="5946283" y="1650903"/>
              <a:chExt cx="246464" cy="231319"/>
            </a:xfrm>
          </p:grpSpPr>
          <p:sp>
            <p:nvSpPr>
              <p:cNvPr id="823" name="Google Shape;823;p1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5" name="Google Shape;825;p15"/>
            <p:cNvGrpSpPr/>
            <p:nvPr/>
          </p:nvGrpSpPr>
          <p:grpSpPr>
            <a:xfrm>
              <a:off x="8563158" y="2265078"/>
              <a:ext cx="246464" cy="231319"/>
              <a:chOff x="5946283" y="1650903"/>
              <a:chExt cx="246464" cy="231319"/>
            </a:xfrm>
          </p:grpSpPr>
          <p:sp>
            <p:nvSpPr>
              <p:cNvPr id="826" name="Google Shape;826;p1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8" name="Google Shape;828;p15"/>
            <p:cNvSpPr/>
            <p:nvPr/>
          </p:nvSpPr>
          <p:spPr>
            <a:xfrm>
              <a:off x="1637238" y="95641"/>
              <a:ext cx="672895" cy="34383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5"/>
            <p:cNvSpPr/>
            <p:nvPr/>
          </p:nvSpPr>
          <p:spPr>
            <a:xfrm>
              <a:off x="5788902" y="53073"/>
              <a:ext cx="518168" cy="264767"/>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5"/>
            <p:cNvSpPr/>
            <p:nvPr/>
          </p:nvSpPr>
          <p:spPr>
            <a:xfrm>
              <a:off x="8625827" y="2727173"/>
              <a:ext cx="518168" cy="264767"/>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5"/>
            <p:cNvSpPr/>
            <p:nvPr/>
          </p:nvSpPr>
          <p:spPr>
            <a:xfrm>
              <a:off x="8492301" y="3961122"/>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5"/>
            <p:cNvSpPr/>
            <p:nvPr/>
          </p:nvSpPr>
          <p:spPr>
            <a:xfrm>
              <a:off x="5445476" y="4727472"/>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5"/>
            <p:cNvSpPr/>
            <p:nvPr/>
          </p:nvSpPr>
          <p:spPr>
            <a:xfrm>
              <a:off x="4107851" y="4817697"/>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80157659"/>
      </p:ext>
    </p:extLst>
  </p:cSld>
  <p:clrMapOvr>
    <a:masterClrMapping/>
  </p:clrMapOvr>
  <p:transition spd="slow">
    <p:wip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834"/>
        <p:cNvGrpSpPr/>
        <p:nvPr/>
      </p:nvGrpSpPr>
      <p:grpSpPr>
        <a:xfrm>
          <a:off x="0" y="0"/>
          <a:ext cx="0" cy="0"/>
          <a:chOff x="0" y="0"/>
          <a:chExt cx="0" cy="0"/>
        </a:xfrm>
      </p:grpSpPr>
      <p:sp>
        <p:nvSpPr>
          <p:cNvPr id="835" name="Google Shape;835;p16"/>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36" name="Google Shape;836;p16"/>
          <p:cNvSpPr/>
          <p:nvPr/>
        </p:nvSpPr>
        <p:spPr>
          <a:xfrm>
            <a:off x="206944" y="1387305"/>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7" name="Google Shape;837;p16"/>
          <p:cNvSpPr/>
          <p:nvPr/>
        </p:nvSpPr>
        <p:spPr>
          <a:xfrm>
            <a:off x="273704" y="1451549"/>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8" name="Google Shape;838;p16"/>
          <p:cNvSpPr/>
          <p:nvPr/>
        </p:nvSpPr>
        <p:spPr>
          <a:xfrm>
            <a:off x="11081296" y="5664636"/>
            <a:ext cx="1274496" cy="1641877"/>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9" name="Google Shape;839;p16"/>
          <p:cNvSpPr/>
          <p:nvPr/>
        </p:nvSpPr>
        <p:spPr>
          <a:xfrm>
            <a:off x="237883" y="1966410"/>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0" name="Google Shape;840;p16"/>
          <p:cNvSpPr/>
          <p:nvPr/>
        </p:nvSpPr>
        <p:spPr>
          <a:xfrm rot="-173684">
            <a:off x="2518799" y="6738080"/>
            <a:ext cx="114223" cy="133969"/>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1" name="Google Shape;841;p16"/>
          <p:cNvSpPr/>
          <p:nvPr/>
        </p:nvSpPr>
        <p:spPr>
          <a:xfrm rot="-173684">
            <a:off x="-61855" y="6108767"/>
            <a:ext cx="6057899" cy="1836500"/>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2" name="Google Shape;842;p16"/>
          <p:cNvSpPr/>
          <p:nvPr/>
        </p:nvSpPr>
        <p:spPr>
          <a:xfrm rot="-173684">
            <a:off x="1911791" y="6087765"/>
            <a:ext cx="123331" cy="136467"/>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3" name="Google Shape;843;p16"/>
          <p:cNvSpPr/>
          <p:nvPr/>
        </p:nvSpPr>
        <p:spPr>
          <a:xfrm rot="-173684">
            <a:off x="74129" y="6233071"/>
            <a:ext cx="131337" cy="140213"/>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4" name="Google Shape;844;p16"/>
          <p:cNvSpPr/>
          <p:nvPr/>
        </p:nvSpPr>
        <p:spPr>
          <a:xfrm rot="-173684">
            <a:off x="2072459" y="6121601"/>
            <a:ext cx="83371" cy="114947"/>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5" name="Google Shape;845;p16"/>
          <p:cNvSpPr/>
          <p:nvPr/>
        </p:nvSpPr>
        <p:spPr>
          <a:xfrm rot="-173684">
            <a:off x="1242175" y="6903313"/>
            <a:ext cx="227123" cy="113111"/>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6" name="Google Shape;846;p16"/>
          <p:cNvSpPr/>
          <p:nvPr/>
        </p:nvSpPr>
        <p:spPr>
          <a:xfrm rot="-173684">
            <a:off x="2295850" y="6311228"/>
            <a:ext cx="319015" cy="12633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 name="Google Shape;847;p16"/>
          <p:cNvSpPr/>
          <p:nvPr/>
        </p:nvSpPr>
        <p:spPr>
          <a:xfrm rot="-173684">
            <a:off x="1745302" y="6626502"/>
            <a:ext cx="319969" cy="99303"/>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8" name="Google Shape;848;p16"/>
          <p:cNvSpPr/>
          <p:nvPr/>
        </p:nvSpPr>
        <p:spPr>
          <a:xfrm rot="-173684">
            <a:off x="2036596" y="6721146"/>
            <a:ext cx="367641" cy="16937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9" name="Google Shape;849;p16"/>
          <p:cNvSpPr/>
          <p:nvPr/>
        </p:nvSpPr>
        <p:spPr>
          <a:xfrm rot="-173684">
            <a:off x="3556669" y="6913732"/>
            <a:ext cx="45689" cy="79251"/>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0" name="Google Shape;850;p16"/>
          <p:cNvSpPr/>
          <p:nvPr/>
        </p:nvSpPr>
        <p:spPr>
          <a:xfrm rot="-173684">
            <a:off x="3613281" y="6881938"/>
            <a:ext cx="32835" cy="98788"/>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1" name="Google Shape;851;p16"/>
          <p:cNvSpPr/>
          <p:nvPr/>
        </p:nvSpPr>
        <p:spPr>
          <a:xfrm rot="-173684">
            <a:off x="1144429" y="6590924"/>
            <a:ext cx="45763" cy="79251"/>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2" name="Google Shape;852;p16"/>
          <p:cNvSpPr/>
          <p:nvPr/>
        </p:nvSpPr>
        <p:spPr>
          <a:xfrm rot="-173684">
            <a:off x="1201041" y="6559059"/>
            <a:ext cx="32835" cy="98861"/>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3" name="Google Shape;853;p16"/>
          <p:cNvSpPr/>
          <p:nvPr/>
        </p:nvSpPr>
        <p:spPr>
          <a:xfrm rot="-173684">
            <a:off x="1883708" y="7064442"/>
            <a:ext cx="45689" cy="7932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4" name="Google Shape;854;p16"/>
          <p:cNvSpPr/>
          <p:nvPr/>
        </p:nvSpPr>
        <p:spPr>
          <a:xfrm rot="-173684">
            <a:off x="1940250" y="7032722"/>
            <a:ext cx="32908" cy="98788"/>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5" name="Google Shape;855;p16"/>
          <p:cNvSpPr/>
          <p:nvPr/>
        </p:nvSpPr>
        <p:spPr>
          <a:xfrm rot="-173684">
            <a:off x="1649525" y="6689085"/>
            <a:ext cx="45689" cy="7932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6" name="Google Shape;856;p16"/>
          <p:cNvSpPr/>
          <p:nvPr/>
        </p:nvSpPr>
        <p:spPr>
          <a:xfrm rot="-173684">
            <a:off x="1706213" y="6657359"/>
            <a:ext cx="32835" cy="98788"/>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7" name="Google Shape;857;p16"/>
          <p:cNvSpPr/>
          <p:nvPr/>
        </p:nvSpPr>
        <p:spPr>
          <a:xfrm rot="-173684">
            <a:off x="1147296" y="7283254"/>
            <a:ext cx="45689" cy="79177"/>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8" name="Google Shape;858;p16"/>
          <p:cNvSpPr/>
          <p:nvPr/>
        </p:nvSpPr>
        <p:spPr>
          <a:xfrm rot="-173684">
            <a:off x="1203904" y="7251312"/>
            <a:ext cx="32835" cy="98861"/>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9" name="Google Shape;859;p16"/>
          <p:cNvSpPr/>
          <p:nvPr/>
        </p:nvSpPr>
        <p:spPr>
          <a:xfrm rot="-173684">
            <a:off x="2218199" y="6606227"/>
            <a:ext cx="53328" cy="76019"/>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0" name="Google Shape;860;p16"/>
          <p:cNvSpPr/>
          <p:nvPr/>
        </p:nvSpPr>
        <p:spPr>
          <a:xfrm rot="-173684">
            <a:off x="2183222" y="6570793"/>
            <a:ext cx="24460" cy="99449"/>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1" name="Google Shape;861;p16"/>
          <p:cNvSpPr/>
          <p:nvPr/>
        </p:nvSpPr>
        <p:spPr>
          <a:xfrm rot="-173684">
            <a:off x="4056330" y="6987478"/>
            <a:ext cx="53401" cy="75945"/>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2" name="Google Shape;862;p16"/>
          <p:cNvSpPr/>
          <p:nvPr/>
        </p:nvSpPr>
        <p:spPr>
          <a:xfrm rot="-173684">
            <a:off x="4021424" y="6952043"/>
            <a:ext cx="24387" cy="99303"/>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3" name="Google Shape;863;p16"/>
          <p:cNvSpPr/>
          <p:nvPr/>
        </p:nvSpPr>
        <p:spPr>
          <a:xfrm>
            <a:off x="236717" y="5590757"/>
            <a:ext cx="874035" cy="957783"/>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4" name="Google Shape;864;p16"/>
          <p:cNvSpPr/>
          <p:nvPr/>
        </p:nvSpPr>
        <p:spPr>
          <a:xfrm>
            <a:off x="720938" y="5902556"/>
            <a:ext cx="128468" cy="496765"/>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5" name="Google Shape;865;p16"/>
          <p:cNvSpPr/>
          <p:nvPr/>
        </p:nvSpPr>
        <p:spPr>
          <a:xfrm>
            <a:off x="752536" y="5975154"/>
            <a:ext cx="269393" cy="210461"/>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6" name="Google Shape;866;p16"/>
          <p:cNvSpPr/>
          <p:nvPr/>
        </p:nvSpPr>
        <p:spPr>
          <a:xfrm>
            <a:off x="667605" y="5888283"/>
            <a:ext cx="119319" cy="312319"/>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7" name="Google Shape;867;p16"/>
          <p:cNvSpPr/>
          <p:nvPr/>
        </p:nvSpPr>
        <p:spPr>
          <a:xfrm>
            <a:off x="772779" y="5769623"/>
            <a:ext cx="211063" cy="178023"/>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8" name="Google Shape;868;p16"/>
          <p:cNvSpPr/>
          <p:nvPr/>
        </p:nvSpPr>
        <p:spPr>
          <a:xfrm>
            <a:off x="498000" y="5828142"/>
            <a:ext cx="128597" cy="496829"/>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9" name="Google Shape;869;p16"/>
          <p:cNvSpPr/>
          <p:nvPr/>
        </p:nvSpPr>
        <p:spPr>
          <a:xfrm>
            <a:off x="325413" y="5900739"/>
            <a:ext cx="269457" cy="210527"/>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0" name="Google Shape;870;p16"/>
          <p:cNvSpPr/>
          <p:nvPr/>
        </p:nvSpPr>
        <p:spPr>
          <a:xfrm>
            <a:off x="560547" y="5813934"/>
            <a:ext cx="119319" cy="312319"/>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1" name="Google Shape;871;p16"/>
          <p:cNvSpPr/>
          <p:nvPr/>
        </p:nvSpPr>
        <p:spPr>
          <a:xfrm>
            <a:off x="363370" y="5695274"/>
            <a:ext cx="211193" cy="177893"/>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2" name="Google Shape;872;p16"/>
          <p:cNvSpPr/>
          <p:nvPr/>
        </p:nvSpPr>
        <p:spPr>
          <a:xfrm>
            <a:off x="491123" y="6280531"/>
            <a:ext cx="203343" cy="86352"/>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3" name="Google Shape;873;p16"/>
          <p:cNvSpPr/>
          <p:nvPr/>
        </p:nvSpPr>
        <p:spPr>
          <a:xfrm>
            <a:off x="651772" y="6356243"/>
            <a:ext cx="203277" cy="86416"/>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4" name="Google Shape;874;p16"/>
          <p:cNvSpPr/>
          <p:nvPr/>
        </p:nvSpPr>
        <p:spPr>
          <a:xfrm>
            <a:off x="1110777" y="286472"/>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5" name="Google Shape;875;p16"/>
          <p:cNvSpPr/>
          <p:nvPr/>
        </p:nvSpPr>
        <p:spPr>
          <a:xfrm>
            <a:off x="1177537" y="350716"/>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6" name="Google Shape;876;p16"/>
          <p:cNvSpPr/>
          <p:nvPr/>
        </p:nvSpPr>
        <p:spPr>
          <a:xfrm>
            <a:off x="11406011" y="2114038"/>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7" name="Google Shape;877;p16"/>
          <p:cNvSpPr/>
          <p:nvPr/>
        </p:nvSpPr>
        <p:spPr>
          <a:xfrm>
            <a:off x="11472771" y="2178282"/>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8" name="Google Shape;878;p16"/>
          <p:cNvSpPr/>
          <p:nvPr/>
        </p:nvSpPr>
        <p:spPr>
          <a:xfrm>
            <a:off x="11628777" y="3949005"/>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9" name="Google Shape;879;p16"/>
          <p:cNvSpPr/>
          <p:nvPr/>
        </p:nvSpPr>
        <p:spPr>
          <a:xfrm>
            <a:off x="11695537" y="4013249"/>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16"/>
          <p:cNvSpPr/>
          <p:nvPr/>
        </p:nvSpPr>
        <p:spPr>
          <a:xfrm>
            <a:off x="7095851" y="6390591"/>
            <a:ext cx="1390127" cy="7103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1" name="Google Shape;881;p16"/>
          <p:cNvSpPr/>
          <p:nvPr/>
        </p:nvSpPr>
        <p:spPr>
          <a:xfrm>
            <a:off x="11405985" y="2718624"/>
            <a:ext cx="1390127" cy="7103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2" name="Google Shape;882;p16"/>
          <p:cNvSpPr/>
          <p:nvPr/>
        </p:nvSpPr>
        <p:spPr>
          <a:xfrm>
            <a:off x="-696349" y="3620457"/>
            <a:ext cx="1390127" cy="7103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3" name="Google Shape;883;p16"/>
          <p:cNvSpPr/>
          <p:nvPr/>
        </p:nvSpPr>
        <p:spPr>
          <a:xfrm>
            <a:off x="11278617" y="1471010"/>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97910474"/>
      </p:ext>
    </p:extLst>
  </p:cSld>
  <p:clrMapOvr>
    <a:masterClrMapping/>
  </p:clrMapOvr>
  <p:transition spd="slow">
    <p:wip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84"/>
        <p:cNvGrpSpPr/>
        <p:nvPr/>
      </p:nvGrpSpPr>
      <p:grpSpPr>
        <a:xfrm>
          <a:off x="0" y="0"/>
          <a:ext cx="0" cy="0"/>
          <a:chOff x="0" y="0"/>
          <a:chExt cx="0" cy="0"/>
        </a:xfrm>
      </p:grpSpPr>
      <p:grpSp>
        <p:nvGrpSpPr>
          <p:cNvPr id="885" name="Google Shape;885;p17"/>
          <p:cNvGrpSpPr/>
          <p:nvPr/>
        </p:nvGrpSpPr>
        <p:grpSpPr>
          <a:xfrm>
            <a:off x="36" y="4"/>
            <a:ext cx="12191965" cy="6887888"/>
            <a:chOff x="27" y="3"/>
            <a:chExt cx="9143974" cy="5165916"/>
          </a:xfrm>
        </p:grpSpPr>
        <p:sp>
          <p:nvSpPr>
            <p:cNvPr id="886" name="Google Shape;886;p17"/>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17"/>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8" name="Google Shape;888;p17"/>
          <p:cNvSpPr txBox="1">
            <a:spLocks noGrp="1"/>
          </p:cNvSpPr>
          <p:nvPr>
            <p:ph type="subTitle" idx="1"/>
          </p:nvPr>
        </p:nvSpPr>
        <p:spPr>
          <a:xfrm rot="262">
            <a:off x="1931011" y="2501499"/>
            <a:ext cx="5245200" cy="610800"/>
          </a:xfrm>
          <a:prstGeom prst="rect">
            <a:avLst/>
          </a:prstGeom>
          <a:solidFill>
            <a:schemeClr val="lt2"/>
          </a:solid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33"/>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889" name="Google Shape;889;p17"/>
          <p:cNvSpPr txBox="1">
            <a:spLocks noGrp="1"/>
          </p:cNvSpPr>
          <p:nvPr>
            <p:ph type="title" hasCustomPrompt="1"/>
          </p:nvPr>
        </p:nvSpPr>
        <p:spPr>
          <a:xfrm>
            <a:off x="7310133" y="969500"/>
            <a:ext cx="2951200" cy="2142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16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grpSp>
        <p:nvGrpSpPr>
          <p:cNvPr id="890" name="Google Shape;890;p17"/>
          <p:cNvGrpSpPr/>
          <p:nvPr/>
        </p:nvGrpSpPr>
        <p:grpSpPr>
          <a:xfrm>
            <a:off x="-264218" y="411571"/>
            <a:ext cx="12649340" cy="7614675"/>
            <a:chOff x="-198164" y="308678"/>
            <a:chExt cx="9487005" cy="5711006"/>
          </a:xfrm>
        </p:grpSpPr>
        <p:grpSp>
          <p:nvGrpSpPr>
            <p:cNvPr id="891" name="Google Shape;891;p17"/>
            <p:cNvGrpSpPr/>
            <p:nvPr/>
          </p:nvGrpSpPr>
          <p:grpSpPr>
            <a:xfrm>
              <a:off x="4335000" y="3240122"/>
              <a:ext cx="4953842" cy="1685961"/>
              <a:chOff x="715728" y="1849983"/>
              <a:chExt cx="3985391" cy="1356364"/>
            </a:xfrm>
          </p:grpSpPr>
          <p:sp>
            <p:nvSpPr>
              <p:cNvPr id="892" name="Google Shape;892;p17"/>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17"/>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17"/>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17"/>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17"/>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17"/>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17"/>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17"/>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17"/>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17"/>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17"/>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17"/>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17"/>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17"/>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17"/>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17"/>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17"/>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17"/>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17"/>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17"/>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17"/>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17"/>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17"/>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5" name="Google Shape;915;p17"/>
            <p:cNvGrpSpPr/>
            <p:nvPr/>
          </p:nvGrpSpPr>
          <p:grpSpPr>
            <a:xfrm>
              <a:off x="-198164" y="3057233"/>
              <a:ext cx="9412838" cy="2962451"/>
              <a:chOff x="-1192669" y="1924020"/>
              <a:chExt cx="4543534" cy="1429961"/>
            </a:xfrm>
          </p:grpSpPr>
          <p:sp>
            <p:nvSpPr>
              <p:cNvPr id="916" name="Google Shape;916;p17"/>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7"/>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7"/>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7"/>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7"/>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7"/>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7"/>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17"/>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17"/>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17"/>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17"/>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17"/>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17"/>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7"/>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7"/>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7"/>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7"/>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7"/>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7"/>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7"/>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7"/>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7"/>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7"/>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7"/>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7"/>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7"/>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7"/>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7"/>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7"/>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7"/>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7"/>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7" name="Google Shape;947;p17"/>
            <p:cNvGrpSpPr/>
            <p:nvPr/>
          </p:nvGrpSpPr>
          <p:grpSpPr>
            <a:xfrm>
              <a:off x="1492833" y="308678"/>
              <a:ext cx="246464" cy="231319"/>
              <a:chOff x="5946283" y="1650903"/>
              <a:chExt cx="246464" cy="231319"/>
            </a:xfrm>
          </p:grpSpPr>
          <p:sp>
            <p:nvSpPr>
              <p:cNvPr id="948" name="Google Shape;948;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0" name="Google Shape;950;p17"/>
            <p:cNvGrpSpPr/>
            <p:nvPr/>
          </p:nvGrpSpPr>
          <p:grpSpPr>
            <a:xfrm>
              <a:off x="8616233" y="1244603"/>
              <a:ext cx="246464" cy="231319"/>
              <a:chOff x="5946283" y="1650903"/>
              <a:chExt cx="246464" cy="231319"/>
            </a:xfrm>
          </p:grpSpPr>
          <p:sp>
            <p:nvSpPr>
              <p:cNvPr id="951" name="Google Shape;951;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17"/>
            <p:cNvGrpSpPr/>
            <p:nvPr/>
          </p:nvGrpSpPr>
          <p:grpSpPr>
            <a:xfrm>
              <a:off x="494908" y="784103"/>
              <a:ext cx="246464" cy="231319"/>
              <a:chOff x="5946283" y="1650903"/>
              <a:chExt cx="246464" cy="231319"/>
            </a:xfrm>
          </p:grpSpPr>
          <p:sp>
            <p:nvSpPr>
              <p:cNvPr id="954" name="Google Shape;954;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6" name="Google Shape;956;p17"/>
            <p:cNvGrpSpPr/>
            <p:nvPr/>
          </p:nvGrpSpPr>
          <p:grpSpPr>
            <a:xfrm>
              <a:off x="8573783" y="2027528"/>
              <a:ext cx="246464" cy="231319"/>
              <a:chOff x="5946283" y="1650903"/>
              <a:chExt cx="246464" cy="231319"/>
            </a:xfrm>
          </p:grpSpPr>
          <p:sp>
            <p:nvSpPr>
              <p:cNvPr id="957" name="Google Shape;957;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959" name="Google Shape;959;p17"/>
          <p:cNvSpPr txBox="1">
            <a:spLocks noGrp="1"/>
          </p:cNvSpPr>
          <p:nvPr>
            <p:ph type="title" idx="2"/>
          </p:nvPr>
        </p:nvSpPr>
        <p:spPr>
          <a:xfrm>
            <a:off x="1930667" y="969500"/>
            <a:ext cx="5245200" cy="14424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3600"/>
              <a:buNone/>
              <a:defRPr sz="8000"/>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Tree>
    <p:extLst>
      <p:ext uri="{BB962C8B-B14F-4D97-AF65-F5344CB8AC3E}">
        <p14:creationId xmlns:p14="http://schemas.microsoft.com/office/powerpoint/2010/main" val="2447588110"/>
      </p:ext>
    </p:extLst>
  </p:cSld>
  <p:clrMapOvr>
    <a:masterClrMapping/>
  </p:clrMapOvr>
  <p:transition spd="slow">
    <p:wip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960"/>
        <p:cNvGrpSpPr/>
        <p:nvPr/>
      </p:nvGrpSpPr>
      <p:grpSpPr>
        <a:xfrm>
          <a:off x="0" y="0"/>
          <a:ext cx="0" cy="0"/>
          <a:chOff x="0" y="0"/>
          <a:chExt cx="0" cy="0"/>
        </a:xfrm>
      </p:grpSpPr>
      <p:grpSp>
        <p:nvGrpSpPr>
          <p:cNvPr id="961" name="Google Shape;961;p18"/>
          <p:cNvGrpSpPr/>
          <p:nvPr/>
        </p:nvGrpSpPr>
        <p:grpSpPr>
          <a:xfrm rot="10800000" flipH="1">
            <a:off x="36" y="4"/>
            <a:ext cx="12191965" cy="6887888"/>
            <a:chOff x="27" y="3"/>
            <a:chExt cx="9143974" cy="5165916"/>
          </a:xfrm>
        </p:grpSpPr>
        <p:sp>
          <p:nvSpPr>
            <p:cNvPr id="962" name="Google Shape;962;p18"/>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8"/>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4" name="Google Shape;964;p18"/>
          <p:cNvSpPr txBox="1">
            <a:spLocks noGrp="1"/>
          </p:cNvSpPr>
          <p:nvPr>
            <p:ph type="subTitle" idx="1"/>
          </p:nvPr>
        </p:nvSpPr>
        <p:spPr>
          <a:xfrm rot="238">
            <a:off x="3204213" y="4889133"/>
            <a:ext cx="5784000" cy="610800"/>
          </a:xfrm>
          <a:prstGeom prst="rect">
            <a:avLst/>
          </a:prstGeom>
          <a:solidFill>
            <a:schemeClr val="l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5" name="Google Shape;965;p18"/>
          <p:cNvSpPr txBox="1">
            <a:spLocks noGrp="1"/>
          </p:cNvSpPr>
          <p:nvPr>
            <p:ph type="title" hasCustomPrompt="1"/>
          </p:nvPr>
        </p:nvSpPr>
        <p:spPr>
          <a:xfrm>
            <a:off x="4620600" y="1357867"/>
            <a:ext cx="2951200" cy="2142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16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966" name="Google Shape;966;p18"/>
          <p:cNvSpPr txBox="1">
            <a:spLocks noGrp="1"/>
          </p:cNvSpPr>
          <p:nvPr>
            <p:ph type="title" idx="2"/>
          </p:nvPr>
        </p:nvSpPr>
        <p:spPr>
          <a:xfrm>
            <a:off x="3203833" y="3357133"/>
            <a:ext cx="5784000" cy="14424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grpSp>
        <p:nvGrpSpPr>
          <p:cNvPr id="967" name="Google Shape;967;p18"/>
          <p:cNvGrpSpPr/>
          <p:nvPr/>
        </p:nvGrpSpPr>
        <p:grpSpPr>
          <a:xfrm>
            <a:off x="-111059" y="3357138"/>
            <a:ext cx="12395019" cy="4414239"/>
            <a:chOff x="-83294" y="2517853"/>
            <a:chExt cx="9296264" cy="3310679"/>
          </a:xfrm>
        </p:grpSpPr>
        <p:grpSp>
          <p:nvGrpSpPr>
            <p:cNvPr id="968" name="Google Shape;968;p18"/>
            <p:cNvGrpSpPr/>
            <p:nvPr/>
          </p:nvGrpSpPr>
          <p:grpSpPr>
            <a:xfrm>
              <a:off x="5227578" y="4472158"/>
              <a:ext cx="3985391" cy="1356364"/>
              <a:chOff x="715728" y="1849983"/>
              <a:chExt cx="3985391" cy="1356364"/>
            </a:xfrm>
          </p:grpSpPr>
          <p:sp>
            <p:nvSpPr>
              <p:cNvPr id="969" name="Google Shape;969;p18"/>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18"/>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18"/>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18"/>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18"/>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18"/>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18"/>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18"/>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18"/>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18"/>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18"/>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18"/>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18"/>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18"/>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18"/>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18"/>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18"/>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18"/>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18"/>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18"/>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18"/>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18"/>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18"/>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92" name="Google Shape;992;p18"/>
            <p:cNvGrpSpPr/>
            <p:nvPr/>
          </p:nvGrpSpPr>
          <p:grpSpPr>
            <a:xfrm>
              <a:off x="-83294" y="4398570"/>
              <a:ext cx="4543534" cy="1429961"/>
              <a:chOff x="-1192669" y="1924020"/>
              <a:chExt cx="4543534" cy="1429961"/>
            </a:xfrm>
          </p:grpSpPr>
          <p:sp>
            <p:nvSpPr>
              <p:cNvPr id="993" name="Google Shape;993;p18"/>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18"/>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18"/>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18"/>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18"/>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18"/>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18"/>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18"/>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18"/>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18"/>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18"/>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18"/>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18"/>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18"/>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18"/>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18"/>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18"/>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18"/>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18"/>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18"/>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18"/>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18"/>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18"/>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18"/>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18"/>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18"/>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18"/>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18"/>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18"/>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18"/>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18"/>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4" name="Google Shape;1024;p18"/>
            <p:cNvGrpSpPr/>
            <p:nvPr/>
          </p:nvGrpSpPr>
          <p:grpSpPr>
            <a:xfrm>
              <a:off x="8547233" y="3278903"/>
              <a:ext cx="246464" cy="231319"/>
              <a:chOff x="5946283" y="1650903"/>
              <a:chExt cx="246464" cy="231319"/>
            </a:xfrm>
          </p:grpSpPr>
          <p:sp>
            <p:nvSpPr>
              <p:cNvPr id="1025" name="Google Shape;1025;p1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1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7" name="Google Shape;1027;p18"/>
            <p:cNvGrpSpPr/>
            <p:nvPr/>
          </p:nvGrpSpPr>
          <p:grpSpPr>
            <a:xfrm>
              <a:off x="473533" y="2517853"/>
              <a:ext cx="246464" cy="231319"/>
              <a:chOff x="5946283" y="1650903"/>
              <a:chExt cx="246464" cy="231319"/>
            </a:xfrm>
          </p:grpSpPr>
          <p:sp>
            <p:nvSpPr>
              <p:cNvPr id="1028" name="Google Shape;1028;p1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1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0" name="Google Shape;1030;p18"/>
            <p:cNvGrpSpPr/>
            <p:nvPr/>
          </p:nvGrpSpPr>
          <p:grpSpPr>
            <a:xfrm>
              <a:off x="8151201" y="4072201"/>
              <a:ext cx="444944" cy="688498"/>
              <a:chOff x="7706772" y="521151"/>
              <a:chExt cx="268136" cy="414933"/>
            </a:xfrm>
          </p:grpSpPr>
          <p:sp>
            <p:nvSpPr>
              <p:cNvPr id="1031" name="Google Shape;1031;p18"/>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18"/>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18"/>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18"/>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18"/>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18"/>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234637320"/>
      </p:ext>
    </p:extLst>
  </p:cSld>
  <p:clrMapOvr>
    <a:masterClrMapping/>
  </p:clrMapOvr>
  <p:transition spd="slow">
    <p:wip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3" name="Google Shape;23;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4" name="Google Shape;24;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360362275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37"/>
        <p:cNvGrpSpPr/>
        <p:nvPr/>
      </p:nvGrpSpPr>
      <p:grpSpPr>
        <a:xfrm>
          <a:off x="0" y="0"/>
          <a:ext cx="0" cy="0"/>
          <a:chOff x="0" y="0"/>
          <a:chExt cx="0" cy="0"/>
        </a:xfrm>
      </p:grpSpPr>
      <p:sp>
        <p:nvSpPr>
          <p:cNvPr id="1038" name="Google Shape;1038;p19"/>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39" name="Google Shape;1039;p19"/>
          <p:cNvSpPr txBox="1">
            <a:spLocks noGrp="1"/>
          </p:cNvSpPr>
          <p:nvPr>
            <p:ph type="body" idx="1"/>
          </p:nvPr>
        </p:nvSpPr>
        <p:spPr>
          <a:xfrm>
            <a:off x="960000" y="1566000"/>
            <a:ext cx="10272000" cy="4572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lt1"/>
              </a:buClr>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
        <p:nvSpPr>
          <p:cNvPr id="1040" name="Google Shape;1040;p19"/>
          <p:cNvSpPr/>
          <p:nvPr/>
        </p:nvSpPr>
        <p:spPr>
          <a:xfrm>
            <a:off x="9106923" y="4840887"/>
            <a:ext cx="2197816" cy="1347999"/>
          </a:xfrm>
          <a:custGeom>
            <a:avLst/>
            <a:gdLst/>
            <a:ahLst/>
            <a:cxnLst/>
            <a:rect l="l" t="t" r="r" b="b"/>
            <a:pathLst>
              <a:path w="55143" h="33824" extrusionOk="0">
                <a:moveTo>
                  <a:pt x="27167" y="1"/>
                </a:moveTo>
                <a:cubicBezTo>
                  <a:pt x="25932" y="1"/>
                  <a:pt x="24688" y="473"/>
                  <a:pt x="23706" y="1237"/>
                </a:cubicBezTo>
                <a:cubicBezTo>
                  <a:pt x="22860" y="1895"/>
                  <a:pt x="22154" y="2813"/>
                  <a:pt x="22013" y="3876"/>
                </a:cubicBezTo>
                <a:cubicBezTo>
                  <a:pt x="21750" y="3560"/>
                  <a:pt x="21345" y="3407"/>
                  <a:pt x="20938" y="3407"/>
                </a:cubicBezTo>
                <a:cubicBezTo>
                  <a:pt x="20442" y="3407"/>
                  <a:pt x="19942" y="3633"/>
                  <a:pt x="19690" y="4065"/>
                </a:cubicBezTo>
                <a:cubicBezTo>
                  <a:pt x="19409" y="3807"/>
                  <a:pt x="19038" y="3688"/>
                  <a:pt x="18663" y="3688"/>
                </a:cubicBezTo>
                <a:cubicBezTo>
                  <a:pt x="18126" y="3688"/>
                  <a:pt x="17579" y="3931"/>
                  <a:pt x="17270" y="4362"/>
                </a:cubicBezTo>
                <a:lnTo>
                  <a:pt x="17270" y="4362"/>
                </a:lnTo>
                <a:cubicBezTo>
                  <a:pt x="16648" y="3586"/>
                  <a:pt x="15645" y="3149"/>
                  <a:pt x="14651" y="3149"/>
                </a:cubicBezTo>
                <a:cubicBezTo>
                  <a:pt x="14159" y="3149"/>
                  <a:pt x="13670" y="3256"/>
                  <a:pt x="13231" y="3482"/>
                </a:cubicBezTo>
                <a:cubicBezTo>
                  <a:pt x="11828" y="4207"/>
                  <a:pt x="11124" y="6051"/>
                  <a:pt x="11688" y="7526"/>
                </a:cubicBezTo>
                <a:cubicBezTo>
                  <a:pt x="11315" y="7487"/>
                  <a:pt x="10936" y="7452"/>
                  <a:pt x="10560" y="7452"/>
                </a:cubicBezTo>
                <a:cubicBezTo>
                  <a:pt x="10122" y="7452"/>
                  <a:pt x="9688" y="7499"/>
                  <a:pt x="9274" y="7639"/>
                </a:cubicBezTo>
                <a:cubicBezTo>
                  <a:pt x="7818" y="8133"/>
                  <a:pt x="6923" y="9883"/>
                  <a:pt x="7376" y="11355"/>
                </a:cubicBezTo>
                <a:cubicBezTo>
                  <a:pt x="7413" y="11475"/>
                  <a:pt x="7458" y="11605"/>
                  <a:pt x="7408" y="11721"/>
                </a:cubicBezTo>
                <a:cubicBezTo>
                  <a:pt x="7345" y="11869"/>
                  <a:pt x="7176" y="11905"/>
                  <a:pt x="7004" y="11905"/>
                </a:cubicBezTo>
                <a:cubicBezTo>
                  <a:pt x="6936" y="11905"/>
                  <a:pt x="6868" y="11899"/>
                  <a:pt x="6806" y="11893"/>
                </a:cubicBezTo>
                <a:cubicBezTo>
                  <a:pt x="6661" y="11878"/>
                  <a:pt x="6498" y="11869"/>
                  <a:pt x="6325" y="11869"/>
                </a:cubicBezTo>
                <a:cubicBezTo>
                  <a:pt x="5674" y="11869"/>
                  <a:pt x="4899" y="11998"/>
                  <a:pt x="4553" y="12426"/>
                </a:cubicBezTo>
                <a:cubicBezTo>
                  <a:pt x="3863" y="13282"/>
                  <a:pt x="3619" y="15285"/>
                  <a:pt x="4240" y="15988"/>
                </a:cubicBezTo>
                <a:cubicBezTo>
                  <a:pt x="4539" y="16328"/>
                  <a:pt x="3240" y="16194"/>
                  <a:pt x="2098" y="17923"/>
                </a:cubicBezTo>
                <a:cubicBezTo>
                  <a:pt x="1" y="21098"/>
                  <a:pt x="2594" y="25001"/>
                  <a:pt x="5691" y="25001"/>
                </a:cubicBezTo>
                <a:cubicBezTo>
                  <a:pt x="6253" y="25001"/>
                  <a:pt x="6831" y="24872"/>
                  <a:pt x="7401" y="24588"/>
                </a:cubicBezTo>
                <a:lnTo>
                  <a:pt x="7401" y="24588"/>
                </a:lnTo>
                <a:cubicBezTo>
                  <a:pt x="6619" y="25295"/>
                  <a:pt x="6484" y="26476"/>
                  <a:pt x="6619" y="27521"/>
                </a:cubicBezTo>
                <a:cubicBezTo>
                  <a:pt x="6734" y="28403"/>
                  <a:pt x="7029" y="29302"/>
                  <a:pt x="7671" y="29916"/>
                </a:cubicBezTo>
                <a:cubicBezTo>
                  <a:pt x="8357" y="30575"/>
                  <a:pt x="9332" y="30817"/>
                  <a:pt x="10264" y="31010"/>
                </a:cubicBezTo>
                <a:cubicBezTo>
                  <a:pt x="10885" y="31137"/>
                  <a:pt x="11516" y="31252"/>
                  <a:pt x="12147" y="31252"/>
                </a:cubicBezTo>
                <a:cubicBezTo>
                  <a:pt x="12304" y="31252"/>
                  <a:pt x="12462" y="31245"/>
                  <a:pt x="12620" y="31229"/>
                </a:cubicBezTo>
                <a:cubicBezTo>
                  <a:pt x="13407" y="31147"/>
                  <a:pt x="14201" y="30814"/>
                  <a:pt x="14678" y="30180"/>
                </a:cubicBezTo>
                <a:cubicBezTo>
                  <a:pt x="14678" y="30180"/>
                  <a:pt x="15554" y="33213"/>
                  <a:pt x="19451" y="33213"/>
                </a:cubicBezTo>
                <a:cubicBezTo>
                  <a:pt x="23348" y="33213"/>
                  <a:pt x="25529" y="30256"/>
                  <a:pt x="25529" y="30256"/>
                </a:cubicBezTo>
                <a:cubicBezTo>
                  <a:pt x="25529" y="30256"/>
                  <a:pt x="28173" y="33823"/>
                  <a:pt x="31806" y="33823"/>
                </a:cubicBezTo>
                <a:cubicBezTo>
                  <a:pt x="35438" y="33823"/>
                  <a:pt x="38099" y="30454"/>
                  <a:pt x="38099" y="30454"/>
                </a:cubicBezTo>
                <a:cubicBezTo>
                  <a:pt x="38099" y="30454"/>
                  <a:pt x="39543" y="33212"/>
                  <a:pt x="42974" y="33212"/>
                </a:cubicBezTo>
                <a:cubicBezTo>
                  <a:pt x="46405" y="33212"/>
                  <a:pt x="49708" y="31378"/>
                  <a:pt x="48849" y="28141"/>
                </a:cubicBezTo>
                <a:cubicBezTo>
                  <a:pt x="48849" y="28141"/>
                  <a:pt x="54458" y="25286"/>
                  <a:pt x="49389" y="20424"/>
                </a:cubicBezTo>
                <a:cubicBezTo>
                  <a:pt x="49389" y="20424"/>
                  <a:pt x="55142" y="17957"/>
                  <a:pt x="50302" y="13646"/>
                </a:cubicBezTo>
                <a:cubicBezTo>
                  <a:pt x="50302" y="13646"/>
                  <a:pt x="51741" y="11917"/>
                  <a:pt x="50956" y="9359"/>
                </a:cubicBezTo>
                <a:cubicBezTo>
                  <a:pt x="50335" y="7334"/>
                  <a:pt x="48614" y="5638"/>
                  <a:pt x="46545" y="5180"/>
                </a:cubicBezTo>
                <a:cubicBezTo>
                  <a:pt x="46195" y="5102"/>
                  <a:pt x="45836" y="5064"/>
                  <a:pt x="45477" y="5064"/>
                </a:cubicBezTo>
                <a:cubicBezTo>
                  <a:pt x="43715" y="5064"/>
                  <a:pt x="41942" y="5972"/>
                  <a:pt x="41104" y="7520"/>
                </a:cubicBezTo>
                <a:cubicBezTo>
                  <a:pt x="41012" y="6821"/>
                  <a:pt x="40814" y="6092"/>
                  <a:pt x="40292" y="5619"/>
                </a:cubicBezTo>
                <a:cubicBezTo>
                  <a:pt x="40024" y="5376"/>
                  <a:pt x="39648" y="5239"/>
                  <a:pt x="39288" y="5239"/>
                </a:cubicBezTo>
                <a:cubicBezTo>
                  <a:pt x="38947" y="5239"/>
                  <a:pt x="38620" y="5361"/>
                  <a:pt x="38411" y="5633"/>
                </a:cubicBezTo>
                <a:cubicBezTo>
                  <a:pt x="38402" y="5020"/>
                  <a:pt x="38008" y="4432"/>
                  <a:pt x="37448" y="4187"/>
                </a:cubicBezTo>
                <a:cubicBezTo>
                  <a:pt x="37250" y="4101"/>
                  <a:pt x="37036" y="4059"/>
                  <a:pt x="36821" y="4059"/>
                </a:cubicBezTo>
                <a:cubicBezTo>
                  <a:pt x="36425" y="4059"/>
                  <a:pt x="36028" y="4201"/>
                  <a:pt x="35733" y="4467"/>
                </a:cubicBezTo>
                <a:cubicBezTo>
                  <a:pt x="35431" y="3603"/>
                  <a:pt x="34625" y="2937"/>
                  <a:pt x="33720" y="2803"/>
                </a:cubicBezTo>
                <a:cubicBezTo>
                  <a:pt x="33604" y="2786"/>
                  <a:pt x="33488" y="2777"/>
                  <a:pt x="33371" y="2777"/>
                </a:cubicBezTo>
                <a:cubicBezTo>
                  <a:pt x="32575" y="2777"/>
                  <a:pt x="31781" y="3167"/>
                  <a:pt x="31311" y="3813"/>
                </a:cubicBezTo>
                <a:cubicBezTo>
                  <a:pt x="31330" y="2145"/>
                  <a:pt x="30015" y="628"/>
                  <a:pt x="28409" y="170"/>
                </a:cubicBezTo>
                <a:cubicBezTo>
                  <a:pt x="28003" y="55"/>
                  <a:pt x="27585" y="1"/>
                  <a:pt x="27167"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41" name="Google Shape;1041;p19"/>
          <p:cNvGrpSpPr/>
          <p:nvPr/>
        </p:nvGrpSpPr>
        <p:grpSpPr>
          <a:xfrm>
            <a:off x="3830366" y="5635338"/>
            <a:ext cx="8695061" cy="2959225"/>
            <a:chOff x="715728" y="1849983"/>
            <a:chExt cx="3985391" cy="1356364"/>
          </a:xfrm>
        </p:grpSpPr>
        <p:sp>
          <p:nvSpPr>
            <p:cNvPr id="1042" name="Google Shape;1042;p19"/>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19"/>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19"/>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19"/>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19"/>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19"/>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19"/>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19"/>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19"/>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19"/>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19"/>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19"/>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19"/>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19"/>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19"/>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19"/>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19"/>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19"/>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19"/>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19"/>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19"/>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19"/>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19"/>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5" name="Google Shape;1065;p19"/>
          <p:cNvGrpSpPr/>
          <p:nvPr/>
        </p:nvGrpSpPr>
        <p:grpSpPr>
          <a:xfrm>
            <a:off x="-333248" y="6101668"/>
            <a:ext cx="9912779" cy="3119795"/>
            <a:chOff x="-1192669" y="1924020"/>
            <a:chExt cx="4543534" cy="1429961"/>
          </a:xfrm>
        </p:grpSpPr>
        <p:sp>
          <p:nvSpPr>
            <p:cNvPr id="1066" name="Google Shape;1066;p19"/>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19"/>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19"/>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19"/>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19"/>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19"/>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19"/>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19"/>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19"/>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19"/>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19"/>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19"/>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19"/>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19"/>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19"/>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19"/>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19"/>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19"/>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19"/>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19"/>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19"/>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19"/>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19"/>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19"/>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19"/>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19"/>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19"/>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19"/>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19"/>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19"/>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19"/>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97" name="Google Shape;1097;p19"/>
          <p:cNvSpPr/>
          <p:nvPr/>
        </p:nvSpPr>
        <p:spPr>
          <a:xfrm>
            <a:off x="11384758" y="2532947"/>
            <a:ext cx="1079823" cy="55179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98" name="Google Shape;1098;p19"/>
          <p:cNvGrpSpPr/>
          <p:nvPr/>
        </p:nvGrpSpPr>
        <p:grpSpPr>
          <a:xfrm>
            <a:off x="185711" y="534172"/>
            <a:ext cx="328619" cy="308425"/>
            <a:chOff x="5946283" y="1650903"/>
            <a:chExt cx="246464" cy="231319"/>
          </a:xfrm>
        </p:grpSpPr>
        <p:sp>
          <p:nvSpPr>
            <p:cNvPr id="1099" name="Google Shape;1099;p1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1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1" name="Google Shape;1101;p19"/>
          <p:cNvGrpSpPr/>
          <p:nvPr/>
        </p:nvGrpSpPr>
        <p:grpSpPr>
          <a:xfrm>
            <a:off x="1226077" y="182038"/>
            <a:ext cx="328619" cy="308425"/>
            <a:chOff x="5946283" y="1650903"/>
            <a:chExt cx="246464" cy="231319"/>
          </a:xfrm>
        </p:grpSpPr>
        <p:sp>
          <p:nvSpPr>
            <p:cNvPr id="1102" name="Google Shape;1102;p1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1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4" name="Google Shape;1104;p19"/>
          <p:cNvGrpSpPr/>
          <p:nvPr/>
        </p:nvGrpSpPr>
        <p:grpSpPr>
          <a:xfrm>
            <a:off x="348477" y="1287872"/>
            <a:ext cx="328619" cy="308425"/>
            <a:chOff x="5946283" y="1650903"/>
            <a:chExt cx="246464" cy="231319"/>
          </a:xfrm>
        </p:grpSpPr>
        <p:sp>
          <p:nvSpPr>
            <p:cNvPr id="1105" name="Google Shape;1105;p1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1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46321900"/>
      </p:ext>
    </p:extLst>
  </p:cSld>
  <p:clrMapOvr>
    <a:masterClrMapping/>
  </p:clrMapOvr>
  <p:transition spd="slow">
    <p:wip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text 1" userDrawn="1">
  <p:cSld name="Title and text 1">
    <p:spTree>
      <p:nvGrpSpPr>
        <p:cNvPr id="1" name="Shape 1107"/>
        <p:cNvGrpSpPr/>
        <p:nvPr/>
      </p:nvGrpSpPr>
      <p:grpSpPr>
        <a:xfrm>
          <a:off x="0" y="0"/>
          <a:ext cx="0" cy="0"/>
          <a:chOff x="0" y="0"/>
          <a:chExt cx="0" cy="0"/>
        </a:xfrm>
      </p:grpSpPr>
      <p:sp>
        <p:nvSpPr>
          <p:cNvPr id="2" name="Google Shape;1204;p21">
            <a:extLst>
              <a:ext uri="{FF2B5EF4-FFF2-40B4-BE49-F238E27FC236}">
                <a16:creationId xmlns:a16="http://schemas.microsoft.com/office/drawing/2014/main" xmlns="" id="{8017E7FB-970D-3D9D-7BD2-63FCC33F7EA3}"/>
              </a:ext>
            </a:extLst>
          </p:cNvPr>
          <p:cNvSpPr txBox="1">
            <a:spLocks noGrp="1"/>
          </p:cNvSpPr>
          <p:nvPr>
            <p:ph type="subTitle" idx="1"/>
          </p:nvPr>
        </p:nvSpPr>
        <p:spPr>
          <a:xfrm>
            <a:off x="960000" y="3312451"/>
            <a:ext cx="4751200" cy="109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 name="Google Shape;1205;p21">
            <a:extLst>
              <a:ext uri="{FF2B5EF4-FFF2-40B4-BE49-F238E27FC236}">
                <a16:creationId xmlns:a16="http://schemas.microsoft.com/office/drawing/2014/main" xmlns="" id="{6F2E5EC4-2B86-F267-632B-187F5EFF75E9}"/>
              </a:ext>
            </a:extLst>
          </p:cNvPr>
          <p:cNvSpPr txBox="1">
            <a:spLocks noGrp="1"/>
          </p:cNvSpPr>
          <p:nvPr>
            <p:ph type="title"/>
          </p:nvPr>
        </p:nvSpPr>
        <p:spPr>
          <a:xfrm>
            <a:off x="960000" y="2453951"/>
            <a:ext cx="4751200" cy="858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 name="Google Shape;1206;p21">
            <a:extLst>
              <a:ext uri="{FF2B5EF4-FFF2-40B4-BE49-F238E27FC236}">
                <a16:creationId xmlns:a16="http://schemas.microsoft.com/office/drawing/2014/main" xmlns="" id="{CD56EB49-7323-1B79-26B9-3043CD1BC6C0}"/>
              </a:ext>
            </a:extLst>
          </p:cNvPr>
          <p:cNvGrpSpPr/>
          <p:nvPr userDrawn="1"/>
        </p:nvGrpSpPr>
        <p:grpSpPr>
          <a:xfrm>
            <a:off x="3864693" y="4693244"/>
            <a:ext cx="8435745" cy="2870971"/>
            <a:chOff x="715728" y="1849983"/>
            <a:chExt cx="3985391" cy="1356364"/>
          </a:xfrm>
        </p:grpSpPr>
        <p:sp>
          <p:nvSpPr>
            <p:cNvPr id="5" name="Google Shape;1207;p21">
              <a:extLst>
                <a:ext uri="{FF2B5EF4-FFF2-40B4-BE49-F238E27FC236}">
                  <a16:creationId xmlns:a16="http://schemas.microsoft.com/office/drawing/2014/main" xmlns="" id="{D7ABDCBD-5E6D-F804-31C1-7DD723C4B1C6}"/>
                </a:ext>
              </a:extLst>
            </p:cNvPr>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 name="Google Shape;1208;p21">
              <a:extLst>
                <a:ext uri="{FF2B5EF4-FFF2-40B4-BE49-F238E27FC236}">
                  <a16:creationId xmlns:a16="http://schemas.microsoft.com/office/drawing/2014/main" xmlns="" id="{D22A7284-ECC3-9A3D-13D0-8F3755F319FA}"/>
                </a:ext>
              </a:extLst>
            </p:cNvPr>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 name="Google Shape;1209;p21">
              <a:extLst>
                <a:ext uri="{FF2B5EF4-FFF2-40B4-BE49-F238E27FC236}">
                  <a16:creationId xmlns:a16="http://schemas.microsoft.com/office/drawing/2014/main" xmlns="" id="{DD6B2840-D427-7218-BFCD-486D5996A06B}"/>
                </a:ext>
              </a:extLst>
            </p:cNvPr>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 name="Google Shape;1210;p21">
              <a:extLst>
                <a:ext uri="{FF2B5EF4-FFF2-40B4-BE49-F238E27FC236}">
                  <a16:creationId xmlns:a16="http://schemas.microsoft.com/office/drawing/2014/main" xmlns="" id="{6F3AA709-5C69-3139-3558-70B9B85895CE}"/>
                </a:ext>
              </a:extLst>
            </p:cNvPr>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 name="Google Shape;1211;p21">
              <a:extLst>
                <a:ext uri="{FF2B5EF4-FFF2-40B4-BE49-F238E27FC236}">
                  <a16:creationId xmlns:a16="http://schemas.microsoft.com/office/drawing/2014/main" xmlns="" id="{095B27D0-10C9-9572-0AA2-029E687E9614}"/>
                </a:ext>
              </a:extLst>
            </p:cNvPr>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 name="Google Shape;1212;p21">
              <a:extLst>
                <a:ext uri="{FF2B5EF4-FFF2-40B4-BE49-F238E27FC236}">
                  <a16:creationId xmlns:a16="http://schemas.microsoft.com/office/drawing/2014/main" xmlns="" id="{D70F8DC2-BBC7-1FE6-8862-D64E68E93A07}"/>
                </a:ext>
              </a:extLst>
            </p:cNvPr>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213;p21">
              <a:extLst>
                <a:ext uri="{FF2B5EF4-FFF2-40B4-BE49-F238E27FC236}">
                  <a16:creationId xmlns:a16="http://schemas.microsoft.com/office/drawing/2014/main" xmlns="" id="{90D68585-7975-2C51-4595-2920487DDE53}"/>
                </a:ext>
              </a:extLst>
            </p:cNvPr>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14;p21">
              <a:extLst>
                <a:ext uri="{FF2B5EF4-FFF2-40B4-BE49-F238E27FC236}">
                  <a16:creationId xmlns:a16="http://schemas.microsoft.com/office/drawing/2014/main" xmlns="" id="{59FEC6CD-034F-D068-715F-C1117FABF15A}"/>
                </a:ext>
              </a:extLst>
            </p:cNvPr>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215;p21">
              <a:extLst>
                <a:ext uri="{FF2B5EF4-FFF2-40B4-BE49-F238E27FC236}">
                  <a16:creationId xmlns:a16="http://schemas.microsoft.com/office/drawing/2014/main" xmlns="" id="{F9B5323D-AE3F-1043-1FDE-63393A16463C}"/>
                </a:ext>
              </a:extLst>
            </p:cNvPr>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216;p21">
              <a:extLst>
                <a:ext uri="{FF2B5EF4-FFF2-40B4-BE49-F238E27FC236}">
                  <a16:creationId xmlns:a16="http://schemas.microsoft.com/office/drawing/2014/main" xmlns="" id="{91E66F20-A6E5-EC1F-8E26-CD6C1AA1D9B2}"/>
                </a:ext>
              </a:extLst>
            </p:cNvPr>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217;p21">
              <a:extLst>
                <a:ext uri="{FF2B5EF4-FFF2-40B4-BE49-F238E27FC236}">
                  <a16:creationId xmlns:a16="http://schemas.microsoft.com/office/drawing/2014/main" xmlns="" id="{008CC21F-C0D2-655B-8E67-20DAD17BD3CB}"/>
                </a:ext>
              </a:extLst>
            </p:cNvPr>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218;p21">
              <a:extLst>
                <a:ext uri="{FF2B5EF4-FFF2-40B4-BE49-F238E27FC236}">
                  <a16:creationId xmlns:a16="http://schemas.microsoft.com/office/drawing/2014/main" xmlns="" id="{59CC470D-2907-A666-E0BA-B9DDDC2E5730}"/>
                </a:ext>
              </a:extLst>
            </p:cNvPr>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219;p21">
              <a:extLst>
                <a:ext uri="{FF2B5EF4-FFF2-40B4-BE49-F238E27FC236}">
                  <a16:creationId xmlns:a16="http://schemas.microsoft.com/office/drawing/2014/main" xmlns="" id="{95185591-8230-AC92-CD67-AADF8ADBBC59}"/>
                </a:ext>
              </a:extLst>
            </p:cNvPr>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220;p21">
              <a:extLst>
                <a:ext uri="{FF2B5EF4-FFF2-40B4-BE49-F238E27FC236}">
                  <a16:creationId xmlns:a16="http://schemas.microsoft.com/office/drawing/2014/main" xmlns="" id="{04263F11-1D39-41E8-AB83-65C082B3EC52}"/>
                </a:ext>
              </a:extLst>
            </p:cNvPr>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221;p21">
              <a:extLst>
                <a:ext uri="{FF2B5EF4-FFF2-40B4-BE49-F238E27FC236}">
                  <a16:creationId xmlns:a16="http://schemas.microsoft.com/office/drawing/2014/main" xmlns="" id="{BF964943-7158-EABC-686C-E26B2DE31E54}"/>
                </a:ext>
              </a:extLst>
            </p:cNvPr>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1222;p21">
              <a:extLst>
                <a:ext uri="{FF2B5EF4-FFF2-40B4-BE49-F238E27FC236}">
                  <a16:creationId xmlns:a16="http://schemas.microsoft.com/office/drawing/2014/main" xmlns="" id="{2C84E944-95A7-E55F-A36D-7478B7CEAA27}"/>
                </a:ext>
              </a:extLst>
            </p:cNvPr>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1223;p21">
              <a:extLst>
                <a:ext uri="{FF2B5EF4-FFF2-40B4-BE49-F238E27FC236}">
                  <a16:creationId xmlns:a16="http://schemas.microsoft.com/office/drawing/2014/main" xmlns="" id="{5CA61C18-859F-B259-8A7E-B5E789EBC285}"/>
                </a:ext>
              </a:extLst>
            </p:cNvPr>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1224;p21">
              <a:extLst>
                <a:ext uri="{FF2B5EF4-FFF2-40B4-BE49-F238E27FC236}">
                  <a16:creationId xmlns:a16="http://schemas.microsoft.com/office/drawing/2014/main" xmlns="" id="{8314F689-7017-E437-4CC7-2F0B51F6D76F}"/>
                </a:ext>
              </a:extLst>
            </p:cNvPr>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1225;p21">
              <a:extLst>
                <a:ext uri="{FF2B5EF4-FFF2-40B4-BE49-F238E27FC236}">
                  <a16:creationId xmlns:a16="http://schemas.microsoft.com/office/drawing/2014/main" xmlns="" id="{1AEC9256-F413-A71E-6DD3-F95BC76A6B71}"/>
                </a:ext>
              </a:extLst>
            </p:cNvPr>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1226;p21">
              <a:extLst>
                <a:ext uri="{FF2B5EF4-FFF2-40B4-BE49-F238E27FC236}">
                  <a16:creationId xmlns:a16="http://schemas.microsoft.com/office/drawing/2014/main" xmlns="" id="{B3C99C41-C657-71D0-E2B7-53ABAA430A7E}"/>
                </a:ext>
              </a:extLst>
            </p:cNvPr>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1227;p21">
              <a:extLst>
                <a:ext uri="{FF2B5EF4-FFF2-40B4-BE49-F238E27FC236}">
                  <a16:creationId xmlns:a16="http://schemas.microsoft.com/office/drawing/2014/main" xmlns="" id="{85B59730-ACCA-8C7F-978B-2E714FE0D87A}"/>
                </a:ext>
              </a:extLst>
            </p:cNvPr>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1228;p21">
              <a:extLst>
                <a:ext uri="{FF2B5EF4-FFF2-40B4-BE49-F238E27FC236}">
                  <a16:creationId xmlns:a16="http://schemas.microsoft.com/office/drawing/2014/main" xmlns="" id="{34E95393-BB12-730C-BEC2-4AD5E8405359}"/>
                </a:ext>
              </a:extLst>
            </p:cNvPr>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1229;p21">
              <a:extLst>
                <a:ext uri="{FF2B5EF4-FFF2-40B4-BE49-F238E27FC236}">
                  <a16:creationId xmlns:a16="http://schemas.microsoft.com/office/drawing/2014/main" xmlns="" id="{DD29B199-ECAB-8EA5-0049-A177F58DB7A8}"/>
                </a:ext>
              </a:extLst>
            </p:cNvPr>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 name="Google Shape;1230;p21">
            <a:extLst>
              <a:ext uri="{FF2B5EF4-FFF2-40B4-BE49-F238E27FC236}">
                <a16:creationId xmlns:a16="http://schemas.microsoft.com/office/drawing/2014/main" xmlns="" id="{A0608292-8AF0-7DC2-657C-C4AB4EFB04D9}"/>
              </a:ext>
            </a:extLst>
          </p:cNvPr>
          <p:cNvGrpSpPr/>
          <p:nvPr userDrawn="1"/>
        </p:nvGrpSpPr>
        <p:grpSpPr>
          <a:xfrm>
            <a:off x="-174748" y="4849957"/>
            <a:ext cx="9617147" cy="3026752"/>
            <a:chOff x="-1192669" y="1924020"/>
            <a:chExt cx="4543534" cy="1429961"/>
          </a:xfrm>
        </p:grpSpPr>
        <p:sp>
          <p:nvSpPr>
            <p:cNvPr id="29" name="Google Shape;1231;p21">
              <a:extLst>
                <a:ext uri="{FF2B5EF4-FFF2-40B4-BE49-F238E27FC236}">
                  <a16:creationId xmlns:a16="http://schemas.microsoft.com/office/drawing/2014/main" xmlns="" id="{15F9016D-16F5-2315-0617-20D012637919}"/>
                </a:ext>
              </a:extLst>
            </p:cNvPr>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1232;p21">
              <a:extLst>
                <a:ext uri="{FF2B5EF4-FFF2-40B4-BE49-F238E27FC236}">
                  <a16:creationId xmlns:a16="http://schemas.microsoft.com/office/drawing/2014/main" xmlns="" id="{4AF82817-64D3-ACE9-F5CE-0F9C4FA3EB3D}"/>
                </a:ext>
              </a:extLst>
            </p:cNvPr>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1233;p21">
              <a:extLst>
                <a:ext uri="{FF2B5EF4-FFF2-40B4-BE49-F238E27FC236}">
                  <a16:creationId xmlns:a16="http://schemas.microsoft.com/office/drawing/2014/main" xmlns="" id="{83B66BC8-9D3C-AC55-F4A5-D832C94F34CD}"/>
                </a:ext>
              </a:extLst>
            </p:cNvPr>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34;p21">
              <a:extLst>
                <a:ext uri="{FF2B5EF4-FFF2-40B4-BE49-F238E27FC236}">
                  <a16:creationId xmlns:a16="http://schemas.microsoft.com/office/drawing/2014/main" xmlns="" id="{0D207DE7-1588-8951-40AE-31C95EAC2E97}"/>
                </a:ext>
              </a:extLst>
            </p:cNvPr>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35;p21">
              <a:extLst>
                <a:ext uri="{FF2B5EF4-FFF2-40B4-BE49-F238E27FC236}">
                  <a16:creationId xmlns:a16="http://schemas.microsoft.com/office/drawing/2014/main" xmlns="" id="{D6B21E7E-3BEA-FFAA-8462-BEB10CD19FCC}"/>
                </a:ext>
              </a:extLst>
            </p:cNvPr>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36;p21">
              <a:extLst>
                <a:ext uri="{FF2B5EF4-FFF2-40B4-BE49-F238E27FC236}">
                  <a16:creationId xmlns:a16="http://schemas.microsoft.com/office/drawing/2014/main" xmlns="" id="{17587970-7A86-FA37-232A-A0D6EF1F8B84}"/>
                </a:ext>
              </a:extLst>
            </p:cNvPr>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37;p21">
              <a:extLst>
                <a:ext uri="{FF2B5EF4-FFF2-40B4-BE49-F238E27FC236}">
                  <a16:creationId xmlns:a16="http://schemas.microsoft.com/office/drawing/2014/main" xmlns="" id="{B0C36455-73EB-C21D-57D8-B3B19C0FD929}"/>
                </a:ext>
              </a:extLst>
            </p:cNvPr>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38;p21">
              <a:extLst>
                <a:ext uri="{FF2B5EF4-FFF2-40B4-BE49-F238E27FC236}">
                  <a16:creationId xmlns:a16="http://schemas.microsoft.com/office/drawing/2014/main" xmlns="" id="{8FD6A6E3-E66F-C12C-FBF0-7C60C4064512}"/>
                </a:ext>
              </a:extLst>
            </p:cNvPr>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39;p21">
              <a:extLst>
                <a:ext uri="{FF2B5EF4-FFF2-40B4-BE49-F238E27FC236}">
                  <a16:creationId xmlns:a16="http://schemas.microsoft.com/office/drawing/2014/main" xmlns="" id="{B2496B36-BFC1-1819-486B-5B70A5B2106B}"/>
                </a:ext>
              </a:extLst>
            </p:cNvPr>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40;p21">
              <a:extLst>
                <a:ext uri="{FF2B5EF4-FFF2-40B4-BE49-F238E27FC236}">
                  <a16:creationId xmlns:a16="http://schemas.microsoft.com/office/drawing/2014/main" xmlns="" id="{7D219815-3FDC-1B80-8012-0DA8490D946B}"/>
                </a:ext>
              </a:extLst>
            </p:cNvPr>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41;p21">
              <a:extLst>
                <a:ext uri="{FF2B5EF4-FFF2-40B4-BE49-F238E27FC236}">
                  <a16:creationId xmlns:a16="http://schemas.microsoft.com/office/drawing/2014/main" xmlns="" id="{C4326FE3-3B25-08E0-09AF-F8D5FCF6DFFE}"/>
                </a:ext>
              </a:extLst>
            </p:cNvPr>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42;p21">
              <a:extLst>
                <a:ext uri="{FF2B5EF4-FFF2-40B4-BE49-F238E27FC236}">
                  <a16:creationId xmlns:a16="http://schemas.microsoft.com/office/drawing/2014/main" xmlns="" id="{FBA46EDA-8DFC-DEA5-BE6A-A1C3D846BCB7}"/>
                </a:ext>
              </a:extLst>
            </p:cNvPr>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43;p21">
              <a:extLst>
                <a:ext uri="{FF2B5EF4-FFF2-40B4-BE49-F238E27FC236}">
                  <a16:creationId xmlns:a16="http://schemas.microsoft.com/office/drawing/2014/main" xmlns="" id="{EB1CFD20-0300-988A-11F7-7DADAFCEBAA6}"/>
                </a:ext>
              </a:extLst>
            </p:cNvPr>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44;p21">
              <a:extLst>
                <a:ext uri="{FF2B5EF4-FFF2-40B4-BE49-F238E27FC236}">
                  <a16:creationId xmlns:a16="http://schemas.microsoft.com/office/drawing/2014/main" xmlns="" id="{442C2FFC-3685-89D0-E6C3-285CFC10B911}"/>
                </a:ext>
              </a:extLst>
            </p:cNvPr>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45;p21">
              <a:extLst>
                <a:ext uri="{FF2B5EF4-FFF2-40B4-BE49-F238E27FC236}">
                  <a16:creationId xmlns:a16="http://schemas.microsoft.com/office/drawing/2014/main" xmlns="" id="{C6C03427-1F2D-C2BB-EDA8-694E27EB03E2}"/>
                </a:ext>
              </a:extLst>
            </p:cNvPr>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46;p21">
              <a:extLst>
                <a:ext uri="{FF2B5EF4-FFF2-40B4-BE49-F238E27FC236}">
                  <a16:creationId xmlns:a16="http://schemas.microsoft.com/office/drawing/2014/main" xmlns="" id="{656B9DBD-B9A9-71DB-C073-01173BDFAA33}"/>
                </a:ext>
              </a:extLst>
            </p:cNvPr>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247;p21">
              <a:extLst>
                <a:ext uri="{FF2B5EF4-FFF2-40B4-BE49-F238E27FC236}">
                  <a16:creationId xmlns:a16="http://schemas.microsoft.com/office/drawing/2014/main" xmlns="" id="{9B69D618-D3F3-3223-E344-A7C69CA855D7}"/>
                </a:ext>
              </a:extLst>
            </p:cNvPr>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248;p21">
              <a:extLst>
                <a:ext uri="{FF2B5EF4-FFF2-40B4-BE49-F238E27FC236}">
                  <a16:creationId xmlns:a16="http://schemas.microsoft.com/office/drawing/2014/main" xmlns="" id="{44022BE2-6C19-5248-8D11-9249E31949A4}"/>
                </a:ext>
              </a:extLst>
            </p:cNvPr>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249;p21">
              <a:extLst>
                <a:ext uri="{FF2B5EF4-FFF2-40B4-BE49-F238E27FC236}">
                  <a16:creationId xmlns:a16="http://schemas.microsoft.com/office/drawing/2014/main" xmlns="" id="{E0778724-1987-5826-3FDD-B4D5FD6DAEE6}"/>
                </a:ext>
              </a:extLst>
            </p:cNvPr>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250;p21">
              <a:extLst>
                <a:ext uri="{FF2B5EF4-FFF2-40B4-BE49-F238E27FC236}">
                  <a16:creationId xmlns:a16="http://schemas.microsoft.com/office/drawing/2014/main" xmlns="" id="{427BA60A-3DC2-F006-E358-66C8CBEAAA4D}"/>
                </a:ext>
              </a:extLst>
            </p:cNvPr>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251;p21">
              <a:extLst>
                <a:ext uri="{FF2B5EF4-FFF2-40B4-BE49-F238E27FC236}">
                  <a16:creationId xmlns:a16="http://schemas.microsoft.com/office/drawing/2014/main" xmlns="" id="{CEACC9B9-953B-8553-2DA8-F1880F653390}"/>
                </a:ext>
              </a:extLst>
            </p:cNvPr>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252;p21">
              <a:extLst>
                <a:ext uri="{FF2B5EF4-FFF2-40B4-BE49-F238E27FC236}">
                  <a16:creationId xmlns:a16="http://schemas.microsoft.com/office/drawing/2014/main" xmlns="" id="{0145CE16-DD3A-F965-8DA4-1DE95446B153}"/>
                </a:ext>
              </a:extLst>
            </p:cNvPr>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253;p21">
              <a:extLst>
                <a:ext uri="{FF2B5EF4-FFF2-40B4-BE49-F238E27FC236}">
                  <a16:creationId xmlns:a16="http://schemas.microsoft.com/office/drawing/2014/main" xmlns="" id="{BBF78A82-3AED-2EA8-0AF5-094859ACDE8C}"/>
                </a:ext>
              </a:extLst>
            </p:cNvPr>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254;p21">
              <a:extLst>
                <a:ext uri="{FF2B5EF4-FFF2-40B4-BE49-F238E27FC236}">
                  <a16:creationId xmlns:a16="http://schemas.microsoft.com/office/drawing/2014/main" xmlns="" id="{D6C62BE8-C4D9-D021-D09D-88F60634EE4C}"/>
                </a:ext>
              </a:extLst>
            </p:cNvPr>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255;p21">
              <a:extLst>
                <a:ext uri="{FF2B5EF4-FFF2-40B4-BE49-F238E27FC236}">
                  <a16:creationId xmlns:a16="http://schemas.microsoft.com/office/drawing/2014/main" xmlns="" id="{C20FA2E0-F3D4-F284-F9FB-2B05CCC8C9BB}"/>
                </a:ext>
              </a:extLst>
            </p:cNvPr>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256;p21">
              <a:extLst>
                <a:ext uri="{FF2B5EF4-FFF2-40B4-BE49-F238E27FC236}">
                  <a16:creationId xmlns:a16="http://schemas.microsoft.com/office/drawing/2014/main" xmlns="" id="{19C16AEA-FF47-F847-38E2-77232A5D6888}"/>
                </a:ext>
              </a:extLst>
            </p:cNvPr>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257;p21">
              <a:extLst>
                <a:ext uri="{FF2B5EF4-FFF2-40B4-BE49-F238E27FC236}">
                  <a16:creationId xmlns:a16="http://schemas.microsoft.com/office/drawing/2014/main" xmlns="" id="{768D8860-F38B-1215-D68B-2003A981DADB}"/>
                </a:ext>
              </a:extLst>
            </p:cNvPr>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258;p21">
              <a:extLst>
                <a:ext uri="{FF2B5EF4-FFF2-40B4-BE49-F238E27FC236}">
                  <a16:creationId xmlns:a16="http://schemas.microsoft.com/office/drawing/2014/main" xmlns="" id="{DDC77E42-E58E-30BF-4E33-378320A309C1}"/>
                </a:ext>
              </a:extLst>
            </p:cNvPr>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259;p21">
              <a:extLst>
                <a:ext uri="{FF2B5EF4-FFF2-40B4-BE49-F238E27FC236}">
                  <a16:creationId xmlns:a16="http://schemas.microsoft.com/office/drawing/2014/main" xmlns="" id="{E06FABBE-C15E-B5DE-D9C8-985120798A7B}"/>
                </a:ext>
              </a:extLst>
            </p:cNvPr>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260;p21">
              <a:extLst>
                <a:ext uri="{FF2B5EF4-FFF2-40B4-BE49-F238E27FC236}">
                  <a16:creationId xmlns:a16="http://schemas.microsoft.com/office/drawing/2014/main" xmlns="" id="{D1E6675E-2917-3E31-3028-51424CD41C76}"/>
                </a:ext>
              </a:extLst>
            </p:cNvPr>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261;p21">
              <a:extLst>
                <a:ext uri="{FF2B5EF4-FFF2-40B4-BE49-F238E27FC236}">
                  <a16:creationId xmlns:a16="http://schemas.microsoft.com/office/drawing/2014/main" xmlns="" id="{0CC0D988-9D4A-1BCA-03E5-C47E5851C798}"/>
                </a:ext>
              </a:extLst>
            </p:cNvPr>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3" name="Google Shape;1262;p21">
            <a:extLst>
              <a:ext uri="{FF2B5EF4-FFF2-40B4-BE49-F238E27FC236}">
                <a16:creationId xmlns:a16="http://schemas.microsoft.com/office/drawing/2014/main" xmlns="" id="{CE88F5A8-3E60-27E9-45EC-A97CBD4647F3}"/>
              </a:ext>
            </a:extLst>
          </p:cNvPr>
          <p:cNvGrpSpPr/>
          <p:nvPr userDrawn="1"/>
        </p:nvGrpSpPr>
        <p:grpSpPr>
          <a:xfrm>
            <a:off x="284778" y="430289"/>
            <a:ext cx="11705812" cy="5256763"/>
            <a:chOff x="213583" y="322717"/>
            <a:chExt cx="8779359" cy="3942572"/>
          </a:xfrm>
        </p:grpSpPr>
        <p:grpSp>
          <p:nvGrpSpPr>
            <p:cNvPr id="1104" name="Google Shape;1263;p21">
              <a:extLst>
                <a:ext uri="{FF2B5EF4-FFF2-40B4-BE49-F238E27FC236}">
                  <a16:creationId xmlns:a16="http://schemas.microsoft.com/office/drawing/2014/main" xmlns="" id="{A243FE72-1887-33E2-835D-E05EA849A2D6}"/>
                </a:ext>
              </a:extLst>
            </p:cNvPr>
            <p:cNvGrpSpPr/>
            <p:nvPr/>
          </p:nvGrpSpPr>
          <p:grpSpPr>
            <a:xfrm>
              <a:off x="7561986" y="2461773"/>
              <a:ext cx="1283896" cy="640564"/>
              <a:chOff x="3928210" y="1337178"/>
              <a:chExt cx="913545" cy="455852"/>
            </a:xfrm>
          </p:grpSpPr>
          <p:sp>
            <p:nvSpPr>
              <p:cNvPr id="1259" name="Google Shape;1264;p21">
                <a:extLst>
                  <a:ext uri="{FF2B5EF4-FFF2-40B4-BE49-F238E27FC236}">
                    <a16:creationId xmlns:a16="http://schemas.microsoft.com/office/drawing/2014/main" xmlns="" id="{2918FCC0-E9EC-4AEF-D568-3FE4205D9FE3}"/>
                  </a:ext>
                </a:extLst>
              </p:cNvPr>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5;p21">
                <a:extLst>
                  <a:ext uri="{FF2B5EF4-FFF2-40B4-BE49-F238E27FC236}">
                    <a16:creationId xmlns:a16="http://schemas.microsoft.com/office/drawing/2014/main" xmlns="" id="{35CF054D-1978-49E1-F8D7-76E167665EBA}"/>
                  </a:ext>
                </a:extLst>
              </p:cNvPr>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6;p21">
                <a:extLst>
                  <a:ext uri="{FF2B5EF4-FFF2-40B4-BE49-F238E27FC236}">
                    <a16:creationId xmlns:a16="http://schemas.microsoft.com/office/drawing/2014/main" xmlns="" id="{3DBD931D-FC60-C2C5-05E2-ADC370B5A062}"/>
                  </a:ext>
                </a:extLst>
              </p:cNvPr>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7;p21">
                <a:extLst>
                  <a:ext uri="{FF2B5EF4-FFF2-40B4-BE49-F238E27FC236}">
                    <a16:creationId xmlns:a16="http://schemas.microsoft.com/office/drawing/2014/main" xmlns="" id="{77283218-871F-0259-2C4B-974BE814A3DE}"/>
                  </a:ext>
                </a:extLst>
              </p:cNvPr>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8;p21">
                <a:extLst>
                  <a:ext uri="{FF2B5EF4-FFF2-40B4-BE49-F238E27FC236}">
                    <a16:creationId xmlns:a16="http://schemas.microsoft.com/office/drawing/2014/main" xmlns="" id="{A1B78527-02FA-DD09-72E6-A8487166B793}"/>
                  </a:ext>
                </a:extLst>
              </p:cNvPr>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5" name="Google Shape;1269;p21">
              <a:extLst>
                <a:ext uri="{FF2B5EF4-FFF2-40B4-BE49-F238E27FC236}">
                  <a16:creationId xmlns:a16="http://schemas.microsoft.com/office/drawing/2014/main" xmlns="" id="{AE3B54C6-ABA5-EB25-C1F8-9C110DD2799E}"/>
                </a:ext>
              </a:extLst>
            </p:cNvPr>
            <p:cNvGrpSpPr/>
            <p:nvPr/>
          </p:nvGrpSpPr>
          <p:grpSpPr>
            <a:xfrm>
              <a:off x="8327142" y="540012"/>
              <a:ext cx="665800" cy="547990"/>
              <a:chOff x="6522431" y="1681510"/>
              <a:chExt cx="420647" cy="346216"/>
            </a:xfrm>
          </p:grpSpPr>
          <p:sp>
            <p:nvSpPr>
              <p:cNvPr id="1237" name="Google Shape;1270;p21">
                <a:extLst>
                  <a:ext uri="{FF2B5EF4-FFF2-40B4-BE49-F238E27FC236}">
                    <a16:creationId xmlns:a16="http://schemas.microsoft.com/office/drawing/2014/main" xmlns="" id="{6E249485-FECB-51A9-DB54-3D7E20CD571D}"/>
                  </a:ext>
                </a:extLst>
              </p:cNvPr>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71;p21">
                <a:extLst>
                  <a:ext uri="{FF2B5EF4-FFF2-40B4-BE49-F238E27FC236}">
                    <a16:creationId xmlns:a16="http://schemas.microsoft.com/office/drawing/2014/main" xmlns="" id="{612F7D9C-3DA9-63D5-1E1B-EE82F5A89714}"/>
                  </a:ext>
                </a:extLst>
              </p:cNvPr>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72;p21">
                <a:extLst>
                  <a:ext uri="{FF2B5EF4-FFF2-40B4-BE49-F238E27FC236}">
                    <a16:creationId xmlns:a16="http://schemas.microsoft.com/office/drawing/2014/main" xmlns="" id="{E873E84E-4FCA-EFA0-D977-ADC0C9D83421}"/>
                  </a:ext>
                </a:extLst>
              </p:cNvPr>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73;p21">
                <a:extLst>
                  <a:ext uri="{FF2B5EF4-FFF2-40B4-BE49-F238E27FC236}">
                    <a16:creationId xmlns:a16="http://schemas.microsoft.com/office/drawing/2014/main" xmlns="" id="{F8D08E9F-3857-29C5-6A47-86668E945FC7}"/>
                  </a:ext>
                </a:extLst>
              </p:cNvPr>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74;p21">
                <a:extLst>
                  <a:ext uri="{FF2B5EF4-FFF2-40B4-BE49-F238E27FC236}">
                    <a16:creationId xmlns:a16="http://schemas.microsoft.com/office/drawing/2014/main" xmlns="" id="{8BB5A110-3D64-D247-9577-2A1E378D06CA}"/>
                  </a:ext>
                </a:extLst>
              </p:cNvPr>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75;p21">
                <a:extLst>
                  <a:ext uri="{FF2B5EF4-FFF2-40B4-BE49-F238E27FC236}">
                    <a16:creationId xmlns:a16="http://schemas.microsoft.com/office/drawing/2014/main" xmlns="" id="{1CAB4FC7-4D4E-618A-D844-2540B0DF5625}"/>
                  </a:ext>
                </a:extLst>
              </p:cNvPr>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76;p21">
                <a:extLst>
                  <a:ext uri="{FF2B5EF4-FFF2-40B4-BE49-F238E27FC236}">
                    <a16:creationId xmlns:a16="http://schemas.microsoft.com/office/drawing/2014/main" xmlns="" id="{6B384C1B-EE1C-5FF4-5433-9800AE00E275}"/>
                  </a:ext>
                </a:extLst>
              </p:cNvPr>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77;p21">
                <a:extLst>
                  <a:ext uri="{FF2B5EF4-FFF2-40B4-BE49-F238E27FC236}">
                    <a16:creationId xmlns:a16="http://schemas.microsoft.com/office/drawing/2014/main" xmlns="" id="{F2F6F0EA-BF3A-DDD6-14A8-3533BB657515}"/>
                  </a:ext>
                </a:extLst>
              </p:cNvPr>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78;p21">
                <a:extLst>
                  <a:ext uri="{FF2B5EF4-FFF2-40B4-BE49-F238E27FC236}">
                    <a16:creationId xmlns:a16="http://schemas.microsoft.com/office/drawing/2014/main" xmlns="" id="{8A556682-7752-2955-4F73-3D91E3DEEC59}"/>
                  </a:ext>
                </a:extLst>
              </p:cNvPr>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79;p21">
                <a:extLst>
                  <a:ext uri="{FF2B5EF4-FFF2-40B4-BE49-F238E27FC236}">
                    <a16:creationId xmlns:a16="http://schemas.microsoft.com/office/drawing/2014/main" xmlns="" id="{68658CEF-2999-EF0D-E9DE-4AF1A471CA6F}"/>
                  </a:ext>
                </a:extLst>
              </p:cNvPr>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80;p21">
                <a:extLst>
                  <a:ext uri="{FF2B5EF4-FFF2-40B4-BE49-F238E27FC236}">
                    <a16:creationId xmlns:a16="http://schemas.microsoft.com/office/drawing/2014/main" xmlns="" id="{8D30B1D2-312B-3D4B-82E6-90120098FAF4}"/>
                  </a:ext>
                </a:extLst>
              </p:cNvPr>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81;p21">
                <a:extLst>
                  <a:ext uri="{FF2B5EF4-FFF2-40B4-BE49-F238E27FC236}">
                    <a16:creationId xmlns:a16="http://schemas.microsoft.com/office/drawing/2014/main" xmlns="" id="{A68003A1-B51B-784F-CB58-EE12FB253CD3}"/>
                  </a:ext>
                </a:extLst>
              </p:cNvPr>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82;p21">
                <a:extLst>
                  <a:ext uri="{FF2B5EF4-FFF2-40B4-BE49-F238E27FC236}">
                    <a16:creationId xmlns:a16="http://schemas.microsoft.com/office/drawing/2014/main" xmlns="" id="{D9B98896-D287-2019-56E1-3C73609149C8}"/>
                  </a:ext>
                </a:extLst>
              </p:cNvPr>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83;p21">
                <a:extLst>
                  <a:ext uri="{FF2B5EF4-FFF2-40B4-BE49-F238E27FC236}">
                    <a16:creationId xmlns:a16="http://schemas.microsoft.com/office/drawing/2014/main" xmlns="" id="{76CD7899-6981-71DE-0B12-6FF8A9A4CA3A}"/>
                  </a:ext>
                </a:extLst>
              </p:cNvPr>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84;p21">
                <a:extLst>
                  <a:ext uri="{FF2B5EF4-FFF2-40B4-BE49-F238E27FC236}">
                    <a16:creationId xmlns:a16="http://schemas.microsoft.com/office/drawing/2014/main" xmlns="" id="{D9ECF669-F69E-447B-0E8C-4668C2EA505D}"/>
                  </a:ext>
                </a:extLst>
              </p:cNvPr>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85;p21">
                <a:extLst>
                  <a:ext uri="{FF2B5EF4-FFF2-40B4-BE49-F238E27FC236}">
                    <a16:creationId xmlns:a16="http://schemas.microsoft.com/office/drawing/2014/main" xmlns="" id="{ACC3A504-B9F6-8E0C-B4A8-01AE5197E017}"/>
                  </a:ext>
                </a:extLst>
              </p:cNvPr>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86;p21">
                <a:extLst>
                  <a:ext uri="{FF2B5EF4-FFF2-40B4-BE49-F238E27FC236}">
                    <a16:creationId xmlns:a16="http://schemas.microsoft.com/office/drawing/2014/main" xmlns="" id="{35A6F869-979D-CEC4-3B33-6F6CA79EB87A}"/>
                  </a:ext>
                </a:extLst>
              </p:cNvPr>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87;p21">
                <a:extLst>
                  <a:ext uri="{FF2B5EF4-FFF2-40B4-BE49-F238E27FC236}">
                    <a16:creationId xmlns:a16="http://schemas.microsoft.com/office/drawing/2014/main" xmlns="" id="{2BCE784F-ED51-FAD6-CC8A-5E23FBA0099F}"/>
                  </a:ext>
                </a:extLst>
              </p:cNvPr>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88;p21">
                <a:extLst>
                  <a:ext uri="{FF2B5EF4-FFF2-40B4-BE49-F238E27FC236}">
                    <a16:creationId xmlns:a16="http://schemas.microsoft.com/office/drawing/2014/main" xmlns="" id="{13A5999A-82FA-558A-37D8-8C9FE7A2888C}"/>
                  </a:ext>
                </a:extLst>
              </p:cNvPr>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89;p21">
                <a:extLst>
                  <a:ext uri="{FF2B5EF4-FFF2-40B4-BE49-F238E27FC236}">
                    <a16:creationId xmlns:a16="http://schemas.microsoft.com/office/drawing/2014/main" xmlns="" id="{825ABC6A-ECA8-98D1-9D7C-CF5D8E03FF4B}"/>
                  </a:ext>
                </a:extLst>
              </p:cNvPr>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90;p21">
                <a:extLst>
                  <a:ext uri="{FF2B5EF4-FFF2-40B4-BE49-F238E27FC236}">
                    <a16:creationId xmlns:a16="http://schemas.microsoft.com/office/drawing/2014/main" xmlns="" id="{B8DEE957-2A77-E323-D100-4C7CB087F438}"/>
                  </a:ext>
                </a:extLst>
              </p:cNvPr>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91;p21">
                <a:extLst>
                  <a:ext uri="{FF2B5EF4-FFF2-40B4-BE49-F238E27FC236}">
                    <a16:creationId xmlns:a16="http://schemas.microsoft.com/office/drawing/2014/main" xmlns="" id="{2032ACFD-9740-E182-253E-201A040FA113}"/>
                  </a:ext>
                </a:extLst>
              </p:cNvPr>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6" name="Google Shape;1292;p21">
              <a:extLst>
                <a:ext uri="{FF2B5EF4-FFF2-40B4-BE49-F238E27FC236}">
                  <a16:creationId xmlns:a16="http://schemas.microsoft.com/office/drawing/2014/main" xmlns="" id="{DDE17038-8B8C-83AA-2CA7-EA23300B29FD}"/>
                </a:ext>
              </a:extLst>
            </p:cNvPr>
            <p:cNvGrpSpPr/>
            <p:nvPr/>
          </p:nvGrpSpPr>
          <p:grpSpPr>
            <a:xfrm>
              <a:off x="8488808" y="1894803"/>
              <a:ext cx="246464" cy="231319"/>
              <a:chOff x="5946283" y="1650903"/>
              <a:chExt cx="246464" cy="231319"/>
            </a:xfrm>
          </p:grpSpPr>
          <p:sp>
            <p:nvSpPr>
              <p:cNvPr id="1235" name="Google Shape;1293;p21">
                <a:extLst>
                  <a:ext uri="{FF2B5EF4-FFF2-40B4-BE49-F238E27FC236}">
                    <a16:creationId xmlns:a16="http://schemas.microsoft.com/office/drawing/2014/main" xmlns="" id="{176EFBF6-783C-6BCF-6285-322D1AAF10F2}"/>
                  </a:ext>
                </a:extLst>
              </p:cNvPr>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94;p21">
                <a:extLst>
                  <a:ext uri="{FF2B5EF4-FFF2-40B4-BE49-F238E27FC236}">
                    <a16:creationId xmlns:a16="http://schemas.microsoft.com/office/drawing/2014/main" xmlns="" id="{1DBA1507-DA36-1229-30C8-081E840DE130}"/>
                  </a:ext>
                </a:extLst>
              </p:cNvPr>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7" name="Google Shape;1295;p21">
              <a:extLst>
                <a:ext uri="{FF2B5EF4-FFF2-40B4-BE49-F238E27FC236}">
                  <a16:creationId xmlns:a16="http://schemas.microsoft.com/office/drawing/2014/main" xmlns="" id="{460DBCC7-ED95-6E97-6A95-CDEF55EE3048}"/>
                </a:ext>
              </a:extLst>
            </p:cNvPr>
            <p:cNvSpPr/>
            <p:nvPr/>
          </p:nvSpPr>
          <p:spPr>
            <a:xfrm>
              <a:off x="1064837" y="3508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16" name="Google Shape;1296;p21">
              <a:extLst>
                <a:ext uri="{FF2B5EF4-FFF2-40B4-BE49-F238E27FC236}">
                  <a16:creationId xmlns:a16="http://schemas.microsoft.com/office/drawing/2014/main" xmlns="" id="{5ECE2B05-252C-4CBA-D6A8-A3E498A3E3FC}"/>
                </a:ext>
              </a:extLst>
            </p:cNvPr>
            <p:cNvGrpSpPr/>
            <p:nvPr/>
          </p:nvGrpSpPr>
          <p:grpSpPr>
            <a:xfrm>
              <a:off x="3367467" y="3569545"/>
              <a:ext cx="634909" cy="695744"/>
              <a:chOff x="7969377" y="2856516"/>
              <a:chExt cx="402682" cy="441266"/>
            </a:xfrm>
          </p:grpSpPr>
          <p:sp>
            <p:nvSpPr>
              <p:cNvPr id="1224" name="Google Shape;1297;p21">
                <a:extLst>
                  <a:ext uri="{FF2B5EF4-FFF2-40B4-BE49-F238E27FC236}">
                    <a16:creationId xmlns:a16="http://schemas.microsoft.com/office/drawing/2014/main" xmlns="" id="{1DF604A2-86B3-FD89-0D74-371DC58FBB2D}"/>
                  </a:ext>
                </a:extLst>
              </p:cNvPr>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98;p21">
                <a:extLst>
                  <a:ext uri="{FF2B5EF4-FFF2-40B4-BE49-F238E27FC236}">
                    <a16:creationId xmlns:a16="http://schemas.microsoft.com/office/drawing/2014/main" xmlns="" id="{DDD5A0DE-B1A2-943E-0C27-9980CC024ACB}"/>
                  </a:ext>
                </a:extLst>
              </p:cNvPr>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99;p21">
                <a:extLst>
                  <a:ext uri="{FF2B5EF4-FFF2-40B4-BE49-F238E27FC236}">
                    <a16:creationId xmlns:a16="http://schemas.microsoft.com/office/drawing/2014/main" xmlns="" id="{A687237C-D10C-4B51-B7D8-26B53CCEA914}"/>
                  </a:ext>
                </a:extLst>
              </p:cNvPr>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300;p21">
                <a:extLst>
                  <a:ext uri="{FF2B5EF4-FFF2-40B4-BE49-F238E27FC236}">
                    <a16:creationId xmlns:a16="http://schemas.microsoft.com/office/drawing/2014/main" xmlns="" id="{0D67D568-FF96-83DD-9B0E-494870390649}"/>
                  </a:ext>
                </a:extLst>
              </p:cNvPr>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301;p21">
                <a:extLst>
                  <a:ext uri="{FF2B5EF4-FFF2-40B4-BE49-F238E27FC236}">
                    <a16:creationId xmlns:a16="http://schemas.microsoft.com/office/drawing/2014/main" xmlns="" id="{7D15A527-1E66-D488-A4F2-B4953BB335CC}"/>
                  </a:ext>
                </a:extLst>
              </p:cNvPr>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302;p21">
                <a:extLst>
                  <a:ext uri="{FF2B5EF4-FFF2-40B4-BE49-F238E27FC236}">
                    <a16:creationId xmlns:a16="http://schemas.microsoft.com/office/drawing/2014/main" xmlns="" id="{EFFA9D72-9B6B-8171-FEB8-90586A0F92E9}"/>
                  </a:ext>
                </a:extLst>
              </p:cNvPr>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303;p21">
                <a:extLst>
                  <a:ext uri="{FF2B5EF4-FFF2-40B4-BE49-F238E27FC236}">
                    <a16:creationId xmlns:a16="http://schemas.microsoft.com/office/drawing/2014/main" xmlns="" id="{A6CB7740-C717-F3CB-4E1B-3C89A8D3B137}"/>
                  </a:ext>
                </a:extLst>
              </p:cNvPr>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304;p21">
                <a:extLst>
                  <a:ext uri="{FF2B5EF4-FFF2-40B4-BE49-F238E27FC236}">
                    <a16:creationId xmlns:a16="http://schemas.microsoft.com/office/drawing/2014/main" xmlns="" id="{3041A3CB-164A-CF4A-106A-FE3BD81F034E}"/>
                  </a:ext>
                </a:extLst>
              </p:cNvPr>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305;p21">
                <a:extLst>
                  <a:ext uri="{FF2B5EF4-FFF2-40B4-BE49-F238E27FC236}">
                    <a16:creationId xmlns:a16="http://schemas.microsoft.com/office/drawing/2014/main" xmlns="" id="{A7AAA26D-8248-7827-ABD3-EEF4DBC2C7CE}"/>
                  </a:ext>
                </a:extLst>
              </p:cNvPr>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306;p21">
                <a:extLst>
                  <a:ext uri="{FF2B5EF4-FFF2-40B4-BE49-F238E27FC236}">
                    <a16:creationId xmlns:a16="http://schemas.microsoft.com/office/drawing/2014/main" xmlns="" id="{758C4A3E-8D84-F3B8-5268-28F150354CF0}"/>
                  </a:ext>
                </a:extLst>
              </p:cNvPr>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307;p21">
                <a:extLst>
                  <a:ext uri="{FF2B5EF4-FFF2-40B4-BE49-F238E27FC236}">
                    <a16:creationId xmlns:a16="http://schemas.microsoft.com/office/drawing/2014/main" xmlns="" id="{C5ECC30D-C108-B64B-5686-B54F5F739CB4}"/>
                  </a:ext>
                </a:extLst>
              </p:cNvPr>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7" name="Google Shape;1308;p21">
              <a:extLst>
                <a:ext uri="{FF2B5EF4-FFF2-40B4-BE49-F238E27FC236}">
                  <a16:creationId xmlns:a16="http://schemas.microsoft.com/office/drawing/2014/main" xmlns="" id="{7CCAA57C-ADAE-67D5-580C-4C310AC0807C}"/>
                </a:ext>
              </a:extLst>
            </p:cNvPr>
            <p:cNvGrpSpPr/>
            <p:nvPr/>
          </p:nvGrpSpPr>
          <p:grpSpPr>
            <a:xfrm>
              <a:off x="494908" y="1060128"/>
              <a:ext cx="246464" cy="231319"/>
              <a:chOff x="5946283" y="1650903"/>
              <a:chExt cx="246464" cy="231319"/>
            </a:xfrm>
          </p:grpSpPr>
          <p:sp>
            <p:nvSpPr>
              <p:cNvPr id="1222" name="Google Shape;1309;p21">
                <a:extLst>
                  <a:ext uri="{FF2B5EF4-FFF2-40B4-BE49-F238E27FC236}">
                    <a16:creationId xmlns:a16="http://schemas.microsoft.com/office/drawing/2014/main" xmlns="" id="{F17BE43E-4E0F-3927-E780-AA734E489A5C}"/>
                  </a:ext>
                </a:extLst>
              </p:cNvPr>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310;p21">
                <a:extLst>
                  <a:ext uri="{FF2B5EF4-FFF2-40B4-BE49-F238E27FC236}">
                    <a16:creationId xmlns:a16="http://schemas.microsoft.com/office/drawing/2014/main" xmlns="" id="{2FB48130-51DA-17F1-1256-376AFDF51293}"/>
                  </a:ext>
                </a:extLst>
              </p:cNvPr>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8" name="Google Shape;1311;p21">
              <a:extLst>
                <a:ext uri="{FF2B5EF4-FFF2-40B4-BE49-F238E27FC236}">
                  <a16:creationId xmlns:a16="http://schemas.microsoft.com/office/drawing/2014/main" xmlns="" id="{2F389ECF-0859-37C5-5B9F-3CF9E40E63BE}"/>
                </a:ext>
              </a:extLst>
            </p:cNvPr>
            <p:cNvGrpSpPr/>
            <p:nvPr/>
          </p:nvGrpSpPr>
          <p:grpSpPr>
            <a:xfrm>
              <a:off x="213583" y="1596228"/>
              <a:ext cx="246464" cy="231319"/>
              <a:chOff x="5946283" y="1650903"/>
              <a:chExt cx="246464" cy="231319"/>
            </a:xfrm>
          </p:grpSpPr>
          <p:sp>
            <p:nvSpPr>
              <p:cNvPr id="1220" name="Google Shape;1312;p21">
                <a:extLst>
                  <a:ext uri="{FF2B5EF4-FFF2-40B4-BE49-F238E27FC236}">
                    <a16:creationId xmlns:a16="http://schemas.microsoft.com/office/drawing/2014/main" xmlns="" id="{01007335-3D8E-7BAB-5B40-B362D2DB485B}"/>
                  </a:ext>
                </a:extLst>
              </p:cNvPr>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313;p21">
                <a:extLst>
                  <a:ext uri="{FF2B5EF4-FFF2-40B4-BE49-F238E27FC236}">
                    <a16:creationId xmlns:a16="http://schemas.microsoft.com/office/drawing/2014/main" xmlns="" id="{CD706444-3277-DDE0-7081-11F6E21D4129}"/>
                  </a:ext>
                </a:extLst>
              </p:cNvPr>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19" name="Google Shape;1314;p21">
              <a:extLst>
                <a:ext uri="{FF2B5EF4-FFF2-40B4-BE49-F238E27FC236}">
                  <a16:creationId xmlns:a16="http://schemas.microsoft.com/office/drawing/2014/main" xmlns="" id="{E56313EA-5F78-A038-CFFF-8F2644BCE347}"/>
                </a:ext>
              </a:extLst>
            </p:cNvPr>
            <p:cNvSpPr/>
            <p:nvPr/>
          </p:nvSpPr>
          <p:spPr>
            <a:xfrm>
              <a:off x="6530562" y="322717"/>
              <a:ext cx="1072399" cy="548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21736853"/>
      </p:ext>
    </p:extLst>
  </p:cSld>
  <p:clrMapOvr>
    <a:masterClrMapping/>
  </p:clrMapOvr>
  <p:transition spd="slow">
    <p:wip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03"/>
        <p:cNvGrpSpPr/>
        <p:nvPr/>
      </p:nvGrpSpPr>
      <p:grpSpPr>
        <a:xfrm>
          <a:off x="0" y="0"/>
          <a:ext cx="0" cy="0"/>
          <a:chOff x="0" y="0"/>
          <a:chExt cx="0" cy="0"/>
        </a:xfrm>
      </p:grpSpPr>
      <p:sp>
        <p:nvSpPr>
          <p:cNvPr id="1204" name="Google Shape;1204;p21"/>
          <p:cNvSpPr txBox="1">
            <a:spLocks noGrp="1"/>
          </p:cNvSpPr>
          <p:nvPr>
            <p:ph type="subTitle" idx="1"/>
          </p:nvPr>
        </p:nvSpPr>
        <p:spPr>
          <a:xfrm>
            <a:off x="960000" y="3312451"/>
            <a:ext cx="4751200" cy="109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205" name="Google Shape;1205;p21"/>
          <p:cNvSpPr txBox="1">
            <a:spLocks noGrp="1"/>
          </p:cNvSpPr>
          <p:nvPr>
            <p:ph type="title"/>
          </p:nvPr>
        </p:nvSpPr>
        <p:spPr>
          <a:xfrm>
            <a:off x="960000" y="2453951"/>
            <a:ext cx="4751200" cy="858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206" name="Google Shape;1206;p21"/>
          <p:cNvGrpSpPr/>
          <p:nvPr/>
        </p:nvGrpSpPr>
        <p:grpSpPr>
          <a:xfrm>
            <a:off x="3864693" y="4693244"/>
            <a:ext cx="8435745" cy="2870971"/>
            <a:chOff x="715728" y="1849983"/>
            <a:chExt cx="3985391" cy="1356364"/>
          </a:xfrm>
        </p:grpSpPr>
        <p:sp>
          <p:nvSpPr>
            <p:cNvPr id="1207" name="Google Shape;1207;p21"/>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1"/>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1"/>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1"/>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1"/>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1"/>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1"/>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1"/>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1"/>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1"/>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1"/>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1"/>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1"/>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1"/>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1"/>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1"/>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1"/>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1"/>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1"/>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1"/>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1"/>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1"/>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1"/>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0" name="Google Shape;1230;p21"/>
          <p:cNvGrpSpPr/>
          <p:nvPr/>
        </p:nvGrpSpPr>
        <p:grpSpPr>
          <a:xfrm>
            <a:off x="-174748" y="4849957"/>
            <a:ext cx="9617147" cy="3026752"/>
            <a:chOff x="-1192669" y="1924020"/>
            <a:chExt cx="4543534" cy="1429961"/>
          </a:xfrm>
        </p:grpSpPr>
        <p:sp>
          <p:nvSpPr>
            <p:cNvPr id="1231" name="Google Shape;1231;p21"/>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1"/>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1"/>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1"/>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1"/>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1"/>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1"/>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1"/>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1"/>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1"/>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1"/>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1"/>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1"/>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1"/>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1"/>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1"/>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1"/>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1"/>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1"/>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1"/>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1"/>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1"/>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1"/>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1"/>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1"/>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1"/>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1"/>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1"/>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1"/>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1"/>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1"/>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2" name="Google Shape;1262;p21"/>
          <p:cNvGrpSpPr/>
          <p:nvPr/>
        </p:nvGrpSpPr>
        <p:grpSpPr>
          <a:xfrm>
            <a:off x="284778" y="430289"/>
            <a:ext cx="11705812" cy="5256763"/>
            <a:chOff x="213583" y="322717"/>
            <a:chExt cx="8779359" cy="3942572"/>
          </a:xfrm>
        </p:grpSpPr>
        <p:grpSp>
          <p:nvGrpSpPr>
            <p:cNvPr id="1263" name="Google Shape;1263;p21"/>
            <p:cNvGrpSpPr/>
            <p:nvPr/>
          </p:nvGrpSpPr>
          <p:grpSpPr>
            <a:xfrm>
              <a:off x="7561986" y="2461773"/>
              <a:ext cx="1283896" cy="640564"/>
              <a:chOff x="3928210" y="1337178"/>
              <a:chExt cx="913545" cy="455852"/>
            </a:xfrm>
          </p:grpSpPr>
          <p:sp>
            <p:nvSpPr>
              <p:cNvPr id="1264" name="Google Shape;1264;p21"/>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1"/>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1"/>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1"/>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1"/>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9" name="Google Shape;1269;p21"/>
            <p:cNvGrpSpPr/>
            <p:nvPr/>
          </p:nvGrpSpPr>
          <p:grpSpPr>
            <a:xfrm>
              <a:off x="8327142" y="540012"/>
              <a:ext cx="665800" cy="547990"/>
              <a:chOff x="6522431" y="1681510"/>
              <a:chExt cx="420647" cy="346216"/>
            </a:xfrm>
          </p:grpSpPr>
          <p:sp>
            <p:nvSpPr>
              <p:cNvPr id="1270" name="Google Shape;1270;p21"/>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1"/>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1"/>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1"/>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1"/>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1"/>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1"/>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1"/>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1"/>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1"/>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1"/>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1"/>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1"/>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1"/>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1"/>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1"/>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1"/>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1"/>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1"/>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1"/>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1"/>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1"/>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2" name="Google Shape;1292;p21"/>
            <p:cNvGrpSpPr/>
            <p:nvPr/>
          </p:nvGrpSpPr>
          <p:grpSpPr>
            <a:xfrm>
              <a:off x="8488808" y="1894803"/>
              <a:ext cx="246464" cy="231319"/>
              <a:chOff x="5946283" y="1650903"/>
              <a:chExt cx="246464" cy="231319"/>
            </a:xfrm>
          </p:grpSpPr>
          <p:sp>
            <p:nvSpPr>
              <p:cNvPr id="1293" name="Google Shape;1293;p2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5" name="Google Shape;1295;p21"/>
            <p:cNvSpPr/>
            <p:nvPr/>
          </p:nvSpPr>
          <p:spPr>
            <a:xfrm>
              <a:off x="1064837" y="3508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96" name="Google Shape;1296;p21"/>
            <p:cNvGrpSpPr/>
            <p:nvPr/>
          </p:nvGrpSpPr>
          <p:grpSpPr>
            <a:xfrm>
              <a:off x="3367467" y="3569545"/>
              <a:ext cx="634909" cy="695744"/>
              <a:chOff x="7969377" y="2856516"/>
              <a:chExt cx="402682" cy="441266"/>
            </a:xfrm>
          </p:grpSpPr>
          <p:sp>
            <p:nvSpPr>
              <p:cNvPr id="1297" name="Google Shape;1297;p21"/>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1"/>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1"/>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1"/>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1"/>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1"/>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1"/>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1"/>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1"/>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1"/>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1"/>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08" name="Google Shape;1308;p21"/>
            <p:cNvGrpSpPr/>
            <p:nvPr/>
          </p:nvGrpSpPr>
          <p:grpSpPr>
            <a:xfrm>
              <a:off x="494908" y="1060128"/>
              <a:ext cx="246464" cy="231319"/>
              <a:chOff x="5946283" y="1650903"/>
              <a:chExt cx="246464" cy="231319"/>
            </a:xfrm>
          </p:grpSpPr>
          <p:sp>
            <p:nvSpPr>
              <p:cNvPr id="1309" name="Google Shape;1309;p2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1" name="Google Shape;1311;p21"/>
            <p:cNvGrpSpPr/>
            <p:nvPr/>
          </p:nvGrpSpPr>
          <p:grpSpPr>
            <a:xfrm>
              <a:off x="213583" y="1596228"/>
              <a:ext cx="246464" cy="231319"/>
              <a:chOff x="5946283" y="1650903"/>
              <a:chExt cx="246464" cy="231319"/>
            </a:xfrm>
          </p:grpSpPr>
          <p:sp>
            <p:nvSpPr>
              <p:cNvPr id="1312" name="Google Shape;1312;p2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4" name="Google Shape;1314;p21"/>
            <p:cNvSpPr/>
            <p:nvPr/>
          </p:nvSpPr>
          <p:spPr>
            <a:xfrm>
              <a:off x="6530562" y="322717"/>
              <a:ext cx="1072399" cy="548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16116142"/>
      </p:ext>
    </p:extLst>
  </p:cSld>
  <p:clrMapOvr>
    <a:masterClrMapping/>
  </p:clrMapOvr>
  <p:transition spd="slow">
    <p:wip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15"/>
        <p:cNvGrpSpPr/>
        <p:nvPr/>
      </p:nvGrpSpPr>
      <p:grpSpPr>
        <a:xfrm>
          <a:off x="0" y="0"/>
          <a:ext cx="0" cy="0"/>
          <a:chOff x="0" y="0"/>
          <a:chExt cx="0" cy="0"/>
        </a:xfrm>
      </p:grpSpPr>
      <p:sp>
        <p:nvSpPr>
          <p:cNvPr id="1316" name="Google Shape;1316;p22"/>
          <p:cNvSpPr txBox="1">
            <a:spLocks noGrp="1"/>
          </p:cNvSpPr>
          <p:nvPr>
            <p:ph type="subTitle" idx="1"/>
          </p:nvPr>
        </p:nvSpPr>
        <p:spPr>
          <a:xfrm>
            <a:off x="6480800" y="3344200"/>
            <a:ext cx="4751200" cy="10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317" name="Google Shape;1317;p22"/>
          <p:cNvSpPr txBox="1">
            <a:spLocks noGrp="1"/>
          </p:cNvSpPr>
          <p:nvPr>
            <p:ph type="title"/>
          </p:nvPr>
        </p:nvSpPr>
        <p:spPr>
          <a:xfrm>
            <a:off x="6480800" y="2450633"/>
            <a:ext cx="4751200" cy="8936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grpSp>
        <p:nvGrpSpPr>
          <p:cNvPr id="1318" name="Google Shape;1318;p22"/>
          <p:cNvGrpSpPr/>
          <p:nvPr/>
        </p:nvGrpSpPr>
        <p:grpSpPr>
          <a:xfrm>
            <a:off x="-35360" y="4797193"/>
            <a:ext cx="12307213" cy="2681616"/>
            <a:chOff x="-26520" y="3597895"/>
            <a:chExt cx="9230410" cy="2011212"/>
          </a:xfrm>
        </p:grpSpPr>
        <p:grpSp>
          <p:nvGrpSpPr>
            <p:cNvPr id="1319" name="Google Shape;1319;p22"/>
            <p:cNvGrpSpPr/>
            <p:nvPr/>
          </p:nvGrpSpPr>
          <p:grpSpPr>
            <a:xfrm>
              <a:off x="-26520" y="3597895"/>
              <a:ext cx="7357159" cy="2011212"/>
              <a:chOff x="626075" y="3657856"/>
              <a:chExt cx="5447326" cy="1489235"/>
            </a:xfrm>
          </p:grpSpPr>
          <p:sp>
            <p:nvSpPr>
              <p:cNvPr id="1320" name="Google Shape;1320;p22"/>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2"/>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2"/>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2"/>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2"/>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2"/>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2"/>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2"/>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2"/>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2"/>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2"/>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2"/>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2"/>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2"/>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2"/>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2"/>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2"/>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2"/>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2"/>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2"/>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2"/>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2"/>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2"/>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2"/>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2"/>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2"/>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2"/>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2"/>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8" name="Google Shape;1348;p22"/>
            <p:cNvGrpSpPr/>
            <p:nvPr/>
          </p:nvGrpSpPr>
          <p:grpSpPr>
            <a:xfrm>
              <a:off x="4929899" y="4191982"/>
              <a:ext cx="4273991" cy="1334434"/>
              <a:chOff x="2132353" y="3387432"/>
              <a:chExt cx="3764636" cy="1175402"/>
            </a:xfrm>
          </p:grpSpPr>
          <p:sp>
            <p:nvSpPr>
              <p:cNvPr id="1349" name="Google Shape;1349;p22"/>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2"/>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2"/>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2"/>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2"/>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2"/>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2"/>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2"/>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2"/>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2"/>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2"/>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2"/>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2"/>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2"/>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2"/>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2"/>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65" name="Google Shape;1365;p22"/>
          <p:cNvGrpSpPr/>
          <p:nvPr/>
        </p:nvGrpSpPr>
        <p:grpSpPr>
          <a:xfrm>
            <a:off x="103417" y="261638"/>
            <a:ext cx="11847945" cy="4551716"/>
            <a:chOff x="77562" y="196228"/>
            <a:chExt cx="8885959" cy="3413787"/>
          </a:xfrm>
        </p:grpSpPr>
        <p:grpSp>
          <p:nvGrpSpPr>
            <p:cNvPr id="1366" name="Google Shape;1366;p22"/>
            <p:cNvGrpSpPr/>
            <p:nvPr/>
          </p:nvGrpSpPr>
          <p:grpSpPr>
            <a:xfrm>
              <a:off x="5606558" y="196228"/>
              <a:ext cx="246464" cy="231319"/>
              <a:chOff x="5946283" y="1650903"/>
              <a:chExt cx="246464" cy="231319"/>
            </a:xfrm>
          </p:grpSpPr>
          <p:sp>
            <p:nvSpPr>
              <p:cNvPr id="1367" name="Google Shape;1367;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9" name="Google Shape;1369;p22"/>
            <p:cNvGrpSpPr/>
            <p:nvPr/>
          </p:nvGrpSpPr>
          <p:grpSpPr>
            <a:xfrm>
              <a:off x="234808" y="1463528"/>
              <a:ext cx="246464" cy="231319"/>
              <a:chOff x="5946283" y="1650903"/>
              <a:chExt cx="246464" cy="231319"/>
            </a:xfrm>
          </p:grpSpPr>
          <p:sp>
            <p:nvSpPr>
              <p:cNvPr id="1370" name="Google Shape;1370;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2" name="Google Shape;1372;p22"/>
            <p:cNvGrpSpPr/>
            <p:nvPr/>
          </p:nvGrpSpPr>
          <p:grpSpPr>
            <a:xfrm>
              <a:off x="2405808" y="196228"/>
              <a:ext cx="246464" cy="231319"/>
              <a:chOff x="5946283" y="1650903"/>
              <a:chExt cx="246464" cy="231319"/>
            </a:xfrm>
          </p:grpSpPr>
          <p:sp>
            <p:nvSpPr>
              <p:cNvPr id="1373" name="Google Shape;1373;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5" name="Google Shape;1375;p22"/>
            <p:cNvGrpSpPr/>
            <p:nvPr/>
          </p:nvGrpSpPr>
          <p:grpSpPr>
            <a:xfrm>
              <a:off x="8717058" y="3255003"/>
              <a:ext cx="246464" cy="231319"/>
              <a:chOff x="5946283" y="1650903"/>
              <a:chExt cx="246464" cy="231319"/>
            </a:xfrm>
          </p:grpSpPr>
          <p:sp>
            <p:nvSpPr>
              <p:cNvPr id="1376" name="Google Shape;1376;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78" name="Google Shape;1378;p22"/>
            <p:cNvSpPr/>
            <p:nvPr/>
          </p:nvSpPr>
          <p:spPr>
            <a:xfrm>
              <a:off x="1526637" y="4835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2"/>
            <p:cNvSpPr/>
            <p:nvPr/>
          </p:nvSpPr>
          <p:spPr>
            <a:xfrm>
              <a:off x="3904609" y="3026088"/>
              <a:ext cx="1142695" cy="58392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2"/>
            <p:cNvSpPr/>
            <p:nvPr/>
          </p:nvSpPr>
          <p:spPr>
            <a:xfrm>
              <a:off x="77562" y="214182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873509069"/>
      </p:ext>
    </p:extLst>
  </p:cSld>
  <p:clrMapOvr>
    <a:masterClrMapping/>
  </p:clrMapOvr>
  <p:transition spd="slow">
    <p:wip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381"/>
        <p:cNvGrpSpPr/>
        <p:nvPr/>
      </p:nvGrpSpPr>
      <p:grpSpPr>
        <a:xfrm>
          <a:off x="0" y="0"/>
          <a:ext cx="0" cy="0"/>
          <a:chOff x="0" y="0"/>
          <a:chExt cx="0" cy="0"/>
        </a:xfrm>
      </p:grpSpPr>
      <p:sp>
        <p:nvSpPr>
          <p:cNvPr id="1382" name="Google Shape;1382;p23"/>
          <p:cNvSpPr txBox="1">
            <a:spLocks noGrp="1"/>
          </p:cNvSpPr>
          <p:nvPr>
            <p:ph type="subTitle" idx="1"/>
          </p:nvPr>
        </p:nvSpPr>
        <p:spPr>
          <a:xfrm>
            <a:off x="960000" y="3580167"/>
            <a:ext cx="4624800" cy="109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383" name="Google Shape;1383;p23"/>
          <p:cNvSpPr txBox="1">
            <a:spLocks noGrp="1"/>
          </p:cNvSpPr>
          <p:nvPr>
            <p:ph type="title"/>
          </p:nvPr>
        </p:nvSpPr>
        <p:spPr>
          <a:xfrm>
            <a:off x="960016" y="2183000"/>
            <a:ext cx="4624800" cy="1498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384" name="Google Shape;1384;p23"/>
          <p:cNvSpPr>
            <a:spLocks noGrp="1"/>
          </p:cNvSpPr>
          <p:nvPr>
            <p:ph type="pic" idx="2"/>
          </p:nvPr>
        </p:nvSpPr>
        <p:spPr>
          <a:xfrm>
            <a:off x="5872032" y="1305433"/>
            <a:ext cx="5359968" cy="4247136"/>
          </a:xfrm>
          <a:prstGeom prst="cloud">
            <a:avLst/>
          </a:prstGeom>
          <a:noFill/>
          <a:ln w="114300" cap="rnd" cmpd="sng">
            <a:solidFill>
              <a:schemeClr val="lt2"/>
            </a:solidFill>
            <a:prstDash val="solid"/>
            <a:round/>
            <a:headEnd type="none" w="sm" len="sm"/>
            <a:tailEnd type="none" w="sm" len="sm"/>
          </a:ln>
          <a:effectLst>
            <a:outerShdw blurRad="57150" dist="19050" dir="5400000" algn="bl" rotWithShape="0">
              <a:srgbClr val="000000">
                <a:alpha val="10000"/>
              </a:srgbClr>
            </a:outerShdw>
          </a:effectLst>
        </p:spPr>
      </p:sp>
      <p:grpSp>
        <p:nvGrpSpPr>
          <p:cNvPr id="1385" name="Google Shape;1385;p23"/>
          <p:cNvGrpSpPr/>
          <p:nvPr/>
        </p:nvGrpSpPr>
        <p:grpSpPr>
          <a:xfrm>
            <a:off x="-368952" y="411571"/>
            <a:ext cx="12965331" cy="7817019"/>
            <a:chOff x="-276714" y="308678"/>
            <a:chExt cx="9723998" cy="5862764"/>
          </a:xfrm>
        </p:grpSpPr>
        <p:grpSp>
          <p:nvGrpSpPr>
            <p:cNvPr id="1386" name="Google Shape;1386;p23"/>
            <p:cNvGrpSpPr/>
            <p:nvPr/>
          </p:nvGrpSpPr>
          <p:grpSpPr>
            <a:xfrm>
              <a:off x="314433" y="3158378"/>
              <a:ext cx="246464" cy="231319"/>
              <a:chOff x="5946283" y="1650903"/>
              <a:chExt cx="246464" cy="231319"/>
            </a:xfrm>
          </p:grpSpPr>
          <p:sp>
            <p:nvSpPr>
              <p:cNvPr id="1387" name="Google Shape;1387;p2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9" name="Google Shape;1389;p23"/>
            <p:cNvSpPr/>
            <p:nvPr/>
          </p:nvSpPr>
          <p:spPr>
            <a:xfrm>
              <a:off x="7974903" y="3752259"/>
              <a:ext cx="1472381" cy="1896859"/>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3"/>
            <p:cNvSpPr/>
            <p:nvPr/>
          </p:nvSpPr>
          <p:spPr>
            <a:xfrm>
              <a:off x="1961912" y="3862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91" name="Google Shape;1391;p23"/>
            <p:cNvGrpSpPr/>
            <p:nvPr/>
          </p:nvGrpSpPr>
          <p:grpSpPr>
            <a:xfrm>
              <a:off x="-276714" y="3966299"/>
              <a:ext cx="7006583" cy="2205143"/>
              <a:chOff x="-1192669" y="1924020"/>
              <a:chExt cx="4543534" cy="1429961"/>
            </a:xfrm>
          </p:grpSpPr>
          <p:sp>
            <p:nvSpPr>
              <p:cNvPr id="1392" name="Google Shape;1392;p23"/>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3"/>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3"/>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3"/>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3"/>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3"/>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3"/>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3"/>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3"/>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3"/>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3"/>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3"/>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3"/>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3"/>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3"/>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3"/>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3"/>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3"/>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3"/>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3"/>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3"/>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3"/>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3"/>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3"/>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3"/>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3"/>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3"/>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3"/>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3"/>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3"/>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3"/>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3" name="Google Shape;1423;p23"/>
            <p:cNvGrpSpPr/>
            <p:nvPr/>
          </p:nvGrpSpPr>
          <p:grpSpPr>
            <a:xfrm>
              <a:off x="6577933" y="308678"/>
              <a:ext cx="246464" cy="231319"/>
              <a:chOff x="5946283" y="1650903"/>
              <a:chExt cx="246464" cy="231319"/>
            </a:xfrm>
          </p:grpSpPr>
          <p:sp>
            <p:nvSpPr>
              <p:cNvPr id="1424" name="Google Shape;1424;p2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6" name="Google Shape;1426;p23"/>
            <p:cNvGrpSpPr/>
            <p:nvPr/>
          </p:nvGrpSpPr>
          <p:grpSpPr>
            <a:xfrm>
              <a:off x="8639433" y="1650903"/>
              <a:ext cx="246464" cy="231319"/>
              <a:chOff x="5946283" y="1650903"/>
              <a:chExt cx="246464" cy="231319"/>
            </a:xfrm>
          </p:grpSpPr>
          <p:sp>
            <p:nvSpPr>
              <p:cNvPr id="1427" name="Google Shape;1427;p2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9" name="Google Shape;1429;p23"/>
            <p:cNvSpPr/>
            <p:nvPr/>
          </p:nvSpPr>
          <p:spPr>
            <a:xfrm>
              <a:off x="8342187" y="8113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1749094"/>
      </p:ext>
    </p:extLst>
  </p:cSld>
  <p:clrMapOvr>
    <a:masterClrMapping/>
  </p:clrMapOvr>
  <p:transition spd="slow">
    <p:wip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430"/>
        <p:cNvGrpSpPr/>
        <p:nvPr/>
      </p:nvGrpSpPr>
      <p:grpSpPr>
        <a:xfrm>
          <a:off x="0" y="0"/>
          <a:ext cx="0" cy="0"/>
          <a:chOff x="0" y="0"/>
          <a:chExt cx="0" cy="0"/>
        </a:xfrm>
      </p:grpSpPr>
      <p:sp>
        <p:nvSpPr>
          <p:cNvPr id="1431" name="Google Shape;1431;p24"/>
          <p:cNvSpPr txBox="1">
            <a:spLocks noGrp="1"/>
          </p:cNvSpPr>
          <p:nvPr>
            <p:ph type="subTitle" idx="1"/>
          </p:nvPr>
        </p:nvSpPr>
        <p:spPr>
          <a:xfrm>
            <a:off x="1505533" y="2930000"/>
            <a:ext cx="4084000" cy="316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2" name="Google Shape;1432;p24"/>
          <p:cNvSpPr txBox="1">
            <a:spLocks noGrp="1"/>
          </p:cNvSpPr>
          <p:nvPr>
            <p:ph type="subTitle" idx="2"/>
          </p:nvPr>
        </p:nvSpPr>
        <p:spPr>
          <a:xfrm>
            <a:off x="6602433" y="2930000"/>
            <a:ext cx="4084000" cy="316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3" name="Google Shape;1433;p24"/>
          <p:cNvSpPr txBox="1">
            <a:spLocks noGrp="1"/>
          </p:cNvSpPr>
          <p:nvPr>
            <p:ph type="subTitle" idx="3"/>
          </p:nvPr>
        </p:nvSpPr>
        <p:spPr>
          <a:xfrm>
            <a:off x="66023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434" name="Google Shape;1434;p24"/>
          <p:cNvSpPr txBox="1">
            <a:spLocks noGrp="1"/>
          </p:cNvSpPr>
          <p:nvPr>
            <p:ph type="subTitle" idx="4"/>
          </p:nvPr>
        </p:nvSpPr>
        <p:spPr>
          <a:xfrm>
            <a:off x="15055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435" name="Google Shape;1435;p24"/>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436" name="Google Shape;1436;p24"/>
          <p:cNvGrpSpPr/>
          <p:nvPr/>
        </p:nvGrpSpPr>
        <p:grpSpPr>
          <a:xfrm>
            <a:off x="-314503" y="33994"/>
            <a:ext cx="13251161" cy="8019969"/>
            <a:chOff x="-235878" y="25495"/>
            <a:chExt cx="9938371" cy="6014977"/>
          </a:xfrm>
        </p:grpSpPr>
        <p:sp>
          <p:nvSpPr>
            <p:cNvPr id="1437" name="Google Shape;1437;p24"/>
            <p:cNvSpPr/>
            <p:nvPr/>
          </p:nvSpPr>
          <p:spPr>
            <a:xfrm>
              <a:off x="8491422" y="3648652"/>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4"/>
            <p:cNvSpPr/>
            <p:nvPr/>
          </p:nvSpPr>
          <p:spPr>
            <a:xfrm flipH="1">
              <a:off x="-235878" y="3648652"/>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39" name="Google Shape;1439;p24"/>
            <p:cNvGrpSpPr/>
            <p:nvPr/>
          </p:nvGrpSpPr>
          <p:grpSpPr>
            <a:xfrm flipH="1">
              <a:off x="-194744" y="4684108"/>
              <a:ext cx="3985391" cy="1356364"/>
              <a:chOff x="715728" y="1849983"/>
              <a:chExt cx="3985391" cy="1356364"/>
            </a:xfrm>
          </p:grpSpPr>
          <p:sp>
            <p:nvSpPr>
              <p:cNvPr id="1440" name="Google Shape;1440;p2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3" name="Google Shape;1463;p24"/>
            <p:cNvGrpSpPr/>
            <p:nvPr/>
          </p:nvGrpSpPr>
          <p:grpSpPr>
            <a:xfrm flipH="1">
              <a:off x="4844586" y="4610508"/>
              <a:ext cx="4543534" cy="1429961"/>
              <a:chOff x="-1192669" y="1924020"/>
              <a:chExt cx="4543534" cy="1429961"/>
            </a:xfrm>
          </p:grpSpPr>
          <p:sp>
            <p:nvSpPr>
              <p:cNvPr id="1464" name="Google Shape;1464;p2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5" name="Google Shape;1495;p24"/>
            <p:cNvGrpSpPr/>
            <p:nvPr/>
          </p:nvGrpSpPr>
          <p:grpSpPr>
            <a:xfrm>
              <a:off x="8307485" y="4369389"/>
              <a:ext cx="697686" cy="574234"/>
              <a:chOff x="6522431" y="1681510"/>
              <a:chExt cx="420647" cy="346216"/>
            </a:xfrm>
          </p:grpSpPr>
          <p:sp>
            <p:nvSpPr>
              <p:cNvPr id="1496" name="Google Shape;1496;p24"/>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4"/>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4"/>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4"/>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4"/>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4"/>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4"/>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4"/>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4"/>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4"/>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4"/>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4"/>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4"/>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4"/>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4"/>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4"/>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4"/>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4"/>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4"/>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4"/>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4"/>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4"/>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8" name="Google Shape;1518;p24"/>
            <p:cNvGrpSpPr/>
            <p:nvPr/>
          </p:nvGrpSpPr>
          <p:grpSpPr>
            <a:xfrm>
              <a:off x="8462308" y="1991278"/>
              <a:ext cx="246464" cy="231319"/>
              <a:chOff x="5946283" y="1650903"/>
              <a:chExt cx="246464" cy="231319"/>
            </a:xfrm>
          </p:grpSpPr>
          <p:sp>
            <p:nvSpPr>
              <p:cNvPr id="1519" name="Google Shape;1519;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1" name="Google Shape;1521;p24"/>
            <p:cNvSpPr/>
            <p:nvPr/>
          </p:nvSpPr>
          <p:spPr>
            <a:xfrm>
              <a:off x="8543300" y="132937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22" name="Google Shape;1522;p24"/>
            <p:cNvGrpSpPr/>
            <p:nvPr/>
          </p:nvGrpSpPr>
          <p:grpSpPr>
            <a:xfrm>
              <a:off x="-123129" y="1784113"/>
              <a:ext cx="1027610" cy="993820"/>
              <a:chOff x="-123129" y="1784113"/>
              <a:chExt cx="1027610" cy="993820"/>
            </a:xfrm>
          </p:grpSpPr>
          <p:sp>
            <p:nvSpPr>
              <p:cNvPr id="1523" name="Google Shape;1523;p24"/>
              <p:cNvSpPr/>
              <p:nvPr/>
            </p:nvSpPr>
            <p:spPr>
              <a:xfrm rot="-1883868" flipH="1">
                <a:off x="-2369" y="1938762"/>
                <a:ext cx="786090" cy="684523"/>
              </a:xfrm>
              <a:custGeom>
                <a:avLst/>
                <a:gdLst/>
                <a:ahLst/>
                <a:cxnLst/>
                <a:rect l="l" t="t" r="r" b="b"/>
                <a:pathLst>
                  <a:path w="15855" h="13808" extrusionOk="0">
                    <a:moveTo>
                      <a:pt x="3218" y="1"/>
                    </a:moveTo>
                    <a:cubicBezTo>
                      <a:pt x="2663" y="1"/>
                      <a:pt x="2103" y="48"/>
                      <a:pt x="1542" y="147"/>
                    </a:cubicBezTo>
                    <a:cubicBezTo>
                      <a:pt x="1279" y="193"/>
                      <a:pt x="1008" y="252"/>
                      <a:pt x="794" y="410"/>
                    </a:cubicBezTo>
                    <a:cubicBezTo>
                      <a:pt x="0" y="986"/>
                      <a:pt x="283" y="2570"/>
                      <a:pt x="438" y="3386"/>
                    </a:cubicBezTo>
                    <a:cubicBezTo>
                      <a:pt x="671" y="4610"/>
                      <a:pt x="1200" y="5771"/>
                      <a:pt x="1928" y="6778"/>
                    </a:cubicBezTo>
                    <a:cubicBezTo>
                      <a:pt x="2390" y="7416"/>
                      <a:pt x="2946" y="7999"/>
                      <a:pt x="3526" y="8532"/>
                    </a:cubicBezTo>
                    <a:cubicBezTo>
                      <a:pt x="3856" y="8836"/>
                      <a:pt x="4202" y="9124"/>
                      <a:pt x="4559" y="9397"/>
                    </a:cubicBezTo>
                    <a:cubicBezTo>
                      <a:pt x="4737" y="9533"/>
                      <a:pt x="5577" y="9962"/>
                      <a:pt x="5622" y="10148"/>
                    </a:cubicBezTo>
                    <a:cubicBezTo>
                      <a:pt x="5859" y="11125"/>
                      <a:pt x="6355" y="12716"/>
                      <a:pt x="7165" y="13331"/>
                    </a:cubicBezTo>
                    <a:cubicBezTo>
                      <a:pt x="7597" y="13660"/>
                      <a:pt x="8154" y="13807"/>
                      <a:pt x="8975" y="13807"/>
                    </a:cubicBezTo>
                    <a:cubicBezTo>
                      <a:pt x="8984" y="13807"/>
                      <a:pt x="8993" y="13807"/>
                      <a:pt x="9003" y="13807"/>
                    </a:cubicBezTo>
                    <a:cubicBezTo>
                      <a:pt x="9811" y="13807"/>
                      <a:pt x="12342" y="13683"/>
                      <a:pt x="13028" y="12270"/>
                    </a:cubicBezTo>
                    <a:cubicBezTo>
                      <a:pt x="13137" y="12044"/>
                      <a:pt x="13195" y="11805"/>
                      <a:pt x="13205" y="11566"/>
                    </a:cubicBezTo>
                    <a:cubicBezTo>
                      <a:pt x="13535" y="11430"/>
                      <a:pt x="13820" y="11208"/>
                      <a:pt x="14026" y="10915"/>
                    </a:cubicBezTo>
                    <a:cubicBezTo>
                      <a:pt x="14173" y="10707"/>
                      <a:pt x="14306" y="10435"/>
                      <a:pt x="14357" y="10098"/>
                    </a:cubicBezTo>
                    <a:cubicBezTo>
                      <a:pt x="14875" y="9913"/>
                      <a:pt x="15295" y="9482"/>
                      <a:pt x="15491" y="8899"/>
                    </a:cubicBezTo>
                    <a:cubicBezTo>
                      <a:pt x="15854" y="7817"/>
                      <a:pt x="15565" y="4718"/>
                      <a:pt x="14385" y="3823"/>
                    </a:cubicBezTo>
                    <a:cubicBezTo>
                      <a:pt x="14132" y="3633"/>
                      <a:pt x="13542" y="3187"/>
                      <a:pt x="11247" y="3187"/>
                    </a:cubicBezTo>
                    <a:lnTo>
                      <a:pt x="11082" y="3187"/>
                    </a:lnTo>
                    <a:cubicBezTo>
                      <a:pt x="8880" y="1283"/>
                      <a:pt x="6116" y="1"/>
                      <a:pt x="3218"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4"/>
              <p:cNvSpPr/>
              <p:nvPr/>
            </p:nvSpPr>
            <p:spPr>
              <a:xfrm rot="-1883868" flipH="1">
                <a:off x="213291" y="2369986"/>
                <a:ext cx="158705" cy="177625"/>
              </a:xfrm>
              <a:custGeom>
                <a:avLst/>
                <a:gdLst/>
                <a:ahLst/>
                <a:cxnLst/>
                <a:rect l="l" t="t" r="r" b="b"/>
                <a:pathLst>
                  <a:path w="3201" h="3583" extrusionOk="0">
                    <a:moveTo>
                      <a:pt x="2133" y="0"/>
                    </a:moveTo>
                    <a:cubicBezTo>
                      <a:pt x="2122" y="0"/>
                      <a:pt x="2112" y="3"/>
                      <a:pt x="2105" y="10"/>
                    </a:cubicBezTo>
                    <a:cubicBezTo>
                      <a:pt x="1975" y="130"/>
                      <a:pt x="1" y="2980"/>
                      <a:pt x="1" y="2980"/>
                    </a:cubicBezTo>
                    <a:cubicBezTo>
                      <a:pt x="1" y="2980"/>
                      <a:pt x="754" y="3583"/>
                      <a:pt x="1186" y="3583"/>
                    </a:cubicBezTo>
                    <a:cubicBezTo>
                      <a:pt x="1269" y="3583"/>
                      <a:pt x="1339" y="3561"/>
                      <a:pt x="1391" y="3509"/>
                    </a:cubicBezTo>
                    <a:cubicBezTo>
                      <a:pt x="1714" y="3183"/>
                      <a:pt x="3200" y="1368"/>
                      <a:pt x="3120" y="1132"/>
                    </a:cubicBezTo>
                    <a:cubicBezTo>
                      <a:pt x="3043" y="907"/>
                      <a:pt x="2322" y="0"/>
                      <a:pt x="2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4"/>
              <p:cNvSpPr/>
              <p:nvPr/>
            </p:nvSpPr>
            <p:spPr>
              <a:xfrm rot="-1883868" flipH="1">
                <a:off x="301508" y="2399104"/>
                <a:ext cx="243041" cy="156358"/>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4"/>
              <p:cNvSpPr/>
              <p:nvPr/>
            </p:nvSpPr>
            <p:spPr>
              <a:xfrm rot="-1883868" flipH="1">
                <a:off x="99656" y="2290319"/>
                <a:ext cx="203476" cy="188036"/>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4"/>
              <p:cNvSpPr/>
              <p:nvPr/>
            </p:nvSpPr>
            <p:spPr>
              <a:xfrm rot="-1883868" flipH="1">
                <a:off x="301508" y="2399104"/>
                <a:ext cx="243041" cy="156358"/>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4"/>
              <p:cNvSpPr/>
              <p:nvPr/>
            </p:nvSpPr>
            <p:spPr>
              <a:xfrm rot="-1883868" flipH="1">
                <a:off x="452125" y="2399699"/>
                <a:ext cx="69858" cy="94786"/>
              </a:xfrm>
              <a:custGeom>
                <a:avLst/>
                <a:gdLst/>
                <a:ahLst/>
                <a:cxnLst/>
                <a:rect l="l" t="t" r="r" b="b"/>
                <a:pathLst>
                  <a:path w="1409" h="1912" extrusionOk="0">
                    <a:moveTo>
                      <a:pt x="295" y="0"/>
                    </a:moveTo>
                    <a:cubicBezTo>
                      <a:pt x="288" y="0"/>
                      <a:pt x="281" y="1"/>
                      <a:pt x="275" y="2"/>
                    </a:cubicBezTo>
                    <a:cubicBezTo>
                      <a:pt x="1" y="68"/>
                      <a:pt x="669" y="1912"/>
                      <a:pt x="1021" y="1912"/>
                    </a:cubicBezTo>
                    <a:cubicBezTo>
                      <a:pt x="1047" y="1912"/>
                      <a:pt x="1072" y="1902"/>
                      <a:pt x="1094" y="1880"/>
                    </a:cubicBezTo>
                    <a:cubicBezTo>
                      <a:pt x="1409" y="1569"/>
                      <a:pt x="605" y="0"/>
                      <a:pt x="295"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4"/>
              <p:cNvSpPr/>
              <p:nvPr/>
            </p:nvSpPr>
            <p:spPr>
              <a:xfrm rot="-1883868" flipH="1">
                <a:off x="99656" y="2290319"/>
                <a:ext cx="203476" cy="188036"/>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4"/>
              <p:cNvSpPr/>
              <p:nvPr/>
            </p:nvSpPr>
            <p:spPr>
              <a:xfrm rot="-1883868" flipH="1">
                <a:off x="134227" y="2002765"/>
                <a:ext cx="539777" cy="444286"/>
              </a:xfrm>
              <a:custGeom>
                <a:avLst/>
                <a:gdLst/>
                <a:ahLst/>
                <a:cxnLst/>
                <a:rect l="l" t="t" r="r" b="b"/>
                <a:pathLst>
                  <a:path w="10887" h="8962" extrusionOk="0">
                    <a:moveTo>
                      <a:pt x="1567" y="0"/>
                    </a:moveTo>
                    <a:cubicBezTo>
                      <a:pt x="743" y="0"/>
                      <a:pt x="254" y="132"/>
                      <a:pt x="254" y="132"/>
                    </a:cubicBezTo>
                    <a:cubicBezTo>
                      <a:pt x="0" y="5949"/>
                      <a:pt x="8233" y="8961"/>
                      <a:pt x="8233" y="8961"/>
                    </a:cubicBezTo>
                    <a:lnTo>
                      <a:pt x="10887" y="5541"/>
                    </a:lnTo>
                    <a:cubicBezTo>
                      <a:pt x="7256" y="722"/>
                      <a:pt x="3495" y="0"/>
                      <a:pt x="1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4"/>
              <p:cNvSpPr/>
              <p:nvPr/>
            </p:nvSpPr>
            <p:spPr>
              <a:xfrm rot="-1883868" flipH="1">
                <a:off x="253553" y="2094208"/>
                <a:ext cx="258460" cy="208807"/>
              </a:xfrm>
              <a:custGeom>
                <a:avLst/>
                <a:gdLst/>
                <a:ahLst/>
                <a:cxnLst/>
                <a:rect l="l" t="t" r="r" b="b"/>
                <a:pathLst>
                  <a:path w="5213" h="4212" extrusionOk="0">
                    <a:moveTo>
                      <a:pt x="2019" y="0"/>
                    </a:moveTo>
                    <a:cubicBezTo>
                      <a:pt x="1475" y="0"/>
                      <a:pt x="877" y="205"/>
                      <a:pt x="410" y="852"/>
                    </a:cubicBezTo>
                    <a:cubicBezTo>
                      <a:pt x="63" y="1333"/>
                      <a:pt x="1" y="1825"/>
                      <a:pt x="56" y="2242"/>
                    </a:cubicBezTo>
                    <a:cubicBezTo>
                      <a:pt x="146" y="2937"/>
                      <a:pt x="581" y="3531"/>
                      <a:pt x="1181" y="3890"/>
                    </a:cubicBezTo>
                    <a:cubicBezTo>
                      <a:pt x="1484" y="4070"/>
                      <a:pt x="1883" y="4212"/>
                      <a:pt x="2312" y="4212"/>
                    </a:cubicBezTo>
                    <a:cubicBezTo>
                      <a:pt x="2797" y="4212"/>
                      <a:pt x="3320" y="4030"/>
                      <a:pt x="3782" y="3517"/>
                    </a:cubicBezTo>
                    <a:cubicBezTo>
                      <a:pt x="5212" y="1932"/>
                      <a:pt x="3774" y="659"/>
                      <a:pt x="3215" y="323"/>
                    </a:cubicBezTo>
                    <a:cubicBezTo>
                      <a:pt x="2950" y="165"/>
                      <a:pt x="2506" y="0"/>
                      <a:pt x="2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4"/>
              <p:cNvSpPr/>
              <p:nvPr/>
            </p:nvSpPr>
            <p:spPr>
              <a:xfrm rot="-1883868" flipH="1">
                <a:off x="294049" y="2099258"/>
                <a:ext cx="219837" cy="169247"/>
              </a:xfrm>
              <a:custGeom>
                <a:avLst/>
                <a:gdLst/>
                <a:ahLst/>
                <a:cxnLst/>
                <a:rect l="l" t="t" r="r" b="b"/>
                <a:pathLst>
                  <a:path w="4434" h="3414" extrusionOk="0">
                    <a:moveTo>
                      <a:pt x="2196" y="0"/>
                    </a:moveTo>
                    <a:cubicBezTo>
                      <a:pt x="1724" y="0"/>
                      <a:pt x="1244" y="241"/>
                      <a:pt x="878" y="834"/>
                    </a:cubicBezTo>
                    <a:cubicBezTo>
                      <a:pt x="0" y="2253"/>
                      <a:pt x="1243" y="3414"/>
                      <a:pt x="2409" y="3414"/>
                    </a:cubicBezTo>
                    <a:cubicBezTo>
                      <a:pt x="2914" y="3414"/>
                      <a:pt x="3404" y="3196"/>
                      <a:pt x="3701" y="2686"/>
                    </a:cubicBezTo>
                    <a:cubicBezTo>
                      <a:pt x="4434" y="1426"/>
                      <a:pt x="3342" y="0"/>
                      <a:pt x="2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4"/>
              <p:cNvSpPr/>
              <p:nvPr/>
            </p:nvSpPr>
            <p:spPr>
              <a:xfrm rot="-1883868" flipH="1">
                <a:off x="409572" y="2086043"/>
                <a:ext cx="50373" cy="161811"/>
              </a:xfrm>
              <a:custGeom>
                <a:avLst/>
                <a:gdLst/>
                <a:ahLst/>
                <a:cxnLst/>
                <a:rect l="l" t="t" r="r" b="b"/>
                <a:pathLst>
                  <a:path w="1016" h="3264" extrusionOk="0">
                    <a:moveTo>
                      <a:pt x="673" y="0"/>
                    </a:moveTo>
                    <a:cubicBezTo>
                      <a:pt x="433" y="100"/>
                      <a:pt x="203" y="277"/>
                      <a:pt x="1" y="547"/>
                    </a:cubicBezTo>
                    <a:lnTo>
                      <a:pt x="235" y="2905"/>
                    </a:lnTo>
                    <a:cubicBezTo>
                      <a:pt x="464" y="3079"/>
                      <a:pt x="733" y="3203"/>
                      <a:pt x="1016" y="3264"/>
                    </a:cubicBezTo>
                    <a:lnTo>
                      <a:pt x="673" y="0"/>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4"/>
              <p:cNvSpPr/>
              <p:nvPr/>
            </p:nvSpPr>
            <p:spPr>
              <a:xfrm rot="-1883868" flipH="1">
                <a:off x="374373" y="2103900"/>
                <a:ext cx="44324" cy="169098"/>
              </a:xfrm>
              <a:custGeom>
                <a:avLst/>
                <a:gdLst/>
                <a:ahLst/>
                <a:cxnLst/>
                <a:rect l="l" t="t" r="r" b="b"/>
                <a:pathLst>
                  <a:path w="894" h="3411" extrusionOk="0">
                    <a:moveTo>
                      <a:pt x="246" y="0"/>
                    </a:moveTo>
                    <a:cubicBezTo>
                      <a:pt x="164" y="0"/>
                      <a:pt x="82" y="8"/>
                      <a:pt x="0" y="23"/>
                    </a:cubicBezTo>
                    <a:lnTo>
                      <a:pt x="477" y="3411"/>
                    </a:lnTo>
                    <a:cubicBezTo>
                      <a:pt x="618" y="3410"/>
                      <a:pt x="759" y="3393"/>
                      <a:pt x="894" y="3355"/>
                    </a:cubicBezTo>
                    <a:lnTo>
                      <a:pt x="457" y="16"/>
                    </a:lnTo>
                    <a:cubicBezTo>
                      <a:pt x="388" y="6"/>
                      <a:pt x="317" y="0"/>
                      <a:pt x="246"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4"/>
              <p:cNvSpPr/>
              <p:nvPr/>
            </p:nvSpPr>
            <p:spPr>
              <a:xfrm rot="-1883868" flipH="1">
                <a:off x="374216" y="1936495"/>
                <a:ext cx="206253" cy="207766"/>
              </a:xfrm>
              <a:custGeom>
                <a:avLst/>
                <a:gdLst/>
                <a:ahLst/>
                <a:cxnLst/>
                <a:rect l="l" t="t" r="r" b="b"/>
                <a:pathLst>
                  <a:path w="4160" h="4191" extrusionOk="0">
                    <a:moveTo>
                      <a:pt x="1380" y="0"/>
                    </a:moveTo>
                    <a:cubicBezTo>
                      <a:pt x="556" y="0"/>
                      <a:pt x="68" y="132"/>
                      <a:pt x="68" y="132"/>
                    </a:cubicBezTo>
                    <a:cubicBezTo>
                      <a:pt x="0" y="1686"/>
                      <a:pt x="540" y="3041"/>
                      <a:pt x="1364" y="4190"/>
                    </a:cubicBezTo>
                    <a:cubicBezTo>
                      <a:pt x="2259" y="3212"/>
                      <a:pt x="3427" y="1812"/>
                      <a:pt x="4160" y="464"/>
                    </a:cubicBezTo>
                    <a:cubicBezTo>
                      <a:pt x="3049" y="99"/>
                      <a:pt x="2090" y="0"/>
                      <a:pt x="1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4"/>
              <p:cNvSpPr/>
              <p:nvPr/>
            </p:nvSpPr>
            <p:spPr>
              <a:xfrm rot="-1883868" flipH="1">
                <a:off x="188940" y="2326651"/>
                <a:ext cx="257122" cy="170932"/>
              </a:xfrm>
              <a:custGeom>
                <a:avLst/>
                <a:gdLst/>
                <a:ahLst/>
                <a:cxnLst/>
                <a:rect l="l" t="t" r="r" b="b"/>
                <a:pathLst>
                  <a:path w="5186" h="3448" extrusionOk="0">
                    <a:moveTo>
                      <a:pt x="1501" y="0"/>
                    </a:moveTo>
                    <a:cubicBezTo>
                      <a:pt x="1291" y="0"/>
                      <a:pt x="1107" y="68"/>
                      <a:pt x="964" y="223"/>
                    </a:cubicBezTo>
                    <a:cubicBezTo>
                      <a:pt x="0" y="1268"/>
                      <a:pt x="3268" y="3447"/>
                      <a:pt x="4410" y="3447"/>
                    </a:cubicBezTo>
                    <a:cubicBezTo>
                      <a:pt x="4564" y="3447"/>
                      <a:pt x="4679" y="3408"/>
                      <a:pt x="4740" y="3321"/>
                    </a:cubicBezTo>
                    <a:cubicBezTo>
                      <a:pt x="5186" y="2689"/>
                      <a:pt x="282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4"/>
              <p:cNvSpPr/>
              <p:nvPr/>
            </p:nvSpPr>
            <p:spPr>
              <a:xfrm rot="-1883868" flipH="1">
                <a:off x="225644" y="2368715"/>
                <a:ext cx="178289" cy="126068"/>
              </a:xfrm>
              <a:custGeom>
                <a:avLst/>
                <a:gdLst/>
                <a:ahLst/>
                <a:cxnLst/>
                <a:rect l="l" t="t" r="r" b="b"/>
                <a:pathLst>
                  <a:path w="3596" h="2543" extrusionOk="0">
                    <a:moveTo>
                      <a:pt x="352" y="1"/>
                    </a:moveTo>
                    <a:cubicBezTo>
                      <a:pt x="279" y="1"/>
                      <a:pt x="229" y="28"/>
                      <a:pt x="207" y="87"/>
                    </a:cubicBezTo>
                    <a:cubicBezTo>
                      <a:pt x="0" y="659"/>
                      <a:pt x="2828" y="2542"/>
                      <a:pt x="3341" y="2542"/>
                    </a:cubicBezTo>
                    <a:cubicBezTo>
                      <a:pt x="3374" y="2542"/>
                      <a:pt x="3398" y="2534"/>
                      <a:pt x="3410" y="2518"/>
                    </a:cubicBezTo>
                    <a:cubicBezTo>
                      <a:pt x="3596" y="2274"/>
                      <a:pt x="1022" y="1"/>
                      <a:pt x="35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4"/>
              <p:cNvSpPr/>
              <p:nvPr/>
            </p:nvSpPr>
            <p:spPr>
              <a:xfrm rot="-1883868" flipH="1">
                <a:off x="480228" y="1938845"/>
                <a:ext cx="88550" cy="152838"/>
              </a:xfrm>
              <a:custGeom>
                <a:avLst/>
                <a:gdLst/>
                <a:ahLst/>
                <a:cxnLst/>
                <a:rect l="l" t="t" r="r" b="b"/>
                <a:pathLst>
                  <a:path w="1786" h="3083" extrusionOk="0">
                    <a:moveTo>
                      <a:pt x="246" y="1"/>
                    </a:moveTo>
                    <a:cubicBezTo>
                      <a:pt x="224" y="1"/>
                      <a:pt x="207" y="13"/>
                      <a:pt x="194" y="38"/>
                    </a:cubicBezTo>
                    <a:cubicBezTo>
                      <a:pt x="1" y="417"/>
                      <a:pt x="1000" y="3082"/>
                      <a:pt x="1400" y="3082"/>
                    </a:cubicBezTo>
                    <a:cubicBezTo>
                      <a:pt x="1427" y="3082"/>
                      <a:pt x="1451" y="3070"/>
                      <a:pt x="1472" y="3045"/>
                    </a:cubicBezTo>
                    <a:cubicBezTo>
                      <a:pt x="1786" y="2663"/>
                      <a:pt x="569" y="1"/>
                      <a:pt x="246"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39" name="Google Shape;1539;p24"/>
            <p:cNvGrpSpPr/>
            <p:nvPr/>
          </p:nvGrpSpPr>
          <p:grpSpPr>
            <a:xfrm>
              <a:off x="340983" y="2906003"/>
              <a:ext cx="246464" cy="231319"/>
              <a:chOff x="5946283" y="1650903"/>
              <a:chExt cx="246464" cy="231319"/>
            </a:xfrm>
          </p:grpSpPr>
          <p:sp>
            <p:nvSpPr>
              <p:cNvPr id="1540" name="Google Shape;1540;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2" name="Google Shape;1542;p24"/>
            <p:cNvGrpSpPr/>
            <p:nvPr/>
          </p:nvGrpSpPr>
          <p:grpSpPr>
            <a:xfrm>
              <a:off x="165808" y="1424753"/>
              <a:ext cx="246464" cy="231319"/>
              <a:chOff x="5946283" y="1650903"/>
              <a:chExt cx="246464" cy="231319"/>
            </a:xfrm>
          </p:grpSpPr>
          <p:sp>
            <p:nvSpPr>
              <p:cNvPr id="1543" name="Google Shape;1543;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5" name="Google Shape;1545;p24"/>
            <p:cNvGrpSpPr/>
            <p:nvPr/>
          </p:nvGrpSpPr>
          <p:grpSpPr>
            <a:xfrm>
              <a:off x="8674608" y="610303"/>
              <a:ext cx="246464" cy="231319"/>
              <a:chOff x="5946283" y="1650903"/>
              <a:chExt cx="246464" cy="231319"/>
            </a:xfrm>
          </p:grpSpPr>
          <p:sp>
            <p:nvSpPr>
              <p:cNvPr id="1546" name="Google Shape;1546;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8" name="Google Shape;1548;p24"/>
            <p:cNvGrpSpPr/>
            <p:nvPr/>
          </p:nvGrpSpPr>
          <p:grpSpPr>
            <a:xfrm rot="-2905128">
              <a:off x="8332296" y="2467544"/>
              <a:ext cx="1345374" cy="671268"/>
              <a:chOff x="3928210" y="1337178"/>
              <a:chExt cx="913545" cy="455852"/>
            </a:xfrm>
          </p:grpSpPr>
          <p:sp>
            <p:nvSpPr>
              <p:cNvPr id="1549" name="Google Shape;1549;p24"/>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4"/>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4"/>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4"/>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4"/>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54" name="Google Shape;1554;p24"/>
            <p:cNvSpPr/>
            <p:nvPr/>
          </p:nvSpPr>
          <p:spPr>
            <a:xfrm>
              <a:off x="34487" y="761395"/>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4"/>
            <p:cNvSpPr/>
            <p:nvPr/>
          </p:nvSpPr>
          <p:spPr>
            <a:xfrm>
              <a:off x="3683062" y="14227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4"/>
            <p:cNvSpPr/>
            <p:nvPr/>
          </p:nvSpPr>
          <p:spPr>
            <a:xfrm>
              <a:off x="5418787" y="25495"/>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29291449"/>
      </p:ext>
    </p:extLst>
  </p:cSld>
  <p:clrMapOvr>
    <a:masterClrMapping/>
  </p:clrMapOvr>
  <p:transition spd="slow">
    <p:wip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557"/>
        <p:cNvGrpSpPr/>
        <p:nvPr/>
      </p:nvGrpSpPr>
      <p:grpSpPr>
        <a:xfrm>
          <a:off x="0" y="0"/>
          <a:ext cx="0" cy="0"/>
          <a:chOff x="0" y="0"/>
          <a:chExt cx="0" cy="0"/>
        </a:xfrm>
      </p:grpSpPr>
      <p:sp>
        <p:nvSpPr>
          <p:cNvPr id="1558" name="Google Shape;1558;p25"/>
          <p:cNvSpPr/>
          <p:nvPr/>
        </p:nvSpPr>
        <p:spPr>
          <a:xfrm>
            <a:off x="-1307344" y="4753654"/>
            <a:ext cx="2197816" cy="1347999"/>
          </a:xfrm>
          <a:custGeom>
            <a:avLst/>
            <a:gdLst/>
            <a:ahLst/>
            <a:cxnLst/>
            <a:rect l="l" t="t" r="r" b="b"/>
            <a:pathLst>
              <a:path w="55143" h="33824" extrusionOk="0">
                <a:moveTo>
                  <a:pt x="27167" y="1"/>
                </a:moveTo>
                <a:cubicBezTo>
                  <a:pt x="25932" y="1"/>
                  <a:pt x="24688" y="473"/>
                  <a:pt x="23706" y="1237"/>
                </a:cubicBezTo>
                <a:cubicBezTo>
                  <a:pt x="22860" y="1895"/>
                  <a:pt x="22154" y="2813"/>
                  <a:pt x="22013" y="3876"/>
                </a:cubicBezTo>
                <a:cubicBezTo>
                  <a:pt x="21750" y="3560"/>
                  <a:pt x="21345" y="3407"/>
                  <a:pt x="20938" y="3407"/>
                </a:cubicBezTo>
                <a:cubicBezTo>
                  <a:pt x="20442" y="3407"/>
                  <a:pt x="19942" y="3633"/>
                  <a:pt x="19690" y="4065"/>
                </a:cubicBezTo>
                <a:cubicBezTo>
                  <a:pt x="19409" y="3807"/>
                  <a:pt x="19038" y="3688"/>
                  <a:pt x="18663" y="3688"/>
                </a:cubicBezTo>
                <a:cubicBezTo>
                  <a:pt x="18126" y="3688"/>
                  <a:pt x="17579" y="3931"/>
                  <a:pt x="17270" y="4362"/>
                </a:cubicBezTo>
                <a:lnTo>
                  <a:pt x="17270" y="4362"/>
                </a:lnTo>
                <a:cubicBezTo>
                  <a:pt x="16648" y="3586"/>
                  <a:pt x="15645" y="3149"/>
                  <a:pt x="14651" y="3149"/>
                </a:cubicBezTo>
                <a:cubicBezTo>
                  <a:pt x="14159" y="3149"/>
                  <a:pt x="13670" y="3256"/>
                  <a:pt x="13231" y="3482"/>
                </a:cubicBezTo>
                <a:cubicBezTo>
                  <a:pt x="11828" y="4207"/>
                  <a:pt x="11124" y="6051"/>
                  <a:pt x="11688" y="7526"/>
                </a:cubicBezTo>
                <a:cubicBezTo>
                  <a:pt x="11315" y="7487"/>
                  <a:pt x="10936" y="7452"/>
                  <a:pt x="10560" y="7452"/>
                </a:cubicBezTo>
                <a:cubicBezTo>
                  <a:pt x="10122" y="7452"/>
                  <a:pt x="9688" y="7499"/>
                  <a:pt x="9274" y="7639"/>
                </a:cubicBezTo>
                <a:cubicBezTo>
                  <a:pt x="7818" y="8133"/>
                  <a:pt x="6923" y="9883"/>
                  <a:pt x="7376" y="11355"/>
                </a:cubicBezTo>
                <a:cubicBezTo>
                  <a:pt x="7413" y="11475"/>
                  <a:pt x="7458" y="11605"/>
                  <a:pt x="7408" y="11721"/>
                </a:cubicBezTo>
                <a:cubicBezTo>
                  <a:pt x="7345" y="11869"/>
                  <a:pt x="7176" y="11905"/>
                  <a:pt x="7004" y="11905"/>
                </a:cubicBezTo>
                <a:cubicBezTo>
                  <a:pt x="6936" y="11905"/>
                  <a:pt x="6868" y="11899"/>
                  <a:pt x="6806" y="11893"/>
                </a:cubicBezTo>
                <a:cubicBezTo>
                  <a:pt x="6661" y="11878"/>
                  <a:pt x="6498" y="11869"/>
                  <a:pt x="6325" y="11869"/>
                </a:cubicBezTo>
                <a:cubicBezTo>
                  <a:pt x="5674" y="11869"/>
                  <a:pt x="4899" y="11998"/>
                  <a:pt x="4553" y="12426"/>
                </a:cubicBezTo>
                <a:cubicBezTo>
                  <a:pt x="3863" y="13282"/>
                  <a:pt x="3619" y="15285"/>
                  <a:pt x="4240" y="15988"/>
                </a:cubicBezTo>
                <a:cubicBezTo>
                  <a:pt x="4539" y="16328"/>
                  <a:pt x="3240" y="16194"/>
                  <a:pt x="2098" y="17923"/>
                </a:cubicBezTo>
                <a:cubicBezTo>
                  <a:pt x="1" y="21098"/>
                  <a:pt x="2594" y="25001"/>
                  <a:pt x="5691" y="25001"/>
                </a:cubicBezTo>
                <a:cubicBezTo>
                  <a:pt x="6253" y="25001"/>
                  <a:pt x="6831" y="24872"/>
                  <a:pt x="7401" y="24588"/>
                </a:cubicBezTo>
                <a:lnTo>
                  <a:pt x="7401" y="24588"/>
                </a:lnTo>
                <a:cubicBezTo>
                  <a:pt x="6619" y="25295"/>
                  <a:pt x="6484" y="26476"/>
                  <a:pt x="6619" y="27521"/>
                </a:cubicBezTo>
                <a:cubicBezTo>
                  <a:pt x="6734" y="28403"/>
                  <a:pt x="7029" y="29302"/>
                  <a:pt x="7671" y="29916"/>
                </a:cubicBezTo>
                <a:cubicBezTo>
                  <a:pt x="8357" y="30575"/>
                  <a:pt x="9332" y="30817"/>
                  <a:pt x="10264" y="31010"/>
                </a:cubicBezTo>
                <a:cubicBezTo>
                  <a:pt x="10885" y="31137"/>
                  <a:pt x="11516" y="31252"/>
                  <a:pt x="12147" y="31252"/>
                </a:cubicBezTo>
                <a:cubicBezTo>
                  <a:pt x="12304" y="31252"/>
                  <a:pt x="12462" y="31245"/>
                  <a:pt x="12620" y="31229"/>
                </a:cubicBezTo>
                <a:cubicBezTo>
                  <a:pt x="13407" y="31147"/>
                  <a:pt x="14201" y="30814"/>
                  <a:pt x="14678" y="30180"/>
                </a:cubicBezTo>
                <a:cubicBezTo>
                  <a:pt x="14678" y="30180"/>
                  <a:pt x="15554" y="33213"/>
                  <a:pt x="19451" y="33213"/>
                </a:cubicBezTo>
                <a:cubicBezTo>
                  <a:pt x="23348" y="33213"/>
                  <a:pt x="25529" y="30256"/>
                  <a:pt x="25529" y="30256"/>
                </a:cubicBezTo>
                <a:cubicBezTo>
                  <a:pt x="25529" y="30256"/>
                  <a:pt x="28173" y="33823"/>
                  <a:pt x="31806" y="33823"/>
                </a:cubicBezTo>
                <a:cubicBezTo>
                  <a:pt x="35438" y="33823"/>
                  <a:pt x="38099" y="30454"/>
                  <a:pt x="38099" y="30454"/>
                </a:cubicBezTo>
                <a:cubicBezTo>
                  <a:pt x="38099" y="30454"/>
                  <a:pt x="39543" y="33212"/>
                  <a:pt x="42974" y="33212"/>
                </a:cubicBezTo>
                <a:cubicBezTo>
                  <a:pt x="46405" y="33212"/>
                  <a:pt x="49708" y="31378"/>
                  <a:pt x="48849" y="28141"/>
                </a:cubicBezTo>
                <a:cubicBezTo>
                  <a:pt x="48849" y="28141"/>
                  <a:pt x="54458" y="25286"/>
                  <a:pt x="49389" y="20424"/>
                </a:cubicBezTo>
                <a:cubicBezTo>
                  <a:pt x="49389" y="20424"/>
                  <a:pt x="55142" y="17957"/>
                  <a:pt x="50302" y="13646"/>
                </a:cubicBezTo>
                <a:cubicBezTo>
                  <a:pt x="50302" y="13646"/>
                  <a:pt x="51741" y="11917"/>
                  <a:pt x="50956" y="9359"/>
                </a:cubicBezTo>
                <a:cubicBezTo>
                  <a:pt x="50335" y="7334"/>
                  <a:pt x="48614" y="5638"/>
                  <a:pt x="46545" y="5180"/>
                </a:cubicBezTo>
                <a:cubicBezTo>
                  <a:pt x="46195" y="5102"/>
                  <a:pt x="45836" y="5064"/>
                  <a:pt x="45477" y="5064"/>
                </a:cubicBezTo>
                <a:cubicBezTo>
                  <a:pt x="43715" y="5064"/>
                  <a:pt x="41942" y="5972"/>
                  <a:pt x="41104" y="7520"/>
                </a:cubicBezTo>
                <a:cubicBezTo>
                  <a:pt x="41012" y="6821"/>
                  <a:pt x="40814" y="6092"/>
                  <a:pt x="40292" y="5619"/>
                </a:cubicBezTo>
                <a:cubicBezTo>
                  <a:pt x="40024" y="5376"/>
                  <a:pt x="39648" y="5239"/>
                  <a:pt x="39288" y="5239"/>
                </a:cubicBezTo>
                <a:cubicBezTo>
                  <a:pt x="38947" y="5239"/>
                  <a:pt x="38620" y="5361"/>
                  <a:pt x="38411" y="5633"/>
                </a:cubicBezTo>
                <a:cubicBezTo>
                  <a:pt x="38402" y="5020"/>
                  <a:pt x="38008" y="4432"/>
                  <a:pt x="37448" y="4187"/>
                </a:cubicBezTo>
                <a:cubicBezTo>
                  <a:pt x="37250" y="4101"/>
                  <a:pt x="37036" y="4059"/>
                  <a:pt x="36821" y="4059"/>
                </a:cubicBezTo>
                <a:cubicBezTo>
                  <a:pt x="36425" y="4059"/>
                  <a:pt x="36028" y="4201"/>
                  <a:pt x="35733" y="4467"/>
                </a:cubicBezTo>
                <a:cubicBezTo>
                  <a:pt x="35431" y="3603"/>
                  <a:pt x="34625" y="2937"/>
                  <a:pt x="33720" y="2803"/>
                </a:cubicBezTo>
                <a:cubicBezTo>
                  <a:pt x="33604" y="2786"/>
                  <a:pt x="33488" y="2777"/>
                  <a:pt x="33371" y="2777"/>
                </a:cubicBezTo>
                <a:cubicBezTo>
                  <a:pt x="32575" y="2777"/>
                  <a:pt x="31781" y="3167"/>
                  <a:pt x="31311" y="3813"/>
                </a:cubicBezTo>
                <a:cubicBezTo>
                  <a:pt x="31330" y="2145"/>
                  <a:pt x="30015" y="628"/>
                  <a:pt x="28409" y="170"/>
                </a:cubicBezTo>
                <a:cubicBezTo>
                  <a:pt x="28003" y="55"/>
                  <a:pt x="27585" y="1"/>
                  <a:pt x="27167"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59" name="Google Shape;1559;p25"/>
          <p:cNvGrpSpPr/>
          <p:nvPr/>
        </p:nvGrpSpPr>
        <p:grpSpPr>
          <a:xfrm>
            <a:off x="3830366" y="6143338"/>
            <a:ext cx="8695061" cy="2959225"/>
            <a:chOff x="715728" y="1849983"/>
            <a:chExt cx="3985391" cy="1356364"/>
          </a:xfrm>
        </p:grpSpPr>
        <p:sp>
          <p:nvSpPr>
            <p:cNvPr id="1560" name="Google Shape;1560;p25"/>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5"/>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5"/>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5"/>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5"/>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5"/>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5"/>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5"/>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5"/>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5"/>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5"/>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5"/>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5"/>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5"/>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25"/>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25"/>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5"/>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5"/>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5"/>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5"/>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5"/>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5"/>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5"/>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3" name="Google Shape;1583;p25"/>
          <p:cNvGrpSpPr/>
          <p:nvPr/>
        </p:nvGrpSpPr>
        <p:grpSpPr>
          <a:xfrm>
            <a:off x="-333248" y="6101668"/>
            <a:ext cx="9912779" cy="3119795"/>
            <a:chOff x="-1192669" y="1924020"/>
            <a:chExt cx="4543534" cy="1429961"/>
          </a:xfrm>
        </p:grpSpPr>
        <p:sp>
          <p:nvSpPr>
            <p:cNvPr id="1584" name="Google Shape;1584;p25"/>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5"/>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5"/>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5"/>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5"/>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5"/>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5"/>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5"/>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5"/>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5"/>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5"/>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5"/>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5"/>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5"/>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5"/>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5"/>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5"/>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5"/>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5"/>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5"/>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5"/>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5"/>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5"/>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5"/>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25"/>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25"/>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25"/>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25"/>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25"/>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25"/>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25"/>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15" name="Google Shape;1615;p25"/>
          <p:cNvSpPr/>
          <p:nvPr/>
        </p:nvSpPr>
        <p:spPr>
          <a:xfrm>
            <a:off x="11384758" y="2532947"/>
            <a:ext cx="1079823" cy="55179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16" name="Google Shape;1616;p25"/>
          <p:cNvGrpSpPr/>
          <p:nvPr/>
        </p:nvGrpSpPr>
        <p:grpSpPr>
          <a:xfrm>
            <a:off x="185711" y="534172"/>
            <a:ext cx="328619" cy="308425"/>
            <a:chOff x="5946283" y="1650903"/>
            <a:chExt cx="246464" cy="231319"/>
          </a:xfrm>
        </p:grpSpPr>
        <p:sp>
          <p:nvSpPr>
            <p:cNvPr id="1617" name="Google Shape;1617;p2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2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9" name="Google Shape;1619;p25"/>
          <p:cNvGrpSpPr/>
          <p:nvPr/>
        </p:nvGrpSpPr>
        <p:grpSpPr>
          <a:xfrm>
            <a:off x="1226077" y="182038"/>
            <a:ext cx="328619" cy="308425"/>
            <a:chOff x="5946283" y="1650903"/>
            <a:chExt cx="246464" cy="231319"/>
          </a:xfrm>
        </p:grpSpPr>
        <p:sp>
          <p:nvSpPr>
            <p:cNvPr id="1620" name="Google Shape;1620;p2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2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2" name="Google Shape;1622;p25"/>
          <p:cNvGrpSpPr/>
          <p:nvPr/>
        </p:nvGrpSpPr>
        <p:grpSpPr>
          <a:xfrm>
            <a:off x="348477" y="1287872"/>
            <a:ext cx="328619" cy="308425"/>
            <a:chOff x="5946283" y="1650903"/>
            <a:chExt cx="246464" cy="231319"/>
          </a:xfrm>
        </p:grpSpPr>
        <p:sp>
          <p:nvSpPr>
            <p:cNvPr id="1623" name="Google Shape;1623;p2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2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25" name="Google Shape;1625;p25"/>
          <p:cNvSpPr txBox="1">
            <a:spLocks noGrp="1"/>
          </p:cNvSpPr>
          <p:nvPr>
            <p:ph type="subTitle" idx="1"/>
          </p:nvPr>
        </p:nvSpPr>
        <p:spPr>
          <a:xfrm>
            <a:off x="1505533" y="2930000"/>
            <a:ext cx="4084000" cy="317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6" name="Google Shape;1626;p25"/>
          <p:cNvSpPr txBox="1">
            <a:spLocks noGrp="1"/>
          </p:cNvSpPr>
          <p:nvPr>
            <p:ph type="subTitle" idx="2"/>
          </p:nvPr>
        </p:nvSpPr>
        <p:spPr>
          <a:xfrm>
            <a:off x="6602433" y="2930000"/>
            <a:ext cx="4084000" cy="317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7" name="Google Shape;1627;p25"/>
          <p:cNvSpPr txBox="1">
            <a:spLocks noGrp="1"/>
          </p:cNvSpPr>
          <p:nvPr>
            <p:ph type="subTitle" idx="3"/>
          </p:nvPr>
        </p:nvSpPr>
        <p:spPr>
          <a:xfrm>
            <a:off x="66023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28" name="Google Shape;1628;p25"/>
          <p:cNvSpPr txBox="1">
            <a:spLocks noGrp="1"/>
          </p:cNvSpPr>
          <p:nvPr>
            <p:ph type="subTitle" idx="4"/>
          </p:nvPr>
        </p:nvSpPr>
        <p:spPr>
          <a:xfrm>
            <a:off x="15055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29" name="Google Shape;1629;p25"/>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344357187"/>
      </p:ext>
    </p:extLst>
  </p:cSld>
  <p:clrMapOvr>
    <a:masterClrMapping/>
  </p:clrMapOvr>
  <p:transition spd="slow">
    <p:wip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630"/>
        <p:cNvGrpSpPr/>
        <p:nvPr/>
      </p:nvGrpSpPr>
      <p:grpSpPr>
        <a:xfrm>
          <a:off x="0" y="0"/>
          <a:ext cx="0" cy="0"/>
          <a:chOff x="0" y="0"/>
          <a:chExt cx="0" cy="0"/>
        </a:xfrm>
      </p:grpSpPr>
      <p:sp>
        <p:nvSpPr>
          <p:cNvPr id="1631" name="Google Shape;1631;p26"/>
          <p:cNvSpPr txBox="1">
            <a:spLocks noGrp="1"/>
          </p:cNvSpPr>
          <p:nvPr>
            <p:ph type="subTitle" idx="1"/>
          </p:nvPr>
        </p:nvSpPr>
        <p:spPr>
          <a:xfrm>
            <a:off x="960000" y="5292005"/>
            <a:ext cx="304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2" name="Google Shape;1632;p26"/>
          <p:cNvSpPr txBox="1">
            <a:spLocks noGrp="1"/>
          </p:cNvSpPr>
          <p:nvPr>
            <p:ph type="subTitle" idx="2"/>
          </p:nvPr>
        </p:nvSpPr>
        <p:spPr>
          <a:xfrm>
            <a:off x="4571804" y="5291989"/>
            <a:ext cx="304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3" name="Google Shape;1633;p26"/>
          <p:cNvSpPr txBox="1">
            <a:spLocks noGrp="1"/>
          </p:cNvSpPr>
          <p:nvPr>
            <p:ph type="subTitle" idx="3"/>
          </p:nvPr>
        </p:nvSpPr>
        <p:spPr>
          <a:xfrm>
            <a:off x="8183592" y="5292005"/>
            <a:ext cx="304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4" name="Google Shape;1634;p26"/>
          <p:cNvSpPr txBox="1">
            <a:spLocks noGrp="1"/>
          </p:cNvSpPr>
          <p:nvPr>
            <p:ph type="subTitle" idx="4"/>
          </p:nvPr>
        </p:nvSpPr>
        <p:spPr>
          <a:xfrm>
            <a:off x="960000" y="2615333"/>
            <a:ext cx="304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35" name="Google Shape;1635;p26"/>
          <p:cNvSpPr txBox="1">
            <a:spLocks noGrp="1"/>
          </p:cNvSpPr>
          <p:nvPr>
            <p:ph type="subTitle" idx="5"/>
          </p:nvPr>
        </p:nvSpPr>
        <p:spPr>
          <a:xfrm>
            <a:off x="4571800" y="2615333"/>
            <a:ext cx="304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36" name="Google Shape;1636;p26"/>
          <p:cNvSpPr txBox="1">
            <a:spLocks noGrp="1"/>
          </p:cNvSpPr>
          <p:nvPr>
            <p:ph type="subTitle" idx="6"/>
          </p:nvPr>
        </p:nvSpPr>
        <p:spPr>
          <a:xfrm>
            <a:off x="8183600" y="2615333"/>
            <a:ext cx="304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37" name="Google Shape;1637;p26"/>
          <p:cNvSpPr txBox="1">
            <a:spLocks noGrp="1"/>
          </p:cNvSpPr>
          <p:nvPr>
            <p:ph type="subTitle" idx="7"/>
          </p:nvPr>
        </p:nvSpPr>
        <p:spPr>
          <a:xfrm>
            <a:off x="960000" y="1801167"/>
            <a:ext cx="10272000" cy="52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8" name="Google Shape;1638;p26"/>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39" name="Google Shape;1639;p26"/>
          <p:cNvGrpSpPr/>
          <p:nvPr/>
        </p:nvGrpSpPr>
        <p:grpSpPr>
          <a:xfrm>
            <a:off x="-18" y="137976"/>
            <a:ext cx="12618575" cy="8019923"/>
            <a:chOff x="-14" y="103482"/>
            <a:chExt cx="9463931" cy="6014942"/>
          </a:xfrm>
        </p:grpSpPr>
        <p:sp>
          <p:nvSpPr>
            <p:cNvPr id="1640" name="Google Shape;1640;p26"/>
            <p:cNvSpPr/>
            <p:nvPr/>
          </p:nvSpPr>
          <p:spPr>
            <a:xfrm>
              <a:off x="96812" y="1743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26"/>
            <p:cNvSpPr/>
            <p:nvPr/>
          </p:nvSpPr>
          <p:spPr>
            <a:xfrm>
              <a:off x="8176551" y="3968998"/>
              <a:ext cx="1156048" cy="1489205"/>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42" name="Google Shape;1642;p26"/>
            <p:cNvGrpSpPr/>
            <p:nvPr/>
          </p:nvGrpSpPr>
          <p:grpSpPr>
            <a:xfrm>
              <a:off x="96808" y="2510803"/>
              <a:ext cx="246464" cy="231319"/>
              <a:chOff x="5946283" y="1650903"/>
              <a:chExt cx="246464" cy="231319"/>
            </a:xfrm>
          </p:grpSpPr>
          <p:sp>
            <p:nvSpPr>
              <p:cNvPr id="1643" name="Google Shape;1643;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45" name="Google Shape;1645;p26"/>
            <p:cNvGrpSpPr/>
            <p:nvPr/>
          </p:nvGrpSpPr>
          <p:grpSpPr>
            <a:xfrm>
              <a:off x="-14" y="4629189"/>
              <a:ext cx="9143881" cy="1489235"/>
              <a:chOff x="626075" y="3657856"/>
              <a:chExt cx="5447326" cy="1489235"/>
            </a:xfrm>
          </p:grpSpPr>
          <p:sp>
            <p:nvSpPr>
              <p:cNvPr id="1646" name="Google Shape;1646;p26"/>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26"/>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6"/>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6"/>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6"/>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6"/>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6"/>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6"/>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6"/>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6"/>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6"/>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6"/>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26"/>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26"/>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6"/>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6"/>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26"/>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26"/>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6"/>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6"/>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26"/>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26"/>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26"/>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6"/>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6"/>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6"/>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6"/>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6"/>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4" name="Google Shape;1674;p26"/>
            <p:cNvGrpSpPr/>
            <p:nvPr/>
          </p:nvGrpSpPr>
          <p:grpSpPr>
            <a:xfrm>
              <a:off x="187149" y="4333098"/>
              <a:ext cx="578573" cy="634011"/>
              <a:chOff x="7969377" y="2856516"/>
              <a:chExt cx="402682" cy="441266"/>
            </a:xfrm>
          </p:grpSpPr>
          <p:sp>
            <p:nvSpPr>
              <p:cNvPr id="1675" name="Google Shape;1675;p26"/>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6"/>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6"/>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6"/>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26"/>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26"/>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6"/>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6"/>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26"/>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26"/>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6"/>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6" name="Google Shape;1686;p26"/>
            <p:cNvGrpSpPr/>
            <p:nvPr/>
          </p:nvGrpSpPr>
          <p:grpSpPr>
            <a:xfrm>
              <a:off x="218883" y="3346578"/>
              <a:ext cx="246464" cy="231319"/>
              <a:chOff x="5946283" y="1650903"/>
              <a:chExt cx="246464" cy="231319"/>
            </a:xfrm>
          </p:grpSpPr>
          <p:sp>
            <p:nvSpPr>
              <p:cNvPr id="1687" name="Google Shape;1687;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9" name="Google Shape;1689;p26"/>
            <p:cNvGrpSpPr/>
            <p:nvPr/>
          </p:nvGrpSpPr>
          <p:grpSpPr>
            <a:xfrm>
              <a:off x="8584383" y="1012378"/>
              <a:ext cx="246464" cy="231319"/>
              <a:chOff x="5946283" y="1650903"/>
              <a:chExt cx="246464" cy="231319"/>
            </a:xfrm>
          </p:grpSpPr>
          <p:sp>
            <p:nvSpPr>
              <p:cNvPr id="1690" name="Google Shape;1690;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2" name="Google Shape;1692;p26"/>
            <p:cNvGrpSpPr/>
            <p:nvPr/>
          </p:nvGrpSpPr>
          <p:grpSpPr>
            <a:xfrm>
              <a:off x="8764858" y="1470203"/>
              <a:ext cx="246464" cy="231319"/>
              <a:chOff x="5946283" y="1650903"/>
              <a:chExt cx="246464" cy="231319"/>
            </a:xfrm>
          </p:grpSpPr>
          <p:sp>
            <p:nvSpPr>
              <p:cNvPr id="1693" name="Google Shape;1693;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5" name="Google Shape;1695;p26"/>
            <p:cNvGrpSpPr/>
            <p:nvPr/>
          </p:nvGrpSpPr>
          <p:grpSpPr>
            <a:xfrm>
              <a:off x="8176879" y="1973636"/>
              <a:ext cx="1287038" cy="1788135"/>
              <a:chOff x="8176879" y="1973636"/>
              <a:chExt cx="1287038" cy="1788135"/>
            </a:xfrm>
          </p:grpSpPr>
          <p:sp>
            <p:nvSpPr>
              <p:cNvPr id="1696" name="Google Shape;1696;p26"/>
              <p:cNvSpPr/>
              <p:nvPr/>
            </p:nvSpPr>
            <p:spPr>
              <a:xfrm rot="4267454">
                <a:off x="8013774" y="2463392"/>
                <a:ext cx="1613249" cy="808624"/>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26"/>
              <p:cNvSpPr/>
              <p:nvPr/>
            </p:nvSpPr>
            <p:spPr>
              <a:xfrm rot="4267454">
                <a:off x="8774835" y="2223246"/>
                <a:ext cx="284993" cy="73744"/>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26"/>
              <p:cNvSpPr/>
              <p:nvPr/>
            </p:nvSpPr>
            <p:spPr>
              <a:xfrm rot="4267454">
                <a:off x="8757288" y="2129690"/>
                <a:ext cx="171677" cy="19184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26"/>
              <p:cNvSpPr/>
              <p:nvPr/>
            </p:nvSpPr>
            <p:spPr>
              <a:xfrm rot="4267454">
                <a:off x="8743669" y="2170848"/>
                <a:ext cx="242867" cy="169738"/>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26"/>
              <p:cNvSpPr/>
              <p:nvPr/>
            </p:nvSpPr>
            <p:spPr>
              <a:xfrm rot="4267454">
                <a:off x="8787334" y="2316297"/>
                <a:ext cx="95215" cy="55507"/>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26"/>
              <p:cNvSpPr/>
              <p:nvPr/>
            </p:nvSpPr>
            <p:spPr>
              <a:xfrm rot="4267454">
                <a:off x="8200487" y="2792411"/>
                <a:ext cx="1168895" cy="483514"/>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02" name="Google Shape;1702;p26"/>
            <p:cNvSpPr/>
            <p:nvPr/>
          </p:nvSpPr>
          <p:spPr>
            <a:xfrm>
              <a:off x="1503437" y="1034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26"/>
            <p:cNvSpPr/>
            <p:nvPr/>
          </p:nvSpPr>
          <p:spPr>
            <a:xfrm>
              <a:off x="7358212" y="1609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26"/>
            <p:cNvSpPr/>
            <p:nvPr/>
          </p:nvSpPr>
          <p:spPr>
            <a:xfrm>
              <a:off x="8929412" y="273762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205300430"/>
      </p:ext>
    </p:extLst>
  </p:cSld>
  <p:clrMapOvr>
    <a:masterClrMapping/>
  </p:clrMapOvr>
  <p:transition spd="slow">
    <p:wip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705"/>
        <p:cNvGrpSpPr/>
        <p:nvPr/>
      </p:nvGrpSpPr>
      <p:grpSpPr>
        <a:xfrm>
          <a:off x="0" y="0"/>
          <a:ext cx="0" cy="0"/>
          <a:chOff x="0" y="0"/>
          <a:chExt cx="0" cy="0"/>
        </a:xfrm>
      </p:grpSpPr>
      <p:sp>
        <p:nvSpPr>
          <p:cNvPr id="1706" name="Google Shape;1706;p27"/>
          <p:cNvSpPr txBox="1">
            <a:spLocks noGrp="1"/>
          </p:cNvSpPr>
          <p:nvPr>
            <p:ph type="subTitle" idx="1"/>
          </p:nvPr>
        </p:nvSpPr>
        <p:spPr>
          <a:xfrm>
            <a:off x="2025767" y="3122767"/>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7" name="Google Shape;1707;p27"/>
          <p:cNvSpPr txBox="1">
            <a:spLocks noGrp="1"/>
          </p:cNvSpPr>
          <p:nvPr>
            <p:ph type="subTitle" idx="2"/>
          </p:nvPr>
        </p:nvSpPr>
        <p:spPr>
          <a:xfrm>
            <a:off x="7409201" y="3122767"/>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8" name="Google Shape;1708;p27"/>
          <p:cNvSpPr txBox="1">
            <a:spLocks noGrp="1"/>
          </p:cNvSpPr>
          <p:nvPr>
            <p:ph type="subTitle" idx="3"/>
          </p:nvPr>
        </p:nvSpPr>
        <p:spPr>
          <a:xfrm>
            <a:off x="2025767" y="5104000"/>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9" name="Google Shape;1709;p27"/>
          <p:cNvSpPr txBox="1">
            <a:spLocks noGrp="1"/>
          </p:cNvSpPr>
          <p:nvPr>
            <p:ph type="subTitle" idx="4"/>
          </p:nvPr>
        </p:nvSpPr>
        <p:spPr>
          <a:xfrm>
            <a:off x="7409201" y="5104000"/>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10" name="Google Shape;1710;p27"/>
          <p:cNvSpPr txBox="1">
            <a:spLocks noGrp="1"/>
          </p:cNvSpPr>
          <p:nvPr>
            <p:ph type="subTitle" idx="5"/>
          </p:nvPr>
        </p:nvSpPr>
        <p:spPr>
          <a:xfrm>
            <a:off x="2025733" y="24791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1" name="Google Shape;1711;p27"/>
          <p:cNvSpPr txBox="1">
            <a:spLocks noGrp="1"/>
          </p:cNvSpPr>
          <p:nvPr>
            <p:ph type="subTitle" idx="6"/>
          </p:nvPr>
        </p:nvSpPr>
        <p:spPr>
          <a:xfrm>
            <a:off x="2025733" y="44604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2" name="Google Shape;1712;p27"/>
          <p:cNvSpPr txBox="1">
            <a:spLocks noGrp="1"/>
          </p:cNvSpPr>
          <p:nvPr>
            <p:ph type="subTitle" idx="7"/>
          </p:nvPr>
        </p:nvSpPr>
        <p:spPr>
          <a:xfrm>
            <a:off x="7409200" y="24791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3" name="Google Shape;1713;p27"/>
          <p:cNvSpPr txBox="1">
            <a:spLocks noGrp="1"/>
          </p:cNvSpPr>
          <p:nvPr>
            <p:ph type="subTitle" idx="8"/>
          </p:nvPr>
        </p:nvSpPr>
        <p:spPr>
          <a:xfrm>
            <a:off x="7409200" y="44604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4" name="Google Shape;1714;p27"/>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715" name="Google Shape;1715;p27"/>
          <p:cNvGrpSpPr/>
          <p:nvPr/>
        </p:nvGrpSpPr>
        <p:grpSpPr>
          <a:xfrm>
            <a:off x="-341542" y="71934"/>
            <a:ext cx="13164540" cy="8110735"/>
            <a:chOff x="-256157" y="53950"/>
            <a:chExt cx="9873405" cy="6083051"/>
          </a:xfrm>
        </p:grpSpPr>
        <p:grpSp>
          <p:nvGrpSpPr>
            <p:cNvPr id="1716" name="Google Shape;1716;p27"/>
            <p:cNvGrpSpPr/>
            <p:nvPr/>
          </p:nvGrpSpPr>
          <p:grpSpPr>
            <a:xfrm>
              <a:off x="4737514" y="4603496"/>
              <a:ext cx="4505884" cy="1533506"/>
              <a:chOff x="715728" y="1849983"/>
              <a:chExt cx="3985391" cy="1356364"/>
            </a:xfrm>
          </p:grpSpPr>
          <p:sp>
            <p:nvSpPr>
              <p:cNvPr id="1717" name="Google Shape;1717;p27"/>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7"/>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7"/>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7"/>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7"/>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7"/>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7"/>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7"/>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7"/>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7"/>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7"/>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7"/>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7"/>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7"/>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7"/>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7"/>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7"/>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7"/>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7"/>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7"/>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7"/>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7"/>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7"/>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0" name="Google Shape;1740;p27"/>
            <p:cNvGrpSpPr/>
            <p:nvPr/>
          </p:nvGrpSpPr>
          <p:grpSpPr>
            <a:xfrm>
              <a:off x="8041354" y="1265261"/>
              <a:ext cx="1575895" cy="789903"/>
              <a:chOff x="6554834" y="4413128"/>
              <a:chExt cx="1033713" cy="518173"/>
            </a:xfrm>
          </p:grpSpPr>
          <p:sp>
            <p:nvSpPr>
              <p:cNvPr id="1741" name="Google Shape;1741;p27"/>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7"/>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7"/>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7"/>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7"/>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7"/>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7" name="Google Shape;1747;p27"/>
            <p:cNvGrpSpPr/>
            <p:nvPr/>
          </p:nvGrpSpPr>
          <p:grpSpPr>
            <a:xfrm>
              <a:off x="-256157" y="2326482"/>
              <a:ext cx="1348673" cy="789947"/>
              <a:chOff x="6479176" y="2546587"/>
              <a:chExt cx="992401" cy="581271"/>
            </a:xfrm>
          </p:grpSpPr>
          <p:sp>
            <p:nvSpPr>
              <p:cNvPr id="1748" name="Google Shape;1748;p27"/>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7"/>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7"/>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7"/>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27"/>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7"/>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4" name="Google Shape;1754;p27"/>
            <p:cNvGrpSpPr/>
            <p:nvPr/>
          </p:nvGrpSpPr>
          <p:grpSpPr>
            <a:xfrm>
              <a:off x="171133" y="1358953"/>
              <a:ext cx="246464" cy="231319"/>
              <a:chOff x="5946283" y="1650903"/>
              <a:chExt cx="246464" cy="231319"/>
            </a:xfrm>
          </p:grpSpPr>
          <p:sp>
            <p:nvSpPr>
              <p:cNvPr id="1755" name="Google Shape;1755;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7" name="Google Shape;1757;p27"/>
            <p:cNvGrpSpPr/>
            <p:nvPr/>
          </p:nvGrpSpPr>
          <p:grpSpPr>
            <a:xfrm>
              <a:off x="2244247" y="4658976"/>
              <a:ext cx="699987" cy="699866"/>
              <a:chOff x="6714640" y="951029"/>
              <a:chExt cx="404804" cy="404711"/>
            </a:xfrm>
          </p:grpSpPr>
          <p:sp>
            <p:nvSpPr>
              <p:cNvPr id="1758" name="Google Shape;1758;p27"/>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7"/>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7"/>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7"/>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7"/>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63" name="Google Shape;1763;p27"/>
            <p:cNvSpPr/>
            <p:nvPr/>
          </p:nvSpPr>
          <p:spPr>
            <a:xfrm flipH="1">
              <a:off x="-144753" y="4083902"/>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27"/>
            <p:cNvSpPr/>
            <p:nvPr/>
          </p:nvSpPr>
          <p:spPr>
            <a:xfrm>
              <a:off x="8634912" y="25235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65" name="Google Shape;1765;p27"/>
            <p:cNvGrpSpPr/>
            <p:nvPr/>
          </p:nvGrpSpPr>
          <p:grpSpPr>
            <a:xfrm>
              <a:off x="8817958" y="910178"/>
              <a:ext cx="246464" cy="231319"/>
              <a:chOff x="5946283" y="1650903"/>
              <a:chExt cx="246464" cy="231319"/>
            </a:xfrm>
          </p:grpSpPr>
          <p:sp>
            <p:nvSpPr>
              <p:cNvPr id="1766" name="Google Shape;1766;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8" name="Google Shape;1768;p27"/>
            <p:cNvGrpSpPr/>
            <p:nvPr/>
          </p:nvGrpSpPr>
          <p:grpSpPr>
            <a:xfrm>
              <a:off x="3234620" y="4786378"/>
              <a:ext cx="246464" cy="231319"/>
              <a:chOff x="5946283" y="1650903"/>
              <a:chExt cx="246464" cy="231319"/>
            </a:xfrm>
          </p:grpSpPr>
          <p:sp>
            <p:nvSpPr>
              <p:cNvPr id="1769" name="Google Shape;1769;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1" name="Google Shape;1771;p27"/>
            <p:cNvGrpSpPr/>
            <p:nvPr/>
          </p:nvGrpSpPr>
          <p:grpSpPr>
            <a:xfrm>
              <a:off x="1731708" y="4633778"/>
              <a:ext cx="246464" cy="231319"/>
              <a:chOff x="5946283" y="1650903"/>
              <a:chExt cx="246464" cy="231319"/>
            </a:xfrm>
          </p:grpSpPr>
          <p:sp>
            <p:nvSpPr>
              <p:cNvPr id="1772" name="Google Shape;1772;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74" name="Google Shape;1774;p27"/>
            <p:cNvSpPr/>
            <p:nvPr/>
          </p:nvSpPr>
          <p:spPr>
            <a:xfrm>
              <a:off x="8597751" y="3350250"/>
              <a:ext cx="804672" cy="41119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27"/>
            <p:cNvSpPr/>
            <p:nvPr/>
          </p:nvSpPr>
          <p:spPr>
            <a:xfrm>
              <a:off x="921576" y="53950"/>
              <a:ext cx="804672" cy="41119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27"/>
            <p:cNvSpPr/>
            <p:nvPr/>
          </p:nvSpPr>
          <p:spPr>
            <a:xfrm>
              <a:off x="2339700" y="977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81457273"/>
      </p:ext>
    </p:extLst>
  </p:cSld>
  <p:clrMapOvr>
    <a:masterClrMapping/>
  </p:clrMapOvr>
  <p:transition spd="slow">
    <p:wip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77"/>
        <p:cNvGrpSpPr/>
        <p:nvPr/>
      </p:nvGrpSpPr>
      <p:grpSpPr>
        <a:xfrm>
          <a:off x="0" y="0"/>
          <a:ext cx="0" cy="0"/>
          <a:chOff x="0" y="0"/>
          <a:chExt cx="0" cy="0"/>
        </a:xfrm>
      </p:grpSpPr>
      <p:sp>
        <p:nvSpPr>
          <p:cNvPr id="1778" name="Google Shape;1778;p28"/>
          <p:cNvSpPr txBox="1">
            <a:spLocks noGrp="1"/>
          </p:cNvSpPr>
          <p:nvPr>
            <p:ph type="subTitle" idx="1"/>
          </p:nvPr>
        </p:nvSpPr>
        <p:spPr>
          <a:xfrm>
            <a:off x="960000" y="3065103"/>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79" name="Google Shape;1779;p28"/>
          <p:cNvSpPr txBox="1">
            <a:spLocks noGrp="1"/>
          </p:cNvSpPr>
          <p:nvPr>
            <p:ph type="subTitle" idx="2"/>
          </p:nvPr>
        </p:nvSpPr>
        <p:spPr>
          <a:xfrm>
            <a:off x="4491839" y="3065103"/>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0" name="Google Shape;1780;p28"/>
          <p:cNvSpPr txBox="1">
            <a:spLocks noGrp="1"/>
          </p:cNvSpPr>
          <p:nvPr>
            <p:ph type="subTitle" idx="3"/>
          </p:nvPr>
        </p:nvSpPr>
        <p:spPr>
          <a:xfrm>
            <a:off x="960000" y="4885600"/>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1" name="Google Shape;1781;p28"/>
          <p:cNvSpPr txBox="1">
            <a:spLocks noGrp="1"/>
          </p:cNvSpPr>
          <p:nvPr>
            <p:ph type="subTitle" idx="4"/>
          </p:nvPr>
        </p:nvSpPr>
        <p:spPr>
          <a:xfrm>
            <a:off x="4491833" y="4885600"/>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2" name="Google Shape;1782;p28"/>
          <p:cNvSpPr txBox="1">
            <a:spLocks noGrp="1"/>
          </p:cNvSpPr>
          <p:nvPr>
            <p:ph type="subTitle" idx="5"/>
          </p:nvPr>
        </p:nvSpPr>
        <p:spPr>
          <a:xfrm>
            <a:off x="8023667" y="3065103"/>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3" name="Google Shape;1783;p28"/>
          <p:cNvSpPr txBox="1">
            <a:spLocks noGrp="1"/>
          </p:cNvSpPr>
          <p:nvPr>
            <p:ph type="subTitle" idx="6"/>
          </p:nvPr>
        </p:nvSpPr>
        <p:spPr>
          <a:xfrm>
            <a:off x="8023667" y="4885600"/>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4" name="Google Shape;1784;p28"/>
          <p:cNvSpPr txBox="1">
            <a:spLocks noGrp="1"/>
          </p:cNvSpPr>
          <p:nvPr>
            <p:ph type="subTitle" idx="7"/>
          </p:nvPr>
        </p:nvSpPr>
        <p:spPr>
          <a:xfrm>
            <a:off x="960000" y="2442503"/>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5" name="Google Shape;1785;p28"/>
          <p:cNvSpPr txBox="1">
            <a:spLocks noGrp="1"/>
          </p:cNvSpPr>
          <p:nvPr>
            <p:ph type="subTitle" idx="8"/>
          </p:nvPr>
        </p:nvSpPr>
        <p:spPr>
          <a:xfrm>
            <a:off x="4491839" y="2442503"/>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6" name="Google Shape;1786;p28"/>
          <p:cNvSpPr txBox="1">
            <a:spLocks noGrp="1"/>
          </p:cNvSpPr>
          <p:nvPr>
            <p:ph type="subTitle" idx="9"/>
          </p:nvPr>
        </p:nvSpPr>
        <p:spPr>
          <a:xfrm>
            <a:off x="8023667" y="2442503"/>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7" name="Google Shape;1787;p28"/>
          <p:cNvSpPr txBox="1">
            <a:spLocks noGrp="1"/>
          </p:cNvSpPr>
          <p:nvPr>
            <p:ph type="subTitle" idx="13"/>
          </p:nvPr>
        </p:nvSpPr>
        <p:spPr>
          <a:xfrm>
            <a:off x="8023667" y="4262800"/>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8" name="Google Shape;1788;p28"/>
          <p:cNvSpPr txBox="1">
            <a:spLocks noGrp="1"/>
          </p:cNvSpPr>
          <p:nvPr>
            <p:ph type="subTitle" idx="14"/>
          </p:nvPr>
        </p:nvSpPr>
        <p:spPr>
          <a:xfrm>
            <a:off x="960000" y="4262800"/>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9" name="Google Shape;1789;p28"/>
          <p:cNvSpPr txBox="1">
            <a:spLocks noGrp="1"/>
          </p:cNvSpPr>
          <p:nvPr>
            <p:ph type="subTitle" idx="15"/>
          </p:nvPr>
        </p:nvSpPr>
        <p:spPr>
          <a:xfrm>
            <a:off x="4491839" y="4262800"/>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90" name="Google Shape;1790;p28"/>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791" name="Google Shape;1791;p28"/>
          <p:cNvGrpSpPr/>
          <p:nvPr/>
        </p:nvGrpSpPr>
        <p:grpSpPr>
          <a:xfrm>
            <a:off x="-696349" y="286471"/>
            <a:ext cx="13492460" cy="7810589"/>
            <a:chOff x="-522262" y="214853"/>
            <a:chExt cx="10119345" cy="5857942"/>
          </a:xfrm>
        </p:grpSpPr>
        <p:grpSp>
          <p:nvGrpSpPr>
            <p:cNvPr id="1792" name="Google Shape;1792;p28"/>
            <p:cNvGrpSpPr/>
            <p:nvPr/>
          </p:nvGrpSpPr>
          <p:grpSpPr>
            <a:xfrm>
              <a:off x="155208" y="1040478"/>
              <a:ext cx="246464" cy="231319"/>
              <a:chOff x="5946283" y="1650903"/>
              <a:chExt cx="246464" cy="231319"/>
            </a:xfrm>
          </p:grpSpPr>
          <p:sp>
            <p:nvSpPr>
              <p:cNvPr id="1793" name="Google Shape;1793;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5" name="Google Shape;1795;p28"/>
            <p:cNvSpPr/>
            <p:nvPr/>
          </p:nvSpPr>
          <p:spPr>
            <a:xfrm>
              <a:off x="8310972" y="4248477"/>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28"/>
            <p:cNvSpPr/>
            <p:nvPr/>
          </p:nvSpPr>
          <p:spPr>
            <a:xfrm>
              <a:off x="178412" y="14748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97" name="Google Shape;1797;p28"/>
            <p:cNvGrpSpPr/>
            <p:nvPr/>
          </p:nvGrpSpPr>
          <p:grpSpPr>
            <a:xfrm rot="-173684">
              <a:off x="-47718" y="4529056"/>
              <a:ext cx="4543424" cy="1429927"/>
              <a:chOff x="-1192669" y="1924020"/>
              <a:chExt cx="4543534" cy="1429961"/>
            </a:xfrm>
          </p:grpSpPr>
          <p:sp>
            <p:nvSpPr>
              <p:cNvPr id="1798" name="Google Shape;1798;p28"/>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28"/>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28"/>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28"/>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28"/>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28"/>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28"/>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28"/>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28"/>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28"/>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28"/>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28"/>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28"/>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28"/>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28"/>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28"/>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28"/>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28"/>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8"/>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8"/>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8"/>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8"/>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8"/>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8"/>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8"/>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8"/>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8"/>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8"/>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28"/>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28"/>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8"/>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9" name="Google Shape;1829;p28"/>
            <p:cNvGrpSpPr/>
            <p:nvPr/>
          </p:nvGrpSpPr>
          <p:grpSpPr>
            <a:xfrm>
              <a:off x="177538" y="4193067"/>
              <a:ext cx="655526" cy="718337"/>
              <a:chOff x="7969377" y="2856516"/>
              <a:chExt cx="402682" cy="441266"/>
            </a:xfrm>
          </p:grpSpPr>
          <p:sp>
            <p:nvSpPr>
              <p:cNvPr id="1830" name="Google Shape;1830;p28"/>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28"/>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8"/>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8"/>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28"/>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28"/>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28"/>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8"/>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8"/>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8"/>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8"/>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1" name="Google Shape;1841;p28"/>
            <p:cNvGrpSpPr/>
            <p:nvPr/>
          </p:nvGrpSpPr>
          <p:grpSpPr>
            <a:xfrm>
              <a:off x="833083" y="214853"/>
              <a:ext cx="246464" cy="231319"/>
              <a:chOff x="5946283" y="1650903"/>
              <a:chExt cx="246464" cy="231319"/>
            </a:xfrm>
          </p:grpSpPr>
          <p:sp>
            <p:nvSpPr>
              <p:cNvPr id="1842" name="Google Shape;1842;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4" name="Google Shape;1844;p28"/>
            <p:cNvGrpSpPr/>
            <p:nvPr/>
          </p:nvGrpSpPr>
          <p:grpSpPr>
            <a:xfrm>
              <a:off x="8554508" y="1585528"/>
              <a:ext cx="246464" cy="231319"/>
              <a:chOff x="5946283" y="1650903"/>
              <a:chExt cx="246464" cy="231319"/>
            </a:xfrm>
          </p:grpSpPr>
          <p:sp>
            <p:nvSpPr>
              <p:cNvPr id="1845" name="Google Shape;1845;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7" name="Google Shape;1847;p28"/>
            <p:cNvGrpSpPr/>
            <p:nvPr/>
          </p:nvGrpSpPr>
          <p:grpSpPr>
            <a:xfrm>
              <a:off x="8721583" y="2961753"/>
              <a:ext cx="246464" cy="231319"/>
              <a:chOff x="5946283" y="1650903"/>
              <a:chExt cx="246464" cy="231319"/>
            </a:xfrm>
          </p:grpSpPr>
          <p:sp>
            <p:nvSpPr>
              <p:cNvPr id="1848" name="Google Shape;1848;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50" name="Google Shape;1850;p28"/>
            <p:cNvSpPr/>
            <p:nvPr/>
          </p:nvSpPr>
          <p:spPr>
            <a:xfrm>
              <a:off x="5321888" y="4792943"/>
              <a:ext cx="1042595" cy="53277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28"/>
            <p:cNvSpPr/>
            <p:nvPr/>
          </p:nvSpPr>
          <p:spPr>
            <a:xfrm>
              <a:off x="8554488" y="2038968"/>
              <a:ext cx="1042595" cy="53277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28"/>
            <p:cNvSpPr/>
            <p:nvPr/>
          </p:nvSpPr>
          <p:spPr>
            <a:xfrm>
              <a:off x="-522262" y="2715343"/>
              <a:ext cx="1042595" cy="53277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8"/>
            <p:cNvSpPr/>
            <p:nvPr/>
          </p:nvSpPr>
          <p:spPr>
            <a:xfrm>
              <a:off x="8458962" y="11032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854" name="Google Shape;1854;p28"/>
            <p:cNvGrpSpPr/>
            <p:nvPr/>
          </p:nvGrpSpPr>
          <p:grpSpPr>
            <a:xfrm>
              <a:off x="2706194" y="4415254"/>
              <a:ext cx="918609" cy="756066"/>
              <a:chOff x="6522431" y="1681510"/>
              <a:chExt cx="420647" cy="346216"/>
            </a:xfrm>
          </p:grpSpPr>
          <p:sp>
            <p:nvSpPr>
              <p:cNvPr id="1855" name="Google Shape;1855;p28"/>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28"/>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28"/>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28"/>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28"/>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28"/>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28"/>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28"/>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28"/>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28"/>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28"/>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28"/>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28"/>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28"/>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28"/>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28"/>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28"/>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28"/>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28"/>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28"/>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28"/>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28"/>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825122249"/>
      </p:ext>
    </p:extLst>
  </p:cSld>
  <p:clrMapOvr>
    <a:masterClrMapping/>
  </p:clrMapOvr>
  <p:transition spd="slow">
    <p:wip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132324841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877"/>
        <p:cNvGrpSpPr/>
        <p:nvPr/>
      </p:nvGrpSpPr>
      <p:grpSpPr>
        <a:xfrm>
          <a:off x="0" y="0"/>
          <a:ext cx="0" cy="0"/>
          <a:chOff x="0" y="0"/>
          <a:chExt cx="0" cy="0"/>
        </a:xfrm>
      </p:grpSpPr>
      <p:sp>
        <p:nvSpPr>
          <p:cNvPr id="1878" name="Google Shape;1878;p29"/>
          <p:cNvSpPr txBox="1">
            <a:spLocks noGrp="1"/>
          </p:cNvSpPr>
          <p:nvPr>
            <p:ph type="title" hasCustomPrompt="1"/>
          </p:nvPr>
        </p:nvSpPr>
        <p:spPr>
          <a:xfrm rot="-396">
            <a:off x="6364227" y="720200"/>
            <a:ext cx="3469600" cy="15864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rtl="0">
              <a:spcBef>
                <a:spcPts val="0"/>
              </a:spcBef>
              <a:spcAft>
                <a:spcPts val="0"/>
              </a:spcAft>
              <a:buSzPts val="6200"/>
              <a:buNone/>
              <a:defRPr sz="8266"/>
            </a:lvl2pPr>
            <a:lvl3pPr lvl="2" rtl="0">
              <a:spcBef>
                <a:spcPts val="0"/>
              </a:spcBef>
              <a:spcAft>
                <a:spcPts val="0"/>
              </a:spcAft>
              <a:buSzPts val="6200"/>
              <a:buNone/>
              <a:defRPr sz="8266"/>
            </a:lvl3pPr>
            <a:lvl4pPr lvl="3" rtl="0">
              <a:spcBef>
                <a:spcPts val="0"/>
              </a:spcBef>
              <a:spcAft>
                <a:spcPts val="0"/>
              </a:spcAft>
              <a:buSzPts val="6200"/>
              <a:buNone/>
              <a:defRPr sz="8266"/>
            </a:lvl4pPr>
            <a:lvl5pPr lvl="4" rtl="0">
              <a:spcBef>
                <a:spcPts val="0"/>
              </a:spcBef>
              <a:spcAft>
                <a:spcPts val="0"/>
              </a:spcAft>
              <a:buSzPts val="6200"/>
              <a:buNone/>
              <a:defRPr sz="8266"/>
            </a:lvl5pPr>
            <a:lvl6pPr lvl="5" rtl="0">
              <a:spcBef>
                <a:spcPts val="0"/>
              </a:spcBef>
              <a:spcAft>
                <a:spcPts val="0"/>
              </a:spcAft>
              <a:buSzPts val="6200"/>
              <a:buNone/>
              <a:defRPr sz="8266"/>
            </a:lvl6pPr>
            <a:lvl7pPr lvl="6" rtl="0">
              <a:spcBef>
                <a:spcPts val="0"/>
              </a:spcBef>
              <a:spcAft>
                <a:spcPts val="0"/>
              </a:spcAft>
              <a:buSzPts val="6200"/>
              <a:buNone/>
              <a:defRPr sz="8266"/>
            </a:lvl7pPr>
            <a:lvl8pPr lvl="7" rtl="0">
              <a:spcBef>
                <a:spcPts val="0"/>
              </a:spcBef>
              <a:spcAft>
                <a:spcPts val="0"/>
              </a:spcAft>
              <a:buSzPts val="6200"/>
              <a:buNone/>
              <a:defRPr sz="8266"/>
            </a:lvl8pPr>
            <a:lvl9pPr lvl="8" rtl="0">
              <a:spcBef>
                <a:spcPts val="0"/>
              </a:spcBef>
              <a:spcAft>
                <a:spcPts val="0"/>
              </a:spcAft>
              <a:buSzPts val="6200"/>
              <a:buNone/>
              <a:defRPr sz="8266"/>
            </a:lvl9pPr>
          </a:lstStyle>
          <a:p>
            <a:r>
              <a:t>xx%</a:t>
            </a:r>
          </a:p>
        </p:txBody>
      </p:sp>
      <p:sp>
        <p:nvSpPr>
          <p:cNvPr id="1879" name="Google Shape;1879;p29"/>
          <p:cNvSpPr txBox="1">
            <a:spLocks noGrp="1"/>
          </p:cNvSpPr>
          <p:nvPr>
            <p:ph type="subTitle" idx="1"/>
          </p:nvPr>
        </p:nvSpPr>
        <p:spPr>
          <a:xfrm>
            <a:off x="6364200" y="2306655"/>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80" name="Google Shape;1880;p29"/>
          <p:cNvSpPr txBox="1">
            <a:spLocks noGrp="1"/>
          </p:cNvSpPr>
          <p:nvPr>
            <p:ph type="title" idx="2" hasCustomPrompt="1"/>
          </p:nvPr>
        </p:nvSpPr>
        <p:spPr>
          <a:xfrm>
            <a:off x="6364227" y="3504609"/>
            <a:ext cx="3469600" cy="15868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rtl="0">
              <a:spcBef>
                <a:spcPts val="0"/>
              </a:spcBef>
              <a:spcAft>
                <a:spcPts val="0"/>
              </a:spcAft>
              <a:buSzPts val="6200"/>
              <a:buNone/>
              <a:defRPr sz="8266"/>
            </a:lvl2pPr>
            <a:lvl3pPr lvl="2" rtl="0">
              <a:spcBef>
                <a:spcPts val="0"/>
              </a:spcBef>
              <a:spcAft>
                <a:spcPts val="0"/>
              </a:spcAft>
              <a:buSzPts val="6200"/>
              <a:buNone/>
              <a:defRPr sz="8266"/>
            </a:lvl3pPr>
            <a:lvl4pPr lvl="3" rtl="0">
              <a:spcBef>
                <a:spcPts val="0"/>
              </a:spcBef>
              <a:spcAft>
                <a:spcPts val="0"/>
              </a:spcAft>
              <a:buSzPts val="6200"/>
              <a:buNone/>
              <a:defRPr sz="8266"/>
            </a:lvl4pPr>
            <a:lvl5pPr lvl="4" rtl="0">
              <a:spcBef>
                <a:spcPts val="0"/>
              </a:spcBef>
              <a:spcAft>
                <a:spcPts val="0"/>
              </a:spcAft>
              <a:buSzPts val="6200"/>
              <a:buNone/>
              <a:defRPr sz="8266"/>
            </a:lvl5pPr>
            <a:lvl6pPr lvl="5" rtl="0">
              <a:spcBef>
                <a:spcPts val="0"/>
              </a:spcBef>
              <a:spcAft>
                <a:spcPts val="0"/>
              </a:spcAft>
              <a:buSzPts val="6200"/>
              <a:buNone/>
              <a:defRPr sz="8266"/>
            </a:lvl6pPr>
            <a:lvl7pPr lvl="6" rtl="0">
              <a:spcBef>
                <a:spcPts val="0"/>
              </a:spcBef>
              <a:spcAft>
                <a:spcPts val="0"/>
              </a:spcAft>
              <a:buSzPts val="6200"/>
              <a:buNone/>
              <a:defRPr sz="8266"/>
            </a:lvl7pPr>
            <a:lvl8pPr lvl="7" rtl="0">
              <a:spcBef>
                <a:spcPts val="0"/>
              </a:spcBef>
              <a:spcAft>
                <a:spcPts val="0"/>
              </a:spcAft>
              <a:buSzPts val="6200"/>
              <a:buNone/>
              <a:defRPr sz="8266"/>
            </a:lvl8pPr>
            <a:lvl9pPr lvl="8" rtl="0">
              <a:spcBef>
                <a:spcPts val="0"/>
              </a:spcBef>
              <a:spcAft>
                <a:spcPts val="0"/>
              </a:spcAft>
              <a:buSzPts val="6200"/>
              <a:buNone/>
              <a:defRPr sz="8266"/>
            </a:lvl9pPr>
          </a:lstStyle>
          <a:p>
            <a:r>
              <a:t>xx%</a:t>
            </a:r>
          </a:p>
        </p:txBody>
      </p:sp>
      <p:sp>
        <p:nvSpPr>
          <p:cNvPr id="1881" name="Google Shape;1881;p29"/>
          <p:cNvSpPr txBox="1">
            <a:spLocks noGrp="1"/>
          </p:cNvSpPr>
          <p:nvPr>
            <p:ph type="subTitle" idx="3"/>
          </p:nvPr>
        </p:nvSpPr>
        <p:spPr>
          <a:xfrm>
            <a:off x="6364200" y="5090999"/>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82" name="Google Shape;1882;p29"/>
          <p:cNvSpPr txBox="1">
            <a:spLocks noGrp="1"/>
          </p:cNvSpPr>
          <p:nvPr>
            <p:ph type="title" idx="4" hasCustomPrompt="1"/>
          </p:nvPr>
        </p:nvSpPr>
        <p:spPr>
          <a:xfrm rot="-396">
            <a:off x="2358177" y="720200"/>
            <a:ext cx="3469600" cy="15864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algn="r" rtl="0">
              <a:spcBef>
                <a:spcPts val="0"/>
              </a:spcBef>
              <a:spcAft>
                <a:spcPts val="0"/>
              </a:spcAft>
              <a:buSzPts val="6200"/>
              <a:buNone/>
              <a:defRPr sz="8266"/>
            </a:lvl2pPr>
            <a:lvl3pPr lvl="2" algn="r" rtl="0">
              <a:spcBef>
                <a:spcPts val="0"/>
              </a:spcBef>
              <a:spcAft>
                <a:spcPts val="0"/>
              </a:spcAft>
              <a:buSzPts val="6200"/>
              <a:buNone/>
              <a:defRPr sz="8266"/>
            </a:lvl3pPr>
            <a:lvl4pPr lvl="3" algn="r" rtl="0">
              <a:spcBef>
                <a:spcPts val="0"/>
              </a:spcBef>
              <a:spcAft>
                <a:spcPts val="0"/>
              </a:spcAft>
              <a:buSzPts val="6200"/>
              <a:buNone/>
              <a:defRPr sz="8266"/>
            </a:lvl4pPr>
            <a:lvl5pPr lvl="4" algn="r" rtl="0">
              <a:spcBef>
                <a:spcPts val="0"/>
              </a:spcBef>
              <a:spcAft>
                <a:spcPts val="0"/>
              </a:spcAft>
              <a:buSzPts val="6200"/>
              <a:buNone/>
              <a:defRPr sz="8266"/>
            </a:lvl5pPr>
            <a:lvl6pPr lvl="5" algn="r" rtl="0">
              <a:spcBef>
                <a:spcPts val="0"/>
              </a:spcBef>
              <a:spcAft>
                <a:spcPts val="0"/>
              </a:spcAft>
              <a:buSzPts val="6200"/>
              <a:buNone/>
              <a:defRPr sz="8266"/>
            </a:lvl6pPr>
            <a:lvl7pPr lvl="6" algn="r" rtl="0">
              <a:spcBef>
                <a:spcPts val="0"/>
              </a:spcBef>
              <a:spcAft>
                <a:spcPts val="0"/>
              </a:spcAft>
              <a:buSzPts val="6200"/>
              <a:buNone/>
              <a:defRPr sz="8266"/>
            </a:lvl7pPr>
            <a:lvl8pPr lvl="7" algn="r" rtl="0">
              <a:spcBef>
                <a:spcPts val="0"/>
              </a:spcBef>
              <a:spcAft>
                <a:spcPts val="0"/>
              </a:spcAft>
              <a:buSzPts val="6200"/>
              <a:buNone/>
              <a:defRPr sz="8266"/>
            </a:lvl8pPr>
            <a:lvl9pPr lvl="8" algn="r" rtl="0">
              <a:spcBef>
                <a:spcPts val="0"/>
              </a:spcBef>
              <a:spcAft>
                <a:spcPts val="0"/>
              </a:spcAft>
              <a:buSzPts val="6200"/>
              <a:buNone/>
              <a:defRPr sz="8266"/>
            </a:lvl9pPr>
          </a:lstStyle>
          <a:p>
            <a:r>
              <a:t>xx%</a:t>
            </a:r>
          </a:p>
        </p:txBody>
      </p:sp>
      <p:sp>
        <p:nvSpPr>
          <p:cNvPr id="1883" name="Google Shape;1883;p29"/>
          <p:cNvSpPr txBox="1">
            <a:spLocks noGrp="1"/>
          </p:cNvSpPr>
          <p:nvPr>
            <p:ph type="subTitle" idx="5"/>
          </p:nvPr>
        </p:nvSpPr>
        <p:spPr>
          <a:xfrm>
            <a:off x="2358151" y="2306656"/>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884" name="Google Shape;1884;p29"/>
          <p:cNvSpPr txBox="1">
            <a:spLocks noGrp="1"/>
          </p:cNvSpPr>
          <p:nvPr>
            <p:ph type="title" idx="6" hasCustomPrompt="1"/>
          </p:nvPr>
        </p:nvSpPr>
        <p:spPr>
          <a:xfrm>
            <a:off x="2358177" y="3504611"/>
            <a:ext cx="3469600" cy="15868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algn="r" rtl="0">
              <a:spcBef>
                <a:spcPts val="0"/>
              </a:spcBef>
              <a:spcAft>
                <a:spcPts val="0"/>
              </a:spcAft>
              <a:buSzPts val="6200"/>
              <a:buNone/>
              <a:defRPr sz="8266"/>
            </a:lvl2pPr>
            <a:lvl3pPr lvl="2" algn="r" rtl="0">
              <a:spcBef>
                <a:spcPts val="0"/>
              </a:spcBef>
              <a:spcAft>
                <a:spcPts val="0"/>
              </a:spcAft>
              <a:buSzPts val="6200"/>
              <a:buNone/>
              <a:defRPr sz="8266"/>
            </a:lvl3pPr>
            <a:lvl4pPr lvl="3" algn="r" rtl="0">
              <a:spcBef>
                <a:spcPts val="0"/>
              </a:spcBef>
              <a:spcAft>
                <a:spcPts val="0"/>
              </a:spcAft>
              <a:buSzPts val="6200"/>
              <a:buNone/>
              <a:defRPr sz="8266"/>
            </a:lvl4pPr>
            <a:lvl5pPr lvl="4" algn="r" rtl="0">
              <a:spcBef>
                <a:spcPts val="0"/>
              </a:spcBef>
              <a:spcAft>
                <a:spcPts val="0"/>
              </a:spcAft>
              <a:buSzPts val="6200"/>
              <a:buNone/>
              <a:defRPr sz="8266"/>
            </a:lvl5pPr>
            <a:lvl6pPr lvl="5" algn="r" rtl="0">
              <a:spcBef>
                <a:spcPts val="0"/>
              </a:spcBef>
              <a:spcAft>
                <a:spcPts val="0"/>
              </a:spcAft>
              <a:buSzPts val="6200"/>
              <a:buNone/>
              <a:defRPr sz="8266"/>
            </a:lvl6pPr>
            <a:lvl7pPr lvl="6" algn="r" rtl="0">
              <a:spcBef>
                <a:spcPts val="0"/>
              </a:spcBef>
              <a:spcAft>
                <a:spcPts val="0"/>
              </a:spcAft>
              <a:buSzPts val="6200"/>
              <a:buNone/>
              <a:defRPr sz="8266"/>
            </a:lvl7pPr>
            <a:lvl8pPr lvl="7" algn="r" rtl="0">
              <a:spcBef>
                <a:spcPts val="0"/>
              </a:spcBef>
              <a:spcAft>
                <a:spcPts val="0"/>
              </a:spcAft>
              <a:buSzPts val="6200"/>
              <a:buNone/>
              <a:defRPr sz="8266"/>
            </a:lvl8pPr>
            <a:lvl9pPr lvl="8" algn="r" rtl="0">
              <a:spcBef>
                <a:spcPts val="0"/>
              </a:spcBef>
              <a:spcAft>
                <a:spcPts val="0"/>
              </a:spcAft>
              <a:buSzPts val="6200"/>
              <a:buNone/>
              <a:defRPr sz="8266"/>
            </a:lvl9pPr>
          </a:lstStyle>
          <a:p>
            <a:r>
              <a:t>xx%</a:t>
            </a:r>
          </a:p>
        </p:txBody>
      </p:sp>
      <p:sp>
        <p:nvSpPr>
          <p:cNvPr id="1885" name="Google Shape;1885;p29"/>
          <p:cNvSpPr txBox="1">
            <a:spLocks noGrp="1"/>
          </p:cNvSpPr>
          <p:nvPr>
            <p:ph type="subTitle" idx="7"/>
          </p:nvPr>
        </p:nvSpPr>
        <p:spPr>
          <a:xfrm>
            <a:off x="2358151" y="5091000"/>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1886" name="Google Shape;1886;p29"/>
          <p:cNvGrpSpPr/>
          <p:nvPr/>
        </p:nvGrpSpPr>
        <p:grpSpPr>
          <a:xfrm>
            <a:off x="-274639" y="0"/>
            <a:ext cx="12631733" cy="8137507"/>
            <a:chOff x="-205979" y="0"/>
            <a:chExt cx="9473800" cy="6103130"/>
          </a:xfrm>
        </p:grpSpPr>
        <p:sp>
          <p:nvSpPr>
            <p:cNvPr id="1887" name="Google Shape;1887;p29"/>
            <p:cNvSpPr/>
            <p:nvPr/>
          </p:nvSpPr>
          <p:spPr>
            <a:xfrm rot="5400000">
              <a:off x="-1757202" y="1757197"/>
              <a:ext cx="5181124" cy="1666730"/>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29"/>
            <p:cNvSpPr/>
            <p:nvPr/>
          </p:nvSpPr>
          <p:spPr>
            <a:xfrm rot="-5400000" flipH="1">
              <a:off x="5720073" y="1757197"/>
              <a:ext cx="5181124" cy="1666730"/>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29"/>
            <p:cNvSpPr/>
            <p:nvPr/>
          </p:nvSpPr>
          <p:spPr>
            <a:xfrm>
              <a:off x="3756012" y="5400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890" name="Google Shape;1890;p29"/>
            <p:cNvGrpSpPr/>
            <p:nvPr/>
          </p:nvGrpSpPr>
          <p:grpSpPr>
            <a:xfrm>
              <a:off x="-205979" y="4451245"/>
              <a:ext cx="9473800" cy="1651885"/>
              <a:chOff x="2200235" y="3803690"/>
              <a:chExt cx="4618888" cy="1651885"/>
            </a:xfrm>
          </p:grpSpPr>
          <p:sp>
            <p:nvSpPr>
              <p:cNvPr id="1891" name="Google Shape;1891;p29"/>
              <p:cNvSpPr/>
              <p:nvPr/>
            </p:nvSpPr>
            <p:spPr>
              <a:xfrm rot="-209802">
                <a:off x="4171744" y="4416006"/>
                <a:ext cx="85665" cy="100475"/>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29"/>
              <p:cNvSpPr/>
              <p:nvPr/>
            </p:nvSpPr>
            <p:spPr>
              <a:xfrm rot="-209802">
                <a:off x="2238013" y="3940959"/>
                <a:ext cx="4543332" cy="1377347"/>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29"/>
              <p:cNvSpPr/>
              <p:nvPr/>
            </p:nvSpPr>
            <p:spPr>
              <a:xfrm rot="-209802">
                <a:off x="5211917" y="4103498"/>
                <a:ext cx="92386" cy="102348"/>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29"/>
              <p:cNvSpPr/>
              <p:nvPr/>
            </p:nvSpPr>
            <p:spPr>
              <a:xfrm rot="-209802">
                <a:off x="5005904" y="4085099"/>
                <a:ext cx="62031" cy="83013"/>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29"/>
              <p:cNvSpPr/>
              <p:nvPr/>
            </p:nvSpPr>
            <p:spPr>
              <a:xfrm rot="-209802">
                <a:off x="3711400" y="3933056"/>
                <a:ext cx="92496" cy="102348"/>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29"/>
              <p:cNvSpPr/>
              <p:nvPr/>
            </p:nvSpPr>
            <p:spPr>
              <a:xfrm rot="-209802">
                <a:off x="2334408" y="4056491"/>
                <a:ext cx="98501" cy="105157"/>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29"/>
              <p:cNvSpPr/>
              <p:nvPr/>
            </p:nvSpPr>
            <p:spPr>
              <a:xfrm rot="-209802">
                <a:off x="3832075" y="3957321"/>
                <a:ext cx="62527" cy="86208"/>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29"/>
              <p:cNvSpPr/>
              <p:nvPr/>
            </p:nvSpPr>
            <p:spPr>
              <a:xfrm rot="-209802">
                <a:off x="4987528" y="4385863"/>
                <a:ext cx="231984" cy="113971"/>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29"/>
              <p:cNvSpPr/>
              <p:nvPr/>
            </p:nvSpPr>
            <p:spPr>
              <a:xfrm rot="-209802">
                <a:off x="5220215" y="4236904"/>
                <a:ext cx="170449" cy="84831"/>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29"/>
              <p:cNvSpPr/>
              <p:nvPr/>
            </p:nvSpPr>
            <p:spPr>
              <a:xfrm rot="-209802">
                <a:off x="3215560" y="4549547"/>
                <a:ext cx="170338" cy="84831"/>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29"/>
              <p:cNvSpPr/>
              <p:nvPr/>
            </p:nvSpPr>
            <p:spPr>
              <a:xfrm rot="-209802">
                <a:off x="4001143" y="4096842"/>
                <a:ext cx="239256" cy="94746"/>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29"/>
              <p:cNvSpPr/>
              <p:nvPr/>
            </p:nvSpPr>
            <p:spPr>
              <a:xfrm rot="-209802">
                <a:off x="3590640" y="4337620"/>
                <a:ext cx="239972" cy="74475"/>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29"/>
              <p:cNvSpPr/>
              <p:nvPr/>
            </p:nvSpPr>
            <p:spPr>
              <a:xfrm rot="-209802">
                <a:off x="3810117" y="4406111"/>
                <a:ext cx="275726" cy="127026"/>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29"/>
              <p:cNvSpPr/>
              <p:nvPr/>
            </p:nvSpPr>
            <p:spPr>
              <a:xfrm rot="-209802">
                <a:off x="4951263" y="4539821"/>
                <a:ext cx="34266" cy="59437"/>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9"/>
              <p:cNvSpPr/>
              <p:nvPr/>
            </p:nvSpPr>
            <p:spPr>
              <a:xfrm rot="-209802">
                <a:off x="4993547" y="4515580"/>
                <a:ext cx="24625" cy="74089"/>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9"/>
              <p:cNvSpPr/>
              <p:nvPr/>
            </p:nvSpPr>
            <p:spPr>
              <a:xfrm rot="-209802">
                <a:off x="3139663" y="4316759"/>
                <a:ext cx="34321" cy="59437"/>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9"/>
              <p:cNvSpPr/>
              <p:nvPr/>
            </p:nvSpPr>
            <p:spPr>
              <a:xfrm rot="-209802">
                <a:off x="3181945" y="4292465"/>
                <a:ext cx="24625" cy="74145"/>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9"/>
              <p:cNvSpPr/>
              <p:nvPr/>
            </p:nvSpPr>
            <p:spPr>
              <a:xfrm rot="-209802">
                <a:off x="3697819" y="4666041"/>
                <a:ext cx="34266" cy="59492"/>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9"/>
              <p:cNvSpPr/>
              <p:nvPr/>
            </p:nvSpPr>
            <p:spPr>
              <a:xfrm rot="-209802">
                <a:off x="3740049" y="4641857"/>
                <a:ext cx="24680" cy="74089"/>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9"/>
              <p:cNvSpPr/>
              <p:nvPr/>
            </p:nvSpPr>
            <p:spPr>
              <a:xfrm rot="-209802">
                <a:off x="3519233" y="4386390"/>
                <a:ext cx="34266" cy="59492"/>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9"/>
              <p:cNvSpPr/>
              <p:nvPr/>
            </p:nvSpPr>
            <p:spPr>
              <a:xfrm rot="-209802">
                <a:off x="3561573" y="4362200"/>
                <a:ext cx="24625" cy="74089"/>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9"/>
              <p:cNvSpPr/>
              <p:nvPr/>
            </p:nvSpPr>
            <p:spPr>
              <a:xfrm rot="-209802">
                <a:off x="3147273" y="4835948"/>
                <a:ext cx="34266" cy="59382"/>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9"/>
              <p:cNvSpPr/>
              <p:nvPr/>
            </p:nvSpPr>
            <p:spPr>
              <a:xfrm rot="-209802">
                <a:off x="3189553" y="4811597"/>
                <a:ext cx="24625" cy="74145"/>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9"/>
              <p:cNvSpPr/>
              <p:nvPr/>
            </p:nvSpPr>
            <p:spPr>
              <a:xfrm rot="-209802">
                <a:off x="5506975" y="4331692"/>
                <a:ext cx="35919" cy="62962"/>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29"/>
              <p:cNvSpPr/>
              <p:nvPr/>
            </p:nvSpPr>
            <p:spPr>
              <a:xfrm rot="-209802">
                <a:off x="5551230" y="4305803"/>
                <a:ext cx="25727" cy="78606"/>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29"/>
              <p:cNvSpPr/>
              <p:nvPr/>
            </p:nvSpPr>
            <p:spPr>
              <a:xfrm rot="-209802">
                <a:off x="3945042" y="4319736"/>
                <a:ext cx="39995" cy="57013"/>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9"/>
              <p:cNvSpPr/>
              <p:nvPr/>
            </p:nvSpPr>
            <p:spPr>
              <a:xfrm rot="-209802">
                <a:off x="3918625" y="4293551"/>
                <a:ext cx="18345" cy="74585"/>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9"/>
              <p:cNvSpPr/>
              <p:nvPr/>
            </p:nvSpPr>
            <p:spPr>
              <a:xfrm rot="-209802">
                <a:off x="5263009" y="4335323"/>
                <a:ext cx="40050" cy="56958"/>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29"/>
              <p:cNvSpPr/>
              <p:nvPr/>
            </p:nvSpPr>
            <p:spPr>
              <a:xfrm rot="-209802">
                <a:off x="5236642" y="4309085"/>
                <a:ext cx="18235" cy="74475"/>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29"/>
              <p:cNvSpPr/>
              <p:nvPr/>
            </p:nvSpPr>
            <p:spPr>
              <a:xfrm rot="-209802">
                <a:off x="5326552" y="4591155"/>
                <a:ext cx="40050" cy="56958"/>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9"/>
              <p:cNvSpPr/>
              <p:nvPr/>
            </p:nvSpPr>
            <p:spPr>
              <a:xfrm rot="-209802">
                <a:off x="5300188" y="4564970"/>
                <a:ext cx="18290" cy="74475"/>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2" name="Google Shape;1922;p29"/>
            <p:cNvSpPr/>
            <p:nvPr/>
          </p:nvSpPr>
          <p:spPr>
            <a:xfrm>
              <a:off x="4825974" y="128042"/>
              <a:ext cx="1060691" cy="54202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5839840"/>
      </p:ext>
    </p:extLst>
  </p:cSld>
  <p:clrMapOvr>
    <a:masterClrMapping/>
  </p:clrMapOvr>
  <p:transition spd="slow">
    <p:wip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923"/>
        <p:cNvGrpSpPr/>
        <p:nvPr/>
      </p:nvGrpSpPr>
      <p:grpSpPr>
        <a:xfrm>
          <a:off x="0" y="0"/>
          <a:ext cx="0" cy="0"/>
          <a:chOff x="0" y="0"/>
          <a:chExt cx="0" cy="0"/>
        </a:xfrm>
      </p:grpSpPr>
      <p:sp>
        <p:nvSpPr>
          <p:cNvPr id="1924" name="Google Shape;1924;p30"/>
          <p:cNvSpPr txBox="1">
            <a:spLocks noGrp="1"/>
          </p:cNvSpPr>
          <p:nvPr>
            <p:ph type="subTitle" idx="1"/>
          </p:nvPr>
        </p:nvSpPr>
        <p:spPr>
          <a:xfrm>
            <a:off x="1124300" y="4291833"/>
            <a:ext cx="32196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5" name="Google Shape;1925;p30"/>
          <p:cNvSpPr txBox="1">
            <a:spLocks noGrp="1"/>
          </p:cNvSpPr>
          <p:nvPr>
            <p:ph type="subTitle" idx="2"/>
          </p:nvPr>
        </p:nvSpPr>
        <p:spPr>
          <a:xfrm>
            <a:off x="7848100" y="4291833"/>
            <a:ext cx="32196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6" name="Google Shape;1926;p30"/>
          <p:cNvSpPr txBox="1">
            <a:spLocks noGrp="1"/>
          </p:cNvSpPr>
          <p:nvPr>
            <p:ph type="title" hasCustomPrompt="1"/>
          </p:nvPr>
        </p:nvSpPr>
        <p:spPr>
          <a:xfrm>
            <a:off x="1772067" y="2692033"/>
            <a:ext cx="1924000" cy="10136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4000"/>
              <a:buNone/>
              <a:defRPr sz="5333">
                <a:solidFill>
                  <a:schemeClr val="lt1"/>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927" name="Google Shape;1927;p30"/>
          <p:cNvSpPr txBox="1">
            <a:spLocks noGrp="1"/>
          </p:cNvSpPr>
          <p:nvPr>
            <p:ph type="title" idx="3" hasCustomPrompt="1"/>
          </p:nvPr>
        </p:nvSpPr>
        <p:spPr>
          <a:xfrm>
            <a:off x="8495800" y="2692033"/>
            <a:ext cx="1924000" cy="10136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4000"/>
              <a:buNone/>
              <a:defRPr sz="5333">
                <a:solidFill>
                  <a:schemeClr val="accent4"/>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928" name="Google Shape;1928;p30"/>
          <p:cNvSpPr txBox="1">
            <a:spLocks noGrp="1"/>
          </p:cNvSpPr>
          <p:nvPr>
            <p:ph type="subTitle" idx="4"/>
          </p:nvPr>
        </p:nvSpPr>
        <p:spPr>
          <a:xfrm>
            <a:off x="1124300" y="3669033"/>
            <a:ext cx="32196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929" name="Google Shape;1929;p30"/>
          <p:cNvSpPr txBox="1">
            <a:spLocks noGrp="1"/>
          </p:cNvSpPr>
          <p:nvPr>
            <p:ph type="subTitle" idx="5"/>
          </p:nvPr>
        </p:nvSpPr>
        <p:spPr>
          <a:xfrm>
            <a:off x="7848100" y="3669033"/>
            <a:ext cx="32196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930" name="Google Shape;1930;p30"/>
          <p:cNvSpPr txBox="1">
            <a:spLocks noGrp="1"/>
          </p:cNvSpPr>
          <p:nvPr>
            <p:ph type="title" idx="6"/>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31" name="Google Shape;1931;p30"/>
          <p:cNvGrpSpPr/>
          <p:nvPr/>
        </p:nvGrpSpPr>
        <p:grpSpPr>
          <a:xfrm>
            <a:off x="-379778" y="176544"/>
            <a:ext cx="13080495" cy="7792945"/>
            <a:chOff x="-284834" y="132407"/>
            <a:chExt cx="9810371" cy="5844709"/>
          </a:xfrm>
        </p:grpSpPr>
        <p:grpSp>
          <p:nvGrpSpPr>
            <p:cNvPr id="1932" name="Google Shape;1932;p30"/>
            <p:cNvGrpSpPr/>
            <p:nvPr/>
          </p:nvGrpSpPr>
          <p:grpSpPr>
            <a:xfrm>
              <a:off x="5389970" y="4252632"/>
              <a:ext cx="3764636" cy="1175402"/>
              <a:chOff x="2132353" y="3387432"/>
              <a:chExt cx="3764636" cy="1175402"/>
            </a:xfrm>
          </p:grpSpPr>
          <p:sp>
            <p:nvSpPr>
              <p:cNvPr id="1933" name="Google Shape;1933;p30"/>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30"/>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30"/>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30"/>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30"/>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30"/>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30"/>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30"/>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30"/>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30"/>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30"/>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30"/>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30"/>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30"/>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30"/>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30"/>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9" name="Google Shape;1949;p30"/>
            <p:cNvGrpSpPr/>
            <p:nvPr/>
          </p:nvGrpSpPr>
          <p:grpSpPr>
            <a:xfrm>
              <a:off x="-10616" y="4487881"/>
              <a:ext cx="5447326" cy="1489235"/>
              <a:chOff x="626075" y="3657856"/>
              <a:chExt cx="5447326" cy="1489235"/>
            </a:xfrm>
          </p:grpSpPr>
          <p:sp>
            <p:nvSpPr>
              <p:cNvPr id="1950" name="Google Shape;1950;p30"/>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30"/>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30"/>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30"/>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30"/>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30"/>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30"/>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30"/>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30"/>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30"/>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30"/>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30"/>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30"/>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30"/>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30"/>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30"/>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30"/>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30"/>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30"/>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30"/>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30"/>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30"/>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30"/>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30"/>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30"/>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30"/>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30"/>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30"/>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8" name="Google Shape;1978;p30"/>
            <p:cNvGrpSpPr/>
            <p:nvPr/>
          </p:nvGrpSpPr>
          <p:grpSpPr>
            <a:xfrm>
              <a:off x="8727708" y="1417328"/>
              <a:ext cx="246464" cy="231319"/>
              <a:chOff x="5946283" y="1650903"/>
              <a:chExt cx="246464" cy="231319"/>
            </a:xfrm>
          </p:grpSpPr>
          <p:sp>
            <p:nvSpPr>
              <p:cNvPr id="1979" name="Google Shape;1979;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1" name="Google Shape;1981;p30"/>
            <p:cNvSpPr/>
            <p:nvPr/>
          </p:nvSpPr>
          <p:spPr>
            <a:xfrm>
              <a:off x="120162" y="13267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82" name="Google Shape;1982;p30"/>
            <p:cNvGrpSpPr/>
            <p:nvPr/>
          </p:nvGrpSpPr>
          <p:grpSpPr>
            <a:xfrm>
              <a:off x="398284" y="1882229"/>
              <a:ext cx="497474" cy="403112"/>
              <a:chOff x="7109370" y="3456528"/>
              <a:chExt cx="364958" cy="295732"/>
            </a:xfrm>
          </p:grpSpPr>
          <p:sp>
            <p:nvSpPr>
              <p:cNvPr id="1983" name="Google Shape;1983;p30"/>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30"/>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30"/>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30"/>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30"/>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88" name="Google Shape;1988;p30"/>
            <p:cNvGrpSpPr/>
            <p:nvPr/>
          </p:nvGrpSpPr>
          <p:grpSpPr>
            <a:xfrm>
              <a:off x="8104784" y="3975202"/>
              <a:ext cx="548896" cy="601490"/>
              <a:chOff x="7969377" y="2856516"/>
              <a:chExt cx="402682" cy="441266"/>
            </a:xfrm>
          </p:grpSpPr>
          <p:sp>
            <p:nvSpPr>
              <p:cNvPr id="1989" name="Google Shape;1989;p3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3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3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3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3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3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3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3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3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3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3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0" name="Google Shape;2000;p30"/>
            <p:cNvGrpSpPr/>
            <p:nvPr/>
          </p:nvGrpSpPr>
          <p:grpSpPr>
            <a:xfrm>
              <a:off x="2104377" y="4214441"/>
              <a:ext cx="365496" cy="565595"/>
              <a:chOff x="7706772" y="521151"/>
              <a:chExt cx="268136" cy="414933"/>
            </a:xfrm>
          </p:grpSpPr>
          <p:sp>
            <p:nvSpPr>
              <p:cNvPr id="2001" name="Google Shape;2001;p30"/>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30"/>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30"/>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30"/>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30"/>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30"/>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7" name="Google Shape;2007;p30"/>
            <p:cNvGrpSpPr/>
            <p:nvPr/>
          </p:nvGrpSpPr>
          <p:grpSpPr>
            <a:xfrm>
              <a:off x="8589683" y="3245728"/>
              <a:ext cx="246464" cy="231319"/>
              <a:chOff x="5946283" y="1650903"/>
              <a:chExt cx="246464" cy="231319"/>
            </a:xfrm>
          </p:grpSpPr>
          <p:sp>
            <p:nvSpPr>
              <p:cNvPr id="2008" name="Google Shape;2008;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0" name="Google Shape;2010;p30"/>
            <p:cNvGrpSpPr/>
            <p:nvPr/>
          </p:nvGrpSpPr>
          <p:grpSpPr>
            <a:xfrm>
              <a:off x="86208" y="800053"/>
              <a:ext cx="246464" cy="231319"/>
              <a:chOff x="5946283" y="1650903"/>
              <a:chExt cx="246464" cy="231319"/>
            </a:xfrm>
          </p:grpSpPr>
          <p:sp>
            <p:nvSpPr>
              <p:cNvPr id="2011" name="Google Shape;2011;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3" name="Google Shape;2013;p30"/>
            <p:cNvGrpSpPr/>
            <p:nvPr/>
          </p:nvGrpSpPr>
          <p:grpSpPr>
            <a:xfrm>
              <a:off x="182858" y="2484028"/>
              <a:ext cx="246464" cy="231319"/>
              <a:chOff x="5946283" y="1650903"/>
              <a:chExt cx="246464" cy="231319"/>
            </a:xfrm>
          </p:grpSpPr>
          <p:sp>
            <p:nvSpPr>
              <p:cNvPr id="2014" name="Google Shape;2014;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16" name="Google Shape;2016;p30"/>
            <p:cNvSpPr/>
            <p:nvPr/>
          </p:nvSpPr>
          <p:spPr>
            <a:xfrm>
              <a:off x="-284834" y="3785532"/>
              <a:ext cx="914096" cy="46709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30"/>
            <p:cNvSpPr/>
            <p:nvPr/>
          </p:nvSpPr>
          <p:spPr>
            <a:xfrm>
              <a:off x="8611441" y="1922407"/>
              <a:ext cx="914096" cy="46709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30"/>
            <p:cNvSpPr/>
            <p:nvPr/>
          </p:nvSpPr>
          <p:spPr>
            <a:xfrm>
              <a:off x="7567337" y="1324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55609050"/>
      </p:ext>
    </p:extLst>
  </p:cSld>
  <p:clrMapOvr>
    <a:masterClrMapping/>
  </p:clrMapOvr>
  <p:transition spd="slow">
    <p:wip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019"/>
        <p:cNvGrpSpPr/>
        <p:nvPr/>
      </p:nvGrpSpPr>
      <p:grpSpPr>
        <a:xfrm>
          <a:off x="0" y="0"/>
          <a:ext cx="0" cy="0"/>
          <a:chOff x="0" y="0"/>
          <a:chExt cx="0" cy="0"/>
        </a:xfrm>
      </p:grpSpPr>
      <p:sp>
        <p:nvSpPr>
          <p:cNvPr id="2020" name="Google Shape;2020;p31"/>
          <p:cNvSpPr txBox="1">
            <a:spLocks noGrp="1"/>
          </p:cNvSpPr>
          <p:nvPr>
            <p:ph type="ctrTitle"/>
          </p:nvPr>
        </p:nvSpPr>
        <p:spPr>
          <a:xfrm>
            <a:off x="960000" y="720000"/>
            <a:ext cx="4288800" cy="1517600"/>
          </a:xfrm>
          <a:prstGeom prst="rect">
            <a:avLst/>
          </a:prstGeom>
          <a:noFill/>
          <a:ln>
            <a:noFill/>
          </a:ln>
        </p:spPr>
        <p:txBody>
          <a:bodyPr spcFirstLastPara="1" wrap="square" lIns="91425" tIns="91425" rIns="91425" bIns="91425" anchor="b" anchorCtr="0">
            <a:noAutofit/>
          </a:bodyPr>
          <a:lstStyle>
            <a:lvl1pPr lvl="0" algn="l" rtl="0">
              <a:spcBef>
                <a:spcPts val="0"/>
              </a:spcBef>
              <a:spcAft>
                <a:spcPts val="0"/>
              </a:spcAft>
              <a:buSzPts val="5200"/>
              <a:buNone/>
              <a:defRPr sz="8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021" name="Google Shape;2021;p31"/>
          <p:cNvSpPr txBox="1">
            <a:spLocks noGrp="1"/>
          </p:cNvSpPr>
          <p:nvPr>
            <p:ph type="subTitle" idx="1"/>
          </p:nvPr>
        </p:nvSpPr>
        <p:spPr>
          <a:xfrm>
            <a:off x="960000" y="2987967"/>
            <a:ext cx="4288800" cy="151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3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2" name="Google Shape;2022;p31"/>
          <p:cNvSpPr txBox="1">
            <a:spLocks noGrp="1"/>
          </p:cNvSpPr>
          <p:nvPr>
            <p:ph type="subTitle" idx="2"/>
          </p:nvPr>
        </p:nvSpPr>
        <p:spPr>
          <a:xfrm rot="-1283">
            <a:off x="960000" y="5578929"/>
            <a:ext cx="4288800" cy="558400"/>
          </a:xfrm>
          <a:prstGeom prst="rect">
            <a:avLst/>
          </a:prstGeom>
          <a:solidFill>
            <a:schemeClr val="lt2"/>
          </a:solid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3" name="Google Shape;2023;p31"/>
          <p:cNvSpPr txBox="1"/>
          <p:nvPr/>
        </p:nvSpPr>
        <p:spPr>
          <a:xfrm>
            <a:off x="960000" y="4467757"/>
            <a:ext cx="4288800" cy="1001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467" b="1">
                <a:solidFill>
                  <a:schemeClr val="dk1"/>
                </a:solidFill>
                <a:latin typeface="Bellota Text"/>
                <a:ea typeface="Bellota Text"/>
                <a:cs typeface="Bellota Text"/>
                <a:sym typeface="Bellota Text"/>
              </a:rPr>
              <a:t>CREDITS:</a:t>
            </a:r>
            <a:r>
              <a:rPr lang="en" sz="1467">
                <a:solidFill>
                  <a:schemeClr val="dk1"/>
                </a:solidFill>
                <a:latin typeface="Bellota Text"/>
                <a:ea typeface="Bellota Text"/>
                <a:cs typeface="Bellota Text"/>
                <a:sym typeface="Bellota Text"/>
              </a:rPr>
              <a:t> This presentation template was created by </a:t>
            </a:r>
            <a:r>
              <a:rPr lang="en" sz="1467" b="1">
                <a:solidFill>
                  <a:schemeClr val="dk1"/>
                </a:solidFill>
                <a:uFill>
                  <a:noFill/>
                </a:uFill>
                <a:latin typeface="Bellota Text"/>
                <a:ea typeface="Bellota Text"/>
                <a:cs typeface="Bellota Text"/>
                <a:sym typeface="Bellota Text"/>
                <a:hlinkClick r:id="rId2">
                  <a:extLst>
                    <a:ext uri="{A12FA001-AC4F-418D-AE19-62706E023703}">
                      <ahyp:hlinkClr xmlns:ahyp="http://schemas.microsoft.com/office/drawing/2018/hyperlinkcolor" xmlns="" val="tx"/>
                    </a:ext>
                  </a:extLst>
                </a:hlinkClick>
              </a:rPr>
              <a:t>Slidesgo</a:t>
            </a:r>
            <a:r>
              <a:rPr lang="en" sz="1467" b="1">
                <a:solidFill>
                  <a:schemeClr val="dk1"/>
                </a:solidFill>
                <a:latin typeface="Bellota Text"/>
                <a:ea typeface="Bellota Text"/>
                <a:cs typeface="Bellota Text"/>
                <a:sym typeface="Bellota Text"/>
              </a:rPr>
              <a:t>,</a:t>
            </a:r>
            <a:r>
              <a:rPr lang="en" sz="1467">
                <a:solidFill>
                  <a:schemeClr val="dk1"/>
                </a:solidFill>
                <a:latin typeface="Bellota Text"/>
                <a:ea typeface="Bellota Text"/>
                <a:cs typeface="Bellota Text"/>
                <a:sym typeface="Bellota Text"/>
              </a:rPr>
              <a:t> and includes icons by </a:t>
            </a:r>
            <a:r>
              <a:rPr lang="en" sz="1467" b="1">
                <a:solidFill>
                  <a:schemeClr val="dk1"/>
                </a:solidFill>
                <a:uFill>
                  <a:noFill/>
                </a:uFill>
                <a:latin typeface="Bellota Text"/>
                <a:ea typeface="Bellota Text"/>
                <a:cs typeface="Bellota Text"/>
                <a:sym typeface="Bellota Text"/>
                <a:hlinkClick r:id="rId3">
                  <a:extLst>
                    <a:ext uri="{A12FA001-AC4F-418D-AE19-62706E023703}">
                      <ahyp:hlinkClr xmlns:ahyp="http://schemas.microsoft.com/office/drawing/2018/hyperlinkcolor" xmlns="" val="tx"/>
                    </a:ext>
                  </a:extLst>
                </a:hlinkClick>
              </a:rPr>
              <a:t>Flaticon</a:t>
            </a:r>
            <a:r>
              <a:rPr lang="en" sz="1467" b="1">
                <a:solidFill>
                  <a:schemeClr val="dk1"/>
                </a:solidFill>
                <a:latin typeface="Bellota Text"/>
                <a:ea typeface="Bellota Text"/>
                <a:cs typeface="Bellota Text"/>
                <a:sym typeface="Bellota Text"/>
              </a:rPr>
              <a:t>,</a:t>
            </a:r>
            <a:r>
              <a:rPr lang="en" sz="1467">
                <a:solidFill>
                  <a:schemeClr val="dk1"/>
                </a:solidFill>
                <a:latin typeface="Bellota Text"/>
                <a:ea typeface="Bellota Text"/>
                <a:cs typeface="Bellota Text"/>
                <a:sym typeface="Bellota Text"/>
              </a:rPr>
              <a:t> and infographics &amp; images by </a:t>
            </a:r>
            <a:r>
              <a:rPr lang="en" sz="1467" b="1">
                <a:solidFill>
                  <a:schemeClr val="dk1"/>
                </a:solidFill>
                <a:uFill>
                  <a:noFill/>
                </a:uFill>
                <a:latin typeface="Bellota Text"/>
                <a:ea typeface="Bellota Text"/>
                <a:cs typeface="Bellota Text"/>
                <a:sym typeface="Bellota Text"/>
                <a:hlinkClick r:id="rId4">
                  <a:extLst>
                    <a:ext uri="{A12FA001-AC4F-418D-AE19-62706E023703}">
                      <ahyp:hlinkClr xmlns:ahyp="http://schemas.microsoft.com/office/drawing/2018/hyperlinkcolor" xmlns="" val="tx"/>
                    </a:ext>
                  </a:extLst>
                </a:hlinkClick>
              </a:rPr>
              <a:t>Freepik</a:t>
            </a:r>
            <a:endParaRPr sz="1467" b="1">
              <a:solidFill>
                <a:schemeClr val="dk1"/>
              </a:solidFill>
              <a:latin typeface="Bellota Text"/>
              <a:ea typeface="Bellota Text"/>
              <a:cs typeface="Bellota Text"/>
              <a:sym typeface="Bellota Text"/>
            </a:endParaRPr>
          </a:p>
        </p:txBody>
      </p:sp>
      <p:grpSp>
        <p:nvGrpSpPr>
          <p:cNvPr id="2024" name="Google Shape;2024;p31"/>
          <p:cNvGrpSpPr/>
          <p:nvPr/>
        </p:nvGrpSpPr>
        <p:grpSpPr>
          <a:xfrm>
            <a:off x="4078507" y="3317094"/>
            <a:ext cx="8503231" cy="4994540"/>
            <a:chOff x="3058880" y="2487820"/>
            <a:chExt cx="6377423" cy="3745905"/>
          </a:xfrm>
        </p:grpSpPr>
        <p:sp>
          <p:nvSpPr>
            <p:cNvPr id="2025" name="Google Shape;2025;p31"/>
            <p:cNvSpPr/>
            <p:nvPr/>
          </p:nvSpPr>
          <p:spPr>
            <a:xfrm>
              <a:off x="7884729" y="2487820"/>
              <a:ext cx="1479976" cy="1906643"/>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26" name="Google Shape;2026;p31"/>
            <p:cNvGrpSpPr/>
            <p:nvPr/>
          </p:nvGrpSpPr>
          <p:grpSpPr>
            <a:xfrm>
              <a:off x="3058880" y="4063270"/>
              <a:ext cx="6377423" cy="2170454"/>
              <a:chOff x="715728" y="1849983"/>
              <a:chExt cx="3985391" cy="1356364"/>
            </a:xfrm>
          </p:grpSpPr>
          <p:sp>
            <p:nvSpPr>
              <p:cNvPr id="2027" name="Google Shape;2027;p31"/>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31"/>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31"/>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31"/>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31"/>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31"/>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31"/>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31"/>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31"/>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31"/>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31"/>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31"/>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1"/>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1"/>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1"/>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1"/>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1"/>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1"/>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1"/>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1"/>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1"/>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1"/>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1"/>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50" name="Google Shape;2050;p31"/>
          <p:cNvGrpSpPr/>
          <p:nvPr/>
        </p:nvGrpSpPr>
        <p:grpSpPr>
          <a:xfrm>
            <a:off x="7077311" y="411589"/>
            <a:ext cx="328619" cy="308425"/>
            <a:chOff x="5946283" y="1650903"/>
            <a:chExt cx="246464" cy="231319"/>
          </a:xfrm>
        </p:grpSpPr>
        <p:sp>
          <p:nvSpPr>
            <p:cNvPr id="2051" name="Google Shape;2051;p3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3" name="Google Shape;2053;p31"/>
          <p:cNvGrpSpPr/>
          <p:nvPr/>
        </p:nvGrpSpPr>
        <p:grpSpPr>
          <a:xfrm>
            <a:off x="11261844" y="2577956"/>
            <a:ext cx="328619" cy="308425"/>
            <a:chOff x="5946283" y="1650903"/>
            <a:chExt cx="246464" cy="231319"/>
          </a:xfrm>
        </p:grpSpPr>
        <p:sp>
          <p:nvSpPr>
            <p:cNvPr id="2054" name="Google Shape;2054;p3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18291337"/>
      </p:ext>
    </p:extLst>
  </p:cSld>
  <p:clrMapOvr>
    <a:masterClrMapping/>
  </p:clrMapOvr>
  <p:transition spd="slow">
    <p:wip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056"/>
        <p:cNvGrpSpPr/>
        <p:nvPr/>
      </p:nvGrpSpPr>
      <p:grpSpPr>
        <a:xfrm>
          <a:off x="0" y="0"/>
          <a:ext cx="0" cy="0"/>
          <a:chOff x="0" y="0"/>
          <a:chExt cx="0" cy="0"/>
        </a:xfrm>
      </p:grpSpPr>
      <p:grpSp>
        <p:nvGrpSpPr>
          <p:cNvPr id="2057" name="Google Shape;2057;p32"/>
          <p:cNvGrpSpPr/>
          <p:nvPr/>
        </p:nvGrpSpPr>
        <p:grpSpPr>
          <a:xfrm>
            <a:off x="36" y="4"/>
            <a:ext cx="12191965" cy="6887888"/>
            <a:chOff x="27" y="3"/>
            <a:chExt cx="9143974" cy="5165916"/>
          </a:xfrm>
        </p:grpSpPr>
        <p:sp>
          <p:nvSpPr>
            <p:cNvPr id="2058" name="Google Shape;2058;p32"/>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2"/>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0" name="Google Shape;2060;p32"/>
          <p:cNvGrpSpPr/>
          <p:nvPr/>
        </p:nvGrpSpPr>
        <p:grpSpPr>
          <a:xfrm>
            <a:off x="1584706" y="1759115"/>
            <a:ext cx="2495293" cy="1461548"/>
            <a:chOff x="6479176" y="2546587"/>
            <a:chExt cx="992401" cy="581271"/>
          </a:xfrm>
        </p:grpSpPr>
        <p:sp>
          <p:nvSpPr>
            <p:cNvPr id="2061" name="Google Shape;2061;p32"/>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2"/>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2"/>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2"/>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2"/>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2"/>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7" name="Google Shape;2067;p32"/>
          <p:cNvGrpSpPr/>
          <p:nvPr/>
        </p:nvGrpSpPr>
        <p:grpSpPr>
          <a:xfrm>
            <a:off x="554011" y="1932138"/>
            <a:ext cx="328619" cy="308425"/>
            <a:chOff x="5946283" y="1650903"/>
            <a:chExt cx="246464" cy="231319"/>
          </a:xfrm>
        </p:grpSpPr>
        <p:sp>
          <p:nvSpPr>
            <p:cNvPr id="2068" name="Google Shape;2068;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0" name="Google Shape;2070;p32"/>
          <p:cNvSpPr/>
          <p:nvPr/>
        </p:nvSpPr>
        <p:spPr>
          <a:xfrm>
            <a:off x="2144417" y="1074477"/>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1" name="Google Shape;2071;p32"/>
          <p:cNvGrpSpPr/>
          <p:nvPr/>
        </p:nvGrpSpPr>
        <p:grpSpPr>
          <a:xfrm>
            <a:off x="778945" y="3271892"/>
            <a:ext cx="2771460" cy="2895235"/>
            <a:chOff x="7391346" y="1205004"/>
            <a:chExt cx="1237848" cy="1293131"/>
          </a:xfrm>
        </p:grpSpPr>
        <p:sp>
          <p:nvSpPr>
            <p:cNvPr id="2072" name="Google Shape;2072;p32"/>
            <p:cNvSpPr/>
            <p:nvPr/>
          </p:nvSpPr>
          <p:spPr>
            <a:xfrm>
              <a:off x="7391346" y="1205004"/>
              <a:ext cx="1237848" cy="1293131"/>
            </a:xfrm>
            <a:custGeom>
              <a:avLst/>
              <a:gdLst/>
              <a:ahLst/>
              <a:cxnLst/>
              <a:rect l="l" t="t" r="r" b="b"/>
              <a:pathLst>
                <a:path w="41410" h="43263" extrusionOk="0">
                  <a:moveTo>
                    <a:pt x="12872" y="1"/>
                  </a:moveTo>
                  <a:cubicBezTo>
                    <a:pt x="11093" y="1"/>
                    <a:pt x="10052" y="500"/>
                    <a:pt x="9445" y="1123"/>
                  </a:cubicBezTo>
                  <a:lnTo>
                    <a:pt x="9377" y="1123"/>
                  </a:lnTo>
                  <a:cubicBezTo>
                    <a:pt x="6455" y="1123"/>
                    <a:pt x="2750" y="4098"/>
                    <a:pt x="2168" y="8079"/>
                  </a:cubicBezTo>
                  <a:cubicBezTo>
                    <a:pt x="1677" y="11429"/>
                    <a:pt x="2756" y="14697"/>
                    <a:pt x="4895" y="16641"/>
                  </a:cubicBezTo>
                  <a:cubicBezTo>
                    <a:pt x="4790" y="17320"/>
                    <a:pt x="4894" y="18011"/>
                    <a:pt x="5220" y="18617"/>
                  </a:cubicBezTo>
                  <a:cubicBezTo>
                    <a:pt x="5495" y="19129"/>
                    <a:pt x="5912" y="19546"/>
                    <a:pt x="6413" y="19836"/>
                  </a:cubicBezTo>
                  <a:cubicBezTo>
                    <a:pt x="5155" y="20600"/>
                    <a:pt x="3772" y="21663"/>
                    <a:pt x="2818" y="23032"/>
                  </a:cubicBezTo>
                  <a:cubicBezTo>
                    <a:pt x="2486" y="23176"/>
                    <a:pt x="2222" y="23364"/>
                    <a:pt x="2019" y="23509"/>
                  </a:cubicBezTo>
                  <a:lnTo>
                    <a:pt x="2013" y="23513"/>
                  </a:lnTo>
                  <a:lnTo>
                    <a:pt x="1969" y="23513"/>
                  </a:lnTo>
                  <a:cubicBezTo>
                    <a:pt x="1697" y="23513"/>
                    <a:pt x="1447" y="23563"/>
                    <a:pt x="1203" y="23663"/>
                  </a:cubicBezTo>
                  <a:cubicBezTo>
                    <a:pt x="476" y="23962"/>
                    <a:pt x="29" y="24594"/>
                    <a:pt x="7" y="25351"/>
                  </a:cubicBezTo>
                  <a:cubicBezTo>
                    <a:pt x="2" y="25522"/>
                    <a:pt x="22" y="25701"/>
                    <a:pt x="65" y="25880"/>
                  </a:cubicBezTo>
                  <a:cubicBezTo>
                    <a:pt x="0" y="26182"/>
                    <a:pt x="10" y="26500"/>
                    <a:pt x="101" y="26816"/>
                  </a:cubicBezTo>
                  <a:cubicBezTo>
                    <a:pt x="178" y="27080"/>
                    <a:pt x="322" y="27350"/>
                    <a:pt x="540" y="27585"/>
                  </a:cubicBezTo>
                  <a:cubicBezTo>
                    <a:pt x="602" y="27803"/>
                    <a:pt x="703" y="28009"/>
                    <a:pt x="844" y="28201"/>
                  </a:cubicBezTo>
                  <a:cubicBezTo>
                    <a:pt x="1035" y="28456"/>
                    <a:pt x="1275" y="28658"/>
                    <a:pt x="1554" y="28801"/>
                  </a:cubicBezTo>
                  <a:cubicBezTo>
                    <a:pt x="1567" y="28829"/>
                    <a:pt x="1578" y="28857"/>
                    <a:pt x="1593" y="28884"/>
                  </a:cubicBezTo>
                  <a:cubicBezTo>
                    <a:pt x="1886" y="29473"/>
                    <a:pt x="2472" y="29851"/>
                    <a:pt x="3155" y="29896"/>
                  </a:cubicBezTo>
                  <a:lnTo>
                    <a:pt x="3226" y="29900"/>
                  </a:lnTo>
                  <a:lnTo>
                    <a:pt x="3279" y="29900"/>
                  </a:lnTo>
                  <a:cubicBezTo>
                    <a:pt x="4006" y="29900"/>
                    <a:pt x="4511" y="29488"/>
                    <a:pt x="4797" y="29190"/>
                  </a:cubicBezTo>
                  <a:cubicBezTo>
                    <a:pt x="4978" y="29250"/>
                    <a:pt x="5173" y="29284"/>
                    <a:pt x="5381" y="29284"/>
                  </a:cubicBezTo>
                  <a:cubicBezTo>
                    <a:pt x="5484" y="29284"/>
                    <a:pt x="5589" y="29276"/>
                    <a:pt x="5699" y="29258"/>
                  </a:cubicBezTo>
                  <a:cubicBezTo>
                    <a:pt x="6133" y="29187"/>
                    <a:pt x="6512" y="28938"/>
                    <a:pt x="6778" y="28589"/>
                  </a:cubicBezTo>
                  <a:cubicBezTo>
                    <a:pt x="7387" y="27789"/>
                    <a:pt x="7220" y="26994"/>
                    <a:pt x="7154" y="26689"/>
                  </a:cubicBezTo>
                  <a:cubicBezTo>
                    <a:pt x="7144" y="26634"/>
                    <a:pt x="7131" y="26580"/>
                    <a:pt x="7119" y="26527"/>
                  </a:cubicBezTo>
                  <a:cubicBezTo>
                    <a:pt x="7641" y="26232"/>
                    <a:pt x="8283" y="25897"/>
                    <a:pt x="8961" y="25604"/>
                  </a:cubicBezTo>
                  <a:lnTo>
                    <a:pt x="9349" y="26507"/>
                  </a:lnTo>
                  <a:cubicBezTo>
                    <a:pt x="9483" y="26820"/>
                    <a:pt x="9788" y="27004"/>
                    <a:pt x="10106" y="27004"/>
                  </a:cubicBezTo>
                  <a:cubicBezTo>
                    <a:pt x="10231" y="27004"/>
                    <a:pt x="10358" y="26976"/>
                    <a:pt x="10478" y="26915"/>
                  </a:cubicBezTo>
                  <a:lnTo>
                    <a:pt x="12708" y="25777"/>
                  </a:lnTo>
                  <a:lnTo>
                    <a:pt x="12711" y="25777"/>
                  </a:lnTo>
                  <a:cubicBezTo>
                    <a:pt x="12784" y="26047"/>
                    <a:pt x="12856" y="26311"/>
                    <a:pt x="12924" y="26578"/>
                  </a:cubicBezTo>
                  <a:cubicBezTo>
                    <a:pt x="13058" y="27094"/>
                    <a:pt x="13181" y="27628"/>
                    <a:pt x="13294" y="28164"/>
                  </a:cubicBezTo>
                  <a:cubicBezTo>
                    <a:pt x="13487" y="29089"/>
                    <a:pt x="13621" y="29937"/>
                    <a:pt x="13671" y="30552"/>
                  </a:cubicBezTo>
                  <a:lnTo>
                    <a:pt x="13805" y="32226"/>
                  </a:lnTo>
                  <a:lnTo>
                    <a:pt x="14038" y="32198"/>
                  </a:lnTo>
                  <a:cubicBezTo>
                    <a:pt x="14084" y="32674"/>
                    <a:pt x="14115" y="33109"/>
                    <a:pt x="14125" y="33485"/>
                  </a:cubicBezTo>
                  <a:cubicBezTo>
                    <a:pt x="13700" y="33391"/>
                    <a:pt x="13199" y="33231"/>
                    <a:pt x="12750" y="33065"/>
                  </a:cubicBezTo>
                  <a:cubicBezTo>
                    <a:pt x="12443" y="32071"/>
                    <a:pt x="11822" y="30785"/>
                    <a:pt x="10496" y="30729"/>
                  </a:cubicBezTo>
                  <a:lnTo>
                    <a:pt x="10460" y="30727"/>
                  </a:lnTo>
                  <a:lnTo>
                    <a:pt x="10426" y="30727"/>
                  </a:lnTo>
                  <a:cubicBezTo>
                    <a:pt x="9926" y="30727"/>
                    <a:pt x="9241" y="30727"/>
                    <a:pt x="6557" y="33672"/>
                  </a:cubicBezTo>
                  <a:cubicBezTo>
                    <a:pt x="3933" y="36546"/>
                    <a:pt x="3804" y="37576"/>
                    <a:pt x="3755" y="37964"/>
                  </a:cubicBezTo>
                  <a:cubicBezTo>
                    <a:pt x="3629" y="38962"/>
                    <a:pt x="4201" y="39826"/>
                    <a:pt x="5145" y="40067"/>
                  </a:cubicBezTo>
                  <a:cubicBezTo>
                    <a:pt x="5375" y="40127"/>
                    <a:pt x="5622" y="40156"/>
                    <a:pt x="5879" y="40156"/>
                  </a:cubicBezTo>
                  <a:cubicBezTo>
                    <a:pt x="6646" y="40156"/>
                    <a:pt x="7555" y="39894"/>
                    <a:pt x="8649" y="39352"/>
                  </a:cubicBezTo>
                  <a:cubicBezTo>
                    <a:pt x="8879" y="39288"/>
                    <a:pt x="9086" y="39177"/>
                    <a:pt x="9264" y="39028"/>
                  </a:cubicBezTo>
                  <a:cubicBezTo>
                    <a:pt x="9299" y="39014"/>
                    <a:pt x="9333" y="38995"/>
                    <a:pt x="9367" y="38978"/>
                  </a:cubicBezTo>
                  <a:cubicBezTo>
                    <a:pt x="9442" y="38954"/>
                    <a:pt x="9515" y="38924"/>
                    <a:pt x="9587" y="38892"/>
                  </a:cubicBezTo>
                  <a:cubicBezTo>
                    <a:pt x="9644" y="38865"/>
                    <a:pt x="9699" y="38835"/>
                    <a:pt x="9751" y="38803"/>
                  </a:cubicBezTo>
                  <a:cubicBezTo>
                    <a:pt x="11059" y="39445"/>
                    <a:pt x="13624" y="40529"/>
                    <a:pt x="16782" y="40976"/>
                  </a:cubicBezTo>
                  <a:cubicBezTo>
                    <a:pt x="17054" y="41016"/>
                    <a:pt x="17325" y="41036"/>
                    <a:pt x="17588" y="41036"/>
                  </a:cubicBezTo>
                  <a:lnTo>
                    <a:pt x="17589" y="41036"/>
                  </a:lnTo>
                  <a:cubicBezTo>
                    <a:pt x="21239" y="41036"/>
                    <a:pt x="22443" y="37573"/>
                    <a:pt x="23088" y="35711"/>
                  </a:cubicBezTo>
                  <a:cubicBezTo>
                    <a:pt x="23094" y="35697"/>
                    <a:pt x="23099" y="35683"/>
                    <a:pt x="23102" y="35669"/>
                  </a:cubicBezTo>
                  <a:cubicBezTo>
                    <a:pt x="25013" y="36606"/>
                    <a:pt x="29152" y="39027"/>
                    <a:pt x="32761" y="41257"/>
                  </a:cubicBezTo>
                  <a:cubicBezTo>
                    <a:pt x="33130" y="42159"/>
                    <a:pt x="33797" y="43263"/>
                    <a:pt x="35055" y="43263"/>
                  </a:cubicBezTo>
                  <a:lnTo>
                    <a:pt x="35103" y="43263"/>
                  </a:lnTo>
                  <a:cubicBezTo>
                    <a:pt x="35639" y="43249"/>
                    <a:pt x="36308" y="43232"/>
                    <a:pt x="38812" y="40083"/>
                  </a:cubicBezTo>
                  <a:cubicBezTo>
                    <a:pt x="41219" y="37054"/>
                    <a:pt x="41301" y="36019"/>
                    <a:pt x="41330" y="35630"/>
                  </a:cubicBezTo>
                  <a:cubicBezTo>
                    <a:pt x="41409" y="34601"/>
                    <a:pt x="40781" y="33756"/>
                    <a:pt x="39800" y="33577"/>
                  </a:cubicBezTo>
                  <a:cubicBezTo>
                    <a:pt x="39638" y="33548"/>
                    <a:pt x="39469" y="33533"/>
                    <a:pt x="39294" y="33533"/>
                  </a:cubicBezTo>
                  <a:cubicBezTo>
                    <a:pt x="38720" y="33533"/>
                    <a:pt x="38081" y="33697"/>
                    <a:pt x="37351" y="34032"/>
                  </a:cubicBezTo>
                  <a:cubicBezTo>
                    <a:pt x="37034" y="34081"/>
                    <a:pt x="36733" y="34222"/>
                    <a:pt x="36492" y="34437"/>
                  </a:cubicBezTo>
                  <a:cubicBezTo>
                    <a:pt x="36376" y="34478"/>
                    <a:pt x="36263" y="34536"/>
                    <a:pt x="36154" y="34606"/>
                  </a:cubicBezTo>
                  <a:lnTo>
                    <a:pt x="27071" y="27506"/>
                  </a:lnTo>
                  <a:lnTo>
                    <a:pt x="26933" y="27231"/>
                  </a:lnTo>
                  <a:cubicBezTo>
                    <a:pt x="26933" y="27231"/>
                    <a:pt x="26309" y="25992"/>
                    <a:pt x="25474" y="24346"/>
                  </a:cubicBezTo>
                  <a:cubicBezTo>
                    <a:pt x="25225" y="23855"/>
                    <a:pt x="24957" y="23330"/>
                    <a:pt x="24679" y="22792"/>
                  </a:cubicBezTo>
                  <a:lnTo>
                    <a:pt x="23969" y="21402"/>
                  </a:lnTo>
                  <a:lnTo>
                    <a:pt x="23166" y="19846"/>
                  </a:lnTo>
                  <a:lnTo>
                    <a:pt x="26083" y="17400"/>
                  </a:lnTo>
                  <a:cubicBezTo>
                    <a:pt x="26407" y="17129"/>
                    <a:pt x="26435" y="16642"/>
                    <a:pt x="26147" y="16336"/>
                  </a:cubicBezTo>
                  <a:lnTo>
                    <a:pt x="25846" y="16013"/>
                  </a:lnTo>
                  <a:cubicBezTo>
                    <a:pt x="25889" y="15953"/>
                    <a:pt x="25931" y="15891"/>
                    <a:pt x="25976" y="15828"/>
                  </a:cubicBezTo>
                  <a:cubicBezTo>
                    <a:pt x="27180" y="14085"/>
                    <a:pt x="27987" y="12442"/>
                    <a:pt x="28384" y="10937"/>
                  </a:cubicBezTo>
                  <a:cubicBezTo>
                    <a:pt x="29337" y="10268"/>
                    <a:pt x="29718" y="9969"/>
                    <a:pt x="29934" y="9726"/>
                  </a:cubicBezTo>
                  <a:cubicBezTo>
                    <a:pt x="29978" y="9676"/>
                    <a:pt x="30027" y="9627"/>
                    <a:pt x="30076" y="9576"/>
                  </a:cubicBezTo>
                  <a:cubicBezTo>
                    <a:pt x="30259" y="9390"/>
                    <a:pt x="30486" y="9157"/>
                    <a:pt x="30683" y="8844"/>
                  </a:cubicBezTo>
                  <a:cubicBezTo>
                    <a:pt x="31033" y="8285"/>
                    <a:pt x="31101" y="7642"/>
                    <a:pt x="30871" y="7083"/>
                  </a:cubicBezTo>
                  <a:cubicBezTo>
                    <a:pt x="30818" y="6955"/>
                    <a:pt x="30751" y="6832"/>
                    <a:pt x="30669" y="6722"/>
                  </a:cubicBezTo>
                  <a:cubicBezTo>
                    <a:pt x="30744" y="6153"/>
                    <a:pt x="30546" y="5707"/>
                    <a:pt x="30307" y="5388"/>
                  </a:cubicBezTo>
                  <a:cubicBezTo>
                    <a:pt x="30031" y="5026"/>
                    <a:pt x="29647" y="4786"/>
                    <a:pt x="29220" y="4697"/>
                  </a:cubicBezTo>
                  <a:cubicBezTo>
                    <a:pt x="29060" y="4452"/>
                    <a:pt x="28877" y="4289"/>
                    <a:pt x="28750" y="4196"/>
                  </a:cubicBezTo>
                  <a:cubicBezTo>
                    <a:pt x="28412" y="3944"/>
                    <a:pt x="28020" y="3810"/>
                    <a:pt x="27613" y="3810"/>
                  </a:cubicBezTo>
                  <a:cubicBezTo>
                    <a:pt x="27523" y="3810"/>
                    <a:pt x="27436" y="3817"/>
                    <a:pt x="27349" y="3830"/>
                  </a:cubicBezTo>
                  <a:cubicBezTo>
                    <a:pt x="27035" y="3597"/>
                    <a:pt x="26654" y="3469"/>
                    <a:pt x="26258" y="3469"/>
                  </a:cubicBezTo>
                  <a:cubicBezTo>
                    <a:pt x="26068" y="3469"/>
                    <a:pt x="25877" y="3497"/>
                    <a:pt x="25684" y="3556"/>
                  </a:cubicBezTo>
                  <a:cubicBezTo>
                    <a:pt x="24854" y="3816"/>
                    <a:pt x="24508" y="4503"/>
                    <a:pt x="24350" y="5004"/>
                  </a:cubicBezTo>
                  <a:cubicBezTo>
                    <a:pt x="24312" y="5003"/>
                    <a:pt x="24275" y="5002"/>
                    <a:pt x="24239" y="5002"/>
                  </a:cubicBezTo>
                  <a:cubicBezTo>
                    <a:pt x="23689" y="5002"/>
                    <a:pt x="23176" y="5236"/>
                    <a:pt x="22837" y="5637"/>
                  </a:cubicBezTo>
                  <a:cubicBezTo>
                    <a:pt x="22418" y="6127"/>
                    <a:pt x="22293" y="6722"/>
                    <a:pt x="22467" y="7410"/>
                  </a:cubicBezTo>
                  <a:cubicBezTo>
                    <a:pt x="22051" y="7139"/>
                    <a:pt x="21576" y="6972"/>
                    <a:pt x="21070" y="6920"/>
                  </a:cubicBezTo>
                  <a:cubicBezTo>
                    <a:pt x="20200" y="2915"/>
                    <a:pt x="17640" y="392"/>
                    <a:pt x="14000" y="56"/>
                  </a:cubicBezTo>
                  <a:cubicBezTo>
                    <a:pt x="13602" y="19"/>
                    <a:pt x="13222" y="1"/>
                    <a:pt x="1287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32"/>
            <p:cNvSpPr/>
            <p:nvPr/>
          </p:nvSpPr>
          <p:spPr>
            <a:xfrm>
              <a:off x="7437889" y="1801280"/>
              <a:ext cx="299792" cy="249462"/>
            </a:xfrm>
            <a:custGeom>
              <a:avLst/>
              <a:gdLst/>
              <a:ahLst/>
              <a:cxnLst/>
              <a:rect l="l" t="t" r="r" b="b"/>
              <a:pathLst>
                <a:path w="10029" h="8346" extrusionOk="0">
                  <a:moveTo>
                    <a:pt x="8274" y="0"/>
                  </a:moveTo>
                  <a:cubicBezTo>
                    <a:pt x="8274" y="0"/>
                    <a:pt x="7559" y="257"/>
                    <a:pt x="6602" y="754"/>
                  </a:cubicBezTo>
                  <a:cubicBezTo>
                    <a:pt x="5197" y="1485"/>
                    <a:pt x="3264" y="2739"/>
                    <a:pt x="2283" y="4475"/>
                  </a:cubicBezTo>
                  <a:cubicBezTo>
                    <a:pt x="1899" y="4487"/>
                    <a:pt x="1619" y="4716"/>
                    <a:pt x="1297" y="4942"/>
                  </a:cubicBezTo>
                  <a:cubicBezTo>
                    <a:pt x="1072" y="5099"/>
                    <a:pt x="850" y="5141"/>
                    <a:pt x="583" y="5176"/>
                  </a:cubicBezTo>
                  <a:cubicBezTo>
                    <a:pt x="558" y="5179"/>
                    <a:pt x="534" y="5180"/>
                    <a:pt x="511" y="5180"/>
                  </a:cubicBezTo>
                  <a:cubicBezTo>
                    <a:pt x="476" y="5180"/>
                    <a:pt x="444" y="5178"/>
                    <a:pt x="411" y="5178"/>
                  </a:cubicBezTo>
                  <a:cubicBezTo>
                    <a:pt x="362" y="5178"/>
                    <a:pt x="314" y="5183"/>
                    <a:pt x="260" y="5204"/>
                  </a:cubicBezTo>
                  <a:cubicBezTo>
                    <a:pt x="141" y="5252"/>
                    <a:pt x="59" y="5315"/>
                    <a:pt x="55" y="5454"/>
                  </a:cubicBezTo>
                  <a:cubicBezTo>
                    <a:pt x="48" y="5724"/>
                    <a:pt x="370" y="5864"/>
                    <a:pt x="673" y="5934"/>
                  </a:cubicBezTo>
                  <a:cubicBezTo>
                    <a:pt x="350" y="5998"/>
                    <a:pt x="0" y="6128"/>
                    <a:pt x="83" y="6413"/>
                  </a:cubicBezTo>
                  <a:cubicBezTo>
                    <a:pt x="151" y="6642"/>
                    <a:pt x="411" y="6706"/>
                    <a:pt x="685" y="6706"/>
                  </a:cubicBezTo>
                  <a:cubicBezTo>
                    <a:pt x="761" y="6706"/>
                    <a:pt x="839" y="6701"/>
                    <a:pt x="913" y="6694"/>
                  </a:cubicBezTo>
                  <a:lnTo>
                    <a:pt x="913" y="6694"/>
                  </a:lnTo>
                  <a:cubicBezTo>
                    <a:pt x="654" y="6847"/>
                    <a:pt x="405" y="7062"/>
                    <a:pt x="576" y="7293"/>
                  </a:cubicBezTo>
                  <a:cubicBezTo>
                    <a:pt x="683" y="7437"/>
                    <a:pt x="861" y="7490"/>
                    <a:pt x="1058" y="7490"/>
                  </a:cubicBezTo>
                  <a:cubicBezTo>
                    <a:pt x="1295" y="7490"/>
                    <a:pt x="1561" y="7414"/>
                    <a:pt x="1770" y="7329"/>
                  </a:cubicBezTo>
                  <a:lnTo>
                    <a:pt x="1770" y="7329"/>
                  </a:lnTo>
                  <a:cubicBezTo>
                    <a:pt x="1535" y="7687"/>
                    <a:pt x="1217" y="8314"/>
                    <a:pt x="1705" y="8345"/>
                  </a:cubicBezTo>
                  <a:cubicBezTo>
                    <a:pt x="1711" y="8345"/>
                    <a:pt x="1716" y="8346"/>
                    <a:pt x="1722" y="8346"/>
                  </a:cubicBezTo>
                  <a:cubicBezTo>
                    <a:pt x="1940" y="8346"/>
                    <a:pt x="2140" y="8054"/>
                    <a:pt x="2266" y="7915"/>
                  </a:cubicBezTo>
                  <a:cubicBezTo>
                    <a:pt x="2545" y="7611"/>
                    <a:pt x="2794" y="7284"/>
                    <a:pt x="3024" y="6941"/>
                  </a:cubicBezTo>
                  <a:cubicBezTo>
                    <a:pt x="3167" y="7262"/>
                    <a:pt x="3587" y="7729"/>
                    <a:pt x="3824" y="7729"/>
                  </a:cubicBezTo>
                  <a:cubicBezTo>
                    <a:pt x="3868" y="7729"/>
                    <a:pt x="3906" y="7713"/>
                    <a:pt x="3934" y="7677"/>
                  </a:cubicBezTo>
                  <a:cubicBezTo>
                    <a:pt x="4105" y="7459"/>
                    <a:pt x="4068" y="7292"/>
                    <a:pt x="4022" y="7077"/>
                  </a:cubicBezTo>
                  <a:cubicBezTo>
                    <a:pt x="3934" y="6657"/>
                    <a:pt x="3810" y="6252"/>
                    <a:pt x="3645" y="5857"/>
                  </a:cubicBezTo>
                  <a:cubicBezTo>
                    <a:pt x="4232" y="5480"/>
                    <a:pt x="5687" y="4595"/>
                    <a:pt x="7244" y="3986"/>
                  </a:cubicBezTo>
                  <a:cubicBezTo>
                    <a:pt x="8176" y="3620"/>
                    <a:pt x="9147" y="3354"/>
                    <a:pt x="9984" y="3354"/>
                  </a:cubicBezTo>
                  <a:cubicBezTo>
                    <a:pt x="9999" y="3354"/>
                    <a:pt x="10014" y="3354"/>
                    <a:pt x="10029" y="3354"/>
                  </a:cubicBezTo>
                  <a:lnTo>
                    <a:pt x="8274" y="0"/>
                  </a:ln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32"/>
            <p:cNvSpPr/>
            <p:nvPr/>
          </p:nvSpPr>
          <p:spPr>
            <a:xfrm>
              <a:off x="7635269" y="1801310"/>
              <a:ext cx="102412" cy="119142"/>
            </a:xfrm>
            <a:custGeom>
              <a:avLst/>
              <a:gdLst/>
              <a:ahLst/>
              <a:cxnLst/>
              <a:rect l="l" t="t" r="r" b="b"/>
              <a:pathLst>
                <a:path w="3426" h="3986" extrusionOk="0">
                  <a:moveTo>
                    <a:pt x="1673" y="1"/>
                  </a:moveTo>
                  <a:cubicBezTo>
                    <a:pt x="1673" y="1"/>
                    <a:pt x="959" y="256"/>
                    <a:pt x="0" y="754"/>
                  </a:cubicBezTo>
                  <a:cubicBezTo>
                    <a:pt x="263" y="1522"/>
                    <a:pt x="690" y="2942"/>
                    <a:pt x="642" y="3985"/>
                  </a:cubicBezTo>
                  <a:cubicBezTo>
                    <a:pt x="1574" y="3619"/>
                    <a:pt x="2544" y="3353"/>
                    <a:pt x="3381" y="3353"/>
                  </a:cubicBezTo>
                  <a:cubicBezTo>
                    <a:pt x="3396" y="3353"/>
                    <a:pt x="3411" y="3353"/>
                    <a:pt x="3426" y="3353"/>
                  </a:cubicBezTo>
                  <a:lnTo>
                    <a:pt x="1673" y="1"/>
                  </a:ln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32"/>
            <p:cNvSpPr/>
            <p:nvPr/>
          </p:nvSpPr>
          <p:spPr>
            <a:xfrm>
              <a:off x="8008327" y="1356965"/>
              <a:ext cx="263472" cy="332945"/>
            </a:xfrm>
            <a:custGeom>
              <a:avLst/>
              <a:gdLst/>
              <a:ahLst/>
              <a:cxnLst/>
              <a:rect l="l" t="t" r="r" b="b"/>
              <a:pathLst>
                <a:path w="8814" h="11139" extrusionOk="0">
                  <a:moveTo>
                    <a:pt x="5618" y="1"/>
                  </a:moveTo>
                  <a:cubicBezTo>
                    <a:pt x="5589" y="1"/>
                    <a:pt x="5557" y="6"/>
                    <a:pt x="5522" y="16"/>
                  </a:cubicBezTo>
                  <a:cubicBezTo>
                    <a:pt x="5253" y="100"/>
                    <a:pt x="5194" y="644"/>
                    <a:pt x="5134" y="843"/>
                  </a:cubicBezTo>
                  <a:cubicBezTo>
                    <a:pt x="4975" y="1370"/>
                    <a:pt x="4817" y="1895"/>
                    <a:pt x="4664" y="2423"/>
                  </a:cubicBezTo>
                  <a:cubicBezTo>
                    <a:pt x="4637" y="2403"/>
                    <a:pt x="4613" y="2383"/>
                    <a:pt x="4592" y="2361"/>
                  </a:cubicBezTo>
                  <a:cubicBezTo>
                    <a:pt x="4403" y="2153"/>
                    <a:pt x="4331" y="1906"/>
                    <a:pt x="4091" y="1730"/>
                  </a:cubicBezTo>
                  <a:cubicBezTo>
                    <a:pt x="3995" y="1659"/>
                    <a:pt x="3772" y="1536"/>
                    <a:pt x="3596" y="1536"/>
                  </a:cubicBezTo>
                  <a:cubicBezTo>
                    <a:pt x="3525" y="1536"/>
                    <a:pt x="3462" y="1556"/>
                    <a:pt x="3418" y="1607"/>
                  </a:cubicBezTo>
                  <a:cubicBezTo>
                    <a:pt x="3237" y="1822"/>
                    <a:pt x="3507" y="2276"/>
                    <a:pt x="3606" y="2472"/>
                  </a:cubicBezTo>
                  <a:cubicBezTo>
                    <a:pt x="3886" y="3012"/>
                    <a:pt x="4149" y="3545"/>
                    <a:pt x="4375" y="4105"/>
                  </a:cubicBezTo>
                  <a:cubicBezTo>
                    <a:pt x="3793" y="5065"/>
                    <a:pt x="2510" y="7027"/>
                    <a:pt x="1073" y="8233"/>
                  </a:cubicBezTo>
                  <a:cubicBezTo>
                    <a:pt x="723" y="8528"/>
                    <a:pt x="363" y="8776"/>
                    <a:pt x="1" y="8954"/>
                  </a:cubicBezTo>
                  <a:lnTo>
                    <a:pt x="3089" y="11139"/>
                  </a:lnTo>
                  <a:cubicBezTo>
                    <a:pt x="3062" y="11105"/>
                    <a:pt x="3469" y="10611"/>
                    <a:pt x="4008" y="9832"/>
                  </a:cubicBezTo>
                  <a:cubicBezTo>
                    <a:pt x="4828" y="8642"/>
                    <a:pt x="5956" y="6786"/>
                    <a:pt x="6310" y="4892"/>
                  </a:cubicBezTo>
                  <a:cubicBezTo>
                    <a:pt x="6683" y="4632"/>
                    <a:pt x="7881" y="3808"/>
                    <a:pt x="8087" y="3575"/>
                  </a:cubicBezTo>
                  <a:cubicBezTo>
                    <a:pt x="8275" y="3364"/>
                    <a:pt x="8523" y="3148"/>
                    <a:pt x="8674" y="2910"/>
                  </a:cubicBezTo>
                  <a:cubicBezTo>
                    <a:pt x="8770" y="2760"/>
                    <a:pt x="8814" y="2558"/>
                    <a:pt x="8587" y="2506"/>
                  </a:cubicBezTo>
                  <a:cubicBezTo>
                    <a:pt x="8556" y="2499"/>
                    <a:pt x="8526" y="2495"/>
                    <a:pt x="8495" y="2495"/>
                  </a:cubicBezTo>
                  <a:cubicBezTo>
                    <a:pt x="8334" y="2495"/>
                    <a:pt x="8171" y="2589"/>
                    <a:pt x="8011" y="2671"/>
                  </a:cubicBezTo>
                  <a:cubicBezTo>
                    <a:pt x="7777" y="2791"/>
                    <a:pt x="7685" y="2800"/>
                    <a:pt x="7452" y="2924"/>
                  </a:cubicBezTo>
                  <a:cubicBezTo>
                    <a:pt x="7726" y="2609"/>
                    <a:pt x="7813" y="2481"/>
                    <a:pt x="8046" y="2134"/>
                  </a:cubicBezTo>
                  <a:cubicBezTo>
                    <a:pt x="8158" y="1967"/>
                    <a:pt x="8567" y="1527"/>
                    <a:pt x="8383" y="1282"/>
                  </a:cubicBezTo>
                  <a:cubicBezTo>
                    <a:pt x="8331" y="1214"/>
                    <a:pt x="8269" y="1189"/>
                    <a:pt x="8204" y="1189"/>
                  </a:cubicBezTo>
                  <a:cubicBezTo>
                    <a:pt x="8083" y="1189"/>
                    <a:pt x="7951" y="1275"/>
                    <a:pt x="7844" y="1329"/>
                  </a:cubicBezTo>
                  <a:cubicBezTo>
                    <a:pt x="7482" y="1513"/>
                    <a:pt x="7157" y="1745"/>
                    <a:pt x="6853" y="2007"/>
                  </a:cubicBezTo>
                  <a:cubicBezTo>
                    <a:pt x="7002" y="1699"/>
                    <a:pt x="7134" y="1381"/>
                    <a:pt x="7227" y="1055"/>
                  </a:cubicBezTo>
                  <a:cubicBezTo>
                    <a:pt x="7288" y="845"/>
                    <a:pt x="7353" y="561"/>
                    <a:pt x="7146" y="406"/>
                  </a:cubicBezTo>
                  <a:cubicBezTo>
                    <a:pt x="7084" y="360"/>
                    <a:pt x="7027" y="341"/>
                    <a:pt x="6972" y="341"/>
                  </a:cubicBezTo>
                  <a:cubicBezTo>
                    <a:pt x="6880" y="341"/>
                    <a:pt x="6796" y="394"/>
                    <a:pt x="6711" y="469"/>
                  </a:cubicBezTo>
                  <a:cubicBezTo>
                    <a:pt x="6395" y="750"/>
                    <a:pt x="6128" y="1144"/>
                    <a:pt x="5864" y="1491"/>
                  </a:cubicBezTo>
                  <a:cubicBezTo>
                    <a:pt x="5925" y="1023"/>
                    <a:pt x="6033" y="1"/>
                    <a:pt x="5618" y="1"/>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32"/>
            <p:cNvSpPr/>
            <p:nvPr/>
          </p:nvSpPr>
          <p:spPr>
            <a:xfrm>
              <a:off x="8008327" y="1603019"/>
              <a:ext cx="119809" cy="86890"/>
            </a:xfrm>
            <a:custGeom>
              <a:avLst/>
              <a:gdLst/>
              <a:ahLst/>
              <a:cxnLst/>
              <a:rect l="l" t="t" r="r" b="b"/>
              <a:pathLst>
                <a:path w="4008" h="2907" extrusionOk="0">
                  <a:moveTo>
                    <a:pt x="1073" y="1"/>
                  </a:moveTo>
                  <a:cubicBezTo>
                    <a:pt x="723" y="296"/>
                    <a:pt x="363" y="544"/>
                    <a:pt x="1" y="722"/>
                  </a:cubicBezTo>
                  <a:lnTo>
                    <a:pt x="3089" y="2907"/>
                  </a:lnTo>
                  <a:cubicBezTo>
                    <a:pt x="3061" y="2873"/>
                    <a:pt x="3469" y="2379"/>
                    <a:pt x="4008" y="1601"/>
                  </a:cubicBezTo>
                  <a:cubicBezTo>
                    <a:pt x="2680" y="1538"/>
                    <a:pt x="1590" y="558"/>
                    <a:pt x="1073"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32"/>
            <p:cNvSpPr/>
            <p:nvPr/>
          </p:nvSpPr>
          <p:spPr>
            <a:xfrm>
              <a:off x="8148702" y="1429956"/>
              <a:ext cx="31985" cy="27529"/>
            </a:xfrm>
            <a:custGeom>
              <a:avLst/>
              <a:gdLst/>
              <a:ahLst/>
              <a:cxnLst/>
              <a:rect l="l" t="t" r="r" b="b"/>
              <a:pathLst>
                <a:path w="1070" h="921" extrusionOk="0">
                  <a:moveTo>
                    <a:pt x="111" y="0"/>
                  </a:moveTo>
                  <a:cubicBezTo>
                    <a:pt x="65" y="0"/>
                    <a:pt x="24" y="32"/>
                    <a:pt x="15" y="78"/>
                  </a:cubicBezTo>
                  <a:cubicBezTo>
                    <a:pt x="1" y="132"/>
                    <a:pt x="33" y="187"/>
                    <a:pt x="88" y="200"/>
                  </a:cubicBezTo>
                  <a:cubicBezTo>
                    <a:pt x="431" y="280"/>
                    <a:pt x="728" y="533"/>
                    <a:pt x="862" y="859"/>
                  </a:cubicBezTo>
                  <a:cubicBezTo>
                    <a:pt x="877" y="898"/>
                    <a:pt x="915" y="921"/>
                    <a:pt x="955" y="921"/>
                  </a:cubicBezTo>
                  <a:cubicBezTo>
                    <a:pt x="968" y="921"/>
                    <a:pt x="982" y="920"/>
                    <a:pt x="993" y="914"/>
                  </a:cubicBezTo>
                  <a:cubicBezTo>
                    <a:pt x="1045" y="893"/>
                    <a:pt x="1069" y="835"/>
                    <a:pt x="1048" y="784"/>
                  </a:cubicBezTo>
                  <a:cubicBezTo>
                    <a:pt x="890" y="399"/>
                    <a:pt x="540" y="101"/>
                    <a:pt x="136" y="4"/>
                  </a:cubicBezTo>
                  <a:cubicBezTo>
                    <a:pt x="128" y="1"/>
                    <a:pt x="119"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32"/>
            <p:cNvSpPr/>
            <p:nvPr/>
          </p:nvSpPr>
          <p:spPr>
            <a:xfrm>
              <a:off x="7518210" y="2171706"/>
              <a:ext cx="215346" cy="185587"/>
            </a:xfrm>
            <a:custGeom>
              <a:avLst/>
              <a:gdLst/>
              <a:ahLst/>
              <a:cxnLst/>
              <a:rect l="l" t="t" r="r" b="b"/>
              <a:pathLst>
                <a:path w="7204" h="6209" extrusionOk="0">
                  <a:moveTo>
                    <a:pt x="6183" y="0"/>
                  </a:moveTo>
                  <a:cubicBezTo>
                    <a:pt x="5558" y="0"/>
                    <a:pt x="1" y="5839"/>
                    <a:pt x="1299" y="6170"/>
                  </a:cubicBezTo>
                  <a:cubicBezTo>
                    <a:pt x="1403" y="6196"/>
                    <a:pt x="1516" y="6208"/>
                    <a:pt x="1636" y="6208"/>
                  </a:cubicBezTo>
                  <a:cubicBezTo>
                    <a:pt x="3028" y="6208"/>
                    <a:pt x="5391" y="4580"/>
                    <a:pt x="5391" y="4580"/>
                  </a:cubicBezTo>
                  <a:lnTo>
                    <a:pt x="7204" y="2123"/>
                  </a:lnTo>
                  <a:cubicBezTo>
                    <a:pt x="7204" y="2123"/>
                    <a:pt x="6791" y="27"/>
                    <a:pt x="6187" y="0"/>
                  </a:cubicBezTo>
                  <a:cubicBezTo>
                    <a:pt x="6186" y="0"/>
                    <a:pt x="6185" y="0"/>
                    <a:pt x="6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32"/>
            <p:cNvSpPr/>
            <p:nvPr/>
          </p:nvSpPr>
          <p:spPr>
            <a:xfrm>
              <a:off x="7645163" y="2282808"/>
              <a:ext cx="32374" cy="30069"/>
            </a:xfrm>
            <a:custGeom>
              <a:avLst/>
              <a:gdLst/>
              <a:ahLst/>
              <a:cxnLst/>
              <a:rect l="l" t="t" r="r" b="b"/>
              <a:pathLst>
                <a:path w="1083" h="1006" extrusionOk="0">
                  <a:moveTo>
                    <a:pt x="123" y="1"/>
                  </a:moveTo>
                  <a:cubicBezTo>
                    <a:pt x="64" y="1"/>
                    <a:pt x="0" y="64"/>
                    <a:pt x="31" y="138"/>
                  </a:cubicBezTo>
                  <a:cubicBezTo>
                    <a:pt x="179" y="494"/>
                    <a:pt x="483" y="1006"/>
                    <a:pt x="927" y="1006"/>
                  </a:cubicBezTo>
                  <a:cubicBezTo>
                    <a:pt x="953" y="1006"/>
                    <a:pt x="979" y="1004"/>
                    <a:pt x="1006" y="1000"/>
                  </a:cubicBezTo>
                  <a:cubicBezTo>
                    <a:pt x="1082" y="992"/>
                    <a:pt x="1075" y="886"/>
                    <a:pt x="1013" y="863"/>
                  </a:cubicBezTo>
                  <a:cubicBezTo>
                    <a:pt x="808" y="787"/>
                    <a:pt x="636" y="731"/>
                    <a:pt x="486" y="560"/>
                  </a:cubicBezTo>
                  <a:cubicBezTo>
                    <a:pt x="355" y="412"/>
                    <a:pt x="270" y="234"/>
                    <a:pt x="194" y="52"/>
                  </a:cubicBezTo>
                  <a:cubicBezTo>
                    <a:pt x="179" y="16"/>
                    <a:pt x="152"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2"/>
            <p:cNvSpPr/>
            <p:nvPr/>
          </p:nvSpPr>
          <p:spPr>
            <a:xfrm>
              <a:off x="7627228" y="2298679"/>
              <a:ext cx="31686" cy="26124"/>
            </a:xfrm>
            <a:custGeom>
              <a:avLst/>
              <a:gdLst/>
              <a:ahLst/>
              <a:cxnLst/>
              <a:rect l="l" t="t" r="r" b="b"/>
              <a:pathLst>
                <a:path w="1060" h="874" extrusionOk="0">
                  <a:moveTo>
                    <a:pt x="115" y="0"/>
                  </a:moveTo>
                  <a:cubicBezTo>
                    <a:pt x="59" y="0"/>
                    <a:pt x="0" y="59"/>
                    <a:pt x="31" y="128"/>
                  </a:cubicBezTo>
                  <a:cubicBezTo>
                    <a:pt x="128" y="341"/>
                    <a:pt x="251" y="550"/>
                    <a:pt x="441" y="694"/>
                  </a:cubicBezTo>
                  <a:cubicBezTo>
                    <a:pt x="554" y="781"/>
                    <a:pt x="720" y="874"/>
                    <a:pt x="874" y="874"/>
                  </a:cubicBezTo>
                  <a:cubicBezTo>
                    <a:pt x="922" y="874"/>
                    <a:pt x="969" y="865"/>
                    <a:pt x="1013" y="843"/>
                  </a:cubicBezTo>
                  <a:cubicBezTo>
                    <a:pt x="1060" y="821"/>
                    <a:pt x="1041" y="762"/>
                    <a:pt x="1005" y="743"/>
                  </a:cubicBezTo>
                  <a:cubicBezTo>
                    <a:pt x="931" y="709"/>
                    <a:pt x="855" y="708"/>
                    <a:pt x="777" y="684"/>
                  </a:cubicBezTo>
                  <a:cubicBezTo>
                    <a:pt x="666" y="646"/>
                    <a:pt x="567" y="582"/>
                    <a:pt x="482" y="502"/>
                  </a:cubicBezTo>
                  <a:cubicBezTo>
                    <a:pt x="348" y="375"/>
                    <a:pt x="258" y="213"/>
                    <a:pt x="183" y="46"/>
                  </a:cubicBezTo>
                  <a:cubicBezTo>
                    <a:pt x="168" y="14"/>
                    <a:pt x="142"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2"/>
            <p:cNvSpPr/>
            <p:nvPr/>
          </p:nvSpPr>
          <p:spPr>
            <a:xfrm>
              <a:off x="7607678" y="2314431"/>
              <a:ext cx="31507" cy="20714"/>
            </a:xfrm>
            <a:custGeom>
              <a:avLst/>
              <a:gdLst/>
              <a:ahLst/>
              <a:cxnLst/>
              <a:rect l="l" t="t" r="r" b="b"/>
              <a:pathLst>
                <a:path w="1054" h="693" extrusionOk="0">
                  <a:moveTo>
                    <a:pt x="136" y="1"/>
                  </a:moveTo>
                  <a:cubicBezTo>
                    <a:pt x="67" y="1"/>
                    <a:pt x="1" y="65"/>
                    <a:pt x="48" y="139"/>
                  </a:cubicBezTo>
                  <a:cubicBezTo>
                    <a:pt x="221" y="412"/>
                    <a:pt x="561" y="692"/>
                    <a:pt x="906" y="692"/>
                  </a:cubicBezTo>
                  <a:cubicBezTo>
                    <a:pt x="927" y="692"/>
                    <a:pt x="948" y="691"/>
                    <a:pt x="970" y="689"/>
                  </a:cubicBezTo>
                  <a:cubicBezTo>
                    <a:pt x="1053" y="681"/>
                    <a:pt x="1039" y="563"/>
                    <a:pt x="975" y="537"/>
                  </a:cubicBezTo>
                  <a:cubicBezTo>
                    <a:pt x="834" y="482"/>
                    <a:pt x="692" y="458"/>
                    <a:pt x="558" y="377"/>
                  </a:cubicBezTo>
                  <a:cubicBezTo>
                    <a:pt x="421" y="292"/>
                    <a:pt x="309" y="181"/>
                    <a:pt x="220" y="47"/>
                  </a:cubicBezTo>
                  <a:cubicBezTo>
                    <a:pt x="199" y="14"/>
                    <a:pt x="167"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2"/>
            <p:cNvSpPr/>
            <p:nvPr/>
          </p:nvSpPr>
          <p:spPr>
            <a:xfrm>
              <a:off x="8404642" y="2255398"/>
              <a:ext cx="207304" cy="194644"/>
            </a:xfrm>
            <a:custGeom>
              <a:avLst/>
              <a:gdLst/>
              <a:ahLst/>
              <a:cxnLst/>
              <a:rect l="l" t="t" r="r" b="b"/>
              <a:pathLst>
                <a:path w="6935" h="6512" extrusionOk="0">
                  <a:moveTo>
                    <a:pt x="5395" y="1"/>
                  </a:moveTo>
                  <a:cubicBezTo>
                    <a:pt x="4015" y="1"/>
                    <a:pt x="1587" y="1987"/>
                    <a:pt x="1587" y="1987"/>
                  </a:cubicBezTo>
                  <a:lnTo>
                    <a:pt x="1" y="4465"/>
                  </a:lnTo>
                  <a:cubicBezTo>
                    <a:pt x="1" y="4465"/>
                    <a:pt x="552" y="6512"/>
                    <a:pt x="1154" y="6512"/>
                  </a:cubicBezTo>
                  <a:cubicBezTo>
                    <a:pt x="1156" y="6512"/>
                    <a:pt x="1159" y="6512"/>
                    <a:pt x="1161" y="6512"/>
                  </a:cubicBezTo>
                  <a:cubicBezTo>
                    <a:pt x="1767" y="6496"/>
                    <a:pt x="6934" y="262"/>
                    <a:pt x="5611" y="19"/>
                  </a:cubicBezTo>
                  <a:cubicBezTo>
                    <a:pt x="5543" y="6"/>
                    <a:pt x="5471" y="1"/>
                    <a:pt x="5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32"/>
            <p:cNvSpPr/>
            <p:nvPr/>
          </p:nvSpPr>
          <p:spPr>
            <a:xfrm>
              <a:off x="8472109" y="2289891"/>
              <a:ext cx="13511" cy="36077"/>
            </a:xfrm>
            <a:custGeom>
              <a:avLst/>
              <a:gdLst/>
              <a:ahLst/>
              <a:cxnLst/>
              <a:rect l="l" t="t" r="r" b="b"/>
              <a:pathLst>
                <a:path w="452" h="1207" extrusionOk="0">
                  <a:moveTo>
                    <a:pt x="362" y="1"/>
                  </a:moveTo>
                  <a:cubicBezTo>
                    <a:pt x="347" y="1"/>
                    <a:pt x="330" y="6"/>
                    <a:pt x="316" y="18"/>
                  </a:cubicBezTo>
                  <a:cubicBezTo>
                    <a:pt x="1" y="275"/>
                    <a:pt x="66" y="837"/>
                    <a:pt x="235" y="1154"/>
                  </a:cubicBezTo>
                  <a:cubicBezTo>
                    <a:pt x="255" y="1191"/>
                    <a:pt x="287" y="1207"/>
                    <a:pt x="318" y="1207"/>
                  </a:cubicBezTo>
                  <a:cubicBezTo>
                    <a:pt x="385" y="1207"/>
                    <a:pt x="452" y="1139"/>
                    <a:pt x="412" y="1063"/>
                  </a:cubicBezTo>
                  <a:cubicBezTo>
                    <a:pt x="328" y="905"/>
                    <a:pt x="284" y="734"/>
                    <a:pt x="299" y="556"/>
                  </a:cubicBezTo>
                  <a:cubicBezTo>
                    <a:pt x="313" y="388"/>
                    <a:pt x="390" y="251"/>
                    <a:pt x="431" y="92"/>
                  </a:cubicBezTo>
                  <a:cubicBezTo>
                    <a:pt x="444" y="41"/>
                    <a:pt x="405"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32"/>
            <p:cNvSpPr/>
            <p:nvPr/>
          </p:nvSpPr>
          <p:spPr>
            <a:xfrm>
              <a:off x="8489417" y="2279430"/>
              <a:ext cx="14916" cy="35748"/>
            </a:xfrm>
            <a:custGeom>
              <a:avLst/>
              <a:gdLst/>
              <a:ahLst/>
              <a:cxnLst/>
              <a:rect l="l" t="t" r="r" b="b"/>
              <a:pathLst>
                <a:path w="499" h="1196" extrusionOk="0">
                  <a:moveTo>
                    <a:pt x="334" y="0"/>
                  </a:moveTo>
                  <a:cubicBezTo>
                    <a:pt x="319" y="0"/>
                    <a:pt x="305" y="4"/>
                    <a:pt x="293" y="12"/>
                  </a:cubicBezTo>
                  <a:cubicBezTo>
                    <a:pt x="0" y="230"/>
                    <a:pt x="118" y="936"/>
                    <a:pt x="336" y="1166"/>
                  </a:cubicBezTo>
                  <a:cubicBezTo>
                    <a:pt x="356" y="1186"/>
                    <a:pt x="378" y="1195"/>
                    <a:pt x="400" y="1195"/>
                  </a:cubicBezTo>
                  <a:cubicBezTo>
                    <a:pt x="451" y="1195"/>
                    <a:pt x="498" y="1144"/>
                    <a:pt x="490" y="1084"/>
                  </a:cubicBezTo>
                  <a:cubicBezTo>
                    <a:pt x="469" y="916"/>
                    <a:pt x="383" y="761"/>
                    <a:pt x="358" y="591"/>
                  </a:cubicBezTo>
                  <a:cubicBezTo>
                    <a:pt x="332" y="418"/>
                    <a:pt x="329" y="248"/>
                    <a:pt x="399" y="82"/>
                  </a:cubicBezTo>
                  <a:cubicBezTo>
                    <a:pt x="418" y="32"/>
                    <a:pt x="376"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2"/>
            <p:cNvSpPr/>
            <p:nvPr/>
          </p:nvSpPr>
          <p:spPr>
            <a:xfrm>
              <a:off x="8506844" y="2269746"/>
              <a:ext cx="16022" cy="33208"/>
            </a:xfrm>
            <a:custGeom>
              <a:avLst/>
              <a:gdLst/>
              <a:ahLst/>
              <a:cxnLst/>
              <a:rect l="l" t="t" r="r" b="b"/>
              <a:pathLst>
                <a:path w="536" h="1111" extrusionOk="0">
                  <a:moveTo>
                    <a:pt x="290" y="0"/>
                  </a:moveTo>
                  <a:cubicBezTo>
                    <a:pt x="267" y="0"/>
                    <a:pt x="243" y="11"/>
                    <a:pt x="225" y="37"/>
                  </a:cubicBezTo>
                  <a:cubicBezTo>
                    <a:pt x="0" y="343"/>
                    <a:pt x="89" y="782"/>
                    <a:pt x="302" y="1068"/>
                  </a:cubicBezTo>
                  <a:cubicBezTo>
                    <a:pt x="325" y="1098"/>
                    <a:pt x="353" y="1111"/>
                    <a:pt x="380" y="1111"/>
                  </a:cubicBezTo>
                  <a:cubicBezTo>
                    <a:pt x="460" y="1111"/>
                    <a:pt x="535" y="1001"/>
                    <a:pt x="472" y="912"/>
                  </a:cubicBezTo>
                  <a:cubicBezTo>
                    <a:pt x="293" y="660"/>
                    <a:pt x="304" y="391"/>
                    <a:pt x="367" y="104"/>
                  </a:cubicBezTo>
                  <a:cubicBezTo>
                    <a:pt x="381" y="45"/>
                    <a:pt x="337"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2"/>
            <p:cNvSpPr/>
            <p:nvPr/>
          </p:nvSpPr>
          <p:spPr>
            <a:xfrm>
              <a:off x="7679390" y="2026830"/>
              <a:ext cx="790358" cy="376763"/>
            </a:xfrm>
            <a:custGeom>
              <a:avLst/>
              <a:gdLst/>
              <a:ahLst/>
              <a:cxnLst/>
              <a:rect l="l" t="t" r="r" b="b"/>
              <a:pathLst>
                <a:path w="26440" h="12605" extrusionOk="0">
                  <a:moveTo>
                    <a:pt x="14804" y="0"/>
                  </a:moveTo>
                  <a:lnTo>
                    <a:pt x="5775" y="2779"/>
                  </a:lnTo>
                  <a:cubicBezTo>
                    <a:pt x="5775" y="2779"/>
                    <a:pt x="6241" y="5561"/>
                    <a:pt x="6071" y="7086"/>
                  </a:cubicBezTo>
                  <a:cubicBezTo>
                    <a:pt x="6022" y="7531"/>
                    <a:pt x="5633" y="7689"/>
                    <a:pt x="5108" y="7689"/>
                  </a:cubicBezTo>
                  <a:cubicBezTo>
                    <a:pt x="3838" y="7689"/>
                    <a:pt x="1766" y="6765"/>
                    <a:pt x="1766" y="6765"/>
                  </a:cubicBezTo>
                  <a:lnTo>
                    <a:pt x="1" y="9429"/>
                  </a:lnTo>
                  <a:cubicBezTo>
                    <a:pt x="1" y="9429"/>
                    <a:pt x="3114" y="11285"/>
                    <a:pt x="7373" y="11891"/>
                  </a:cubicBezTo>
                  <a:cubicBezTo>
                    <a:pt x="7575" y="11919"/>
                    <a:pt x="7767" y="11933"/>
                    <a:pt x="7951" y="11933"/>
                  </a:cubicBezTo>
                  <a:cubicBezTo>
                    <a:pt x="11645" y="11933"/>
                    <a:pt x="11812" y="6411"/>
                    <a:pt x="12711" y="6205"/>
                  </a:cubicBezTo>
                  <a:cubicBezTo>
                    <a:pt x="12726" y="6202"/>
                    <a:pt x="12744" y="6200"/>
                    <a:pt x="12764" y="6200"/>
                  </a:cubicBezTo>
                  <a:cubicBezTo>
                    <a:pt x="13993" y="6200"/>
                    <a:pt x="24308" y="12605"/>
                    <a:pt x="24308" y="12605"/>
                  </a:cubicBezTo>
                  <a:lnTo>
                    <a:pt x="26439" y="9096"/>
                  </a:lnTo>
                  <a:lnTo>
                    <a:pt x="148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2"/>
            <p:cNvSpPr/>
            <p:nvPr/>
          </p:nvSpPr>
          <p:spPr>
            <a:xfrm>
              <a:off x="7851959" y="2026830"/>
              <a:ext cx="296354" cy="102044"/>
            </a:xfrm>
            <a:custGeom>
              <a:avLst/>
              <a:gdLst/>
              <a:ahLst/>
              <a:cxnLst/>
              <a:rect l="l" t="t" r="r" b="b"/>
              <a:pathLst>
                <a:path w="9914" h="3414" extrusionOk="0">
                  <a:moveTo>
                    <a:pt x="9031" y="0"/>
                  </a:moveTo>
                  <a:lnTo>
                    <a:pt x="1" y="2778"/>
                  </a:lnTo>
                  <a:cubicBezTo>
                    <a:pt x="1" y="2778"/>
                    <a:pt x="42" y="3025"/>
                    <a:pt x="97" y="3413"/>
                  </a:cubicBezTo>
                  <a:cubicBezTo>
                    <a:pt x="136" y="3413"/>
                    <a:pt x="175" y="3413"/>
                    <a:pt x="214" y="3413"/>
                  </a:cubicBezTo>
                  <a:cubicBezTo>
                    <a:pt x="5280" y="3413"/>
                    <a:pt x="8573" y="1433"/>
                    <a:pt x="9914" y="689"/>
                  </a:cubicBezTo>
                  <a:lnTo>
                    <a:pt x="9031" y="0"/>
                  </a:lnTo>
                  <a:close/>
                </a:path>
              </a:pathLst>
            </a:custGeom>
            <a:solidFill>
              <a:srgbClr val="63A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32"/>
            <p:cNvSpPr/>
            <p:nvPr/>
          </p:nvSpPr>
          <p:spPr>
            <a:xfrm>
              <a:off x="8010390" y="2052953"/>
              <a:ext cx="45855" cy="154053"/>
            </a:xfrm>
            <a:custGeom>
              <a:avLst/>
              <a:gdLst/>
              <a:ahLst/>
              <a:cxnLst/>
              <a:rect l="l" t="t" r="r" b="b"/>
              <a:pathLst>
                <a:path w="1534" h="5154" extrusionOk="0">
                  <a:moveTo>
                    <a:pt x="117" y="1"/>
                  </a:moveTo>
                  <a:cubicBezTo>
                    <a:pt x="101" y="1"/>
                    <a:pt x="85" y="4"/>
                    <a:pt x="70" y="13"/>
                  </a:cubicBezTo>
                  <a:cubicBezTo>
                    <a:pt x="21" y="38"/>
                    <a:pt x="1" y="99"/>
                    <a:pt x="28" y="148"/>
                  </a:cubicBezTo>
                  <a:cubicBezTo>
                    <a:pt x="464" y="986"/>
                    <a:pt x="1229" y="3880"/>
                    <a:pt x="1328" y="5061"/>
                  </a:cubicBezTo>
                  <a:cubicBezTo>
                    <a:pt x="1333" y="5115"/>
                    <a:pt x="1377" y="5153"/>
                    <a:pt x="1428" y="5153"/>
                  </a:cubicBezTo>
                  <a:lnTo>
                    <a:pt x="1436" y="5153"/>
                  </a:lnTo>
                  <a:cubicBezTo>
                    <a:pt x="1491" y="5148"/>
                    <a:pt x="1534" y="5098"/>
                    <a:pt x="1529" y="5045"/>
                  </a:cubicBezTo>
                  <a:cubicBezTo>
                    <a:pt x="1426" y="3818"/>
                    <a:pt x="659" y="926"/>
                    <a:pt x="205" y="55"/>
                  </a:cubicBezTo>
                  <a:cubicBezTo>
                    <a:pt x="187" y="21"/>
                    <a:pt x="152"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2"/>
            <p:cNvSpPr/>
            <p:nvPr/>
          </p:nvSpPr>
          <p:spPr>
            <a:xfrm>
              <a:off x="8036725" y="2046467"/>
              <a:ext cx="33450" cy="116571"/>
            </a:xfrm>
            <a:custGeom>
              <a:avLst/>
              <a:gdLst/>
              <a:ahLst/>
              <a:cxnLst/>
              <a:rect l="l" t="t" r="r" b="b"/>
              <a:pathLst>
                <a:path w="1119" h="3900" extrusionOk="0">
                  <a:moveTo>
                    <a:pt x="114" y="1"/>
                  </a:moveTo>
                  <a:cubicBezTo>
                    <a:pt x="96" y="1"/>
                    <a:pt x="78" y="5"/>
                    <a:pt x="61" y="15"/>
                  </a:cubicBezTo>
                  <a:cubicBezTo>
                    <a:pt x="15" y="43"/>
                    <a:pt x="1" y="105"/>
                    <a:pt x="29" y="153"/>
                  </a:cubicBezTo>
                  <a:cubicBezTo>
                    <a:pt x="152" y="357"/>
                    <a:pt x="715" y="2299"/>
                    <a:pt x="877" y="2997"/>
                  </a:cubicBezTo>
                  <a:cubicBezTo>
                    <a:pt x="911" y="3140"/>
                    <a:pt x="893" y="3263"/>
                    <a:pt x="825" y="3372"/>
                  </a:cubicBezTo>
                  <a:cubicBezTo>
                    <a:pt x="664" y="3620"/>
                    <a:pt x="281" y="3699"/>
                    <a:pt x="277" y="3699"/>
                  </a:cubicBezTo>
                  <a:cubicBezTo>
                    <a:pt x="222" y="3710"/>
                    <a:pt x="187" y="3762"/>
                    <a:pt x="198" y="3818"/>
                  </a:cubicBezTo>
                  <a:cubicBezTo>
                    <a:pt x="207" y="3866"/>
                    <a:pt x="249" y="3899"/>
                    <a:pt x="297" y="3899"/>
                  </a:cubicBezTo>
                  <a:cubicBezTo>
                    <a:pt x="301" y="3899"/>
                    <a:pt x="305" y="3898"/>
                    <a:pt x="309" y="3898"/>
                  </a:cubicBezTo>
                  <a:cubicBezTo>
                    <a:pt x="311" y="3898"/>
                    <a:pt x="313" y="3898"/>
                    <a:pt x="315" y="3899"/>
                  </a:cubicBezTo>
                  <a:cubicBezTo>
                    <a:pt x="335" y="3894"/>
                    <a:pt x="784" y="3803"/>
                    <a:pt x="991" y="3483"/>
                  </a:cubicBezTo>
                  <a:cubicBezTo>
                    <a:pt x="1092" y="3326"/>
                    <a:pt x="1118" y="3148"/>
                    <a:pt x="1073" y="2951"/>
                  </a:cubicBezTo>
                  <a:cubicBezTo>
                    <a:pt x="934" y="2357"/>
                    <a:pt x="353" y="302"/>
                    <a:pt x="200" y="49"/>
                  </a:cubicBezTo>
                  <a:cubicBezTo>
                    <a:pt x="181" y="17"/>
                    <a:pt x="148"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2"/>
            <p:cNvSpPr/>
            <p:nvPr/>
          </p:nvSpPr>
          <p:spPr>
            <a:xfrm>
              <a:off x="7736903" y="2089808"/>
              <a:ext cx="165455" cy="189801"/>
            </a:xfrm>
            <a:custGeom>
              <a:avLst/>
              <a:gdLst/>
              <a:ahLst/>
              <a:cxnLst/>
              <a:rect l="l" t="t" r="r" b="b"/>
              <a:pathLst>
                <a:path w="5535" h="6350" extrusionOk="0">
                  <a:moveTo>
                    <a:pt x="4325" y="1"/>
                  </a:moveTo>
                  <a:cubicBezTo>
                    <a:pt x="4318" y="1"/>
                    <a:pt x="4310" y="2"/>
                    <a:pt x="4303" y="3"/>
                  </a:cubicBezTo>
                  <a:cubicBezTo>
                    <a:pt x="4249" y="13"/>
                    <a:pt x="4215" y="67"/>
                    <a:pt x="4225" y="122"/>
                  </a:cubicBezTo>
                  <a:cubicBezTo>
                    <a:pt x="4536" y="1612"/>
                    <a:pt x="5124" y="5570"/>
                    <a:pt x="4125" y="5973"/>
                  </a:cubicBezTo>
                  <a:cubicBezTo>
                    <a:pt x="3816" y="6097"/>
                    <a:pt x="3479" y="6147"/>
                    <a:pt x="3135" y="6147"/>
                  </a:cubicBezTo>
                  <a:cubicBezTo>
                    <a:pt x="1712" y="6147"/>
                    <a:pt x="184" y="5288"/>
                    <a:pt x="166" y="5277"/>
                  </a:cubicBezTo>
                  <a:cubicBezTo>
                    <a:pt x="150" y="5268"/>
                    <a:pt x="133" y="5263"/>
                    <a:pt x="116" y="5263"/>
                  </a:cubicBezTo>
                  <a:cubicBezTo>
                    <a:pt x="80" y="5263"/>
                    <a:pt x="46" y="5282"/>
                    <a:pt x="29" y="5315"/>
                  </a:cubicBezTo>
                  <a:cubicBezTo>
                    <a:pt x="0" y="5364"/>
                    <a:pt x="17" y="5423"/>
                    <a:pt x="65" y="5452"/>
                  </a:cubicBezTo>
                  <a:cubicBezTo>
                    <a:pt x="144" y="5497"/>
                    <a:pt x="1663" y="6349"/>
                    <a:pt x="3124" y="6349"/>
                  </a:cubicBezTo>
                  <a:cubicBezTo>
                    <a:pt x="3495" y="6349"/>
                    <a:pt x="3862" y="6296"/>
                    <a:pt x="4200" y="6160"/>
                  </a:cubicBezTo>
                  <a:cubicBezTo>
                    <a:pt x="5535" y="5622"/>
                    <a:pt x="4540" y="647"/>
                    <a:pt x="4421" y="81"/>
                  </a:cubicBezTo>
                  <a:cubicBezTo>
                    <a:pt x="4413" y="33"/>
                    <a:pt x="4371" y="1"/>
                    <a:pt x="4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2"/>
            <p:cNvSpPr/>
            <p:nvPr/>
          </p:nvSpPr>
          <p:spPr>
            <a:xfrm>
              <a:off x="7872376" y="2094112"/>
              <a:ext cx="34227" cy="59182"/>
            </a:xfrm>
            <a:custGeom>
              <a:avLst/>
              <a:gdLst/>
              <a:ahLst/>
              <a:cxnLst/>
              <a:rect l="l" t="t" r="r" b="b"/>
              <a:pathLst>
                <a:path w="1145" h="1980" extrusionOk="0">
                  <a:moveTo>
                    <a:pt x="764" y="1"/>
                  </a:moveTo>
                  <a:cubicBezTo>
                    <a:pt x="752" y="1"/>
                    <a:pt x="740" y="3"/>
                    <a:pt x="728" y="7"/>
                  </a:cubicBezTo>
                  <a:cubicBezTo>
                    <a:pt x="674" y="29"/>
                    <a:pt x="650" y="87"/>
                    <a:pt x="670" y="137"/>
                  </a:cubicBezTo>
                  <a:cubicBezTo>
                    <a:pt x="913" y="768"/>
                    <a:pt x="935" y="1244"/>
                    <a:pt x="738" y="1512"/>
                  </a:cubicBezTo>
                  <a:cubicBezTo>
                    <a:pt x="555" y="1761"/>
                    <a:pt x="223" y="1778"/>
                    <a:pt x="134" y="1778"/>
                  </a:cubicBezTo>
                  <a:cubicBezTo>
                    <a:pt x="121" y="1778"/>
                    <a:pt x="113" y="1778"/>
                    <a:pt x="112" y="1778"/>
                  </a:cubicBezTo>
                  <a:cubicBezTo>
                    <a:pt x="111" y="1777"/>
                    <a:pt x="109" y="1777"/>
                    <a:pt x="107" y="1777"/>
                  </a:cubicBezTo>
                  <a:cubicBezTo>
                    <a:pt x="54" y="1777"/>
                    <a:pt x="8" y="1817"/>
                    <a:pt x="4" y="1871"/>
                  </a:cubicBezTo>
                  <a:cubicBezTo>
                    <a:pt x="1" y="1927"/>
                    <a:pt x="43" y="1975"/>
                    <a:pt x="98" y="1978"/>
                  </a:cubicBezTo>
                  <a:cubicBezTo>
                    <a:pt x="101" y="1978"/>
                    <a:pt x="115" y="1979"/>
                    <a:pt x="141" y="1979"/>
                  </a:cubicBezTo>
                  <a:cubicBezTo>
                    <a:pt x="270" y="1979"/>
                    <a:pt x="664" y="1953"/>
                    <a:pt x="899" y="1632"/>
                  </a:cubicBezTo>
                  <a:cubicBezTo>
                    <a:pt x="1144" y="1300"/>
                    <a:pt x="1130" y="774"/>
                    <a:pt x="858" y="65"/>
                  </a:cubicBezTo>
                  <a:cubicBezTo>
                    <a:pt x="841" y="25"/>
                    <a:pt x="804" y="1"/>
                    <a:pt x="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2"/>
            <p:cNvSpPr/>
            <p:nvPr/>
          </p:nvSpPr>
          <p:spPr>
            <a:xfrm>
              <a:off x="7690839" y="2235731"/>
              <a:ext cx="56258" cy="77624"/>
            </a:xfrm>
            <a:custGeom>
              <a:avLst/>
              <a:gdLst/>
              <a:ahLst/>
              <a:cxnLst/>
              <a:rect l="l" t="t" r="r" b="b"/>
              <a:pathLst>
                <a:path w="1882" h="2597" extrusionOk="0">
                  <a:moveTo>
                    <a:pt x="1768" y="1"/>
                  </a:moveTo>
                  <a:cubicBezTo>
                    <a:pt x="1737" y="1"/>
                    <a:pt x="1706" y="16"/>
                    <a:pt x="1685" y="45"/>
                  </a:cubicBezTo>
                  <a:lnTo>
                    <a:pt x="33" y="2440"/>
                  </a:lnTo>
                  <a:cubicBezTo>
                    <a:pt x="0" y="2485"/>
                    <a:pt x="11" y="2547"/>
                    <a:pt x="57" y="2580"/>
                  </a:cubicBezTo>
                  <a:cubicBezTo>
                    <a:pt x="75" y="2591"/>
                    <a:pt x="95" y="2597"/>
                    <a:pt x="113" y="2597"/>
                  </a:cubicBezTo>
                  <a:cubicBezTo>
                    <a:pt x="146" y="2597"/>
                    <a:pt x="175" y="2581"/>
                    <a:pt x="196" y="2553"/>
                  </a:cubicBezTo>
                  <a:lnTo>
                    <a:pt x="1849" y="156"/>
                  </a:lnTo>
                  <a:cubicBezTo>
                    <a:pt x="1882" y="111"/>
                    <a:pt x="1870" y="49"/>
                    <a:pt x="1825" y="18"/>
                  </a:cubicBezTo>
                  <a:cubicBezTo>
                    <a:pt x="1807" y="6"/>
                    <a:pt x="1788" y="1"/>
                    <a:pt x="1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2"/>
            <p:cNvSpPr/>
            <p:nvPr/>
          </p:nvSpPr>
          <p:spPr>
            <a:xfrm>
              <a:off x="8386796" y="2285677"/>
              <a:ext cx="67766" cy="106349"/>
            </a:xfrm>
            <a:custGeom>
              <a:avLst/>
              <a:gdLst/>
              <a:ahLst/>
              <a:cxnLst/>
              <a:rect l="l" t="t" r="r" b="b"/>
              <a:pathLst>
                <a:path w="2267" h="3558" extrusionOk="0">
                  <a:moveTo>
                    <a:pt x="2152" y="1"/>
                  </a:moveTo>
                  <a:cubicBezTo>
                    <a:pt x="2118" y="1"/>
                    <a:pt x="2084" y="18"/>
                    <a:pt x="2066" y="49"/>
                  </a:cubicBezTo>
                  <a:lnTo>
                    <a:pt x="32" y="3407"/>
                  </a:lnTo>
                  <a:cubicBezTo>
                    <a:pt x="1" y="3455"/>
                    <a:pt x="18" y="3516"/>
                    <a:pt x="64" y="3544"/>
                  </a:cubicBezTo>
                  <a:cubicBezTo>
                    <a:pt x="83" y="3554"/>
                    <a:pt x="100" y="3558"/>
                    <a:pt x="118" y="3558"/>
                  </a:cubicBezTo>
                  <a:cubicBezTo>
                    <a:pt x="152" y="3558"/>
                    <a:pt x="184" y="3541"/>
                    <a:pt x="203" y="3511"/>
                  </a:cubicBezTo>
                  <a:lnTo>
                    <a:pt x="2237" y="153"/>
                  </a:lnTo>
                  <a:cubicBezTo>
                    <a:pt x="2266" y="105"/>
                    <a:pt x="2251" y="43"/>
                    <a:pt x="2203" y="15"/>
                  </a:cubicBezTo>
                  <a:cubicBezTo>
                    <a:pt x="2187" y="5"/>
                    <a:pt x="2169" y="1"/>
                    <a:pt x="2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2"/>
            <p:cNvSpPr/>
            <p:nvPr/>
          </p:nvSpPr>
          <p:spPr>
            <a:xfrm>
              <a:off x="8112263" y="2036036"/>
              <a:ext cx="63253" cy="44566"/>
            </a:xfrm>
            <a:custGeom>
              <a:avLst/>
              <a:gdLst/>
              <a:ahLst/>
              <a:cxnLst/>
              <a:rect l="l" t="t" r="r" b="b"/>
              <a:pathLst>
                <a:path w="2116" h="1491" extrusionOk="0">
                  <a:moveTo>
                    <a:pt x="114" y="0"/>
                  </a:moveTo>
                  <a:cubicBezTo>
                    <a:pt x="93" y="0"/>
                    <a:pt x="71" y="7"/>
                    <a:pt x="52" y="21"/>
                  </a:cubicBezTo>
                  <a:cubicBezTo>
                    <a:pt x="9" y="53"/>
                    <a:pt x="0" y="117"/>
                    <a:pt x="34" y="162"/>
                  </a:cubicBezTo>
                  <a:cubicBezTo>
                    <a:pt x="72" y="213"/>
                    <a:pt x="975" y="1403"/>
                    <a:pt x="1661" y="1485"/>
                  </a:cubicBezTo>
                  <a:cubicBezTo>
                    <a:pt x="1688" y="1488"/>
                    <a:pt x="1714" y="1490"/>
                    <a:pt x="1738" y="1490"/>
                  </a:cubicBezTo>
                  <a:cubicBezTo>
                    <a:pt x="1862" y="1490"/>
                    <a:pt x="1972" y="1451"/>
                    <a:pt x="2067" y="1372"/>
                  </a:cubicBezTo>
                  <a:cubicBezTo>
                    <a:pt x="2110" y="1336"/>
                    <a:pt x="2116" y="1273"/>
                    <a:pt x="2081" y="1231"/>
                  </a:cubicBezTo>
                  <a:cubicBezTo>
                    <a:pt x="2061" y="1206"/>
                    <a:pt x="2032" y="1193"/>
                    <a:pt x="2003" y="1193"/>
                  </a:cubicBezTo>
                  <a:cubicBezTo>
                    <a:pt x="1981" y="1193"/>
                    <a:pt x="1958" y="1201"/>
                    <a:pt x="1940" y="1217"/>
                  </a:cubicBezTo>
                  <a:cubicBezTo>
                    <a:pt x="1881" y="1264"/>
                    <a:pt x="1813" y="1287"/>
                    <a:pt x="1734" y="1287"/>
                  </a:cubicBezTo>
                  <a:cubicBezTo>
                    <a:pt x="1718" y="1287"/>
                    <a:pt x="1702" y="1286"/>
                    <a:pt x="1685" y="1284"/>
                  </a:cubicBezTo>
                  <a:cubicBezTo>
                    <a:pt x="1186" y="1225"/>
                    <a:pt x="439" y="367"/>
                    <a:pt x="194" y="39"/>
                  </a:cubicBezTo>
                  <a:cubicBezTo>
                    <a:pt x="175" y="14"/>
                    <a:pt x="1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2"/>
            <p:cNvSpPr/>
            <p:nvPr/>
          </p:nvSpPr>
          <p:spPr>
            <a:xfrm>
              <a:off x="7639812" y="1581349"/>
              <a:ext cx="513613" cy="533178"/>
            </a:xfrm>
            <a:custGeom>
              <a:avLst/>
              <a:gdLst/>
              <a:ahLst/>
              <a:cxnLst/>
              <a:rect l="l" t="t" r="r" b="b"/>
              <a:pathLst>
                <a:path w="17182" h="17838" extrusionOk="0">
                  <a:moveTo>
                    <a:pt x="12114" y="0"/>
                  </a:moveTo>
                  <a:cubicBezTo>
                    <a:pt x="12114" y="0"/>
                    <a:pt x="8098" y="3365"/>
                    <a:pt x="8159" y="3838"/>
                  </a:cubicBezTo>
                  <a:lnTo>
                    <a:pt x="2097" y="6507"/>
                  </a:lnTo>
                  <a:lnTo>
                    <a:pt x="1" y="7432"/>
                  </a:lnTo>
                  <a:lnTo>
                    <a:pt x="2187" y="12510"/>
                  </a:lnTo>
                  <a:lnTo>
                    <a:pt x="5370" y="10886"/>
                  </a:lnTo>
                  <a:cubicBezTo>
                    <a:pt x="5418" y="11023"/>
                    <a:pt x="5462" y="11161"/>
                    <a:pt x="5504" y="11296"/>
                  </a:cubicBezTo>
                  <a:cubicBezTo>
                    <a:pt x="5685" y="11840"/>
                    <a:pt x="5847" y="12379"/>
                    <a:pt x="5994" y="12907"/>
                  </a:cubicBezTo>
                  <a:cubicBezTo>
                    <a:pt x="6055" y="13137"/>
                    <a:pt x="6117" y="13364"/>
                    <a:pt x="6173" y="13586"/>
                  </a:cubicBezTo>
                  <a:cubicBezTo>
                    <a:pt x="6323" y="14167"/>
                    <a:pt x="6453" y="14725"/>
                    <a:pt x="6561" y="15249"/>
                  </a:cubicBezTo>
                  <a:cubicBezTo>
                    <a:pt x="6779" y="16287"/>
                    <a:pt x="6913" y="17184"/>
                    <a:pt x="6965" y="17837"/>
                  </a:cubicBezTo>
                  <a:cubicBezTo>
                    <a:pt x="10731" y="17374"/>
                    <a:pt x="14244" y="16659"/>
                    <a:pt x="17181" y="15363"/>
                  </a:cubicBezTo>
                  <a:cubicBezTo>
                    <a:pt x="17181" y="15363"/>
                    <a:pt x="16559" y="14126"/>
                    <a:pt x="15729" y="12485"/>
                  </a:cubicBezTo>
                  <a:cubicBezTo>
                    <a:pt x="15479" y="11995"/>
                    <a:pt x="15212" y="11470"/>
                    <a:pt x="14937" y="10932"/>
                  </a:cubicBezTo>
                  <a:cubicBezTo>
                    <a:pt x="14704" y="10475"/>
                    <a:pt x="14464" y="10009"/>
                    <a:pt x="14227" y="9547"/>
                  </a:cubicBezTo>
                  <a:cubicBezTo>
                    <a:pt x="13965" y="9035"/>
                    <a:pt x="13702" y="8531"/>
                    <a:pt x="13454" y="8047"/>
                  </a:cubicBezTo>
                  <a:cubicBezTo>
                    <a:pt x="13235" y="7631"/>
                    <a:pt x="13026" y="7228"/>
                    <a:pt x="12828" y="6854"/>
                  </a:cubicBezTo>
                  <a:lnTo>
                    <a:pt x="16027" y="4171"/>
                  </a:lnTo>
                  <a:lnTo>
                    <a:pt x="13298" y="1263"/>
                  </a:lnTo>
                  <a:lnTo>
                    <a:pt x="121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32"/>
            <p:cNvSpPr/>
            <p:nvPr/>
          </p:nvSpPr>
          <p:spPr>
            <a:xfrm>
              <a:off x="7702437" y="1581409"/>
              <a:ext cx="334826" cy="210784"/>
            </a:xfrm>
            <a:custGeom>
              <a:avLst/>
              <a:gdLst/>
              <a:ahLst/>
              <a:cxnLst/>
              <a:rect l="l" t="t" r="r" b="b"/>
              <a:pathLst>
                <a:path w="11201" h="7052" extrusionOk="0">
                  <a:moveTo>
                    <a:pt x="10018" y="1"/>
                  </a:moveTo>
                  <a:cubicBezTo>
                    <a:pt x="10018" y="1"/>
                    <a:pt x="6002" y="3365"/>
                    <a:pt x="6063" y="3837"/>
                  </a:cubicBezTo>
                  <a:lnTo>
                    <a:pt x="0" y="6508"/>
                  </a:lnTo>
                  <a:cubicBezTo>
                    <a:pt x="908" y="6761"/>
                    <a:pt x="2257" y="7052"/>
                    <a:pt x="3646" y="7052"/>
                  </a:cubicBezTo>
                  <a:cubicBezTo>
                    <a:pt x="4647" y="7052"/>
                    <a:pt x="5669" y="6900"/>
                    <a:pt x="6561" y="6474"/>
                  </a:cubicBezTo>
                  <a:cubicBezTo>
                    <a:pt x="8667" y="5466"/>
                    <a:pt x="10579" y="3240"/>
                    <a:pt x="11201" y="1264"/>
                  </a:cubicBezTo>
                  <a:lnTo>
                    <a:pt x="10018" y="1"/>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32"/>
            <p:cNvSpPr/>
            <p:nvPr/>
          </p:nvSpPr>
          <p:spPr>
            <a:xfrm>
              <a:off x="7804281" y="1821934"/>
              <a:ext cx="260752" cy="145265"/>
            </a:xfrm>
            <a:custGeom>
              <a:avLst/>
              <a:gdLst/>
              <a:ahLst/>
              <a:cxnLst/>
              <a:rect l="l" t="t" r="r" b="b"/>
              <a:pathLst>
                <a:path w="8723" h="4860" extrusionOk="0">
                  <a:moveTo>
                    <a:pt x="7947" y="1"/>
                  </a:moveTo>
                  <a:cubicBezTo>
                    <a:pt x="5644" y="1096"/>
                    <a:pt x="2924" y="2177"/>
                    <a:pt x="1" y="3249"/>
                  </a:cubicBezTo>
                  <a:cubicBezTo>
                    <a:pt x="181" y="3792"/>
                    <a:pt x="344" y="4333"/>
                    <a:pt x="489" y="4859"/>
                  </a:cubicBezTo>
                  <a:cubicBezTo>
                    <a:pt x="3569" y="3716"/>
                    <a:pt x="6410" y="2591"/>
                    <a:pt x="8722" y="1500"/>
                  </a:cubicBezTo>
                  <a:cubicBezTo>
                    <a:pt x="8460" y="989"/>
                    <a:pt x="8199" y="484"/>
                    <a:pt x="79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32"/>
            <p:cNvSpPr/>
            <p:nvPr/>
          </p:nvSpPr>
          <p:spPr>
            <a:xfrm>
              <a:off x="7824339" y="1908107"/>
              <a:ext cx="285593" cy="129035"/>
            </a:xfrm>
            <a:custGeom>
              <a:avLst/>
              <a:gdLst/>
              <a:ahLst/>
              <a:cxnLst/>
              <a:rect l="l" t="t" r="r" b="b"/>
              <a:pathLst>
                <a:path w="9554" h="4317" extrusionOk="0">
                  <a:moveTo>
                    <a:pt x="8760" y="0"/>
                  </a:moveTo>
                  <a:cubicBezTo>
                    <a:pt x="6149" y="957"/>
                    <a:pt x="3170" y="1828"/>
                    <a:pt x="0" y="2654"/>
                  </a:cubicBezTo>
                  <a:cubicBezTo>
                    <a:pt x="150" y="3235"/>
                    <a:pt x="280" y="3793"/>
                    <a:pt x="388" y="4317"/>
                  </a:cubicBezTo>
                  <a:cubicBezTo>
                    <a:pt x="3776" y="3454"/>
                    <a:pt x="6929" y="2548"/>
                    <a:pt x="9553" y="1553"/>
                  </a:cubicBezTo>
                  <a:cubicBezTo>
                    <a:pt x="9303" y="1064"/>
                    <a:pt x="9038" y="541"/>
                    <a:pt x="8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32"/>
            <p:cNvSpPr/>
            <p:nvPr/>
          </p:nvSpPr>
          <p:spPr>
            <a:xfrm>
              <a:off x="7807778" y="1681331"/>
              <a:ext cx="112605" cy="88773"/>
            </a:xfrm>
            <a:custGeom>
              <a:avLst/>
              <a:gdLst/>
              <a:ahLst/>
              <a:cxnLst/>
              <a:rect l="l" t="t" r="r" b="b"/>
              <a:pathLst>
                <a:path w="3767" h="2970" extrusionOk="0">
                  <a:moveTo>
                    <a:pt x="3767" y="0"/>
                  </a:moveTo>
                  <a:lnTo>
                    <a:pt x="1" y="1614"/>
                  </a:lnTo>
                  <a:cubicBezTo>
                    <a:pt x="1" y="1614"/>
                    <a:pt x="1269" y="2970"/>
                    <a:pt x="2212" y="2970"/>
                  </a:cubicBezTo>
                  <a:cubicBezTo>
                    <a:pt x="2290" y="2970"/>
                    <a:pt x="2366" y="2961"/>
                    <a:pt x="2438" y="2941"/>
                  </a:cubicBezTo>
                  <a:cubicBezTo>
                    <a:pt x="3390" y="2678"/>
                    <a:pt x="3767" y="1"/>
                    <a:pt x="3767" y="0"/>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32"/>
            <p:cNvSpPr/>
            <p:nvPr/>
          </p:nvSpPr>
          <p:spPr>
            <a:xfrm>
              <a:off x="7935330" y="1459577"/>
              <a:ext cx="128059" cy="121234"/>
            </a:xfrm>
            <a:custGeom>
              <a:avLst/>
              <a:gdLst/>
              <a:ahLst/>
              <a:cxnLst/>
              <a:rect l="l" t="t" r="r" b="b"/>
              <a:pathLst>
                <a:path w="4284" h="4056" extrusionOk="0">
                  <a:moveTo>
                    <a:pt x="2516" y="0"/>
                  </a:moveTo>
                  <a:cubicBezTo>
                    <a:pt x="1899" y="0"/>
                    <a:pt x="1235" y="316"/>
                    <a:pt x="760" y="901"/>
                  </a:cubicBezTo>
                  <a:cubicBezTo>
                    <a:pt x="1" y="1830"/>
                    <a:pt x="5" y="3090"/>
                    <a:pt x="769" y="3713"/>
                  </a:cubicBezTo>
                  <a:cubicBezTo>
                    <a:pt x="1052" y="3944"/>
                    <a:pt x="1401" y="4055"/>
                    <a:pt x="1767" y="4055"/>
                  </a:cubicBezTo>
                  <a:cubicBezTo>
                    <a:pt x="2384" y="4055"/>
                    <a:pt x="3048" y="3739"/>
                    <a:pt x="3525" y="3155"/>
                  </a:cubicBezTo>
                  <a:cubicBezTo>
                    <a:pt x="4283" y="2225"/>
                    <a:pt x="4280" y="966"/>
                    <a:pt x="3515" y="344"/>
                  </a:cubicBezTo>
                  <a:cubicBezTo>
                    <a:pt x="3231" y="111"/>
                    <a:pt x="2882" y="0"/>
                    <a:pt x="2516" y="0"/>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32"/>
            <p:cNvSpPr/>
            <p:nvPr/>
          </p:nvSpPr>
          <p:spPr>
            <a:xfrm>
              <a:off x="7985131" y="1488003"/>
              <a:ext cx="46423" cy="58525"/>
            </a:xfrm>
            <a:custGeom>
              <a:avLst/>
              <a:gdLst/>
              <a:ahLst/>
              <a:cxnLst/>
              <a:rect l="l" t="t" r="r" b="b"/>
              <a:pathLst>
                <a:path w="1553" h="1958" extrusionOk="0">
                  <a:moveTo>
                    <a:pt x="1447" y="1"/>
                  </a:moveTo>
                  <a:cubicBezTo>
                    <a:pt x="1433" y="2"/>
                    <a:pt x="74" y="71"/>
                    <a:pt x="3" y="1853"/>
                  </a:cubicBezTo>
                  <a:cubicBezTo>
                    <a:pt x="0" y="1908"/>
                    <a:pt x="43" y="1956"/>
                    <a:pt x="99" y="1957"/>
                  </a:cubicBezTo>
                  <a:lnTo>
                    <a:pt x="103" y="1957"/>
                  </a:lnTo>
                  <a:cubicBezTo>
                    <a:pt x="158" y="1957"/>
                    <a:pt x="202" y="1915"/>
                    <a:pt x="204" y="1860"/>
                  </a:cubicBezTo>
                  <a:cubicBezTo>
                    <a:pt x="267" y="271"/>
                    <a:pt x="1408" y="204"/>
                    <a:pt x="1454" y="201"/>
                  </a:cubicBezTo>
                  <a:cubicBezTo>
                    <a:pt x="1511" y="200"/>
                    <a:pt x="1553" y="152"/>
                    <a:pt x="1552" y="98"/>
                  </a:cubicBezTo>
                  <a:cubicBezTo>
                    <a:pt x="1550" y="43"/>
                    <a:pt x="1506" y="1"/>
                    <a:pt x="1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32"/>
            <p:cNvSpPr/>
            <p:nvPr/>
          </p:nvSpPr>
          <p:spPr>
            <a:xfrm>
              <a:off x="7989764" y="1510480"/>
              <a:ext cx="40086" cy="21730"/>
            </a:xfrm>
            <a:custGeom>
              <a:avLst/>
              <a:gdLst/>
              <a:ahLst/>
              <a:cxnLst/>
              <a:rect l="l" t="t" r="r" b="b"/>
              <a:pathLst>
                <a:path w="1341" h="727" extrusionOk="0">
                  <a:moveTo>
                    <a:pt x="638" y="0"/>
                  </a:moveTo>
                  <a:cubicBezTo>
                    <a:pt x="466" y="0"/>
                    <a:pt x="274" y="61"/>
                    <a:pt x="64" y="183"/>
                  </a:cubicBezTo>
                  <a:cubicBezTo>
                    <a:pt x="18" y="212"/>
                    <a:pt x="1" y="274"/>
                    <a:pt x="29" y="322"/>
                  </a:cubicBezTo>
                  <a:cubicBezTo>
                    <a:pt x="48" y="353"/>
                    <a:pt x="82" y="371"/>
                    <a:pt x="117" y="371"/>
                  </a:cubicBezTo>
                  <a:cubicBezTo>
                    <a:pt x="134" y="371"/>
                    <a:pt x="151" y="366"/>
                    <a:pt x="167" y="357"/>
                  </a:cubicBezTo>
                  <a:cubicBezTo>
                    <a:pt x="343" y="253"/>
                    <a:pt x="501" y="200"/>
                    <a:pt x="636" y="200"/>
                  </a:cubicBezTo>
                  <a:cubicBezTo>
                    <a:pt x="700" y="200"/>
                    <a:pt x="759" y="212"/>
                    <a:pt x="812" y="236"/>
                  </a:cubicBezTo>
                  <a:cubicBezTo>
                    <a:pt x="1055" y="337"/>
                    <a:pt x="1133" y="646"/>
                    <a:pt x="1133" y="649"/>
                  </a:cubicBezTo>
                  <a:cubicBezTo>
                    <a:pt x="1142" y="696"/>
                    <a:pt x="1183" y="727"/>
                    <a:pt x="1229" y="727"/>
                  </a:cubicBezTo>
                  <a:cubicBezTo>
                    <a:pt x="1236" y="727"/>
                    <a:pt x="1243" y="725"/>
                    <a:pt x="1254" y="725"/>
                  </a:cubicBezTo>
                  <a:cubicBezTo>
                    <a:pt x="1306" y="713"/>
                    <a:pt x="1340" y="660"/>
                    <a:pt x="1327" y="605"/>
                  </a:cubicBezTo>
                  <a:cubicBezTo>
                    <a:pt x="1323" y="588"/>
                    <a:pt x="1227" y="196"/>
                    <a:pt x="893" y="51"/>
                  </a:cubicBezTo>
                  <a:cubicBezTo>
                    <a:pt x="813" y="17"/>
                    <a:pt x="728"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32"/>
            <p:cNvSpPr/>
            <p:nvPr/>
          </p:nvSpPr>
          <p:spPr>
            <a:xfrm>
              <a:off x="7488467" y="1284691"/>
              <a:ext cx="545807" cy="455882"/>
            </a:xfrm>
            <a:custGeom>
              <a:avLst/>
              <a:gdLst/>
              <a:ahLst/>
              <a:cxnLst/>
              <a:rect l="l" t="t" r="r" b="b"/>
              <a:pathLst>
                <a:path w="18259" h="15252" extrusionOk="0">
                  <a:moveTo>
                    <a:pt x="9306" y="1"/>
                  </a:moveTo>
                  <a:cubicBezTo>
                    <a:pt x="8693" y="1"/>
                    <a:pt x="8077" y="59"/>
                    <a:pt x="7476" y="160"/>
                  </a:cubicBezTo>
                  <a:cubicBezTo>
                    <a:pt x="2719" y="958"/>
                    <a:pt x="1" y="4971"/>
                    <a:pt x="953" y="9068"/>
                  </a:cubicBezTo>
                  <a:cubicBezTo>
                    <a:pt x="1502" y="11433"/>
                    <a:pt x="2867" y="13404"/>
                    <a:pt x="5168" y="14233"/>
                  </a:cubicBezTo>
                  <a:cubicBezTo>
                    <a:pt x="5431" y="14328"/>
                    <a:pt x="5682" y="14448"/>
                    <a:pt x="5929" y="14572"/>
                  </a:cubicBezTo>
                  <a:cubicBezTo>
                    <a:pt x="6809" y="15011"/>
                    <a:pt x="7968" y="15252"/>
                    <a:pt x="9264" y="15252"/>
                  </a:cubicBezTo>
                  <a:cubicBezTo>
                    <a:pt x="10100" y="15252"/>
                    <a:pt x="10992" y="15152"/>
                    <a:pt x="11904" y="14940"/>
                  </a:cubicBezTo>
                  <a:cubicBezTo>
                    <a:pt x="15631" y="14074"/>
                    <a:pt x="18258" y="11668"/>
                    <a:pt x="17771" y="9569"/>
                  </a:cubicBezTo>
                  <a:cubicBezTo>
                    <a:pt x="17699" y="9262"/>
                    <a:pt x="17565" y="8978"/>
                    <a:pt x="17376" y="8721"/>
                  </a:cubicBezTo>
                  <a:cubicBezTo>
                    <a:pt x="16936" y="8121"/>
                    <a:pt x="16604" y="7458"/>
                    <a:pt x="16473" y="6735"/>
                  </a:cubicBezTo>
                  <a:cubicBezTo>
                    <a:pt x="15533" y="1533"/>
                    <a:pt x="12445" y="1"/>
                    <a:pt x="9306" y="1"/>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32"/>
            <p:cNvSpPr/>
            <p:nvPr/>
          </p:nvSpPr>
          <p:spPr>
            <a:xfrm>
              <a:off x="7611086" y="1342737"/>
              <a:ext cx="366422" cy="361490"/>
            </a:xfrm>
            <a:custGeom>
              <a:avLst/>
              <a:gdLst/>
              <a:ahLst/>
              <a:cxnLst/>
              <a:rect l="l" t="t" r="r" b="b"/>
              <a:pathLst>
                <a:path w="12258" h="12094" extrusionOk="0">
                  <a:moveTo>
                    <a:pt x="6185" y="1"/>
                  </a:moveTo>
                  <a:cubicBezTo>
                    <a:pt x="3606" y="1"/>
                    <a:pt x="683" y="600"/>
                    <a:pt x="585" y="2686"/>
                  </a:cubicBezTo>
                  <a:cubicBezTo>
                    <a:pt x="431" y="5942"/>
                    <a:pt x="0" y="11371"/>
                    <a:pt x="2039" y="12093"/>
                  </a:cubicBezTo>
                  <a:cubicBezTo>
                    <a:pt x="2039" y="12093"/>
                    <a:pt x="2771" y="7863"/>
                    <a:pt x="2102" y="6733"/>
                  </a:cubicBezTo>
                  <a:cubicBezTo>
                    <a:pt x="2102" y="6733"/>
                    <a:pt x="5560" y="4416"/>
                    <a:pt x="4986" y="1667"/>
                  </a:cubicBezTo>
                  <a:lnTo>
                    <a:pt x="4986" y="1667"/>
                  </a:lnTo>
                  <a:cubicBezTo>
                    <a:pt x="4986" y="1667"/>
                    <a:pt x="10227" y="2476"/>
                    <a:pt x="11067" y="2864"/>
                  </a:cubicBezTo>
                  <a:cubicBezTo>
                    <a:pt x="11067" y="2864"/>
                    <a:pt x="11769" y="3699"/>
                    <a:pt x="12258" y="4614"/>
                  </a:cubicBezTo>
                  <a:cubicBezTo>
                    <a:pt x="12258" y="4614"/>
                    <a:pt x="11508" y="1020"/>
                    <a:pt x="9637" y="408"/>
                  </a:cubicBezTo>
                  <a:cubicBezTo>
                    <a:pt x="8964" y="188"/>
                    <a:pt x="7629" y="1"/>
                    <a:pt x="6185"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32"/>
            <p:cNvSpPr/>
            <p:nvPr/>
          </p:nvSpPr>
          <p:spPr>
            <a:xfrm>
              <a:off x="7687880" y="1253336"/>
              <a:ext cx="294322" cy="238582"/>
            </a:xfrm>
            <a:custGeom>
              <a:avLst/>
              <a:gdLst/>
              <a:ahLst/>
              <a:cxnLst/>
              <a:rect l="l" t="t" r="r" b="b"/>
              <a:pathLst>
                <a:path w="9846" h="7982" extrusionOk="0">
                  <a:moveTo>
                    <a:pt x="2947" y="0"/>
                  </a:moveTo>
                  <a:cubicBezTo>
                    <a:pt x="1294" y="0"/>
                    <a:pt x="599" y="488"/>
                    <a:pt x="386" y="1112"/>
                  </a:cubicBezTo>
                  <a:cubicBezTo>
                    <a:pt x="0" y="2236"/>
                    <a:pt x="1183" y="3808"/>
                    <a:pt x="1183" y="3808"/>
                  </a:cubicBezTo>
                  <a:cubicBezTo>
                    <a:pt x="1183" y="3808"/>
                    <a:pt x="7436" y="5044"/>
                    <a:pt x="8674" y="5571"/>
                  </a:cubicBezTo>
                  <a:lnTo>
                    <a:pt x="9843" y="7982"/>
                  </a:lnTo>
                  <a:cubicBezTo>
                    <a:pt x="9843" y="7982"/>
                    <a:pt x="9846" y="7670"/>
                    <a:pt x="9802" y="7169"/>
                  </a:cubicBezTo>
                  <a:cubicBezTo>
                    <a:pt x="9800" y="7167"/>
                    <a:pt x="9800" y="7167"/>
                    <a:pt x="9800" y="7166"/>
                  </a:cubicBezTo>
                  <a:cubicBezTo>
                    <a:pt x="9624" y="5229"/>
                    <a:pt x="8704" y="490"/>
                    <a:pt x="3927" y="49"/>
                  </a:cubicBezTo>
                  <a:cubicBezTo>
                    <a:pt x="3568" y="16"/>
                    <a:pt x="3242" y="0"/>
                    <a:pt x="2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32"/>
            <p:cNvSpPr/>
            <p:nvPr/>
          </p:nvSpPr>
          <p:spPr>
            <a:xfrm>
              <a:off x="7486494" y="1286843"/>
              <a:ext cx="311689" cy="423213"/>
            </a:xfrm>
            <a:custGeom>
              <a:avLst/>
              <a:gdLst/>
              <a:ahLst/>
              <a:cxnLst/>
              <a:rect l="l" t="t" r="r" b="b"/>
              <a:pathLst>
                <a:path w="10427" h="14159" extrusionOk="0">
                  <a:moveTo>
                    <a:pt x="6191" y="0"/>
                  </a:moveTo>
                  <a:cubicBezTo>
                    <a:pt x="4044" y="0"/>
                    <a:pt x="1040" y="2394"/>
                    <a:pt x="572" y="5581"/>
                  </a:cubicBezTo>
                  <a:cubicBezTo>
                    <a:pt x="0" y="9489"/>
                    <a:pt x="1962" y="13972"/>
                    <a:pt x="6392" y="14158"/>
                  </a:cubicBezTo>
                  <a:cubicBezTo>
                    <a:pt x="6392" y="14158"/>
                    <a:pt x="6393" y="14158"/>
                    <a:pt x="6394" y="14158"/>
                  </a:cubicBezTo>
                  <a:cubicBezTo>
                    <a:pt x="6800" y="14158"/>
                    <a:pt x="6665" y="10146"/>
                    <a:pt x="5738" y="8476"/>
                  </a:cubicBezTo>
                  <a:cubicBezTo>
                    <a:pt x="5738" y="8476"/>
                    <a:pt x="10427" y="5410"/>
                    <a:pt x="8032" y="1031"/>
                  </a:cubicBezTo>
                  <a:cubicBezTo>
                    <a:pt x="7642" y="318"/>
                    <a:pt x="6973" y="0"/>
                    <a:pt x="6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32"/>
            <p:cNvSpPr/>
            <p:nvPr/>
          </p:nvSpPr>
          <p:spPr>
            <a:xfrm>
              <a:off x="7576141" y="1655088"/>
              <a:ext cx="136728" cy="108650"/>
            </a:xfrm>
            <a:custGeom>
              <a:avLst/>
              <a:gdLst/>
              <a:ahLst/>
              <a:cxnLst/>
              <a:rect l="l" t="t" r="r" b="b"/>
              <a:pathLst>
                <a:path w="4574" h="3635" extrusionOk="0">
                  <a:moveTo>
                    <a:pt x="2589" y="0"/>
                  </a:moveTo>
                  <a:cubicBezTo>
                    <a:pt x="2220" y="0"/>
                    <a:pt x="1832" y="94"/>
                    <a:pt x="1466" y="291"/>
                  </a:cubicBezTo>
                  <a:cubicBezTo>
                    <a:pt x="454" y="836"/>
                    <a:pt x="1" y="1961"/>
                    <a:pt x="454" y="2804"/>
                  </a:cubicBezTo>
                  <a:cubicBezTo>
                    <a:pt x="743" y="3341"/>
                    <a:pt x="1332" y="3634"/>
                    <a:pt x="1984" y="3634"/>
                  </a:cubicBezTo>
                  <a:cubicBezTo>
                    <a:pt x="2353" y="3634"/>
                    <a:pt x="2741" y="3541"/>
                    <a:pt x="3107" y="3344"/>
                  </a:cubicBezTo>
                  <a:cubicBezTo>
                    <a:pt x="4119" y="2798"/>
                    <a:pt x="4574" y="1674"/>
                    <a:pt x="4119" y="832"/>
                  </a:cubicBezTo>
                  <a:cubicBezTo>
                    <a:pt x="3830" y="294"/>
                    <a:pt x="3241" y="0"/>
                    <a:pt x="2589" y="0"/>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32"/>
            <p:cNvSpPr/>
            <p:nvPr/>
          </p:nvSpPr>
          <p:spPr>
            <a:xfrm>
              <a:off x="7612461" y="1691643"/>
              <a:ext cx="62356" cy="41308"/>
            </a:xfrm>
            <a:custGeom>
              <a:avLst/>
              <a:gdLst/>
              <a:ahLst/>
              <a:cxnLst/>
              <a:rect l="l" t="t" r="r" b="b"/>
              <a:pathLst>
                <a:path w="2086" h="1382" extrusionOk="0">
                  <a:moveTo>
                    <a:pt x="1806" y="0"/>
                  </a:moveTo>
                  <a:cubicBezTo>
                    <a:pt x="192" y="0"/>
                    <a:pt x="9" y="1254"/>
                    <a:pt x="8" y="1267"/>
                  </a:cubicBezTo>
                  <a:cubicBezTo>
                    <a:pt x="1" y="1321"/>
                    <a:pt x="39" y="1373"/>
                    <a:pt x="94" y="1380"/>
                  </a:cubicBezTo>
                  <a:cubicBezTo>
                    <a:pt x="100" y="1382"/>
                    <a:pt x="103" y="1382"/>
                    <a:pt x="108" y="1382"/>
                  </a:cubicBezTo>
                  <a:cubicBezTo>
                    <a:pt x="158" y="1382"/>
                    <a:pt x="201" y="1345"/>
                    <a:pt x="207" y="1293"/>
                  </a:cubicBezTo>
                  <a:cubicBezTo>
                    <a:pt x="214" y="1248"/>
                    <a:pt x="379" y="201"/>
                    <a:pt x="1807" y="201"/>
                  </a:cubicBezTo>
                  <a:cubicBezTo>
                    <a:pt x="1862" y="201"/>
                    <a:pt x="1919" y="203"/>
                    <a:pt x="1978" y="206"/>
                  </a:cubicBezTo>
                  <a:cubicBezTo>
                    <a:pt x="1981" y="206"/>
                    <a:pt x="1984" y="206"/>
                    <a:pt x="1987" y="206"/>
                  </a:cubicBezTo>
                  <a:cubicBezTo>
                    <a:pt x="2044" y="206"/>
                    <a:pt x="2080" y="164"/>
                    <a:pt x="2084" y="111"/>
                  </a:cubicBezTo>
                  <a:cubicBezTo>
                    <a:pt x="2086" y="56"/>
                    <a:pt x="2043" y="8"/>
                    <a:pt x="1990" y="5"/>
                  </a:cubicBezTo>
                  <a:cubicBezTo>
                    <a:pt x="1927" y="2"/>
                    <a:pt x="1866" y="0"/>
                    <a:pt x="1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32"/>
            <p:cNvSpPr/>
            <p:nvPr/>
          </p:nvSpPr>
          <p:spPr>
            <a:xfrm>
              <a:off x="7635418" y="1694393"/>
              <a:ext cx="21881" cy="40202"/>
            </a:xfrm>
            <a:custGeom>
              <a:avLst/>
              <a:gdLst/>
              <a:ahLst/>
              <a:cxnLst/>
              <a:rect l="l" t="t" r="r" b="b"/>
              <a:pathLst>
                <a:path w="732" h="1345" extrusionOk="0">
                  <a:moveTo>
                    <a:pt x="370" y="0"/>
                  </a:moveTo>
                  <a:cubicBezTo>
                    <a:pt x="339" y="0"/>
                    <a:pt x="308" y="15"/>
                    <a:pt x="287" y="42"/>
                  </a:cubicBezTo>
                  <a:cubicBezTo>
                    <a:pt x="71" y="340"/>
                    <a:pt x="1" y="614"/>
                    <a:pt x="76" y="853"/>
                  </a:cubicBezTo>
                  <a:cubicBezTo>
                    <a:pt x="187" y="1201"/>
                    <a:pt x="570" y="1333"/>
                    <a:pt x="587" y="1339"/>
                  </a:cubicBezTo>
                  <a:cubicBezTo>
                    <a:pt x="596" y="1342"/>
                    <a:pt x="608" y="1345"/>
                    <a:pt x="618" y="1345"/>
                  </a:cubicBezTo>
                  <a:cubicBezTo>
                    <a:pt x="659" y="1345"/>
                    <a:pt x="697" y="1318"/>
                    <a:pt x="715" y="1277"/>
                  </a:cubicBezTo>
                  <a:cubicBezTo>
                    <a:pt x="732" y="1226"/>
                    <a:pt x="704" y="1168"/>
                    <a:pt x="652" y="1150"/>
                  </a:cubicBezTo>
                  <a:cubicBezTo>
                    <a:pt x="647" y="1148"/>
                    <a:pt x="348" y="1043"/>
                    <a:pt x="269" y="791"/>
                  </a:cubicBezTo>
                  <a:cubicBezTo>
                    <a:pt x="214" y="618"/>
                    <a:pt x="276" y="403"/>
                    <a:pt x="453" y="160"/>
                  </a:cubicBezTo>
                  <a:cubicBezTo>
                    <a:pt x="484" y="114"/>
                    <a:pt x="475" y="50"/>
                    <a:pt x="429" y="19"/>
                  </a:cubicBezTo>
                  <a:cubicBezTo>
                    <a:pt x="411" y="6"/>
                    <a:pt x="390"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32"/>
            <p:cNvSpPr/>
            <p:nvPr/>
          </p:nvSpPr>
          <p:spPr>
            <a:xfrm>
              <a:off x="7786555" y="1563116"/>
              <a:ext cx="28846" cy="37482"/>
            </a:xfrm>
            <a:custGeom>
              <a:avLst/>
              <a:gdLst/>
              <a:ahLst/>
              <a:cxnLst/>
              <a:rect l="l" t="t" r="r" b="b"/>
              <a:pathLst>
                <a:path w="965" h="1254" extrusionOk="0">
                  <a:moveTo>
                    <a:pt x="312" y="1"/>
                  </a:moveTo>
                  <a:cubicBezTo>
                    <a:pt x="282" y="1"/>
                    <a:pt x="254" y="6"/>
                    <a:pt x="227" y="17"/>
                  </a:cubicBezTo>
                  <a:cubicBezTo>
                    <a:pt x="40" y="95"/>
                    <a:pt x="1" y="432"/>
                    <a:pt x="142" y="770"/>
                  </a:cubicBezTo>
                  <a:cubicBezTo>
                    <a:pt x="263" y="1059"/>
                    <a:pt x="476" y="1254"/>
                    <a:pt x="654" y="1254"/>
                  </a:cubicBezTo>
                  <a:cubicBezTo>
                    <a:pt x="683" y="1254"/>
                    <a:pt x="712" y="1248"/>
                    <a:pt x="739" y="1237"/>
                  </a:cubicBezTo>
                  <a:cubicBezTo>
                    <a:pt x="925" y="1159"/>
                    <a:pt x="965" y="822"/>
                    <a:pt x="824" y="486"/>
                  </a:cubicBezTo>
                  <a:cubicBezTo>
                    <a:pt x="703" y="197"/>
                    <a:pt x="489"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32"/>
            <p:cNvSpPr/>
            <p:nvPr/>
          </p:nvSpPr>
          <p:spPr>
            <a:xfrm>
              <a:off x="7914465" y="1490454"/>
              <a:ext cx="28846" cy="37422"/>
            </a:xfrm>
            <a:custGeom>
              <a:avLst/>
              <a:gdLst/>
              <a:ahLst/>
              <a:cxnLst/>
              <a:rect l="l" t="t" r="r" b="b"/>
              <a:pathLst>
                <a:path w="965" h="1252" extrusionOk="0">
                  <a:moveTo>
                    <a:pt x="310" y="0"/>
                  </a:moveTo>
                  <a:cubicBezTo>
                    <a:pt x="281" y="0"/>
                    <a:pt x="253" y="5"/>
                    <a:pt x="226" y="16"/>
                  </a:cubicBezTo>
                  <a:cubicBezTo>
                    <a:pt x="40" y="94"/>
                    <a:pt x="0" y="430"/>
                    <a:pt x="141" y="767"/>
                  </a:cubicBezTo>
                  <a:cubicBezTo>
                    <a:pt x="262" y="1056"/>
                    <a:pt x="475" y="1252"/>
                    <a:pt x="652" y="1252"/>
                  </a:cubicBezTo>
                  <a:cubicBezTo>
                    <a:pt x="682" y="1252"/>
                    <a:pt x="711" y="1246"/>
                    <a:pt x="738" y="1234"/>
                  </a:cubicBezTo>
                  <a:cubicBezTo>
                    <a:pt x="925" y="1157"/>
                    <a:pt x="964" y="821"/>
                    <a:pt x="823" y="484"/>
                  </a:cubicBezTo>
                  <a:cubicBezTo>
                    <a:pt x="702" y="194"/>
                    <a:pt x="488"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32"/>
            <p:cNvSpPr/>
            <p:nvPr/>
          </p:nvSpPr>
          <p:spPr>
            <a:xfrm>
              <a:off x="7872645" y="1430046"/>
              <a:ext cx="66870" cy="32461"/>
            </a:xfrm>
            <a:custGeom>
              <a:avLst/>
              <a:gdLst/>
              <a:ahLst/>
              <a:cxnLst/>
              <a:rect l="l" t="t" r="r" b="b"/>
              <a:pathLst>
                <a:path w="2237" h="1086" extrusionOk="0">
                  <a:moveTo>
                    <a:pt x="1314" y="1"/>
                  </a:moveTo>
                  <a:cubicBezTo>
                    <a:pt x="405" y="1"/>
                    <a:pt x="49" y="795"/>
                    <a:pt x="44" y="805"/>
                  </a:cubicBezTo>
                  <a:cubicBezTo>
                    <a:pt x="0" y="908"/>
                    <a:pt x="47" y="1025"/>
                    <a:pt x="148" y="1070"/>
                  </a:cubicBezTo>
                  <a:cubicBezTo>
                    <a:pt x="174" y="1080"/>
                    <a:pt x="202" y="1086"/>
                    <a:pt x="228" y="1086"/>
                  </a:cubicBezTo>
                  <a:cubicBezTo>
                    <a:pt x="305" y="1086"/>
                    <a:pt x="380" y="1039"/>
                    <a:pt x="411" y="967"/>
                  </a:cubicBezTo>
                  <a:cubicBezTo>
                    <a:pt x="424" y="938"/>
                    <a:pt x="665" y="407"/>
                    <a:pt x="1317" y="407"/>
                  </a:cubicBezTo>
                  <a:cubicBezTo>
                    <a:pt x="1492" y="407"/>
                    <a:pt x="1696" y="445"/>
                    <a:pt x="1933" y="541"/>
                  </a:cubicBezTo>
                  <a:cubicBezTo>
                    <a:pt x="1957" y="551"/>
                    <a:pt x="1983" y="556"/>
                    <a:pt x="2008" y="556"/>
                  </a:cubicBezTo>
                  <a:cubicBezTo>
                    <a:pt x="2088" y="556"/>
                    <a:pt x="2163" y="507"/>
                    <a:pt x="2195" y="430"/>
                  </a:cubicBezTo>
                  <a:cubicBezTo>
                    <a:pt x="2236" y="325"/>
                    <a:pt x="2187" y="209"/>
                    <a:pt x="2084" y="167"/>
                  </a:cubicBezTo>
                  <a:cubicBezTo>
                    <a:pt x="1792" y="48"/>
                    <a:pt x="1536" y="1"/>
                    <a:pt x="1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32"/>
            <p:cNvSpPr/>
            <p:nvPr/>
          </p:nvSpPr>
          <p:spPr>
            <a:xfrm>
              <a:off x="7834413" y="1608190"/>
              <a:ext cx="77451" cy="24151"/>
            </a:xfrm>
            <a:custGeom>
              <a:avLst/>
              <a:gdLst/>
              <a:ahLst/>
              <a:cxnLst/>
              <a:rect l="l" t="t" r="r" b="b"/>
              <a:pathLst>
                <a:path w="2591" h="808" extrusionOk="0">
                  <a:moveTo>
                    <a:pt x="2367" y="0"/>
                  </a:moveTo>
                  <a:cubicBezTo>
                    <a:pt x="2319" y="0"/>
                    <a:pt x="2271" y="17"/>
                    <a:pt x="2232" y="52"/>
                  </a:cubicBezTo>
                  <a:cubicBezTo>
                    <a:pt x="2209" y="72"/>
                    <a:pt x="1826" y="405"/>
                    <a:pt x="1249" y="405"/>
                  </a:cubicBezTo>
                  <a:cubicBezTo>
                    <a:pt x="981" y="405"/>
                    <a:pt x="671" y="334"/>
                    <a:pt x="335" y="125"/>
                  </a:cubicBezTo>
                  <a:cubicBezTo>
                    <a:pt x="302" y="105"/>
                    <a:pt x="265" y="96"/>
                    <a:pt x="229" y="96"/>
                  </a:cubicBezTo>
                  <a:cubicBezTo>
                    <a:pt x="162" y="96"/>
                    <a:pt x="96" y="129"/>
                    <a:pt x="58" y="192"/>
                  </a:cubicBezTo>
                  <a:cubicBezTo>
                    <a:pt x="0" y="285"/>
                    <a:pt x="29" y="411"/>
                    <a:pt x="123" y="468"/>
                  </a:cubicBezTo>
                  <a:cubicBezTo>
                    <a:pt x="528" y="721"/>
                    <a:pt x="905" y="807"/>
                    <a:pt x="1237" y="807"/>
                  </a:cubicBezTo>
                  <a:cubicBezTo>
                    <a:pt x="1986" y="807"/>
                    <a:pt x="2493" y="357"/>
                    <a:pt x="2502" y="351"/>
                  </a:cubicBezTo>
                  <a:cubicBezTo>
                    <a:pt x="2585" y="277"/>
                    <a:pt x="2591" y="151"/>
                    <a:pt x="2516" y="68"/>
                  </a:cubicBezTo>
                  <a:cubicBezTo>
                    <a:pt x="2476" y="23"/>
                    <a:pt x="2422" y="0"/>
                    <a:pt x="2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32"/>
            <p:cNvSpPr/>
            <p:nvPr/>
          </p:nvSpPr>
          <p:spPr>
            <a:xfrm>
              <a:off x="7724588" y="1496461"/>
              <a:ext cx="58589" cy="43520"/>
            </a:xfrm>
            <a:custGeom>
              <a:avLst/>
              <a:gdLst/>
              <a:ahLst/>
              <a:cxnLst/>
              <a:rect l="l" t="t" r="r" b="b"/>
              <a:pathLst>
                <a:path w="1960" h="1456" extrusionOk="0">
                  <a:moveTo>
                    <a:pt x="1559" y="0"/>
                  </a:moveTo>
                  <a:cubicBezTo>
                    <a:pt x="156" y="0"/>
                    <a:pt x="13" y="1220"/>
                    <a:pt x="12" y="1234"/>
                  </a:cubicBezTo>
                  <a:cubicBezTo>
                    <a:pt x="0" y="1344"/>
                    <a:pt x="81" y="1441"/>
                    <a:pt x="189" y="1454"/>
                  </a:cubicBezTo>
                  <a:cubicBezTo>
                    <a:pt x="198" y="1455"/>
                    <a:pt x="205" y="1455"/>
                    <a:pt x="212" y="1455"/>
                  </a:cubicBezTo>
                  <a:cubicBezTo>
                    <a:pt x="314" y="1455"/>
                    <a:pt x="400" y="1379"/>
                    <a:pt x="412" y="1276"/>
                  </a:cubicBezTo>
                  <a:cubicBezTo>
                    <a:pt x="423" y="1184"/>
                    <a:pt x="541" y="404"/>
                    <a:pt x="1561" y="404"/>
                  </a:cubicBezTo>
                  <a:cubicBezTo>
                    <a:pt x="1616" y="404"/>
                    <a:pt x="1673" y="406"/>
                    <a:pt x="1734" y="411"/>
                  </a:cubicBezTo>
                  <a:cubicBezTo>
                    <a:pt x="1739" y="411"/>
                    <a:pt x="1744" y="412"/>
                    <a:pt x="1750" y="412"/>
                  </a:cubicBezTo>
                  <a:cubicBezTo>
                    <a:pt x="1857" y="412"/>
                    <a:pt x="1942" y="332"/>
                    <a:pt x="1951" y="226"/>
                  </a:cubicBezTo>
                  <a:cubicBezTo>
                    <a:pt x="1959" y="115"/>
                    <a:pt x="1876" y="17"/>
                    <a:pt x="1765" y="9"/>
                  </a:cubicBezTo>
                  <a:cubicBezTo>
                    <a:pt x="1693" y="3"/>
                    <a:pt x="1624"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32"/>
            <p:cNvSpPr/>
            <p:nvPr/>
          </p:nvSpPr>
          <p:spPr>
            <a:xfrm>
              <a:off x="7872256" y="1510241"/>
              <a:ext cx="65016" cy="61633"/>
            </a:xfrm>
            <a:custGeom>
              <a:avLst/>
              <a:gdLst/>
              <a:ahLst/>
              <a:cxnLst/>
              <a:rect l="l" t="t" r="r" b="b"/>
              <a:pathLst>
                <a:path w="2175" h="2062" extrusionOk="0">
                  <a:moveTo>
                    <a:pt x="224" y="0"/>
                  </a:moveTo>
                  <a:cubicBezTo>
                    <a:pt x="208" y="0"/>
                    <a:pt x="192" y="2"/>
                    <a:pt x="176" y="6"/>
                  </a:cubicBezTo>
                  <a:cubicBezTo>
                    <a:pt x="67" y="33"/>
                    <a:pt x="1" y="142"/>
                    <a:pt x="27" y="251"/>
                  </a:cubicBezTo>
                  <a:cubicBezTo>
                    <a:pt x="63" y="393"/>
                    <a:pt x="260" y="1113"/>
                    <a:pt x="711" y="1268"/>
                  </a:cubicBezTo>
                  <a:cubicBezTo>
                    <a:pt x="732" y="1276"/>
                    <a:pt x="755" y="1280"/>
                    <a:pt x="777" y="1280"/>
                  </a:cubicBezTo>
                  <a:cubicBezTo>
                    <a:pt x="816" y="1280"/>
                    <a:pt x="855" y="1268"/>
                    <a:pt x="888" y="1246"/>
                  </a:cubicBezTo>
                  <a:cubicBezTo>
                    <a:pt x="970" y="1192"/>
                    <a:pt x="1184" y="1080"/>
                    <a:pt x="1367" y="1080"/>
                  </a:cubicBezTo>
                  <a:cubicBezTo>
                    <a:pt x="1432" y="1080"/>
                    <a:pt x="1493" y="1094"/>
                    <a:pt x="1543" y="1130"/>
                  </a:cubicBezTo>
                  <a:cubicBezTo>
                    <a:pt x="1690" y="1234"/>
                    <a:pt x="1508" y="1623"/>
                    <a:pt x="1425" y="1751"/>
                  </a:cubicBezTo>
                  <a:cubicBezTo>
                    <a:pt x="1365" y="1846"/>
                    <a:pt x="1391" y="1970"/>
                    <a:pt x="1485" y="2031"/>
                  </a:cubicBezTo>
                  <a:cubicBezTo>
                    <a:pt x="1521" y="2052"/>
                    <a:pt x="1557" y="2062"/>
                    <a:pt x="1594" y="2062"/>
                  </a:cubicBezTo>
                  <a:cubicBezTo>
                    <a:pt x="1659" y="2062"/>
                    <a:pt x="1725" y="2031"/>
                    <a:pt x="1762" y="1967"/>
                  </a:cubicBezTo>
                  <a:cubicBezTo>
                    <a:pt x="1954" y="1666"/>
                    <a:pt x="2174" y="1086"/>
                    <a:pt x="1776" y="801"/>
                  </a:cubicBezTo>
                  <a:cubicBezTo>
                    <a:pt x="1648" y="709"/>
                    <a:pt x="1506" y="675"/>
                    <a:pt x="1368" y="675"/>
                  </a:cubicBezTo>
                  <a:cubicBezTo>
                    <a:pt x="1129" y="675"/>
                    <a:pt x="901" y="775"/>
                    <a:pt x="771" y="845"/>
                  </a:cubicBezTo>
                  <a:cubicBezTo>
                    <a:pt x="617" y="719"/>
                    <a:pt x="476" y="379"/>
                    <a:pt x="418" y="153"/>
                  </a:cubicBezTo>
                  <a:cubicBezTo>
                    <a:pt x="397" y="62"/>
                    <a:pt x="314"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32"/>
            <p:cNvSpPr/>
            <p:nvPr/>
          </p:nvSpPr>
          <p:spPr>
            <a:xfrm>
              <a:off x="7725634" y="1611299"/>
              <a:ext cx="100319" cy="79986"/>
            </a:xfrm>
            <a:custGeom>
              <a:avLst/>
              <a:gdLst/>
              <a:ahLst/>
              <a:cxnLst/>
              <a:rect l="l" t="t" r="r" b="b"/>
              <a:pathLst>
                <a:path w="3356" h="2676" extrusionOk="0">
                  <a:moveTo>
                    <a:pt x="1886" y="1"/>
                  </a:moveTo>
                  <a:cubicBezTo>
                    <a:pt x="1623" y="1"/>
                    <a:pt x="1347" y="66"/>
                    <a:pt x="1086" y="202"/>
                  </a:cubicBezTo>
                  <a:cubicBezTo>
                    <a:pt x="339" y="590"/>
                    <a:pt x="1" y="1415"/>
                    <a:pt x="328" y="2043"/>
                  </a:cubicBezTo>
                  <a:cubicBezTo>
                    <a:pt x="540" y="2451"/>
                    <a:pt x="982" y="2675"/>
                    <a:pt x="1470" y="2675"/>
                  </a:cubicBezTo>
                  <a:cubicBezTo>
                    <a:pt x="1733" y="2675"/>
                    <a:pt x="2009" y="2610"/>
                    <a:pt x="2270" y="2475"/>
                  </a:cubicBezTo>
                  <a:cubicBezTo>
                    <a:pt x="3017" y="2086"/>
                    <a:pt x="3356" y="1262"/>
                    <a:pt x="3028" y="634"/>
                  </a:cubicBezTo>
                  <a:cubicBezTo>
                    <a:pt x="2816" y="226"/>
                    <a:pt x="2374" y="1"/>
                    <a:pt x="1886"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32"/>
            <p:cNvSpPr/>
            <p:nvPr/>
          </p:nvSpPr>
          <p:spPr>
            <a:xfrm>
              <a:off x="7934254" y="1515442"/>
              <a:ext cx="73057" cy="73440"/>
            </a:xfrm>
            <a:custGeom>
              <a:avLst/>
              <a:gdLst/>
              <a:ahLst/>
              <a:cxnLst/>
              <a:rect l="l" t="t" r="r" b="b"/>
              <a:pathLst>
                <a:path w="2444" h="2457" extrusionOk="0">
                  <a:moveTo>
                    <a:pt x="1012" y="1"/>
                  </a:moveTo>
                  <a:cubicBezTo>
                    <a:pt x="879" y="1"/>
                    <a:pt x="749" y="30"/>
                    <a:pt x="630" y="92"/>
                  </a:cubicBezTo>
                  <a:cubicBezTo>
                    <a:pt x="134" y="349"/>
                    <a:pt x="0" y="1066"/>
                    <a:pt x="326" y="1694"/>
                  </a:cubicBezTo>
                  <a:cubicBezTo>
                    <a:pt x="574" y="2170"/>
                    <a:pt x="1016" y="2457"/>
                    <a:pt x="1430" y="2457"/>
                  </a:cubicBezTo>
                  <a:cubicBezTo>
                    <a:pt x="1564" y="2457"/>
                    <a:pt x="1694" y="2427"/>
                    <a:pt x="1814" y="2365"/>
                  </a:cubicBezTo>
                  <a:cubicBezTo>
                    <a:pt x="2309" y="2106"/>
                    <a:pt x="2443" y="1391"/>
                    <a:pt x="2117" y="763"/>
                  </a:cubicBezTo>
                  <a:cubicBezTo>
                    <a:pt x="1869" y="288"/>
                    <a:pt x="1427" y="1"/>
                    <a:pt x="1012"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32"/>
            <p:cNvSpPr/>
            <p:nvPr/>
          </p:nvSpPr>
          <p:spPr>
            <a:xfrm>
              <a:off x="7699448" y="1253336"/>
              <a:ext cx="281438" cy="214192"/>
            </a:xfrm>
            <a:custGeom>
              <a:avLst/>
              <a:gdLst/>
              <a:ahLst/>
              <a:cxnLst/>
              <a:rect l="l" t="t" r="r" b="b"/>
              <a:pathLst>
                <a:path w="9415" h="7166" extrusionOk="0">
                  <a:moveTo>
                    <a:pt x="2561" y="0"/>
                  </a:moveTo>
                  <a:cubicBezTo>
                    <a:pt x="909" y="0"/>
                    <a:pt x="214" y="488"/>
                    <a:pt x="0" y="1112"/>
                  </a:cubicBezTo>
                  <a:cubicBezTo>
                    <a:pt x="298" y="1080"/>
                    <a:pt x="735" y="1047"/>
                    <a:pt x="1262" y="1047"/>
                  </a:cubicBezTo>
                  <a:cubicBezTo>
                    <a:pt x="3783" y="1047"/>
                    <a:pt x="8348" y="1810"/>
                    <a:pt x="9415" y="7166"/>
                  </a:cubicBezTo>
                  <a:cubicBezTo>
                    <a:pt x="9238" y="5228"/>
                    <a:pt x="8319" y="490"/>
                    <a:pt x="3542" y="49"/>
                  </a:cubicBezTo>
                  <a:cubicBezTo>
                    <a:pt x="3182" y="16"/>
                    <a:pt x="2856" y="0"/>
                    <a:pt x="2561" y="0"/>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9" name="Google Shape;2119;p32"/>
          <p:cNvGrpSpPr/>
          <p:nvPr/>
        </p:nvGrpSpPr>
        <p:grpSpPr>
          <a:xfrm>
            <a:off x="4233944" y="5685305"/>
            <a:ext cx="328619" cy="308425"/>
            <a:chOff x="5946283" y="1650903"/>
            <a:chExt cx="246464" cy="231319"/>
          </a:xfrm>
        </p:grpSpPr>
        <p:sp>
          <p:nvSpPr>
            <p:cNvPr id="2120" name="Google Shape;2120;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2" name="Google Shape;2122;p32"/>
          <p:cNvGrpSpPr/>
          <p:nvPr/>
        </p:nvGrpSpPr>
        <p:grpSpPr>
          <a:xfrm>
            <a:off x="1135844" y="465505"/>
            <a:ext cx="328619" cy="308425"/>
            <a:chOff x="5946283" y="1650903"/>
            <a:chExt cx="246464" cy="231319"/>
          </a:xfrm>
        </p:grpSpPr>
        <p:sp>
          <p:nvSpPr>
            <p:cNvPr id="2123" name="Google Shape;2123;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5" name="Google Shape;2125;p32"/>
          <p:cNvGrpSpPr/>
          <p:nvPr/>
        </p:nvGrpSpPr>
        <p:grpSpPr>
          <a:xfrm>
            <a:off x="3084877" y="4264738"/>
            <a:ext cx="328619" cy="308425"/>
            <a:chOff x="5946283" y="1650903"/>
            <a:chExt cx="246464" cy="231319"/>
          </a:xfrm>
        </p:grpSpPr>
        <p:sp>
          <p:nvSpPr>
            <p:cNvPr id="2126" name="Google Shape;2126;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28" name="Google Shape;2128;p32"/>
          <p:cNvSpPr/>
          <p:nvPr/>
        </p:nvSpPr>
        <p:spPr>
          <a:xfrm>
            <a:off x="11111483" y="2873810"/>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40594830"/>
      </p:ext>
    </p:extLst>
  </p:cSld>
  <p:clrMapOvr>
    <a:masterClrMapping/>
  </p:clrMapOvr>
  <p:transition spd="slow">
    <p:wip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129"/>
        <p:cNvGrpSpPr/>
        <p:nvPr/>
      </p:nvGrpSpPr>
      <p:grpSpPr>
        <a:xfrm>
          <a:off x="0" y="0"/>
          <a:ext cx="0" cy="0"/>
          <a:chOff x="0" y="0"/>
          <a:chExt cx="0" cy="0"/>
        </a:xfrm>
      </p:grpSpPr>
      <p:grpSp>
        <p:nvGrpSpPr>
          <p:cNvPr id="2130" name="Google Shape;2130;p33"/>
          <p:cNvGrpSpPr/>
          <p:nvPr/>
        </p:nvGrpSpPr>
        <p:grpSpPr>
          <a:xfrm>
            <a:off x="-887569" y="402878"/>
            <a:ext cx="13117220" cy="7215937"/>
            <a:chOff x="-665677" y="302158"/>
            <a:chExt cx="9837915" cy="5411953"/>
          </a:xfrm>
        </p:grpSpPr>
        <p:sp>
          <p:nvSpPr>
            <p:cNvPr id="2131" name="Google Shape;2131;p33"/>
            <p:cNvSpPr/>
            <p:nvPr/>
          </p:nvSpPr>
          <p:spPr>
            <a:xfrm>
              <a:off x="3543550" y="3122615"/>
              <a:ext cx="5628688" cy="188946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32" name="Google Shape;2132;p33"/>
            <p:cNvGrpSpPr/>
            <p:nvPr/>
          </p:nvGrpSpPr>
          <p:grpSpPr>
            <a:xfrm>
              <a:off x="-14" y="4224876"/>
              <a:ext cx="9143881" cy="1489235"/>
              <a:chOff x="626075" y="3657856"/>
              <a:chExt cx="5447326" cy="1489235"/>
            </a:xfrm>
          </p:grpSpPr>
          <p:sp>
            <p:nvSpPr>
              <p:cNvPr id="2133" name="Google Shape;2133;p33"/>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33"/>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33"/>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33"/>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33"/>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33"/>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33"/>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33"/>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33"/>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33"/>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33"/>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33"/>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33"/>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33"/>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33"/>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33"/>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33"/>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33"/>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33"/>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33"/>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33"/>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33"/>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33"/>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33"/>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33"/>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33"/>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33"/>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33"/>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1" name="Google Shape;2161;p33"/>
            <p:cNvGrpSpPr/>
            <p:nvPr/>
          </p:nvGrpSpPr>
          <p:grpSpPr>
            <a:xfrm>
              <a:off x="6981358" y="347553"/>
              <a:ext cx="246464" cy="231319"/>
              <a:chOff x="5946283" y="1650903"/>
              <a:chExt cx="246464" cy="231319"/>
            </a:xfrm>
          </p:grpSpPr>
          <p:sp>
            <p:nvSpPr>
              <p:cNvPr id="2162" name="Google Shape;2162;p3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3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4" name="Google Shape;2164;p33"/>
            <p:cNvGrpSpPr/>
            <p:nvPr/>
          </p:nvGrpSpPr>
          <p:grpSpPr>
            <a:xfrm>
              <a:off x="8695833" y="3074453"/>
              <a:ext cx="246464" cy="231319"/>
              <a:chOff x="5946283" y="1650903"/>
              <a:chExt cx="246464" cy="231319"/>
            </a:xfrm>
          </p:grpSpPr>
          <p:sp>
            <p:nvSpPr>
              <p:cNvPr id="2165" name="Google Shape;2165;p3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3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67" name="Google Shape;2167;p33"/>
            <p:cNvGrpSpPr/>
            <p:nvPr/>
          </p:nvGrpSpPr>
          <p:grpSpPr>
            <a:xfrm>
              <a:off x="409983" y="3359853"/>
              <a:ext cx="246464" cy="231319"/>
              <a:chOff x="5946283" y="1650903"/>
              <a:chExt cx="246464" cy="231319"/>
            </a:xfrm>
          </p:grpSpPr>
          <p:sp>
            <p:nvSpPr>
              <p:cNvPr id="2168" name="Google Shape;2168;p3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3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0" name="Google Shape;2170;p33"/>
            <p:cNvGrpSpPr/>
            <p:nvPr/>
          </p:nvGrpSpPr>
          <p:grpSpPr>
            <a:xfrm>
              <a:off x="-665677" y="1754695"/>
              <a:ext cx="1992543" cy="1167134"/>
              <a:chOff x="6479176" y="2546587"/>
              <a:chExt cx="992401" cy="581271"/>
            </a:xfrm>
          </p:grpSpPr>
          <p:sp>
            <p:nvSpPr>
              <p:cNvPr id="2171" name="Google Shape;2171;p33"/>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33"/>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33"/>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33"/>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33"/>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33"/>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77" name="Google Shape;2177;p33"/>
            <p:cNvSpPr/>
            <p:nvPr/>
          </p:nvSpPr>
          <p:spPr>
            <a:xfrm>
              <a:off x="348262" y="466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33"/>
            <p:cNvSpPr/>
            <p:nvPr/>
          </p:nvSpPr>
          <p:spPr>
            <a:xfrm>
              <a:off x="8236037" y="23453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33"/>
            <p:cNvSpPr/>
            <p:nvPr/>
          </p:nvSpPr>
          <p:spPr>
            <a:xfrm>
              <a:off x="7859140" y="30215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0" name="Google Shape;2180;p33"/>
          <p:cNvGrpSpPr/>
          <p:nvPr/>
        </p:nvGrpSpPr>
        <p:grpSpPr>
          <a:xfrm>
            <a:off x="8734930" y="3781925"/>
            <a:ext cx="2063172" cy="2657771"/>
            <a:chOff x="5794997" y="120146"/>
            <a:chExt cx="901946" cy="1161884"/>
          </a:xfrm>
        </p:grpSpPr>
        <p:sp>
          <p:nvSpPr>
            <p:cNvPr id="2181" name="Google Shape;2181;p33"/>
            <p:cNvSpPr/>
            <p:nvPr/>
          </p:nvSpPr>
          <p:spPr>
            <a:xfrm>
              <a:off x="5794997" y="120146"/>
              <a:ext cx="901946" cy="1161884"/>
            </a:xfrm>
            <a:custGeom>
              <a:avLst/>
              <a:gdLst/>
              <a:ahLst/>
              <a:cxnLst/>
              <a:rect l="l" t="t" r="r" b="b"/>
              <a:pathLst>
                <a:path w="30173" h="38872" extrusionOk="0">
                  <a:moveTo>
                    <a:pt x="17712" y="0"/>
                  </a:moveTo>
                  <a:cubicBezTo>
                    <a:pt x="17198" y="0"/>
                    <a:pt x="16697" y="334"/>
                    <a:pt x="16559" y="905"/>
                  </a:cubicBezTo>
                  <a:lnTo>
                    <a:pt x="16476" y="1245"/>
                  </a:lnTo>
                  <a:cubicBezTo>
                    <a:pt x="16290" y="1227"/>
                    <a:pt x="16103" y="1219"/>
                    <a:pt x="15920" y="1219"/>
                  </a:cubicBezTo>
                  <a:cubicBezTo>
                    <a:pt x="14287" y="1219"/>
                    <a:pt x="13052" y="1916"/>
                    <a:pt x="12215" y="2723"/>
                  </a:cubicBezTo>
                  <a:cubicBezTo>
                    <a:pt x="12200" y="2106"/>
                    <a:pt x="11989" y="1512"/>
                    <a:pt x="11389" y="1106"/>
                  </a:cubicBezTo>
                  <a:cubicBezTo>
                    <a:pt x="11135" y="935"/>
                    <a:pt x="10844" y="836"/>
                    <a:pt x="10542" y="816"/>
                  </a:cubicBezTo>
                  <a:cubicBezTo>
                    <a:pt x="10277" y="589"/>
                    <a:pt x="9974" y="475"/>
                    <a:pt x="9688" y="421"/>
                  </a:cubicBezTo>
                  <a:cubicBezTo>
                    <a:pt x="9586" y="406"/>
                    <a:pt x="9483" y="394"/>
                    <a:pt x="9382" y="394"/>
                  </a:cubicBezTo>
                  <a:cubicBezTo>
                    <a:pt x="9161" y="394"/>
                    <a:pt x="8926" y="428"/>
                    <a:pt x="8697" y="524"/>
                  </a:cubicBezTo>
                  <a:cubicBezTo>
                    <a:pt x="8559" y="486"/>
                    <a:pt x="8408" y="468"/>
                    <a:pt x="8247" y="468"/>
                  </a:cubicBezTo>
                  <a:lnTo>
                    <a:pt x="8075" y="469"/>
                  </a:lnTo>
                  <a:lnTo>
                    <a:pt x="7921" y="499"/>
                  </a:lnTo>
                  <a:cubicBezTo>
                    <a:pt x="7521" y="576"/>
                    <a:pt x="7166" y="774"/>
                    <a:pt x="6890" y="1069"/>
                  </a:cubicBezTo>
                  <a:cubicBezTo>
                    <a:pt x="6086" y="1281"/>
                    <a:pt x="5253" y="1981"/>
                    <a:pt x="5640" y="4077"/>
                  </a:cubicBezTo>
                  <a:cubicBezTo>
                    <a:pt x="5472" y="4716"/>
                    <a:pt x="5480" y="5480"/>
                    <a:pt x="5891" y="6163"/>
                  </a:cubicBezTo>
                  <a:cubicBezTo>
                    <a:pt x="5840" y="7963"/>
                    <a:pt x="5973" y="12800"/>
                    <a:pt x="8545" y="16440"/>
                  </a:cubicBezTo>
                  <a:cubicBezTo>
                    <a:pt x="7993" y="17335"/>
                    <a:pt x="7266" y="18676"/>
                    <a:pt x="6745" y="20207"/>
                  </a:cubicBezTo>
                  <a:cubicBezTo>
                    <a:pt x="6705" y="20329"/>
                    <a:pt x="6666" y="20450"/>
                    <a:pt x="6629" y="20570"/>
                  </a:cubicBezTo>
                  <a:lnTo>
                    <a:pt x="907" y="24371"/>
                  </a:lnTo>
                  <a:cubicBezTo>
                    <a:pt x="639" y="24549"/>
                    <a:pt x="567" y="24909"/>
                    <a:pt x="742" y="25177"/>
                  </a:cubicBezTo>
                  <a:cubicBezTo>
                    <a:pt x="252" y="25820"/>
                    <a:pt x="1" y="26520"/>
                    <a:pt x="1" y="27231"/>
                  </a:cubicBezTo>
                  <a:cubicBezTo>
                    <a:pt x="1" y="27820"/>
                    <a:pt x="174" y="28418"/>
                    <a:pt x="527" y="28991"/>
                  </a:cubicBezTo>
                  <a:cubicBezTo>
                    <a:pt x="1299" y="30243"/>
                    <a:pt x="2869" y="31537"/>
                    <a:pt x="4010" y="32374"/>
                  </a:cubicBezTo>
                  <a:cubicBezTo>
                    <a:pt x="3988" y="32434"/>
                    <a:pt x="3970" y="32496"/>
                    <a:pt x="3957" y="32558"/>
                  </a:cubicBezTo>
                  <a:cubicBezTo>
                    <a:pt x="3947" y="32602"/>
                    <a:pt x="3940" y="32644"/>
                    <a:pt x="3935" y="32688"/>
                  </a:cubicBezTo>
                  <a:cubicBezTo>
                    <a:pt x="3611" y="33444"/>
                    <a:pt x="3388" y="34334"/>
                    <a:pt x="3778" y="35131"/>
                  </a:cubicBezTo>
                  <a:cubicBezTo>
                    <a:pt x="3971" y="35538"/>
                    <a:pt x="4307" y="35864"/>
                    <a:pt x="4725" y="36053"/>
                  </a:cubicBezTo>
                  <a:cubicBezTo>
                    <a:pt x="4972" y="36164"/>
                    <a:pt x="5242" y="36221"/>
                    <a:pt x="5524" y="36221"/>
                  </a:cubicBezTo>
                  <a:cubicBezTo>
                    <a:pt x="6480" y="36221"/>
                    <a:pt x="7682" y="35391"/>
                    <a:pt x="8684" y="34486"/>
                  </a:cubicBezTo>
                  <a:cubicBezTo>
                    <a:pt x="9688" y="33583"/>
                    <a:pt x="10492" y="32605"/>
                    <a:pt x="10652" y="32307"/>
                  </a:cubicBezTo>
                  <a:cubicBezTo>
                    <a:pt x="10764" y="32099"/>
                    <a:pt x="10835" y="31878"/>
                    <a:pt x="10867" y="31657"/>
                  </a:cubicBezTo>
                  <a:lnTo>
                    <a:pt x="11370" y="32489"/>
                  </a:lnTo>
                  <a:cubicBezTo>
                    <a:pt x="11511" y="32723"/>
                    <a:pt x="11761" y="32863"/>
                    <a:pt x="12028" y="32863"/>
                  </a:cubicBezTo>
                  <a:cubicBezTo>
                    <a:pt x="12062" y="32863"/>
                    <a:pt x="12097" y="32860"/>
                    <a:pt x="12131" y="32856"/>
                  </a:cubicBezTo>
                  <a:lnTo>
                    <a:pt x="12514" y="32805"/>
                  </a:lnTo>
                  <a:cubicBezTo>
                    <a:pt x="12881" y="33336"/>
                    <a:pt x="13258" y="33738"/>
                    <a:pt x="13658" y="34027"/>
                  </a:cubicBezTo>
                  <a:cubicBezTo>
                    <a:pt x="14432" y="34583"/>
                    <a:pt x="16680" y="35435"/>
                    <a:pt x="18222" y="35981"/>
                  </a:cubicBezTo>
                  <a:cubicBezTo>
                    <a:pt x="18246" y="36034"/>
                    <a:pt x="18274" y="36084"/>
                    <a:pt x="18304" y="36138"/>
                  </a:cubicBezTo>
                  <a:cubicBezTo>
                    <a:pt x="18328" y="36176"/>
                    <a:pt x="18352" y="36211"/>
                    <a:pt x="18379" y="36249"/>
                  </a:cubicBezTo>
                  <a:cubicBezTo>
                    <a:pt x="18410" y="36327"/>
                    <a:pt x="18445" y="36406"/>
                    <a:pt x="18487" y="36479"/>
                  </a:cubicBezTo>
                  <a:cubicBezTo>
                    <a:pt x="18506" y="36506"/>
                    <a:pt x="18522" y="36534"/>
                    <a:pt x="18539" y="36561"/>
                  </a:cubicBezTo>
                  <a:cubicBezTo>
                    <a:pt x="18586" y="36708"/>
                    <a:pt x="18655" y="36849"/>
                    <a:pt x="18744" y="36979"/>
                  </a:cubicBezTo>
                  <a:cubicBezTo>
                    <a:pt x="18810" y="37079"/>
                    <a:pt x="18887" y="37169"/>
                    <a:pt x="18970" y="37253"/>
                  </a:cubicBezTo>
                  <a:cubicBezTo>
                    <a:pt x="19383" y="37960"/>
                    <a:pt x="19961" y="38671"/>
                    <a:pt x="20830" y="38833"/>
                  </a:cubicBezTo>
                  <a:cubicBezTo>
                    <a:pt x="20954" y="38857"/>
                    <a:pt x="21080" y="38872"/>
                    <a:pt x="21203" y="38872"/>
                  </a:cubicBezTo>
                  <a:cubicBezTo>
                    <a:pt x="21525" y="38872"/>
                    <a:pt x="21847" y="38787"/>
                    <a:pt x="22136" y="38627"/>
                  </a:cubicBezTo>
                  <a:cubicBezTo>
                    <a:pt x="23334" y="37960"/>
                    <a:pt x="23389" y="36372"/>
                    <a:pt x="23272" y="34756"/>
                  </a:cubicBezTo>
                  <a:cubicBezTo>
                    <a:pt x="23213" y="33933"/>
                    <a:pt x="23022" y="32356"/>
                    <a:pt x="22682" y="31636"/>
                  </a:cubicBezTo>
                  <a:cubicBezTo>
                    <a:pt x="22350" y="30938"/>
                    <a:pt x="21663" y="30504"/>
                    <a:pt x="20891" y="30504"/>
                  </a:cubicBezTo>
                  <a:cubicBezTo>
                    <a:pt x="20859" y="30504"/>
                    <a:pt x="20827" y="30506"/>
                    <a:pt x="20813" y="30506"/>
                  </a:cubicBezTo>
                  <a:cubicBezTo>
                    <a:pt x="20441" y="30517"/>
                    <a:pt x="20053" y="30628"/>
                    <a:pt x="19650" y="30835"/>
                  </a:cubicBezTo>
                  <a:cubicBezTo>
                    <a:pt x="19398" y="30713"/>
                    <a:pt x="19153" y="30586"/>
                    <a:pt x="18937" y="30462"/>
                  </a:cubicBezTo>
                  <a:cubicBezTo>
                    <a:pt x="19183" y="30328"/>
                    <a:pt x="19327" y="30070"/>
                    <a:pt x="19327" y="29801"/>
                  </a:cubicBezTo>
                  <a:cubicBezTo>
                    <a:pt x="19327" y="29710"/>
                    <a:pt x="19309" y="29616"/>
                    <a:pt x="19275" y="29528"/>
                  </a:cubicBezTo>
                  <a:lnTo>
                    <a:pt x="17074" y="23880"/>
                  </a:lnTo>
                  <a:cubicBezTo>
                    <a:pt x="17153" y="23365"/>
                    <a:pt x="17302" y="22435"/>
                    <a:pt x="17485" y="21461"/>
                  </a:cubicBezTo>
                  <a:cubicBezTo>
                    <a:pt x="17523" y="21256"/>
                    <a:pt x="17560" y="21061"/>
                    <a:pt x="17598" y="20872"/>
                  </a:cubicBezTo>
                  <a:cubicBezTo>
                    <a:pt x="17742" y="20879"/>
                    <a:pt x="17883" y="20881"/>
                    <a:pt x="18026" y="20881"/>
                  </a:cubicBezTo>
                  <a:cubicBezTo>
                    <a:pt x="22262" y="20881"/>
                    <a:pt x="25768" y="18693"/>
                    <a:pt x="26846" y="17939"/>
                  </a:cubicBezTo>
                  <a:cubicBezTo>
                    <a:pt x="27521" y="17746"/>
                    <a:pt x="28027" y="17283"/>
                    <a:pt x="28354" y="16782"/>
                  </a:cubicBezTo>
                  <a:cubicBezTo>
                    <a:pt x="30173" y="15669"/>
                    <a:pt x="30136" y="14580"/>
                    <a:pt x="29758" y="13839"/>
                  </a:cubicBezTo>
                  <a:cubicBezTo>
                    <a:pt x="29792" y="13436"/>
                    <a:pt x="29702" y="13038"/>
                    <a:pt x="29493" y="12691"/>
                  </a:cubicBezTo>
                  <a:cubicBezTo>
                    <a:pt x="29353" y="12461"/>
                    <a:pt x="29168" y="12272"/>
                    <a:pt x="28946" y="12131"/>
                  </a:cubicBezTo>
                  <a:cubicBezTo>
                    <a:pt x="28838" y="11813"/>
                    <a:pt x="28640" y="11537"/>
                    <a:pt x="28369" y="11325"/>
                  </a:cubicBezTo>
                  <a:cubicBezTo>
                    <a:pt x="28121" y="11131"/>
                    <a:pt x="27831" y="11007"/>
                    <a:pt x="27519" y="10965"/>
                  </a:cubicBezTo>
                  <a:cubicBezTo>
                    <a:pt x="27302" y="10750"/>
                    <a:pt x="27031" y="10592"/>
                    <a:pt x="26725" y="10519"/>
                  </a:cubicBezTo>
                  <a:cubicBezTo>
                    <a:pt x="26644" y="10498"/>
                    <a:pt x="26561" y="10484"/>
                    <a:pt x="26476" y="10475"/>
                  </a:cubicBezTo>
                  <a:cubicBezTo>
                    <a:pt x="26970" y="8564"/>
                    <a:pt x="26194" y="7191"/>
                    <a:pt x="25176" y="6385"/>
                  </a:cubicBezTo>
                  <a:cubicBezTo>
                    <a:pt x="25172" y="6018"/>
                    <a:pt x="25100" y="5648"/>
                    <a:pt x="24956" y="5291"/>
                  </a:cubicBezTo>
                  <a:cubicBezTo>
                    <a:pt x="24279" y="3618"/>
                    <a:pt x="22297" y="2754"/>
                    <a:pt x="21477" y="2458"/>
                  </a:cubicBezTo>
                  <a:cubicBezTo>
                    <a:pt x="20144" y="1981"/>
                    <a:pt x="19105" y="929"/>
                    <a:pt x="19100" y="924"/>
                  </a:cubicBezTo>
                  <a:lnTo>
                    <a:pt x="18558" y="362"/>
                  </a:lnTo>
                  <a:cubicBezTo>
                    <a:pt x="18318" y="114"/>
                    <a:pt x="18013" y="0"/>
                    <a:pt x="17712"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33"/>
            <p:cNvSpPr/>
            <p:nvPr/>
          </p:nvSpPr>
          <p:spPr>
            <a:xfrm>
              <a:off x="5942427" y="1034482"/>
              <a:ext cx="130959" cy="120277"/>
            </a:xfrm>
            <a:custGeom>
              <a:avLst/>
              <a:gdLst/>
              <a:ahLst/>
              <a:cxnLst/>
              <a:rect l="l" t="t" r="r" b="b"/>
              <a:pathLst>
                <a:path w="4381" h="4024" extrusionOk="0">
                  <a:moveTo>
                    <a:pt x="3096" y="0"/>
                  </a:moveTo>
                  <a:lnTo>
                    <a:pt x="1238" y="1324"/>
                  </a:lnTo>
                  <a:cubicBezTo>
                    <a:pt x="1238" y="1324"/>
                    <a:pt x="1" y="3237"/>
                    <a:pt x="300" y="3848"/>
                  </a:cubicBezTo>
                  <a:cubicBezTo>
                    <a:pt x="332" y="3914"/>
                    <a:pt x="382" y="3964"/>
                    <a:pt x="452" y="3996"/>
                  </a:cubicBezTo>
                  <a:cubicBezTo>
                    <a:pt x="493" y="4015"/>
                    <a:pt x="541" y="4023"/>
                    <a:pt x="594" y="4023"/>
                  </a:cubicBezTo>
                  <a:cubicBezTo>
                    <a:pt x="1486" y="4023"/>
                    <a:pt x="3980" y="1565"/>
                    <a:pt x="4299" y="967"/>
                  </a:cubicBezTo>
                  <a:cubicBezTo>
                    <a:pt x="4380" y="808"/>
                    <a:pt x="4349" y="667"/>
                    <a:pt x="4253" y="548"/>
                  </a:cubicBezTo>
                  <a:cubicBezTo>
                    <a:pt x="3963" y="187"/>
                    <a:pt x="3096" y="0"/>
                    <a:pt x="30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33"/>
            <p:cNvSpPr/>
            <p:nvPr/>
          </p:nvSpPr>
          <p:spPr>
            <a:xfrm>
              <a:off x="5951364" y="1050861"/>
              <a:ext cx="122021" cy="103898"/>
            </a:xfrm>
            <a:custGeom>
              <a:avLst/>
              <a:gdLst/>
              <a:ahLst/>
              <a:cxnLst/>
              <a:rect l="l" t="t" r="r" b="b"/>
              <a:pathLst>
                <a:path w="4082" h="3476" extrusionOk="0">
                  <a:moveTo>
                    <a:pt x="3954" y="0"/>
                  </a:moveTo>
                  <a:cubicBezTo>
                    <a:pt x="2405" y="2058"/>
                    <a:pt x="708" y="2981"/>
                    <a:pt x="1" y="3300"/>
                  </a:cubicBezTo>
                  <a:cubicBezTo>
                    <a:pt x="33" y="3366"/>
                    <a:pt x="83" y="3416"/>
                    <a:pt x="153" y="3448"/>
                  </a:cubicBezTo>
                  <a:cubicBezTo>
                    <a:pt x="194" y="3467"/>
                    <a:pt x="242" y="3475"/>
                    <a:pt x="295" y="3475"/>
                  </a:cubicBezTo>
                  <a:cubicBezTo>
                    <a:pt x="1187" y="3475"/>
                    <a:pt x="3681" y="1017"/>
                    <a:pt x="4000" y="419"/>
                  </a:cubicBezTo>
                  <a:cubicBezTo>
                    <a:pt x="4081" y="260"/>
                    <a:pt x="4050" y="119"/>
                    <a:pt x="3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33"/>
            <p:cNvSpPr/>
            <p:nvPr/>
          </p:nvSpPr>
          <p:spPr>
            <a:xfrm>
              <a:off x="5970376" y="1076776"/>
              <a:ext cx="30819" cy="10372"/>
            </a:xfrm>
            <a:custGeom>
              <a:avLst/>
              <a:gdLst/>
              <a:ahLst/>
              <a:cxnLst/>
              <a:rect l="l" t="t" r="r" b="b"/>
              <a:pathLst>
                <a:path w="1031" h="347" extrusionOk="0">
                  <a:moveTo>
                    <a:pt x="439" y="0"/>
                  </a:moveTo>
                  <a:cubicBezTo>
                    <a:pt x="343" y="0"/>
                    <a:pt x="246" y="10"/>
                    <a:pt x="150" y="25"/>
                  </a:cubicBezTo>
                  <a:cubicBezTo>
                    <a:pt x="8" y="46"/>
                    <a:pt x="0" y="259"/>
                    <a:pt x="149" y="259"/>
                  </a:cubicBezTo>
                  <a:cubicBezTo>
                    <a:pt x="151" y="259"/>
                    <a:pt x="153" y="259"/>
                    <a:pt x="155" y="259"/>
                  </a:cubicBezTo>
                  <a:cubicBezTo>
                    <a:pt x="220" y="257"/>
                    <a:pt x="285" y="254"/>
                    <a:pt x="349" y="254"/>
                  </a:cubicBezTo>
                  <a:cubicBezTo>
                    <a:pt x="492" y="254"/>
                    <a:pt x="633" y="268"/>
                    <a:pt x="768" y="331"/>
                  </a:cubicBezTo>
                  <a:cubicBezTo>
                    <a:pt x="789" y="342"/>
                    <a:pt x="810" y="346"/>
                    <a:pt x="830" y="346"/>
                  </a:cubicBezTo>
                  <a:cubicBezTo>
                    <a:pt x="952" y="346"/>
                    <a:pt x="1030" y="169"/>
                    <a:pt x="898" y="101"/>
                  </a:cubicBezTo>
                  <a:cubicBezTo>
                    <a:pt x="752" y="27"/>
                    <a:pt x="597" y="0"/>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33"/>
            <p:cNvSpPr/>
            <p:nvPr/>
          </p:nvSpPr>
          <p:spPr>
            <a:xfrm>
              <a:off x="5965085" y="1088463"/>
              <a:ext cx="30580" cy="9684"/>
            </a:xfrm>
            <a:custGeom>
              <a:avLst/>
              <a:gdLst/>
              <a:ahLst/>
              <a:cxnLst/>
              <a:rect l="l" t="t" r="r" b="b"/>
              <a:pathLst>
                <a:path w="1023" h="324" extrusionOk="0">
                  <a:moveTo>
                    <a:pt x="385" y="1"/>
                  </a:moveTo>
                  <a:cubicBezTo>
                    <a:pt x="310" y="1"/>
                    <a:pt x="234" y="5"/>
                    <a:pt x="157" y="14"/>
                  </a:cubicBezTo>
                  <a:cubicBezTo>
                    <a:pt x="4" y="30"/>
                    <a:pt x="1" y="264"/>
                    <a:pt x="152" y="264"/>
                  </a:cubicBezTo>
                  <a:cubicBezTo>
                    <a:pt x="156" y="264"/>
                    <a:pt x="159" y="264"/>
                    <a:pt x="163" y="264"/>
                  </a:cubicBezTo>
                  <a:cubicBezTo>
                    <a:pt x="210" y="261"/>
                    <a:pt x="257" y="259"/>
                    <a:pt x="303" y="259"/>
                  </a:cubicBezTo>
                  <a:cubicBezTo>
                    <a:pt x="471" y="259"/>
                    <a:pt x="636" y="278"/>
                    <a:pt x="799" y="319"/>
                  </a:cubicBezTo>
                  <a:cubicBezTo>
                    <a:pt x="812" y="322"/>
                    <a:pt x="824" y="323"/>
                    <a:pt x="835" y="323"/>
                  </a:cubicBezTo>
                  <a:cubicBezTo>
                    <a:pt x="976" y="323"/>
                    <a:pt x="1023" y="95"/>
                    <a:pt x="866" y="58"/>
                  </a:cubicBezTo>
                  <a:cubicBezTo>
                    <a:pt x="706" y="20"/>
                    <a:pt x="546" y="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33"/>
            <p:cNvSpPr/>
            <p:nvPr/>
          </p:nvSpPr>
          <p:spPr>
            <a:xfrm>
              <a:off x="5959465" y="1100538"/>
              <a:ext cx="30132" cy="9834"/>
            </a:xfrm>
            <a:custGeom>
              <a:avLst/>
              <a:gdLst/>
              <a:ahLst/>
              <a:cxnLst/>
              <a:rect l="l" t="t" r="r" b="b"/>
              <a:pathLst>
                <a:path w="1008" h="329" extrusionOk="0">
                  <a:moveTo>
                    <a:pt x="331" y="0"/>
                  </a:moveTo>
                  <a:cubicBezTo>
                    <a:pt x="250" y="0"/>
                    <a:pt x="170" y="8"/>
                    <a:pt x="94" y="28"/>
                  </a:cubicBezTo>
                  <a:cubicBezTo>
                    <a:pt x="1" y="50"/>
                    <a:pt x="5" y="190"/>
                    <a:pt x="97" y="211"/>
                  </a:cubicBezTo>
                  <a:cubicBezTo>
                    <a:pt x="328" y="263"/>
                    <a:pt x="567" y="263"/>
                    <a:pt x="800" y="324"/>
                  </a:cubicBezTo>
                  <a:cubicBezTo>
                    <a:pt x="812" y="327"/>
                    <a:pt x="823" y="329"/>
                    <a:pt x="834" y="329"/>
                  </a:cubicBezTo>
                  <a:cubicBezTo>
                    <a:pt x="966" y="329"/>
                    <a:pt x="1008" y="115"/>
                    <a:pt x="860" y="78"/>
                  </a:cubicBezTo>
                  <a:cubicBezTo>
                    <a:pt x="698" y="39"/>
                    <a:pt x="511" y="0"/>
                    <a:pt x="3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33"/>
            <p:cNvSpPr/>
            <p:nvPr/>
          </p:nvSpPr>
          <p:spPr>
            <a:xfrm>
              <a:off x="6383341" y="1080064"/>
              <a:ext cx="70785" cy="153933"/>
            </a:xfrm>
            <a:custGeom>
              <a:avLst/>
              <a:gdLst/>
              <a:ahLst/>
              <a:cxnLst/>
              <a:rect l="l" t="t" r="r" b="b"/>
              <a:pathLst>
                <a:path w="2368" h="5150" extrusionOk="0">
                  <a:moveTo>
                    <a:pt x="1207" y="1"/>
                  </a:moveTo>
                  <a:cubicBezTo>
                    <a:pt x="1199" y="1"/>
                    <a:pt x="1190" y="1"/>
                    <a:pt x="1182" y="1"/>
                  </a:cubicBezTo>
                  <a:cubicBezTo>
                    <a:pt x="719" y="17"/>
                    <a:pt x="52" y="600"/>
                    <a:pt x="52" y="600"/>
                  </a:cubicBezTo>
                  <a:lnTo>
                    <a:pt x="1" y="2881"/>
                  </a:lnTo>
                  <a:cubicBezTo>
                    <a:pt x="1" y="2881"/>
                    <a:pt x="791" y="5018"/>
                    <a:pt x="1459" y="5143"/>
                  </a:cubicBezTo>
                  <a:cubicBezTo>
                    <a:pt x="1479" y="5147"/>
                    <a:pt x="1499" y="5149"/>
                    <a:pt x="1519" y="5149"/>
                  </a:cubicBezTo>
                  <a:cubicBezTo>
                    <a:pt x="1571" y="5149"/>
                    <a:pt x="1621" y="5136"/>
                    <a:pt x="1669" y="5109"/>
                  </a:cubicBezTo>
                  <a:cubicBezTo>
                    <a:pt x="2368" y="4720"/>
                    <a:pt x="1851" y="864"/>
                    <a:pt x="1546" y="214"/>
                  </a:cubicBezTo>
                  <a:cubicBezTo>
                    <a:pt x="1473" y="61"/>
                    <a:pt x="1351" y="1"/>
                    <a:pt x="1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33"/>
            <p:cNvSpPr/>
            <p:nvPr/>
          </p:nvSpPr>
          <p:spPr>
            <a:xfrm>
              <a:off x="6418704" y="1080064"/>
              <a:ext cx="35423" cy="153933"/>
            </a:xfrm>
            <a:custGeom>
              <a:avLst/>
              <a:gdLst/>
              <a:ahLst/>
              <a:cxnLst/>
              <a:rect l="l" t="t" r="r" b="b"/>
              <a:pathLst>
                <a:path w="1185" h="5150" extrusionOk="0">
                  <a:moveTo>
                    <a:pt x="25" y="1"/>
                  </a:moveTo>
                  <a:cubicBezTo>
                    <a:pt x="17" y="1"/>
                    <a:pt x="9" y="1"/>
                    <a:pt x="1" y="1"/>
                  </a:cubicBezTo>
                  <a:cubicBezTo>
                    <a:pt x="719" y="2473"/>
                    <a:pt x="444" y="4384"/>
                    <a:pt x="276" y="5143"/>
                  </a:cubicBezTo>
                  <a:cubicBezTo>
                    <a:pt x="296" y="5147"/>
                    <a:pt x="316" y="5149"/>
                    <a:pt x="336" y="5149"/>
                  </a:cubicBezTo>
                  <a:cubicBezTo>
                    <a:pt x="388" y="5149"/>
                    <a:pt x="438" y="5136"/>
                    <a:pt x="486" y="5109"/>
                  </a:cubicBezTo>
                  <a:cubicBezTo>
                    <a:pt x="1185" y="4720"/>
                    <a:pt x="668" y="864"/>
                    <a:pt x="363" y="214"/>
                  </a:cubicBezTo>
                  <a:cubicBezTo>
                    <a:pt x="290" y="61"/>
                    <a:pt x="16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33"/>
            <p:cNvSpPr/>
            <p:nvPr/>
          </p:nvSpPr>
          <p:spPr>
            <a:xfrm>
              <a:off x="6381906" y="1154879"/>
              <a:ext cx="23794" cy="22627"/>
            </a:xfrm>
            <a:custGeom>
              <a:avLst/>
              <a:gdLst/>
              <a:ahLst/>
              <a:cxnLst/>
              <a:rect l="l" t="t" r="r" b="b"/>
              <a:pathLst>
                <a:path w="796" h="757" extrusionOk="0">
                  <a:moveTo>
                    <a:pt x="617" y="0"/>
                  </a:moveTo>
                  <a:cubicBezTo>
                    <a:pt x="599" y="0"/>
                    <a:pt x="579" y="5"/>
                    <a:pt x="558" y="15"/>
                  </a:cubicBezTo>
                  <a:cubicBezTo>
                    <a:pt x="321" y="131"/>
                    <a:pt x="170" y="341"/>
                    <a:pt x="50" y="568"/>
                  </a:cubicBezTo>
                  <a:cubicBezTo>
                    <a:pt x="1" y="660"/>
                    <a:pt x="74" y="756"/>
                    <a:pt x="153" y="756"/>
                  </a:cubicBezTo>
                  <a:cubicBezTo>
                    <a:pt x="184" y="756"/>
                    <a:pt x="216" y="741"/>
                    <a:pt x="242" y="704"/>
                  </a:cubicBezTo>
                  <a:cubicBezTo>
                    <a:pt x="362" y="533"/>
                    <a:pt x="476" y="356"/>
                    <a:pt x="666" y="258"/>
                  </a:cubicBezTo>
                  <a:cubicBezTo>
                    <a:pt x="795" y="189"/>
                    <a:pt x="736"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33"/>
            <p:cNvSpPr/>
            <p:nvPr/>
          </p:nvSpPr>
          <p:spPr>
            <a:xfrm>
              <a:off x="6387735" y="1165609"/>
              <a:ext cx="23765" cy="23165"/>
            </a:xfrm>
            <a:custGeom>
              <a:avLst/>
              <a:gdLst/>
              <a:ahLst/>
              <a:cxnLst/>
              <a:rect l="l" t="t" r="r" b="b"/>
              <a:pathLst>
                <a:path w="795" h="775" extrusionOk="0">
                  <a:moveTo>
                    <a:pt x="598" y="1"/>
                  </a:moveTo>
                  <a:cubicBezTo>
                    <a:pt x="571" y="1"/>
                    <a:pt x="543" y="10"/>
                    <a:pt x="517" y="33"/>
                  </a:cubicBezTo>
                  <a:cubicBezTo>
                    <a:pt x="334" y="188"/>
                    <a:pt x="180" y="366"/>
                    <a:pt x="58" y="575"/>
                  </a:cubicBezTo>
                  <a:cubicBezTo>
                    <a:pt x="1" y="673"/>
                    <a:pt x="84" y="775"/>
                    <a:pt x="169" y="775"/>
                  </a:cubicBezTo>
                  <a:cubicBezTo>
                    <a:pt x="203" y="775"/>
                    <a:pt x="237" y="758"/>
                    <a:pt x="263" y="719"/>
                  </a:cubicBezTo>
                  <a:cubicBezTo>
                    <a:pt x="380" y="539"/>
                    <a:pt x="521" y="379"/>
                    <a:pt x="688" y="243"/>
                  </a:cubicBezTo>
                  <a:cubicBezTo>
                    <a:pt x="794" y="154"/>
                    <a:pt x="705" y="1"/>
                    <a:pt x="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33"/>
            <p:cNvSpPr/>
            <p:nvPr/>
          </p:nvSpPr>
          <p:spPr>
            <a:xfrm>
              <a:off x="6394162" y="1177894"/>
              <a:ext cx="23585" cy="22178"/>
            </a:xfrm>
            <a:custGeom>
              <a:avLst/>
              <a:gdLst/>
              <a:ahLst/>
              <a:cxnLst/>
              <a:rect l="l" t="t" r="r" b="b"/>
              <a:pathLst>
                <a:path w="789" h="742" extrusionOk="0">
                  <a:moveTo>
                    <a:pt x="602" y="1"/>
                  </a:moveTo>
                  <a:cubicBezTo>
                    <a:pt x="577" y="1"/>
                    <a:pt x="550" y="9"/>
                    <a:pt x="525" y="30"/>
                  </a:cubicBezTo>
                  <a:cubicBezTo>
                    <a:pt x="337" y="185"/>
                    <a:pt x="120" y="384"/>
                    <a:pt x="27" y="614"/>
                  </a:cubicBezTo>
                  <a:cubicBezTo>
                    <a:pt x="0" y="679"/>
                    <a:pt x="59" y="742"/>
                    <a:pt x="120" y="742"/>
                  </a:cubicBezTo>
                  <a:cubicBezTo>
                    <a:pt x="140" y="742"/>
                    <a:pt x="159" y="736"/>
                    <a:pt x="177" y="721"/>
                  </a:cubicBezTo>
                  <a:cubicBezTo>
                    <a:pt x="356" y="566"/>
                    <a:pt x="500" y="375"/>
                    <a:pt x="686" y="226"/>
                  </a:cubicBezTo>
                  <a:cubicBezTo>
                    <a:pt x="788" y="144"/>
                    <a:pt x="704" y="1"/>
                    <a:pt x="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33"/>
            <p:cNvSpPr/>
            <p:nvPr/>
          </p:nvSpPr>
          <p:spPr>
            <a:xfrm>
              <a:off x="5831167" y="870057"/>
              <a:ext cx="203837" cy="204119"/>
            </a:xfrm>
            <a:custGeom>
              <a:avLst/>
              <a:gdLst/>
              <a:ahLst/>
              <a:cxnLst/>
              <a:rect l="l" t="t" r="r" b="b"/>
              <a:pathLst>
                <a:path w="6819" h="6829" extrusionOk="0">
                  <a:moveTo>
                    <a:pt x="2010" y="1"/>
                  </a:moveTo>
                  <a:cubicBezTo>
                    <a:pt x="1944" y="81"/>
                    <a:pt x="1636" y="268"/>
                    <a:pt x="1306" y="550"/>
                  </a:cubicBezTo>
                  <a:cubicBezTo>
                    <a:pt x="689" y="1079"/>
                    <a:pt x="1" y="1944"/>
                    <a:pt x="689" y="3062"/>
                  </a:cubicBezTo>
                  <a:cubicBezTo>
                    <a:pt x="1744" y="4776"/>
                    <a:pt x="4960" y="6828"/>
                    <a:pt x="4960" y="6828"/>
                  </a:cubicBezTo>
                  <a:cubicBezTo>
                    <a:pt x="5762" y="6616"/>
                    <a:pt x="6379" y="6173"/>
                    <a:pt x="6818" y="5503"/>
                  </a:cubicBezTo>
                  <a:lnTo>
                    <a:pt x="5646" y="4160"/>
                  </a:lnTo>
                  <a:lnTo>
                    <a:pt x="5645" y="4160"/>
                  </a:lnTo>
                  <a:lnTo>
                    <a:pt x="2010" y="1"/>
                  </a:ln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33"/>
            <p:cNvSpPr/>
            <p:nvPr/>
          </p:nvSpPr>
          <p:spPr>
            <a:xfrm>
              <a:off x="5870146" y="870116"/>
              <a:ext cx="129733" cy="124313"/>
            </a:xfrm>
            <a:custGeom>
              <a:avLst/>
              <a:gdLst/>
              <a:ahLst/>
              <a:cxnLst/>
              <a:rect l="l" t="t" r="r" b="b"/>
              <a:pathLst>
                <a:path w="4340" h="4159" extrusionOk="0">
                  <a:moveTo>
                    <a:pt x="705" y="0"/>
                  </a:moveTo>
                  <a:cubicBezTo>
                    <a:pt x="637" y="79"/>
                    <a:pt x="331" y="266"/>
                    <a:pt x="1" y="548"/>
                  </a:cubicBezTo>
                  <a:cubicBezTo>
                    <a:pt x="416" y="1434"/>
                    <a:pt x="1793" y="3900"/>
                    <a:pt x="4340" y="4158"/>
                  </a:cubicBezTo>
                  <a:lnTo>
                    <a:pt x="705" y="0"/>
                  </a:ln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33"/>
            <p:cNvSpPr/>
            <p:nvPr/>
          </p:nvSpPr>
          <p:spPr>
            <a:xfrm>
              <a:off x="6186349" y="992277"/>
              <a:ext cx="210025" cy="167743"/>
            </a:xfrm>
            <a:custGeom>
              <a:avLst/>
              <a:gdLst/>
              <a:ahLst/>
              <a:cxnLst/>
              <a:rect l="l" t="t" r="r" b="b"/>
              <a:pathLst>
                <a:path w="7026" h="5612" extrusionOk="0">
                  <a:moveTo>
                    <a:pt x="2874" y="1"/>
                  </a:moveTo>
                  <a:lnTo>
                    <a:pt x="0" y="1339"/>
                  </a:lnTo>
                  <a:cubicBezTo>
                    <a:pt x="0" y="1339"/>
                    <a:pt x="222" y="1880"/>
                    <a:pt x="579" y="2457"/>
                  </a:cubicBezTo>
                  <a:cubicBezTo>
                    <a:pt x="833" y="2861"/>
                    <a:pt x="1154" y="3285"/>
                    <a:pt x="1512" y="3545"/>
                  </a:cubicBezTo>
                  <a:cubicBezTo>
                    <a:pt x="2375" y="4169"/>
                    <a:pt x="6595" y="5612"/>
                    <a:pt x="6595" y="5612"/>
                  </a:cubicBezTo>
                  <a:cubicBezTo>
                    <a:pt x="7025" y="4913"/>
                    <a:pt x="6958" y="4169"/>
                    <a:pt x="6708" y="3482"/>
                  </a:cubicBezTo>
                  <a:cubicBezTo>
                    <a:pt x="6708" y="3482"/>
                    <a:pt x="4135" y="2475"/>
                    <a:pt x="3662" y="1514"/>
                  </a:cubicBezTo>
                  <a:cubicBezTo>
                    <a:pt x="3572" y="1330"/>
                    <a:pt x="3487" y="1163"/>
                    <a:pt x="3408" y="1010"/>
                  </a:cubicBezTo>
                  <a:cubicBezTo>
                    <a:pt x="3079" y="364"/>
                    <a:pt x="2874" y="1"/>
                    <a:pt x="2874" y="1"/>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33"/>
            <p:cNvSpPr/>
            <p:nvPr/>
          </p:nvSpPr>
          <p:spPr>
            <a:xfrm>
              <a:off x="6186349" y="992277"/>
              <a:ext cx="101874" cy="73440"/>
            </a:xfrm>
            <a:custGeom>
              <a:avLst/>
              <a:gdLst/>
              <a:ahLst/>
              <a:cxnLst/>
              <a:rect l="l" t="t" r="r" b="b"/>
              <a:pathLst>
                <a:path w="3408" h="2457" extrusionOk="0">
                  <a:moveTo>
                    <a:pt x="2874" y="1"/>
                  </a:moveTo>
                  <a:lnTo>
                    <a:pt x="0" y="1339"/>
                  </a:lnTo>
                  <a:cubicBezTo>
                    <a:pt x="0" y="1339"/>
                    <a:pt x="222" y="1880"/>
                    <a:pt x="579" y="2457"/>
                  </a:cubicBezTo>
                  <a:cubicBezTo>
                    <a:pt x="672" y="2415"/>
                    <a:pt x="768" y="2372"/>
                    <a:pt x="861" y="2327"/>
                  </a:cubicBezTo>
                  <a:cubicBezTo>
                    <a:pt x="1371" y="2091"/>
                    <a:pt x="1879" y="1856"/>
                    <a:pt x="2389" y="1618"/>
                  </a:cubicBezTo>
                  <a:cubicBezTo>
                    <a:pt x="2698" y="1473"/>
                    <a:pt x="3010" y="1329"/>
                    <a:pt x="3278" y="1119"/>
                  </a:cubicBezTo>
                  <a:cubicBezTo>
                    <a:pt x="3323" y="1083"/>
                    <a:pt x="3367" y="1048"/>
                    <a:pt x="3408" y="1010"/>
                  </a:cubicBezTo>
                  <a:cubicBezTo>
                    <a:pt x="3078" y="364"/>
                    <a:pt x="2874" y="1"/>
                    <a:pt x="2874" y="1"/>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33"/>
            <p:cNvSpPr/>
            <p:nvPr/>
          </p:nvSpPr>
          <p:spPr>
            <a:xfrm>
              <a:off x="5874122" y="765262"/>
              <a:ext cx="444053" cy="287123"/>
            </a:xfrm>
            <a:custGeom>
              <a:avLst/>
              <a:gdLst/>
              <a:ahLst/>
              <a:cxnLst/>
              <a:rect l="l" t="t" r="r" b="b"/>
              <a:pathLst>
                <a:path w="14855" h="9606" extrusionOk="0">
                  <a:moveTo>
                    <a:pt x="5363" y="1"/>
                  </a:moveTo>
                  <a:lnTo>
                    <a:pt x="0" y="3565"/>
                  </a:lnTo>
                  <a:cubicBezTo>
                    <a:pt x="1072" y="5192"/>
                    <a:pt x="2233" y="6501"/>
                    <a:pt x="3542" y="7294"/>
                  </a:cubicBezTo>
                  <a:lnTo>
                    <a:pt x="7227" y="5326"/>
                  </a:lnTo>
                  <a:lnTo>
                    <a:pt x="9817" y="9606"/>
                  </a:lnTo>
                  <a:cubicBezTo>
                    <a:pt x="11405" y="9396"/>
                    <a:pt x="13084" y="8808"/>
                    <a:pt x="14855" y="7832"/>
                  </a:cubicBezTo>
                  <a:lnTo>
                    <a:pt x="12770" y="2485"/>
                  </a:lnTo>
                  <a:lnTo>
                    <a:pt x="53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33"/>
            <p:cNvSpPr/>
            <p:nvPr/>
          </p:nvSpPr>
          <p:spPr>
            <a:xfrm>
              <a:off x="6092337" y="784422"/>
              <a:ext cx="43464" cy="131815"/>
            </a:xfrm>
            <a:custGeom>
              <a:avLst/>
              <a:gdLst/>
              <a:ahLst/>
              <a:cxnLst/>
              <a:rect l="l" t="t" r="r" b="b"/>
              <a:pathLst>
                <a:path w="1454" h="4410" extrusionOk="0">
                  <a:moveTo>
                    <a:pt x="1371" y="1"/>
                  </a:moveTo>
                  <a:cubicBezTo>
                    <a:pt x="1342" y="1"/>
                    <a:pt x="1314" y="20"/>
                    <a:pt x="1303" y="48"/>
                  </a:cubicBezTo>
                  <a:cubicBezTo>
                    <a:pt x="1292" y="75"/>
                    <a:pt x="276" y="2806"/>
                    <a:pt x="8" y="4324"/>
                  </a:cubicBezTo>
                  <a:cubicBezTo>
                    <a:pt x="1" y="4363"/>
                    <a:pt x="27" y="4401"/>
                    <a:pt x="68" y="4409"/>
                  </a:cubicBezTo>
                  <a:cubicBezTo>
                    <a:pt x="71" y="4410"/>
                    <a:pt x="77" y="4410"/>
                    <a:pt x="81" y="4410"/>
                  </a:cubicBezTo>
                  <a:cubicBezTo>
                    <a:pt x="114" y="4410"/>
                    <a:pt x="146" y="4386"/>
                    <a:pt x="150" y="4351"/>
                  </a:cubicBezTo>
                  <a:cubicBezTo>
                    <a:pt x="416" y="2845"/>
                    <a:pt x="1428" y="126"/>
                    <a:pt x="1439" y="99"/>
                  </a:cubicBezTo>
                  <a:cubicBezTo>
                    <a:pt x="1453" y="63"/>
                    <a:pt x="1433" y="20"/>
                    <a:pt x="1397" y="6"/>
                  </a:cubicBezTo>
                  <a:cubicBezTo>
                    <a:pt x="1388" y="3"/>
                    <a:pt x="1380" y="1"/>
                    <a:pt x="1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33"/>
            <p:cNvSpPr/>
            <p:nvPr/>
          </p:nvSpPr>
          <p:spPr>
            <a:xfrm>
              <a:off x="6099063" y="798351"/>
              <a:ext cx="53807" cy="89222"/>
            </a:xfrm>
            <a:custGeom>
              <a:avLst/>
              <a:gdLst/>
              <a:ahLst/>
              <a:cxnLst/>
              <a:rect l="l" t="t" r="r" b="b"/>
              <a:pathLst>
                <a:path w="1800" h="2985" extrusionOk="0">
                  <a:moveTo>
                    <a:pt x="1721" y="0"/>
                  </a:moveTo>
                  <a:cubicBezTo>
                    <a:pt x="1686" y="0"/>
                    <a:pt x="1656" y="23"/>
                    <a:pt x="1649" y="58"/>
                  </a:cubicBezTo>
                  <a:cubicBezTo>
                    <a:pt x="1184" y="2201"/>
                    <a:pt x="668" y="2700"/>
                    <a:pt x="401" y="2808"/>
                  </a:cubicBezTo>
                  <a:cubicBezTo>
                    <a:pt x="346" y="2830"/>
                    <a:pt x="298" y="2838"/>
                    <a:pt x="258" y="2838"/>
                  </a:cubicBezTo>
                  <a:cubicBezTo>
                    <a:pt x="177" y="2838"/>
                    <a:pt x="130" y="2807"/>
                    <a:pt x="126" y="2805"/>
                  </a:cubicBezTo>
                  <a:cubicBezTo>
                    <a:pt x="112" y="2796"/>
                    <a:pt x="97" y="2792"/>
                    <a:pt x="83" y="2792"/>
                  </a:cubicBezTo>
                  <a:cubicBezTo>
                    <a:pt x="60" y="2792"/>
                    <a:pt x="37" y="2802"/>
                    <a:pt x="23" y="2822"/>
                  </a:cubicBezTo>
                  <a:cubicBezTo>
                    <a:pt x="0" y="2856"/>
                    <a:pt x="7" y="2902"/>
                    <a:pt x="41" y="2925"/>
                  </a:cubicBezTo>
                  <a:cubicBezTo>
                    <a:pt x="47" y="2928"/>
                    <a:pt x="127" y="2984"/>
                    <a:pt x="260" y="2984"/>
                  </a:cubicBezTo>
                  <a:cubicBezTo>
                    <a:pt x="315" y="2984"/>
                    <a:pt x="376" y="2976"/>
                    <a:pt x="449" y="2946"/>
                  </a:cubicBezTo>
                  <a:cubicBezTo>
                    <a:pt x="809" y="2806"/>
                    <a:pt x="1334" y="2198"/>
                    <a:pt x="1791" y="88"/>
                  </a:cubicBezTo>
                  <a:cubicBezTo>
                    <a:pt x="1800" y="48"/>
                    <a:pt x="1773" y="10"/>
                    <a:pt x="1735" y="2"/>
                  </a:cubicBezTo>
                  <a:cubicBezTo>
                    <a:pt x="1730" y="1"/>
                    <a:pt x="1725" y="0"/>
                    <a:pt x="1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33"/>
            <p:cNvSpPr/>
            <p:nvPr/>
          </p:nvSpPr>
          <p:spPr>
            <a:xfrm>
              <a:off x="6212894" y="821485"/>
              <a:ext cx="39488" cy="46449"/>
            </a:xfrm>
            <a:custGeom>
              <a:avLst/>
              <a:gdLst/>
              <a:ahLst/>
              <a:cxnLst/>
              <a:rect l="l" t="t" r="r" b="b"/>
              <a:pathLst>
                <a:path w="1321" h="1554" extrusionOk="0">
                  <a:moveTo>
                    <a:pt x="116" y="1"/>
                  </a:moveTo>
                  <a:cubicBezTo>
                    <a:pt x="76" y="1"/>
                    <a:pt x="45" y="30"/>
                    <a:pt x="43" y="69"/>
                  </a:cubicBezTo>
                  <a:cubicBezTo>
                    <a:pt x="40" y="76"/>
                    <a:pt x="0" y="852"/>
                    <a:pt x="432" y="1283"/>
                  </a:cubicBezTo>
                  <a:cubicBezTo>
                    <a:pt x="614" y="1462"/>
                    <a:pt x="849" y="1554"/>
                    <a:pt x="1132" y="1554"/>
                  </a:cubicBezTo>
                  <a:cubicBezTo>
                    <a:pt x="1169" y="1554"/>
                    <a:pt x="1209" y="1552"/>
                    <a:pt x="1249" y="1551"/>
                  </a:cubicBezTo>
                  <a:cubicBezTo>
                    <a:pt x="1289" y="1547"/>
                    <a:pt x="1320" y="1511"/>
                    <a:pt x="1316" y="1472"/>
                  </a:cubicBezTo>
                  <a:cubicBezTo>
                    <a:pt x="1313" y="1433"/>
                    <a:pt x="1281" y="1404"/>
                    <a:pt x="1242" y="1404"/>
                  </a:cubicBezTo>
                  <a:cubicBezTo>
                    <a:pt x="1240" y="1404"/>
                    <a:pt x="1239" y="1404"/>
                    <a:pt x="1237" y="1404"/>
                  </a:cubicBezTo>
                  <a:cubicBezTo>
                    <a:pt x="1201" y="1407"/>
                    <a:pt x="1166" y="1409"/>
                    <a:pt x="1132" y="1409"/>
                  </a:cubicBezTo>
                  <a:cubicBezTo>
                    <a:pt x="887" y="1409"/>
                    <a:pt x="688" y="1332"/>
                    <a:pt x="537" y="1180"/>
                  </a:cubicBezTo>
                  <a:cubicBezTo>
                    <a:pt x="157" y="803"/>
                    <a:pt x="188" y="89"/>
                    <a:pt x="188" y="82"/>
                  </a:cubicBezTo>
                  <a:cubicBezTo>
                    <a:pt x="192" y="41"/>
                    <a:pt x="163" y="5"/>
                    <a:pt x="122" y="1"/>
                  </a:cubicBezTo>
                  <a:cubicBezTo>
                    <a:pt x="120" y="1"/>
                    <a:pt x="118"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33"/>
            <p:cNvSpPr/>
            <p:nvPr/>
          </p:nvSpPr>
          <p:spPr>
            <a:xfrm>
              <a:off x="6236389" y="823488"/>
              <a:ext cx="70756" cy="176411"/>
            </a:xfrm>
            <a:custGeom>
              <a:avLst/>
              <a:gdLst/>
              <a:ahLst/>
              <a:cxnLst/>
              <a:rect l="l" t="t" r="r" b="b"/>
              <a:pathLst>
                <a:path w="2367" h="5902" extrusionOk="0">
                  <a:moveTo>
                    <a:pt x="81" y="0"/>
                  </a:moveTo>
                  <a:cubicBezTo>
                    <a:pt x="75" y="0"/>
                    <a:pt x="70" y="1"/>
                    <a:pt x="64" y="2"/>
                  </a:cubicBezTo>
                  <a:cubicBezTo>
                    <a:pt x="23" y="10"/>
                    <a:pt x="0" y="51"/>
                    <a:pt x="9" y="89"/>
                  </a:cubicBezTo>
                  <a:cubicBezTo>
                    <a:pt x="16" y="123"/>
                    <a:pt x="799" y="3346"/>
                    <a:pt x="2218" y="5865"/>
                  </a:cubicBezTo>
                  <a:cubicBezTo>
                    <a:pt x="2231" y="5888"/>
                    <a:pt x="2257" y="5902"/>
                    <a:pt x="2281" y="5902"/>
                  </a:cubicBezTo>
                  <a:cubicBezTo>
                    <a:pt x="2293" y="5902"/>
                    <a:pt x="2307" y="5898"/>
                    <a:pt x="2318" y="5893"/>
                  </a:cubicBezTo>
                  <a:cubicBezTo>
                    <a:pt x="2353" y="5872"/>
                    <a:pt x="2366" y="5827"/>
                    <a:pt x="2346" y="5792"/>
                  </a:cubicBezTo>
                  <a:cubicBezTo>
                    <a:pt x="939" y="3291"/>
                    <a:pt x="159" y="88"/>
                    <a:pt x="153" y="57"/>
                  </a:cubicBezTo>
                  <a:cubicBezTo>
                    <a:pt x="144" y="22"/>
                    <a:pt x="114" y="0"/>
                    <a:pt x="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33"/>
            <p:cNvSpPr/>
            <p:nvPr/>
          </p:nvSpPr>
          <p:spPr>
            <a:xfrm>
              <a:off x="6008937" y="759673"/>
              <a:ext cx="47350" cy="28306"/>
            </a:xfrm>
            <a:custGeom>
              <a:avLst/>
              <a:gdLst/>
              <a:ahLst/>
              <a:cxnLst/>
              <a:rect l="l" t="t" r="r" b="b"/>
              <a:pathLst>
                <a:path w="1584" h="947" extrusionOk="0">
                  <a:moveTo>
                    <a:pt x="1500" y="0"/>
                  </a:moveTo>
                  <a:cubicBezTo>
                    <a:pt x="1490" y="0"/>
                    <a:pt x="1479" y="2"/>
                    <a:pt x="1469" y="7"/>
                  </a:cubicBezTo>
                  <a:cubicBezTo>
                    <a:pt x="1441" y="21"/>
                    <a:pt x="1400" y="58"/>
                    <a:pt x="1306" y="147"/>
                  </a:cubicBezTo>
                  <a:cubicBezTo>
                    <a:pt x="1080" y="355"/>
                    <a:pt x="602" y="802"/>
                    <a:pt x="286" y="802"/>
                  </a:cubicBezTo>
                  <a:cubicBezTo>
                    <a:pt x="226" y="802"/>
                    <a:pt x="172" y="786"/>
                    <a:pt x="127" y="749"/>
                  </a:cubicBezTo>
                  <a:cubicBezTo>
                    <a:pt x="114" y="739"/>
                    <a:pt x="98" y="734"/>
                    <a:pt x="82" y="734"/>
                  </a:cubicBezTo>
                  <a:cubicBezTo>
                    <a:pt x="61" y="734"/>
                    <a:pt x="39" y="742"/>
                    <a:pt x="24" y="761"/>
                  </a:cubicBezTo>
                  <a:cubicBezTo>
                    <a:pt x="0" y="790"/>
                    <a:pt x="3" y="837"/>
                    <a:pt x="35" y="862"/>
                  </a:cubicBezTo>
                  <a:cubicBezTo>
                    <a:pt x="109" y="923"/>
                    <a:pt x="192" y="947"/>
                    <a:pt x="282" y="947"/>
                  </a:cubicBezTo>
                  <a:cubicBezTo>
                    <a:pt x="659" y="947"/>
                    <a:pt x="1146" y="494"/>
                    <a:pt x="1405" y="253"/>
                  </a:cubicBezTo>
                  <a:cubicBezTo>
                    <a:pt x="1458" y="202"/>
                    <a:pt x="1517" y="148"/>
                    <a:pt x="1533" y="138"/>
                  </a:cubicBezTo>
                  <a:cubicBezTo>
                    <a:pt x="1570" y="120"/>
                    <a:pt x="1584" y="76"/>
                    <a:pt x="1567" y="41"/>
                  </a:cubicBezTo>
                  <a:cubicBezTo>
                    <a:pt x="1554" y="15"/>
                    <a:pt x="1527" y="0"/>
                    <a:pt x="1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33"/>
            <p:cNvSpPr/>
            <p:nvPr/>
          </p:nvSpPr>
          <p:spPr>
            <a:xfrm>
              <a:off x="6512955" y="481038"/>
              <a:ext cx="133739" cy="129992"/>
            </a:xfrm>
            <a:custGeom>
              <a:avLst/>
              <a:gdLst/>
              <a:ahLst/>
              <a:cxnLst/>
              <a:rect l="l" t="t" r="r" b="b"/>
              <a:pathLst>
                <a:path w="4474" h="4349" extrusionOk="0">
                  <a:moveTo>
                    <a:pt x="2264" y="0"/>
                  </a:moveTo>
                  <a:cubicBezTo>
                    <a:pt x="1772" y="0"/>
                    <a:pt x="1033" y="1686"/>
                    <a:pt x="1033" y="1686"/>
                  </a:cubicBezTo>
                  <a:cubicBezTo>
                    <a:pt x="1033" y="1686"/>
                    <a:pt x="794" y="765"/>
                    <a:pt x="429" y="765"/>
                  </a:cubicBezTo>
                  <a:cubicBezTo>
                    <a:pt x="416" y="765"/>
                    <a:pt x="402" y="766"/>
                    <a:pt x="389" y="768"/>
                  </a:cubicBezTo>
                  <a:cubicBezTo>
                    <a:pt x="1" y="840"/>
                    <a:pt x="453" y="2593"/>
                    <a:pt x="453" y="2593"/>
                  </a:cubicBezTo>
                  <a:cubicBezTo>
                    <a:pt x="471" y="3256"/>
                    <a:pt x="1481" y="4348"/>
                    <a:pt x="2150" y="4348"/>
                  </a:cubicBezTo>
                  <a:cubicBezTo>
                    <a:pt x="2158" y="4348"/>
                    <a:pt x="2166" y="4348"/>
                    <a:pt x="2173" y="4348"/>
                  </a:cubicBezTo>
                  <a:cubicBezTo>
                    <a:pt x="2844" y="4325"/>
                    <a:pt x="3133" y="3540"/>
                    <a:pt x="3133" y="3540"/>
                  </a:cubicBezTo>
                  <a:cubicBezTo>
                    <a:pt x="3133" y="3540"/>
                    <a:pt x="4474" y="2830"/>
                    <a:pt x="4304" y="2503"/>
                  </a:cubicBezTo>
                  <a:cubicBezTo>
                    <a:pt x="4256" y="2409"/>
                    <a:pt x="4144" y="2376"/>
                    <a:pt x="4008" y="2376"/>
                  </a:cubicBezTo>
                  <a:cubicBezTo>
                    <a:pt x="3666" y="2376"/>
                    <a:pt x="3175" y="2588"/>
                    <a:pt x="3175" y="2588"/>
                  </a:cubicBezTo>
                  <a:cubicBezTo>
                    <a:pt x="3175" y="2588"/>
                    <a:pt x="4374" y="1917"/>
                    <a:pt x="4091" y="1447"/>
                  </a:cubicBezTo>
                  <a:cubicBezTo>
                    <a:pt x="4066" y="1405"/>
                    <a:pt x="4011" y="1387"/>
                    <a:pt x="3939" y="1387"/>
                  </a:cubicBezTo>
                  <a:cubicBezTo>
                    <a:pt x="3562" y="1387"/>
                    <a:pt x="2687" y="1861"/>
                    <a:pt x="2687" y="1861"/>
                  </a:cubicBezTo>
                  <a:cubicBezTo>
                    <a:pt x="2687" y="1861"/>
                    <a:pt x="3671" y="767"/>
                    <a:pt x="3355" y="520"/>
                  </a:cubicBezTo>
                  <a:cubicBezTo>
                    <a:pt x="3322" y="494"/>
                    <a:pt x="3282" y="483"/>
                    <a:pt x="3236" y="483"/>
                  </a:cubicBezTo>
                  <a:cubicBezTo>
                    <a:pt x="2838" y="483"/>
                    <a:pt x="2009" y="1348"/>
                    <a:pt x="2009" y="1348"/>
                  </a:cubicBezTo>
                  <a:cubicBezTo>
                    <a:pt x="2009" y="1348"/>
                    <a:pt x="2645" y="89"/>
                    <a:pt x="2313" y="6"/>
                  </a:cubicBezTo>
                  <a:cubicBezTo>
                    <a:pt x="2297" y="2"/>
                    <a:pt x="2281" y="0"/>
                    <a:pt x="2264"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33"/>
            <p:cNvSpPr/>
            <p:nvPr/>
          </p:nvSpPr>
          <p:spPr>
            <a:xfrm>
              <a:off x="6545059" y="532898"/>
              <a:ext cx="27979" cy="27349"/>
            </a:xfrm>
            <a:custGeom>
              <a:avLst/>
              <a:gdLst/>
              <a:ahLst/>
              <a:cxnLst/>
              <a:rect l="l" t="t" r="r" b="b"/>
              <a:pathLst>
                <a:path w="936" h="915" extrusionOk="0">
                  <a:moveTo>
                    <a:pt x="79" y="0"/>
                  </a:moveTo>
                  <a:cubicBezTo>
                    <a:pt x="36" y="0"/>
                    <a:pt x="5" y="30"/>
                    <a:pt x="4" y="71"/>
                  </a:cubicBezTo>
                  <a:cubicBezTo>
                    <a:pt x="1" y="112"/>
                    <a:pt x="33" y="144"/>
                    <a:pt x="74" y="147"/>
                  </a:cubicBezTo>
                  <a:cubicBezTo>
                    <a:pt x="255" y="153"/>
                    <a:pt x="436" y="229"/>
                    <a:pt x="566" y="356"/>
                  </a:cubicBezTo>
                  <a:cubicBezTo>
                    <a:pt x="695" y="486"/>
                    <a:pt x="776" y="664"/>
                    <a:pt x="784" y="846"/>
                  </a:cubicBezTo>
                  <a:cubicBezTo>
                    <a:pt x="787" y="884"/>
                    <a:pt x="818" y="915"/>
                    <a:pt x="858" y="915"/>
                  </a:cubicBezTo>
                  <a:lnTo>
                    <a:pt x="865" y="915"/>
                  </a:lnTo>
                  <a:cubicBezTo>
                    <a:pt x="904" y="911"/>
                    <a:pt x="935" y="877"/>
                    <a:pt x="933" y="836"/>
                  </a:cubicBezTo>
                  <a:cubicBezTo>
                    <a:pt x="923" y="617"/>
                    <a:pt x="827" y="404"/>
                    <a:pt x="670" y="250"/>
                  </a:cubicBezTo>
                  <a:cubicBezTo>
                    <a:pt x="513" y="99"/>
                    <a:pt x="297" y="7"/>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33"/>
            <p:cNvSpPr/>
            <p:nvPr/>
          </p:nvSpPr>
          <p:spPr>
            <a:xfrm>
              <a:off x="6001763" y="180076"/>
              <a:ext cx="134367" cy="115136"/>
            </a:xfrm>
            <a:custGeom>
              <a:avLst/>
              <a:gdLst/>
              <a:ahLst/>
              <a:cxnLst/>
              <a:rect l="l" t="t" r="r" b="b"/>
              <a:pathLst>
                <a:path w="4495" h="3852" extrusionOk="0">
                  <a:moveTo>
                    <a:pt x="2460" y="0"/>
                  </a:moveTo>
                  <a:cubicBezTo>
                    <a:pt x="2086" y="0"/>
                    <a:pt x="1937" y="1396"/>
                    <a:pt x="1937" y="1396"/>
                  </a:cubicBezTo>
                  <a:cubicBezTo>
                    <a:pt x="1937" y="1396"/>
                    <a:pt x="1618" y="73"/>
                    <a:pt x="1325" y="73"/>
                  </a:cubicBezTo>
                  <a:cubicBezTo>
                    <a:pt x="1319" y="73"/>
                    <a:pt x="1313" y="73"/>
                    <a:pt x="1307" y="75"/>
                  </a:cubicBezTo>
                  <a:cubicBezTo>
                    <a:pt x="771" y="179"/>
                    <a:pt x="1070" y="1519"/>
                    <a:pt x="1070" y="1519"/>
                  </a:cubicBezTo>
                  <a:cubicBezTo>
                    <a:pt x="1070" y="1519"/>
                    <a:pt x="767" y="616"/>
                    <a:pt x="427" y="616"/>
                  </a:cubicBezTo>
                  <a:cubicBezTo>
                    <a:pt x="411" y="616"/>
                    <a:pt x="395" y="618"/>
                    <a:pt x="378" y="622"/>
                  </a:cubicBezTo>
                  <a:cubicBezTo>
                    <a:pt x="21" y="715"/>
                    <a:pt x="390" y="2186"/>
                    <a:pt x="390" y="2186"/>
                  </a:cubicBezTo>
                  <a:cubicBezTo>
                    <a:pt x="390" y="2186"/>
                    <a:pt x="0" y="2927"/>
                    <a:pt x="431" y="3441"/>
                  </a:cubicBezTo>
                  <a:cubicBezTo>
                    <a:pt x="662" y="3716"/>
                    <a:pt x="1204" y="3852"/>
                    <a:pt x="1736" y="3852"/>
                  </a:cubicBezTo>
                  <a:cubicBezTo>
                    <a:pt x="2198" y="3852"/>
                    <a:pt x="2652" y="3750"/>
                    <a:pt x="2888" y="3547"/>
                  </a:cubicBezTo>
                  <a:cubicBezTo>
                    <a:pt x="2888" y="3547"/>
                    <a:pt x="4494" y="2711"/>
                    <a:pt x="4287" y="2375"/>
                  </a:cubicBezTo>
                  <a:cubicBezTo>
                    <a:pt x="4233" y="2287"/>
                    <a:pt x="4130" y="2255"/>
                    <a:pt x="4008" y="2255"/>
                  </a:cubicBezTo>
                  <a:cubicBezTo>
                    <a:pt x="3666" y="2255"/>
                    <a:pt x="3173" y="2509"/>
                    <a:pt x="3173" y="2509"/>
                  </a:cubicBezTo>
                  <a:cubicBezTo>
                    <a:pt x="3173" y="2509"/>
                    <a:pt x="3985" y="717"/>
                    <a:pt x="3567" y="435"/>
                  </a:cubicBezTo>
                  <a:cubicBezTo>
                    <a:pt x="3548" y="421"/>
                    <a:pt x="3527" y="415"/>
                    <a:pt x="3506" y="415"/>
                  </a:cubicBezTo>
                  <a:cubicBezTo>
                    <a:pt x="3216" y="415"/>
                    <a:pt x="2770" y="1558"/>
                    <a:pt x="2770" y="1558"/>
                  </a:cubicBezTo>
                  <a:cubicBezTo>
                    <a:pt x="2770" y="1558"/>
                    <a:pt x="2881" y="73"/>
                    <a:pt x="2487" y="3"/>
                  </a:cubicBezTo>
                  <a:cubicBezTo>
                    <a:pt x="2478" y="1"/>
                    <a:pt x="2469" y="0"/>
                    <a:pt x="2460"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33"/>
            <p:cNvSpPr/>
            <p:nvPr/>
          </p:nvSpPr>
          <p:spPr>
            <a:xfrm>
              <a:off x="6056466" y="245326"/>
              <a:ext cx="37665" cy="11866"/>
            </a:xfrm>
            <a:custGeom>
              <a:avLst/>
              <a:gdLst/>
              <a:ahLst/>
              <a:cxnLst/>
              <a:rect l="l" t="t" r="r" b="b"/>
              <a:pathLst>
                <a:path w="1260" h="397" extrusionOk="0">
                  <a:moveTo>
                    <a:pt x="594" y="0"/>
                  </a:moveTo>
                  <a:cubicBezTo>
                    <a:pt x="391" y="0"/>
                    <a:pt x="192" y="71"/>
                    <a:pt x="36" y="198"/>
                  </a:cubicBezTo>
                  <a:cubicBezTo>
                    <a:pt x="5" y="222"/>
                    <a:pt x="1" y="269"/>
                    <a:pt x="26" y="300"/>
                  </a:cubicBezTo>
                  <a:cubicBezTo>
                    <a:pt x="40" y="318"/>
                    <a:pt x="60" y="327"/>
                    <a:pt x="81" y="327"/>
                  </a:cubicBezTo>
                  <a:cubicBezTo>
                    <a:pt x="98" y="327"/>
                    <a:pt x="114" y="321"/>
                    <a:pt x="128" y="311"/>
                  </a:cubicBezTo>
                  <a:cubicBezTo>
                    <a:pt x="259" y="207"/>
                    <a:pt x="426" y="147"/>
                    <a:pt x="591" y="147"/>
                  </a:cubicBezTo>
                  <a:cubicBezTo>
                    <a:pt x="607" y="147"/>
                    <a:pt x="623" y="147"/>
                    <a:pt x="639" y="149"/>
                  </a:cubicBezTo>
                  <a:cubicBezTo>
                    <a:pt x="820" y="158"/>
                    <a:pt x="999" y="242"/>
                    <a:pt x="1123" y="374"/>
                  </a:cubicBezTo>
                  <a:cubicBezTo>
                    <a:pt x="1137" y="390"/>
                    <a:pt x="1157" y="397"/>
                    <a:pt x="1177" y="397"/>
                  </a:cubicBezTo>
                  <a:cubicBezTo>
                    <a:pt x="1196" y="397"/>
                    <a:pt x="1213" y="390"/>
                    <a:pt x="1229" y="377"/>
                  </a:cubicBezTo>
                  <a:cubicBezTo>
                    <a:pt x="1257" y="349"/>
                    <a:pt x="1260" y="304"/>
                    <a:pt x="1232" y="274"/>
                  </a:cubicBezTo>
                  <a:cubicBezTo>
                    <a:pt x="1079" y="115"/>
                    <a:pt x="868" y="16"/>
                    <a:pt x="649" y="2"/>
                  </a:cubicBezTo>
                  <a:cubicBezTo>
                    <a:pt x="630" y="1"/>
                    <a:pt x="612" y="0"/>
                    <a:pt x="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33"/>
            <p:cNvSpPr/>
            <p:nvPr/>
          </p:nvSpPr>
          <p:spPr>
            <a:xfrm>
              <a:off x="6002212" y="286066"/>
              <a:ext cx="575759" cy="553473"/>
            </a:xfrm>
            <a:custGeom>
              <a:avLst/>
              <a:gdLst/>
              <a:ahLst/>
              <a:cxnLst/>
              <a:rect l="l" t="t" r="r" b="b"/>
              <a:pathLst>
                <a:path w="19261" h="18517" extrusionOk="0">
                  <a:moveTo>
                    <a:pt x="2872" y="1"/>
                  </a:moveTo>
                  <a:cubicBezTo>
                    <a:pt x="2412" y="149"/>
                    <a:pt x="1970" y="236"/>
                    <a:pt x="1555" y="236"/>
                  </a:cubicBezTo>
                  <a:cubicBezTo>
                    <a:pt x="1216" y="236"/>
                    <a:pt x="894" y="178"/>
                    <a:pt x="594" y="47"/>
                  </a:cubicBezTo>
                  <a:lnTo>
                    <a:pt x="594" y="47"/>
                  </a:lnTo>
                  <a:cubicBezTo>
                    <a:pt x="594" y="48"/>
                    <a:pt x="1" y="6818"/>
                    <a:pt x="3594" y="10799"/>
                  </a:cubicBezTo>
                  <a:cubicBezTo>
                    <a:pt x="2944" y="11708"/>
                    <a:pt x="1956" y="13344"/>
                    <a:pt x="1335" y="15176"/>
                  </a:cubicBezTo>
                  <a:cubicBezTo>
                    <a:pt x="1240" y="15457"/>
                    <a:pt x="1152" y="15743"/>
                    <a:pt x="1078" y="16033"/>
                  </a:cubicBezTo>
                  <a:cubicBezTo>
                    <a:pt x="2842" y="17194"/>
                    <a:pt x="5441" y="17962"/>
                    <a:pt x="8485" y="18517"/>
                  </a:cubicBezTo>
                  <a:cubicBezTo>
                    <a:pt x="8485" y="18517"/>
                    <a:pt x="8686" y="17124"/>
                    <a:pt x="8969" y="15616"/>
                  </a:cubicBezTo>
                  <a:cubicBezTo>
                    <a:pt x="9098" y="14922"/>
                    <a:pt x="9246" y="14200"/>
                    <a:pt x="9401" y="13581"/>
                  </a:cubicBezTo>
                  <a:cubicBezTo>
                    <a:pt x="9974" y="13677"/>
                    <a:pt x="10540" y="13720"/>
                    <a:pt x="11092" y="13720"/>
                  </a:cubicBezTo>
                  <a:cubicBezTo>
                    <a:pt x="15603" y="13720"/>
                    <a:pt x="19261" y="10871"/>
                    <a:pt x="19261" y="10869"/>
                  </a:cubicBezTo>
                  <a:cubicBezTo>
                    <a:pt x="18418" y="10494"/>
                    <a:pt x="17883" y="9878"/>
                    <a:pt x="17539" y="9113"/>
                  </a:cubicBezTo>
                  <a:cubicBezTo>
                    <a:pt x="16580" y="9925"/>
                    <a:pt x="15060" y="10381"/>
                    <a:pt x="13318" y="10397"/>
                  </a:cubicBezTo>
                  <a:cubicBezTo>
                    <a:pt x="13291" y="10397"/>
                    <a:pt x="13264" y="10397"/>
                    <a:pt x="13236" y="10397"/>
                  </a:cubicBezTo>
                  <a:cubicBezTo>
                    <a:pt x="11277" y="10397"/>
                    <a:pt x="9047" y="9847"/>
                    <a:pt x="7023" y="8624"/>
                  </a:cubicBezTo>
                  <a:cubicBezTo>
                    <a:pt x="6986" y="8601"/>
                    <a:pt x="6947" y="8577"/>
                    <a:pt x="6910" y="8553"/>
                  </a:cubicBezTo>
                  <a:cubicBezTo>
                    <a:pt x="5916" y="7921"/>
                    <a:pt x="5161" y="7017"/>
                    <a:pt x="4588" y="6032"/>
                  </a:cubicBezTo>
                  <a:cubicBezTo>
                    <a:pt x="4176" y="5324"/>
                    <a:pt x="3858" y="4573"/>
                    <a:pt x="3614" y="3847"/>
                  </a:cubicBezTo>
                  <a:cubicBezTo>
                    <a:pt x="2915" y="1779"/>
                    <a:pt x="2872" y="1"/>
                    <a:pt x="28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33"/>
            <p:cNvSpPr/>
            <p:nvPr/>
          </p:nvSpPr>
          <p:spPr>
            <a:xfrm>
              <a:off x="6129853" y="466303"/>
              <a:ext cx="270527" cy="160330"/>
            </a:xfrm>
            <a:custGeom>
              <a:avLst/>
              <a:gdLst/>
              <a:ahLst/>
              <a:cxnLst/>
              <a:rect l="l" t="t" r="r" b="b"/>
              <a:pathLst>
                <a:path w="9050" h="5364" extrusionOk="0">
                  <a:moveTo>
                    <a:pt x="319" y="1"/>
                  </a:moveTo>
                  <a:cubicBezTo>
                    <a:pt x="0" y="1789"/>
                    <a:pt x="20" y="3714"/>
                    <a:pt x="2317" y="4853"/>
                  </a:cubicBezTo>
                  <a:cubicBezTo>
                    <a:pt x="3036" y="5210"/>
                    <a:pt x="3840" y="5363"/>
                    <a:pt x="4692" y="5363"/>
                  </a:cubicBezTo>
                  <a:cubicBezTo>
                    <a:pt x="6076" y="5363"/>
                    <a:pt x="7583" y="4959"/>
                    <a:pt x="9050" y="4367"/>
                  </a:cubicBezTo>
                  <a:lnTo>
                    <a:pt x="9050" y="4367"/>
                  </a:lnTo>
                  <a:cubicBezTo>
                    <a:pt x="9018" y="4367"/>
                    <a:pt x="8986" y="4367"/>
                    <a:pt x="8954" y="4367"/>
                  </a:cubicBezTo>
                  <a:cubicBezTo>
                    <a:pt x="6998" y="4367"/>
                    <a:pt x="4772" y="3816"/>
                    <a:pt x="2754" y="2594"/>
                  </a:cubicBezTo>
                  <a:cubicBezTo>
                    <a:pt x="2718" y="2571"/>
                    <a:pt x="2679" y="2546"/>
                    <a:pt x="2641" y="2523"/>
                  </a:cubicBezTo>
                  <a:cubicBezTo>
                    <a:pt x="1648" y="1891"/>
                    <a:pt x="894" y="987"/>
                    <a:pt x="319"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33"/>
            <p:cNvSpPr/>
            <p:nvPr/>
          </p:nvSpPr>
          <p:spPr>
            <a:xfrm>
              <a:off x="6141780" y="513559"/>
              <a:ext cx="174094" cy="123386"/>
            </a:xfrm>
            <a:custGeom>
              <a:avLst/>
              <a:gdLst/>
              <a:ahLst/>
              <a:cxnLst/>
              <a:rect l="l" t="t" r="r" b="b"/>
              <a:pathLst>
                <a:path w="5824" h="4128" extrusionOk="0">
                  <a:moveTo>
                    <a:pt x="2112" y="1"/>
                  </a:moveTo>
                  <a:cubicBezTo>
                    <a:pt x="1962" y="1"/>
                    <a:pt x="1832" y="25"/>
                    <a:pt x="1730" y="77"/>
                  </a:cubicBezTo>
                  <a:cubicBezTo>
                    <a:pt x="573" y="668"/>
                    <a:pt x="1" y="1754"/>
                    <a:pt x="38" y="2001"/>
                  </a:cubicBezTo>
                  <a:cubicBezTo>
                    <a:pt x="42" y="2033"/>
                    <a:pt x="60" y="2045"/>
                    <a:pt x="89" y="2045"/>
                  </a:cubicBezTo>
                  <a:cubicBezTo>
                    <a:pt x="176" y="2045"/>
                    <a:pt x="366" y="1944"/>
                    <a:pt x="653" y="1944"/>
                  </a:cubicBezTo>
                  <a:cubicBezTo>
                    <a:pt x="1030" y="1944"/>
                    <a:pt x="1573" y="2119"/>
                    <a:pt x="2264" y="2932"/>
                  </a:cubicBezTo>
                  <a:cubicBezTo>
                    <a:pt x="2264" y="2932"/>
                    <a:pt x="2277" y="2932"/>
                    <a:pt x="2302" y="2932"/>
                  </a:cubicBezTo>
                  <a:cubicBezTo>
                    <a:pt x="2584" y="2932"/>
                    <a:pt x="4307" y="2974"/>
                    <a:pt x="4367" y="3992"/>
                  </a:cubicBezTo>
                  <a:cubicBezTo>
                    <a:pt x="4372" y="4086"/>
                    <a:pt x="4405" y="4127"/>
                    <a:pt x="4456" y="4127"/>
                  </a:cubicBezTo>
                  <a:cubicBezTo>
                    <a:pt x="4777" y="4127"/>
                    <a:pt x="5823" y="2458"/>
                    <a:pt x="5287" y="1690"/>
                  </a:cubicBezTo>
                  <a:cubicBezTo>
                    <a:pt x="4753" y="924"/>
                    <a:pt x="3045" y="1"/>
                    <a:pt x="2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33"/>
            <p:cNvSpPr/>
            <p:nvPr/>
          </p:nvSpPr>
          <p:spPr>
            <a:xfrm>
              <a:off x="6183480" y="531164"/>
              <a:ext cx="104654" cy="74217"/>
            </a:xfrm>
            <a:custGeom>
              <a:avLst/>
              <a:gdLst/>
              <a:ahLst/>
              <a:cxnLst/>
              <a:rect l="l" t="t" r="r" b="b"/>
              <a:pathLst>
                <a:path w="3501" h="2483" extrusionOk="0">
                  <a:moveTo>
                    <a:pt x="399" y="0"/>
                  </a:moveTo>
                  <a:cubicBezTo>
                    <a:pt x="398" y="0"/>
                    <a:pt x="1" y="1499"/>
                    <a:pt x="725" y="2280"/>
                  </a:cubicBezTo>
                  <a:cubicBezTo>
                    <a:pt x="859" y="2424"/>
                    <a:pt x="1034" y="2483"/>
                    <a:pt x="1233" y="2483"/>
                  </a:cubicBezTo>
                  <a:cubicBezTo>
                    <a:pt x="2108" y="2483"/>
                    <a:pt x="3419" y="1335"/>
                    <a:pt x="3501" y="1283"/>
                  </a:cubicBezTo>
                  <a:lnTo>
                    <a:pt x="399" y="0"/>
                  </a:ln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33"/>
            <p:cNvSpPr/>
            <p:nvPr/>
          </p:nvSpPr>
          <p:spPr>
            <a:xfrm>
              <a:off x="6087017" y="373225"/>
              <a:ext cx="96911" cy="86741"/>
            </a:xfrm>
            <a:custGeom>
              <a:avLst/>
              <a:gdLst/>
              <a:ahLst/>
              <a:cxnLst/>
              <a:rect l="l" t="t" r="r" b="b"/>
              <a:pathLst>
                <a:path w="3242" h="2902" extrusionOk="0">
                  <a:moveTo>
                    <a:pt x="1339" y="1"/>
                  </a:moveTo>
                  <a:cubicBezTo>
                    <a:pt x="1027" y="1"/>
                    <a:pt x="733" y="106"/>
                    <a:pt x="513" y="321"/>
                  </a:cubicBezTo>
                  <a:cubicBezTo>
                    <a:pt x="1" y="824"/>
                    <a:pt x="83" y="1736"/>
                    <a:pt x="694" y="2361"/>
                  </a:cubicBezTo>
                  <a:cubicBezTo>
                    <a:pt x="1043" y="2717"/>
                    <a:pt x="1490" y="2902"/>
                    <a:pt x="1905" y="2902"/>
                  </a:cubicBezTo>
                  <a:cubicBezTo>
                    <a:pt x="2217" y="2902"/>
                    <a:pt x="2511" y="2797"/>
                    <a:pt x="2731" y="2581"/>
                  </a:cubicBezTo>
                  <a:cubicBezTo>
                    <a:pt x="3242" y="2079"/>
                    <a:pt x="3161" y="1165"/>
                    <a:pt x="2549" y="542"/>
                  </a:cubicBezTo>
                  <a:cubicBezTo>
                    <a:pt x="2199" y="185"/>
                    <a:pt x="1753" y="1"/>
                    <a:pt x="1339" y="1"/>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33"/>
            <p:cNvSpPr/>
            <p:nvPr/>
          </p:nvSpPr>
          <p:spPr>
            <a:xfrm>
              <a:off x="6110064" y="395194"/>
              <a:ext cx="37336" cy="39813"/>
            </a:xfrm>
            <a:custGeom>
              <a:avLst/>
              <a:gdLst/>
              <a:ahLst/>
              <a:cxnLst/>
              <a:rect l="l" t="t" r="r" b="b"/>
              <a:pathLst>
                <a:path w="1249" h="1332" extrusionOk="0">
                  <a:moveTo>
                    <a:pt x="88" y="1"/>
                  </a:moveTo>
                  <a:cubicBezTo>
                    <a:pt x="78" y="1"/>
                    <a:pt x="72" y="1"/>
                    <a:pt x="71" y="1"/>
                  </a:cubicBezTo>
                  <a:cubicBezTo>
                    <a:pt x="32" y="6"/>
                    <a:pt x="0" y="40"/>
                    <a:pt x="3" y="79"/>
                  </a:cubicBezTo>
                  <a:cubicBezTo>
                    <a:pt x="6" y="120"/>
                    <a:pt x="36" y="148"/>
                    <a:pt x="80" y="148"/>
                  </a:cubicBezTo>
                  <a:cubicBezTo>
                    <a:pt x="82" y="148"/>
                    <a:pt x="89" y="148"/>
                    <a:pt x="100" y="148"/>
                  </a:cubicBezTo>
                  <a:cubicBezTo>
                    <a:pt x="234" y="148"/>
                    <a:pt x="957" y="202"/>
                    <a:pt x="1099" y="1268"/>
                  </a:cubicBezTo>
                  <a:cubicBezTo>
                    <a:pt x="1104" y="1304"/>
                    <a:pt x="1134" y="1331"/>
                    <a:pt x="1171" y="1331"/>
                  </a:cubicBezTo>
                  <a:lnTo>
                    <a:pt x="1179" y="1331"/>
                  </a:lnTo>
                  <a:cubicBezTo>
                    <a:pt x="1220" y="1325"/>
                    <a:pt x="1248" y="1289"/>
                    <a:pt x="1243" y="1248"/>
                  </a:cubicBezTo>
                  <a:cubicBezTo>
                    <a:pt x="1084" y="52"/>
                    <a:pt x="221" y="1"/>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33"/>
            <p:cNvSpPr/>
            <p:nvPr/>
          </p:nvSpPr>
          <p:spPr>
            <a:xfrm>
              <a:off x="6113980" y="410050"/>
              <a:ext cx="28338" cy="17097"/>
            </a:xfrm>
            <a:custGeom>
              <a:avLst/>
              <a:gdLst/>
              <a:ahLst/>
              <a:cxnLst/>
              <a:rect l="l" t="t" r="r" b="b"/>
              <a:pathLst>
                <a:path w="948" h="572" extrusionOk="0">
                  <a:moveTo>
                    <a:pt x="521" y="1"/>
                  </a:moveTo>
                  <a:cubicBezTo>
                    <a:pt x="434" y="1"/>
                    <a:pt x="356" y="20"/>
                    <a:pt x="286" y="58"/>
                  </a:cubicBezTo>
                  <a:cubicBezTo>
                    <a:pt x="52" y="185"/>
                    <a:pt x="9" y="476"/>
                    <a:pt x="8" y="488"/>
                  </a:cubicBezTo>
                  <a:cubicBezTo>
                    <a:pt x="1" y="529"/>
                    <a:pt x="29" y="566"/>
                    <a:pt x="70" y="571"/>
                  </a:cubicBezTo>
                  <a:lnTo>
                    <a:pt x="80" y="571"/>
                  </a:lnTo>
                  <a:cubicBezTo>
                    <a:pt x="116" y="571"/>
                    <a:pt x="149" y="545"/>
                    <a:pt x="155" y="505"/>
                  </a:cubicBezTo>
                  <a:cubicBezTo>
                    <a:pt x="155" y="504"/>
                    <a:pt x="187" y="276"/>
                    <a:pt x="356" y="185"/>
                  </a:cubicBezTo>
                  <a:cubicBezTo>
                    <a:pt x="404" y="159"/>
                    <a:pt x="458" y="146"/>
                    <a:pt x="519" y="146"/>
                  </a:cubicBezTo>
                  <a:cubicBezTo>
                    <a:pt x="610" y="146"/>
                    <a:pt x="715" y="174"/>
                    <a:pt x="834" y="230"/>
                  </a:cubicBezTo>
                  <a:cubicBezTo>
                    <a:pt x="844" y="235"/>
                    <a:pt x="854" y="237"/>
                    <a:pt x="865" y="237"/>
                  </a:cubicBezTo>
                  <a:cubicBezTo>
                    <a:pt x="892" y="237"/>
                    <a:pt x="918" y="221"/>
                    <a:pt x="931" y="195"/>
                  </a:cubicBezTo>
                  <a:cubicBezTo>
                    <a:pt x="948" y="159"/>
                    <a:pt x="932" y="116"/>
                    <a:pt x="896" y="97"/>
                  </a:cubicBezTo>
                  <a:cubicBezTo>
                    <a:pt x="758" y="33"/>
                    <a:pt x="632" y="1"/>
                    <a:pt x="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33"/>
            <p:cNvSpPr/>
            <p:nvPr/>
          </p:nvSpPr>
          <p:spPr>
            <a:xfrm>
              <a:off x="6154574" y="255817"/>
              <a:ext cx="118464" cy="134654"/>
            </a:xfrm>
            <a:custGeom>
              <a:avLst/>
              <a:gdLst/>
              <a:ahLst/>
              <a:cxnLst/>
              <a:rect l="l" t="t" r="r" b="b"/>
              <a:pathLst>
                <a:path w="3963" h="4505" extrusionOk="0">
                  <a:moveTo>
                    <a:pt x="2145" y="1"/>
                  </a:moveTo>
                  <a:cubicBezTo>
                    <a:pt x="2109" y="87"/>
                    <a:pt x="646" y="876"/>
                    <a:pt x="1" y="4505"/>
                  </a:cubicBezTo>
                  <a:lnTo>
                    <a:pt x="3963" y="880"/>
                  </a:lnTo>
                  <a:lnTo>
                    <a:pt x="21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33"/>
            <p:cNvSpPr/>
            <p:nvPr/>
          </p:nvSpPr>
          <p:spPr>
            <a:xfrm>
              <a:off x="6105550" y="255578"/>
              <a:ext cx="418674" cy="333423"/>
            </a:xfrm>
            <a:custGeom>
              <a:avLst/>
              <a:gdLst/>
              <a:ahLst/>
              <a:cxnLst/>
              <a:rect l="l" t="t" r="r" b="b"/>
              <a:pathLst>
                <a:path w="14006" h="11155" extrusionOk="0">
                  <a:moveTo>
                    <a:pt x="6869" y="0"/>
                  </a:moveTo>
                  <a:cubicBezTo>
                    <a:pt x="6413" y="0"/>
                    <a:pt x="5958" y="58"/>
                    <a:pt x="5514" y="189"/>
                  </a:cubicBezTo>
                  <a:cubicBezTo>
                    <a:pt x="4389" y="520"/>
                    <a:pt x="3327" y="1322"/>
                    <a:pt x="2493" y="2835"/>
                  </a:cubicBezTo>
                  <a:cubicBezTo>
                    <a:pt x="2489" y="2837"/>
                    <a:pt x="2489" y="2840"/>
                    <a:pt x="2489" y="2840"/>
                  </a:cubicBezTo>
                  <a:cubicBezTo>
                    <a:pt x="2320" y="3152"/>
                    <a:pt x="2156" y="3492"/>
                    <a:pt x="2006" y="3866"/>
                  </a:cubicBezTo>
                  <a:cubicBezTo>
                    <a:pt x="1804" y="4360"/>
                    <a:pt x="1470" y="4784"/>
                    <a:pt x="1068" y="5148"/>
                  </a:cubicBezTo>
                  <a:cubicBezTo>
                    <a:pt x="894" y="5303"/>
                    <a:pt x="756" y="5485"/>
                    <a:pt x="660" y="5693"/>
                  </a:cubicBezTo>
                  <a:cubicBezTo>
                    <a:pt x="0" y="7117"/>
                    <a:pt x="1514" y="9220"/>
                    <a:pt x="4042" y="10393"/>
                  </a:cubicBezTo>
                  <a:cubicBezTo>
                    <a:pt x="5147" y="10906"/>
                    <a:pt x="6262" y="11155"/>
                    <a:pt x="7222" y="11155"/>
                  </a:cubicBezTo>
                  <a:cubicBezTo>
                    <a:pt x="7632" y="11155"/>
                    <a:pt x="8013" y="11109"/>
                    <a:pt x="8354" y="11020"/>
                  </a:cubicBezTo>
                  <a:cubicBezTo>
                    <a:pt x="8548" y="10966"/>
                    <a:pt x="8745" y="10918"/>
                    <a:pt x="8947" y="10890"/>
                  </a:cubicBezTo>
                  <a:cubicBezTo>
                    <a:pt x="10708" y="10642"/>
                    <a:pt x="11976" y="9439"/>
                    <a:pt x="12718" y="7837"/>
                  </a:cubicBezTo>
                  <a:cubicBezTo>
                    <a:pt x="14005" y="5058"/>
                    <a:pt x="12667" y="1792"/>
                    <a:pt x="9395" y="520"/>
                  </a:cubicBezTo>
                  <a:cubicBezTo>
                    <a:pt x="8593" y="207"/>
                    <a:pt x="7729" y="0"/>
                    <a:pt x="6869" y="0"/>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33"/>
            <p:cNvSpPr/>
            <p:nvPr/>
          </p:nvSpPr>
          <p:spPr>
            <a:xfrm>
              <a:off x="6180072" y="261108"/>
              <a:ext cx="304814" cy="271013"/>
            </a:xfrm>
            <a:custGeom>
              <a:avLst/>
              <a:gdLst/>
              <a:ahLst/>
              <a:cxnLst/>
              <a:rect l="l" t="t" r="r" b="b"/>
              <a:pathLst>
                <a:path w="10197" h="9067" extrusionOk="0">
                  <a:moveTo>
                    <a:pt x="3230" y="0"/>
                  </a:moveTo>
                  <a:cubicBezTo>
                    <a:pt x="3160" y="0"/>
                    <a:pt x="3090" y="1"/>
                    <a:pt x="3021" y="3"/>
                  </a:cubicBezTo>
                  <a:cubicBezTo>
                    <a:pt x="1896" y="333"/>
                    <a:pt x="834" y="1134"/>
                    <a:pt x="0" y="2648"/>
                  </a:cubicBezTo>
                  <a:cubicBezTo>
                    <a:pt x="64" y="2560"/>
                    <a:pt x="829" y="1523"/>
                    <a:pt x="1842" y="1523"/>
                  </a:cubicBezTo>
                  <a:cubicBezTo>
                    <a:pt x="2042" y="1523"/>
                    <a:pt x="2253" y="1564"/>
                    <a:pt x="2469" y="1660"/>
                  </a:cubicBezTo>
                  <a:cubicBezTo>
                    <a:pt x="3808" y="2259"/>
                    <a:pt x="5452" y="2263"/>
                    <a:pt x="5497" y="2263"/>
                  </a:cubicBezTo>
                  <a:cubicBezTo>
                    <a:pt x="5498" y="2263"/>
                    <a:pt x="5498" y="2263"/>
                    <a:pt x="5498" y="2263"/>
                  </a:cubicBezTo>
                  <a:lnTo>
                    <a:pt x="5498" y="2263"/>
                  </a:lnTo>
                  <a:cubicBezTo>
                    <a:pt x="5405" y="2395"/>
                    <a:pt x="5038" y="2422"/>
                    <a:pt x="4757" y="2422"/>
                  </a:cubicBezTo>
                  <a:cubicBezTo>
                    <a:pt x="4567" y="2422"/>
                    <a:pt x="4417" y="2410"/>
                    <a:pt x="4417" y="2410"/>
                  </a:cubicBezTo>
                  <a:lnTo>
                    <a:pt x="4417" y="2410"/>
                  </a:lnTo>
                  <a:cubicBezTo>
                    <a:pt x="5612" y="3588"/>
                    <a:pt x="7996" y="3744"/>
                    <a:pt x="7996" y="3744"/>
                  </a:cubicBezTo>
                  <a:cubicBezTo>
                    <a:pt x="7154" y="4655"/>
                    <a:pt x="7624" y="6150"/>
                    <a:pt x="7624" y="6150"/>
                  </a:cubicBezTo>
                  <a:cubicBezTo>
                    <a:pt x="7466" y="7068"/>
                    <a:pt x="7192" y="9066"/>
                    <a:pt x="7192" y="9066"/>
                  </a:cubicBezTo>
                  <a:cubicBezTo>
                    <a:pt x="7192" y="9066"/>
                    <a:pt x="8986" y="7851"/>
                    <a:pt x="9591" y="6389"/>
                  </a:cubicBezTo>
                  <a:cubicBezTo>
                    <a:pt x="10197" y="4928"/>
                    <a:pt x="9684" y="2949"/>
                    <a:pt x="8678" y="1749"/>
                  </a:cubicBezTo>
                  <a:cubicBezTo>
                    <a:pt x="7845" y="758"/>
                    <a:pt x="5178" y="0"/>
                    <a:pt x="3230" y="0"/>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33"/>
            <p:cNvSpPr/>
            <p:nvPr/>
          </p:nvSpPr>
          <p:spPr>
            <a:xfrm>
              <a:off x="6200907" y="331050"/>
              <a:ext cx="38830" cy="46688"/>
            </a:xfrm>
            <a:custGeom>
              <a:avLst/>
              <a:gdLst/>
              <a:ahLst/>
              <a:cxnLst/>
              <a:rect l="l" t="t" r="r" b="b"/>
              <a:pathLst>
                <a:path w="1299" h="1562" extrusionOk="0">
                  <a:moveTo>
                    <a:pt x="160" y="1"/>
                  </a:moveTo>
                  <a:cubicBezTo>
                    <a:pt x="91" y="1"/>
                    <a:pt x="28" y="49"/>
                    <a:pt x="16" y="119"/>
                  </a:cubicBezTo>
                  <a:cubicBezTo>
                    <a:pt x="0" y="198"/>
                    <a:pt x="53" y="276"/>
                    <a:pt x="133" y="290"/>
                  </a:cubicBezTo>
                  <a:cubicBezTo>
                    <a:pt x="935" y="441"/>
                    <a:pt x="998" y="1384"/>
                    <a:pt x="1001" y="1425"/>
                  </a:cubicBezTo>
                  <a:cubicBezTo>
                    <a:pt x="1005" y="1502"/>
                    <a:pt x="1069" y="1562"/>
                    <a:pt x="1147" y="1562"/>
                  </a:cubicBezTo>
                  <a:lnTo>
                    <a:pt x="1158" y="1562"/>
                  </a:lnTo>
                  <a:cubicBezTo>
                    <a:pt x="1237" y="1559"/>
                    <a:pt x="1299" y="1490"/>
                    <a:pt x="1295" y="1409"/>
                  </a:cubicBezTo>
                  <a:cubicBezTo>
                    <a:pt x="1272" y="990"/>
                    <a:pt x="1012" y="157"/>
                    <a:pt x="187" y="3"/>
                  </a:cubicBezTo>
                  <a:cubicBezTo>
                    <a:pt x="178" y="2"/>
                    <a:pt x="169"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33"/>
            <p:cNvSpPr/>
            <p:nvPr/>
          </p:nvSpPr>
          <p:spPr>
            <a:xfrm>
              <a:off x="6290136" y="397466"/>
              <a:ext cx="63312" cy="23195"/>
            </a:xfrm>
            <a:custGeom>
              <a:avLst/>
              <a:gdLst/>
              <a:ahLst/>
              <a:cxnLst/>
              <a:rect l="l" t="t" r="r" b="b"/>
              <a:pathLst>
                <a:path w="2118" h="776" extrusionOk="0">
                  <a:moveTo>
                    <a:pt x="698" y="1"/>
                  </a:moveTo>
                  <a:cubicBezTo>
                    <a:pt x="515" y="1"/>
                    <a:pt x="321" y="29"/>
                    <a:pt x="119" y="98"/>
                  </a:cubicBezTo>
                  <a:cubicBezTo>
                    <a:pt x="42" y="122"/>
                    <a:pt x="1" y="206"/>
                    <a:pt x="28" y="283"/>
                  </a:cubicBezTo>
                  <a:cubicBezTo>
                    <a:pt x="47" y="344"/>
                    <a:pt x="104" y="382"/>
                    <a:pt x="164" y="382"/>
                  </a:cubicBezTo>
                  <a:cubicBezTo>
                    <a:pt x="180" y="382"/>
                    <a:pt x="197" y="380"/>
                    <a:pt x="212" y="374"/>
                  </a:cubicBezTo>
                  <a:cubicBezTo>
                    <a:pt x="377" y="318"/>
                    <a:pt x="537" y="295"/>
                    <a:pt x="689" y="295"/>
                  </a:cubicBezTo>
                  <a:cubicBezTo>
                    <a:pt x="1352" y="295"/>
                    <a:pt x="1851" y="733"/>
                    <a:pt x="1857" y="738"/>
                  </a:cubicBezTo>
                  <a:cubicBezTo>
                    <a:pt x="1885" y="762"/>
                    <a:pt x="1919" y="775"/>
                    <a:pt x="1954" y="775"/>
                  </a:cubicBezTo>
                  <a:cubicBezTo>
                    <a:pt x="1994" y="775"/>
                    <a:pt x="2033" y="757"/>
                    <a:pt x="2063" y="727"/>
                  </a:cubicBezTo>
                  <a:cubicBezTo>
                    <a:pt x="2118" y="668"/>
                    <a:pt x="2112" y="576"/>
                    <a:pt x="2053" y="521"/>
                  </a:cubicBezTo>
                  <a:cubicBezTo>
                    <a:pt x="2025" y="494"/>
                    <a:pt x="1464"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33"/>
            <p:cNvSpPr/>
            <p:nvPr/>
          </p:nvSpPr>
          <p:spPr>
            <a:xfrm>
              <a:off x="6276505" y="469202"/>
              <a:ext cx="70845" cy="60228"/>
            </a:xfrm>
            <a:custGeom>
              <a:avLst/>
              <a:gdLst/>
              <a:ahLst/>
              <a:cxnLst/>
              <a:rect l="l" t="t" r="r" b="b"/>
              <a:pathLst>
                <a:path w="2370" h="2015" extrusionOk="0">
                  <a:moveTo>
                    <a:pt x="1011" y="1"/>
                  </a:moveTo>
                  <a:cubicBezTo>
                    <a:pt x="744" y="1"/>
                    <a:pt x="494" y="102"/>
                    <a:pt x="328" y="305"/>
                  </a:cubicBezTo>
                  <a:cubicBezTo>
                    <a:pt x="1" y="704"/>
                    <a:pt x="121" y="1341"/>
                    <a:pt x="594" y="1729"/>
                  </a:cubicBezTo>
                  <a:cubicBezTo>
                    <a:pt x="827" y="1919"/>
                    <a:pt x="1102" y="2014"/>
                    <a:pt x="1360" y="2014"/>
                  </a:cubicBezTo>
                  <a:cubicBezTo>
                    <a:pt x="1627" y="2014"/>
                    <a:pt x="1877" y="1912"/>
                    <a:pt x="2043" y="1709"/>
                  </a:cubicBezTo>
                  <a:cubicBezTo>
                    <a:pt x="2369" y="1311"/>
                    <a:pt x="2249" y="674"/>
                    <a:pt x="1776" y="286"/>
                  </a:cubicBezTo>
                  <a:cubicBezTo>
                    <a:pt x="1544" y="96"/>
                    <a:pt x="1269" y="1"/>
                    <a:pt x="1011" y="1"/>
                  </a:cubicBezTo>
                  <a:close/>
                </a:path>
              </a:pathLst>
            </a:custGeom>
            <a:solidFill>
              <a:srgbClr val="E6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33"/>
            <p:cNvSpPr/>
            <p:nvPr/>
          </p:nvSpPr>
          <p:spPr>
            <a:xfrm>
              <a:off x="6135771" y="394088"/>
              <a:ext cx="54165" cy="51381"/>
            </a:xfrm>
            <a:custGeom>
              <a:avLst/>
              <a:gdLst/>
              <a:ahLst/>
              <a:cxnLst/>
              <a:rect l="l" t="t" r="r" b="b"/>
              <a:pathLst>
                <a:path w="1812" h="1719" extrusionOk="0">
                  <a:moveTo>
                    <a:pt x="1094" y="0"/>
                  </a:moveTo>
                  <a:cubicBezTo>
                    <a:pt x="832" y="0"/>
                    <a:pt x="545" y="139"/>
                    <a:pt x="337" y="394"/>
                  </a:cubicBezTo>
                  <a:cubicBezTo>
                    <a:pt x="11" y="792"/>
                    <a:pt x="0" y="1324"/>
                    <a:pt x="315" y="1581"/>
                  </a:cubicBezTo>
                  <a:cubicBezTo>
                    <a:pt x="428" y="1674"/>
                    <a:pt x="568" y="1719"/>
                    <a:pt x="716" y="1719"/>
                  </a:cubicBezTo>
                  <a:cubicBezTo>
                    <a:pt x="978" y="1719"/>
                    <a:pt x="1265" y="1580"/>
                    <a:pt x="1474" y="1326"/>
                  </a:cubicBezTo>
                  <a:cubicBezTo>
                    <a:pt x="1800" y="926"/>
                    <a:pt x="1811" y="396"/>
                    <a:pt x="1496" y="139"/>
                  </a:cubicBezTo>
                  <a:cubicBezTo>
                    <a:pt x="1383" y="45"/>
                    <a:pt x="1242" y="0"/>
                    <a:pt x="1094" y="0"/>
                  </a:cubicBezTo>
                  <a:close/>
                </a:path>
              </a:pathLst>
            </a:custGeom>
            <a:solidFill>
              <a:srgbClr val="E6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33"/>
            <p:cNvSpPr/>
            <p:nvPr/>
          </p:nvSpPr>
          <p:spPr>
            <a:xfrm>
              <a:off x="6278149" y="428940"/>
              <a:ext cx="50010" cy="32461"/>
            </a:xfrm>
            <a:custGeom>
              <a:avLst/>
              <a:gdLst/>
              <a:ahLst/>
              <a:cxnLst/>
              <a:rect l="l" t="t" r="r" b="b"/>
              <a:pathLst>
                <a:path w="1673" h="1086" extrusionOk="0">
                  <a:moveTo>
                    <a:pt x="1077" y="1"/>
                  </a:moveTo>
                  <a:cubicBezTo>
                    <a:pt x="716" y="1"/>
                    <a:pt x="350" y="116"/>
                    <a:pt x="38" y="335"/>
                  </a:cubicBezTo>
                  <a:cubicBezTo>
                    <a:pt x="12" y="352"/>
                    <a:pt x="1" y="386"/>
                    <a:pt x="9" y="415"/>
                  </a:cubicBezTo>
                  <a:cubicBezTo>
                    <a:pt x="19" y="445"/>
                    <a:pt x="47" y="466"/>
                    <a:pt x="79" y="466"/>
                  </a:cubicBezTo>
                  <a:cubicBezTo>
                    <a:pt x="622" y="476"/>
                    <a:pt x="1141" y="689"/>
                    <a:pt x="1538" y="1066"/>
                  </a:cubicBezTo>
                  <a:cubicBezTo>
                    <a:pt x="1552" y="1079"/>
                    <a:pt x="1572" y="1086"/>
                    <a:pt x="1589" y="1086"/>
                  </a:cubicBezTo>
                  <a:cubicBezTo>
                    <a:pt x="1609" y="1086"/>
                    <a:pt x="1628" y="1079"/>
                    <a:pt x="1644" y="1063"/>
                  </a:cubicBezTo>
                  <a:cubicBezTo>
                    <a:pt x="1672" y="1033"/>
                    <a:pt x="1672" y="987"/>
                    <a:pt x="1642" y="959"/>
                  </a:cubicBezTo>
                  <a:cubicBezTo>
                    <a:pt x="1274" y="610"/>
                    <a:pt x="811" y="393"/>
                    <a:pt x="317" y="335"/>
                  </a:cubicBezTo>
                  <a:cubicBezTo>
                    <a:pt x="557" y="210"/>
                    <a:pt x="818" y="145"/>
                    <a:pt x="1078" y="145"/>
                  </a:cubicBezTo>
                  <a:cubicBezTo>
                    <a:pt x="1237" y="145"/>
                    <a:pt x="1395" y="170"/>
                    <a:pt x="1546" y="219"/>
                  </a:cubicBezTo>
                  <a:cubicBezTo>
                    <a:pt x="1554" y="222"/>
                    <a:pt x="1562" y="223"/>
                    <a:pt x="1570" y="223"/>
                  </a:cubicBezTo>
                  <a:cubicBezTo>
                    <a:pt x="1600" y="223"/>
                    <a:pt x="1628" y="204"/>
                    <a:pt x="1638" y="174"/>
                  </a:cubicBezTo>
                  <a:cubicBezTo>
                    <a:pt x="1651" y="137"/>
                    <a:pt x="1630" y="95"/>
                    <a:pt x="1590" y="82"/>
                  </a:cubicBezTo>
                  <a:cubicBezTo>
                    <a:pt x="1424" y="27"/>
                    <a:pt x="1251" y="1"/>
                    <a:pt x="1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33"/>
            <p:cNvSpPr/>
            <p:nvPr/>
          </p:nvSpPr>
          <p:spPr>
            <a:xfrm>
              <a:off x="6176096" y="369250"/>
              <a:ext cx="37545" cy="42205"/>
            </a:xfrm>
            <a:custGeom>
              <a:avLst/>
              <a:gdLst/>
              <a:ahLst/>
              <a:cxnLst/>
              <a:rect l="l" t="t" r="r" b="b"/>
              <a:pathLst>
                <a:path w="1256" h="1412" extrusionOk="0">
                  <a:moveTo>
                    <a:pt x="536" y="1"/>
                  </a:moveTo>
                  <a:cubicBezTo>
                    <a:pt x="519" y="1"/>
                    <a:pt x="502" y="7"/>
                    <a:pt x="487" y="20"/>
                  </a:cubicBezTo>
                  <a:cubicBezTo>
                    <a:pt x="458" y="48"/>
                    <a:pt x="456" y="94"/>
                    <a:pt x="483" y="124"/>
                  </a:cubicBezTo>
                  <a:cubicBezTo>
                    <a:pt x="732" y="395"/>
                    <a:pt x="922" y="723"/>
                    <a:pt x="1034" y="1068"/>
                  </a:cubicBezTo>
                  <a:lnTo>
                    <a:pt x="1041" y="1087"/>
                  </a:lnTo>
                  <a:cubicBezTo>
                    <a:pt x="1028" y="1077"/>
                    <a:pt x="1015" y="1064"/>
                    <a:pt x="1003" y="1054"/>
                  </a:cubicBezTo>
                  <a:cubicBezTo>
                    <a:pt x="746" y="826"/>
                    <a:pt x="437" y="648"/>
                    <a:pt x="109" y="539"/>
                  </a:cubicBezTo>
                  <a:cubicBezTo>
                    <a:pt x="100" y="536"/>
                    <a:pt x="91" y="534"/>
                    <a:pt x="83" y="534"/>
                  </a:cubicBezTo>
                  <a:cubicBezTo>
                    <a:pt x="52" y="534"/>
                    <a:pt x="24" y="554"/>
                    <a:pt x="15" y="584"/>
                  </a:cubicBezTo>
                  <a:cubicBezTo>
                    <a:pt x="0" y="621"/>
                    <a:pt x="22" y="663"/>
                    <a:pt x="61" y="676"/>
                  </a:cubicBezTo>
                  <a:cubicBezTo>
                    <a:pt x="370" y="778"/>
                    <a:pt x="662" y="946"/>
                    <a:pt x="904" y="1162"/>
                  </a:cubicBezTo>
                  <a:cubicBezTo>
                    <a:pt x="970" y="1219"/>
                    <a:pt x="1034" y="1283"/>
                    <a:pt x="1055" y="1359"/>
                  </a:cubicBezTo>
                  <a:cubicBezTo>
                    <a:pt x="1062" y="1387"/>
                    <a:pt x="1086" y="1409"/>
                    <a:pt x="1114" y="1411"/>
                  </a:cubicBezTo>
                  <a:lnTo>
                    <a:pt x="1125" y="1411"/>
                  </a:lnTo>
                  <a:cubicBezTo>
                    <a:pt x="1149" y="1411"/>
                    <a:pt x="1175" y="1397"/>
                    <a:pt x="1189" y="1379"/>
                  </a:cubicBezTo>
                  <a:cubicBezTo>
                    <a:pt x="1255" y="1267"/>
                    <a:pt x="1219" y="1155"/>
                    <a:pt x="1185" y="1056"/>
                  </a:cubicBezTo>
                  <a:lnTo>
                    <a:pt x="1175" y="1022"/>
                  </a:lnTo>
                  <a:cubicBezTo>
                    <a:pt x="1056" y="656"/>
                    <a:pt x="854" y="313"/>
                    <a:pt x="592" y="25"/>
                  </a:cubicBezTo>
                  <a:cubicBezTo>
                    <a:pt x="577" y="9"/>
                    <a:pt x="556"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33"/>
            <p:cNvSpPr/>
            <p:nvPr/>
          </p:nvSpPr>
          <p:spPr>
            <a:xfrm>
              <a:off x="6202043" y="414443"/>
              <a:ext cx="27621" cy="26034"/>
            </a:xfrm>
            <a:custGeom>
              <a:avLst/>
              <a:gdLst/>
              <a:ahLst/>
              <a:cxnLst/>
              <a:rect l="l" t="t" r="r" b="b"/>
              <a:pathLst>
                <a:path w="924" h="871" extrusionOk="0">
                  <a:moveTo>
                    <a:pt x="842" y="0"/>
                  </a:moveTo>
                  <a:cubicBezTo>
                    <a:pt x="821" y="0"/>
                    <a:pt x="801" y="9"/>
                    <a:pt x="787" y="25"/>
                  </a:cubicBezTo>
                  <a:cubicBezTo>
                    <a:pt x="725" y="94"/>
                    <a:pt x="613" y="103"/>
                    <a:pt x="495" y="111"/>
                  </a:cubicBezTo>
                  <a:cubicBezTo>
                    <a:pt x="363" y="120"/>
                    <a:pt x="212" y="132"/>
                    <a:pt x="111" y="238"/>
                  </a:cubicBezTo>
                  <a:cubicBezTo>
                    <a:pt x="34" y="317"/>
                    <a:pt x="1" y="437"/>
                    <a:pt x="20" y="560"/>
                  </a:cubicBezTo>
                  <a:cubicBezTo>
                    <a:pt x="34" y="650"/>
                    <a:pt x="77" y="742"/>
                    <a:pt x="149" y="841"/>
                  </a:cubicBezTo>
                  <a:cubicBezTo>
                    <a:pt x="166" y="859"/>
                    <a:pt x="187" y="871"/>
                    <a:pt x="209" y="871"/>
                  </a:cubicBezTo>
                  <a:cubicBezTo>
                    <a:pt x="224" y="871"/>
                    <a:pt x="239" y="866"/>
                    <a:pt x="252" y="858"/>
                  </a:cubicBezTo>
                  <a:cubicBezTo>
                    <a:pt x="283" y="832"/>
                    <a:pt x="290" y="787"/>
                    <a:pt x="267" y="755"/>
                  </a:cubicBezTo>
                  <a:cubicBezTo>
                    <a:pt x="209" y="676"/>
                    <a:pt x="176" y="604"/>
                    <a:pt x="166" y="536"/>
                  </a:cubicBezTo>
                  <a:cubicBezTo>
                    <a:pt x="153" y="461"/>
                    <a:pt x="173" y="386"/>
                    <a:pt x="217" y="341"/>
                  </a:cubicBezTo>
                  <a:cubicBezTo>
                    <a:pt x="281" y="273"/>
                    <a:pt x="390" y="266"/>
                    <a:pt x="507" y="258"/>
                  </a:cubicBezTo>
                  <a:cubicBezTo>
                    <a:pt x="643" y="249"/>
                    <a:pt x="797" y="237"/>
                    <a:pt x="897" y="122"/>
                  </a:cubicBezTo>
                  <a:cubicBezTo>
                    <a:pt x="924" y="90"/>
                    <a:pt x="921" y="45"/>
                    <a:pt x="890" y="18"/>
                  </a:cubicBezTo>
                  <a:cubicBezTo>
                    <a:pt x="876" y="6"/>
                    <a:pt x="859" y="0"/>
                    <a:pt x="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33"/>
            <p:cNvSpPr/>
            <p:nvPr/>
          </p:nvSpPr>
          <p:spPr>
            <a:xfrm>
              <a:off x="6182583" y="454586"/>
              <a:ext cx="89947" cy="57538"/>
            </a:xfrm>
            <a:custGeom>
              <a:avLst/>
              <a:gdLst/>
              <a:ahLst/>
              <a:cxnLst/>
              <a:rect l="l" t="t" r="r" b="b"/>
              <a:pathLst>
                <a:path w="3009" h="1925" extrusionOk="0">
                  <a:moveTo>
                    <a:pt x="444" y="0"/>
                  </a:moveTo>
                  <a:cubicBezTo>
                    <a:pt x="444" y="0"/>
                    <a:pt x="1" y="842"/>
                    <a:pt x="501" y="1425"/>
                  </a:cubicBezTo>
                  <a:cubicBezTo>
                    <a:pt x="652" y="1598"/>
                    <a:pt x="889" y="1749"/>
                    <a:pt x="1247" y="1845"/>
                  </a:cubicBezTo>
                  <a:cubicBezTo>
                    <a:pt x="1378" y="1880"/>
                    <a:pt x="1503" y="1906"/>
                    <a:pt x="1617" y="1916"/>
                  </a:cubicBezTo>
                  <a:lnTo>
                    <a:pt x="1642" y="1919"/>
                  </a:lnTo>
                  <a:lnTo>
                    <a:pt x="1729" y="1923"/>
                  </a:lnTo>
                  <a:cubicBezTo>
                    <a:pt x="1754" y="1924"/>
                    <a:pt x="1780" y="1925"/>
                    <a:pt x="1805" y="1925"/>
                  </a:cubicBezTo>
                  <a:cubicBezTo>
                    <a:pt x="2302" y="1925"/>
                    <a:pt x="2597" y="1688"/>
                    <a:pt x="2766" y="1405"/>
                  </a:cubicBezTo>
                  <a:cubicBezTo>
                    <a:pt x="2993" y="1027"/>
                    <a:pt x="3009" y="564"/>
                    <a:pt x="3007" y="453"/>
                  </a:cubicBezTo>
                  <a:lnTo>
                    <a:pt x="3007" y="429"/>
                  </a:lnTo>
                  <a:cubicBezTo>
                    <a:pt x="2590" y="425"/>
                    <a:pt x="1081" y="129"/>
                    <a:pt x="595" y="30"/>
                  </a:cubicBezTo>
                  <a:lnTo>
                    <a:pt x="594" y="30"/>
                  </a:lnTo>
                  <a:cubicBezTo>
                    <a:pt x="499" y="10"/>
                    <a:pt x="444"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33"/>
            <p:cNvSpPr/>
            <p:nvPr/>
          </p:nvSpPr>
          <p:spPr>
            <a:xfrm>
              <a:off x="6169311" y="181182"/>
              <a:ext cx="388333" cy="386866"/>
            </a:xfrm>
            <a:custGeom>
              <a:avLst/>
              <a:gdLst/>
              <a:ahLst/>
              <a:cxnLst/>
              <a:rect l="l" t="t" r="r" b="b"/>
              <a:pathLst>
                <a:path w="12991" h="12943" extrusionOk="0">
                  <a:moveTo>
                    <a:pt x="5418" y="1"/>
                  </a:moveTo>
                  <a:cubicBezTo>
                    <a:pt x="5264" y="635"/>
                    <a:pt x="5629" y="1319"/>
                    <a:pt x="5629" y="1319"/>
                  </a:cubicBezTo>
                  <a:cubicBezTo>
                    <a:pt x="4777" y="937"/>
                    <a:pt x="4036" y="786"/>
                    <a:pt x="3395" y="786"/>
                  </a:cubicBezTo>
                  <a:cubicBezTo>
                    <a:pt x="976" y="786"/>
                    <a:pt x="0" y="2940"/>
                    <a:pt x="0" y="2940"/>
                  </a:cubicBezTo>
                  <a:cubicBezTo>
                    <a:pt x="152" y="2798"/>
                    <a:pt x="378" y="2752"/>
                    <a:pt x="608" y="2752"/>
                  </a:cubicBezTo>
                  <a:cubicBezTo>
                    <a:pt x="1049" y="2752"/>
                    <a:pt x="1509" y="2921"/>
                    <a:pt x="1509" y="2921"/>
                  </a:cubicBezTo>
                  <a:cubicBezTo>
                    <a:pt x="700" y="3270"/>
                    <a:pt x="703" y="4758"/>
                    <a:pt x="703" y="4758"/>
                  </a:cubicBezTo>
                  <a:cubicBezTo>
                    <a:pt x="703" y="4758"/>
                    <a:pt x="1097" y="3831"/>
                    <a:pt x="2236" y="3831"/>
                  </a:cubicBezTo>
                  <a:cubicBezTo>
                    <a:pt x="2555" y="3831"/>
                    <a:pt x="2931" y="3903"/>
                    <a:pt x="3374" y="4089"/>
                  </a:cubicBezTo>
                  <a:cubicBezTo>
                    <a:pt x="4734" y="4658"/>
                    <a:pt x="6100" y="4752"/>
                    <a:pt x="6851" y="4752"/>
                  </a:cubicBezTo>
                  <a:cubicBezTo>
                    <a:pt x="7219" y="4752"/>
                    <a:pt x="7439" y="4729"/>
                    <a:pt x="7439" y="4729"/>
                  </a:cubicBezTo>
                  <a:lnTo>
                    <a:pt x="7439" y="4729"/>
                  </a:lnTo>
                  <a:cubicBezTo>
                    <a:pt x="7011" y="5170"/>
                    <a:pt x="5727" y="5321"/>
                    <a:pt x="5727" y="5321"/>
                  </a:cubicBezTo>
                  <a:cubicBezTo>
                    <a:pt x="7416" y="5964"/>
                    <a:pt x="9099" y="6041"/>
                    <a:pt x="9099" y="6041"/>
                  </a:cubicBezTo>
                  <a:cubicBezTo>
                    <a:pt x="7772" y="6993"/>
                    <a:pt x="8209" y="8652"/>
                    <a:pt x="8209" y="8652"/>
                  </a:cubicBezTo>
                  <a:cubicBezTo>
                    <a:pt x="8427" y="8109"/>
                    <a:pt x="9099" y="7301"/>
                    <a:pt x="9182" y="7202"/>
                  </a:cubicBezTo>
                  <a:lnTo>
                    <a:pt x="9182" y="7202"/>
                  </a:lnTo>
                  <a:cubicBezTo>
                    <a:pt x="7655" y="9273"/>
                    <a:pt x="7404" y="12943"/>
                    <a:pt x="7404" y="12943"/>
                  </a:cubicBezTo>
                  <a:cubicBezTo>
                    <a:pt x="9713" y="12718"/>
                    <a:pt x="11700" y="10622"/>
                    <a:pt x="12387" y="8048"/>
                  </a:cubicBezTo>
                  <a:cubicBezTo>
                    <a:pt x="12990" y="5789"/>
                    <a:pt x="10798" y="5154"/>
                    <a:pt x="10798" y="5154"/>
                  </a:cubicBezTo>
                  <a:cubicBezTo>
                    <a:pt x="10835" y="5095"/>
                    <a:pt x="10869" y="5036"/>
                    <a:pt x="10898" y="4978"/>
                  </a:cubicBezTo>
                  <a:cubicBezTo>
                    <a:pt x="11519" y="3712"/>
                    <a:pt x="10057" y="2526"/>
                    <a:pt x="8410" y="1933"/>
                  </a:cubicBezTo>
                  <a:cubicBezTo>
                    <a:pt x="6682" y="1314"/>
                    <a:pt x="5418" y="1"/>
                    <a:pt x="5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33"/>
            <p:cNvSpPr/>
            <p:nvPr/>
          </p:nvSpPr>
          <p:spPr>
            <a:xfrm>
              <a:off x="6349712" y="532061"/>
              <a:ext cx="99602" cy="77774"/>
            </a:xfrm>
            <a:custGeom>
              <a:avLst/>
              <a:gdLst/>
              <a:ahLst/>
              <a:cxnLst/>
              <a:rect l="l" t="t" r="r" b="b"/>
              <a:pathLst>
                <a:path w="3332" h="2602" extrusionOk="0">
                  <a:moveTo>
                    <a:pt x="1479" y="1"/>
                  </a:moveTo>
                  <a:cubicBezTo>
                    <a:pt x="932" y="1"/>
                    <a:pt x="447" y="271"/>
                    <a:pt x="260" y="735"/>
                  </a:cubicBezTo>
                  <a:cubicBezTo>
                    <a:pt x="1" y="1382"/>
                    <a:pt x="420" y="2159"/>
                    <a:pt x="1196" y="2471"/>
                  </a:cubicBezTo>
                  <a:cubicBezTo>
                    <a:pt x="1416" y="2560"/>
                    <a:pt x="1640" y="2602"/>
                    <a:pt x="1855" y="2602"/>
                  </a:cubicBezTo>
                  <a:cubicBezTo>
                    <a:pt x="2401" y="2602"/>
                    <a:pt x="2886" y="2331"/>
                    <a:pt x="3074" y="1867"/>
                  </a:cubicBezTo>
                  <a:cubicBezTo>
                    <a:pt x="3332" y="1221"/>
                    <a:pt x="2914" y="443"/>
                    <a:pt x="2138" y="131"/>
                  </a:cubicBezTo>
                  <a:cubicBezTo>
                    <a:pt x="1918" y="43"/>
                    <a:pt x="1694" y="1"/>
                    <a:pt x="1479" y="1"/>
                  </a:cubicBezTo>
                  <a:close/>
                </a:path>
              </a:pathLst>
            </a:custGeom>
            <a:solidFill>
              <a:srgbClr val="F0CD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33"/>
            <p:cNvSpPr/>
            <p:nvPr/>
          </p:nvSpPr>
          <p:spPr>
            <a:xfrm>
              <a:off x="6376227" y="559500"/>
              <a:ext cx="48157" cy="26154"/>
            </a:xfrm>
            <a:custGeom>
              <a:avLst/>
              <a:gdLst/>
              <a:ahLst/>
              <a:cxnLst/>
              <a:rect l="l" t="t" r="r" b="b"/>
              <a:pathLst>
                <a:path w="1611" h="875" extrusionOk="0">
                  <a:moveTo>
                    <a:pt x="424" y="0"/>
                  </a:moveTo>
                  <a:cubicBezTo>
                    <a:pt x="315" y="0"/>
                    <a:pt x="196" y="10"/>
                    <a:pt x="67" y="32"/>
                  </a:cubicBezTo>
                  <a:cubicBezTo>
                    <a:pt x="27" y="39"/>
                    <a:pt x="0" y="76"/>
                    <a:pt x="7" y="116"/>
                  </a:cubicBezTo>
                  <a:cubicBezTo>
                    <a:pt x="14" y="151"/>
                    <a:pt x="44" y="177"/>
                    <a:pt x="79" y="177"/>
                  </a:cubicBezTo>
                  <a:cubicBezTo>
                    <a:pt x="83" y="177"/>
                    <a:pt x="88" y="177"/>
                    <a:pt x="92" y="176"/>
                  </a:cubicBezTo>
                  <a:cubicBezTo>
                    <a:pt x="214" y="155"/>
                    <a:pt x="325" y="146"/>
                    <a:pt x="427" y="146"/>
                  </a:cubicBezTo>
                  <a:cubicBezTo>
                    <a:pt x="1279" y="146"/>
                    <a:pt x="1454" y="790"/>
                    <a:pt x="1461" y="819"/>
                  </a:cubicBezTo>
                  <a:cubicBezTo>
                    <a:pt x="1468" y="852"/>
                    <a:pt x="1498" y="874"/>
                    <a:pt x="1532" y="874"/>
                  </a:cubicBezTo>
                  <a:cubicBezTo>
                    <a:pt x="1537" y="874"/>
                    <a:pt x="1544" y="874"/>
                    <a:pt x="1549" y="873"/>
                  </a:cubicBezTo>
                  <a:cubicBezTo>
                    <a:pt x="1588" y="865"/>
                    <a:pt x="1611" y="824"/>
                    <a:pt x="1602" y="784"/>
                  </a:cubicBezTo>
                  <a:cubicBezTo>
                    <a:pt x="1601" y="775"/>
                    <a:pt x="13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33"/>
            <p:cNvSpPr/>
            <p:nvPr/>
          </p:nvSpPr>
          <p:spPr>
            <a:xfrm>
              <a:off x="6392010" y="560157"/>
              <a:ext cx="14408" cy="29770"/>
            </a:xfrm>
            <a:custGeom>
              <a:avLst/>
              <a:gdLst/>
              <a:ahLst/>
              <a:cxnLst/>
              <a:rect l="l" t="t" r="r" b="b"/>
              <a:pathLst>
                <a:path w="482" h="996" extrusionOk="0">
                  <a:moveTo>
                    <a:pt x="172" y="1"/>
                  </a:moveTo>
                  <a:cubicBezTo>
                    <a:pt x="154" y="1"/>
                    <a:pt x="137" y="7"/>
                    <a:pt x="123" y="20"/>
                  </a:cubicBezTo>
                  <a:cubicBezTo>
                    <a:pt x="93" y="48"/>
                    <a:pt x="92" y="94"/>
                    <a:pt x="117" y="124"/>
                  </a:cubicBezTo>
                  <a:cubicBezTo>
                    <a:pt x="265" y="286"/>
                    <a:pt x="328" y="436"/>
                    <a:pt x="301" y="567"/>
                  </a:cubicBezTo>
                  <a:cubicBezTo>
                    <a:pt x="264" y="754"/>
                    <a:pt x="54" y="854"/>
                    <a:pt x="52" y="857"/>
                  </a:cubicBezTo>
                  <a:cubicBezTo>
                    <a:pt x="16" y="874"/>
                    <a:pt x="0" y="916"/>
                    <a:pt x="17" y="953"/>
                  </a:cubicBezTo>
                  <a:cubicBezTo>
                    <a:pt x="30" y="980"/>
                    <a:pt x="57" y="995"/>
                    <a:pt x="85" y="995"/>
                  </a:cubicBezTo>
                  <a:cubicBezTo>
                    <a:pt x="93" y="995"/>
                    <a:pt x="103" y="994"/>
                    <a:pt x="116" y="988"/>
                  </a:cubicBezTo>
                  <a:cubicBezTo>
                    <a:pt x="129" y="982"/>
                    <a:pt x="392" y="855"/>
                    <a:pt x="446" y="594"/>
                  </a:cubicBezTo>
                  <a:cubicBezTo>
                    <a:pt x="481" y="416"/>
                    <a:pt x="409" y="224"/>
                    <a:pt x="227" y="25"/>
                  </a:cubicBezTo>
                  <a:cubicBezTo>
                    <a:pt x="212" y="9"/>
                    <a:pt x="192"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33"/>
            <p:cNvSpPr/>
            <p:nvPr/>
          </p:nvSpPr>
          <p:spPr>
            <a:xfrm>
              <a:off x="6169251" y="181242"/>
              <a:ext cx="344391" cy="148792"/>
            </a:xfrm>
            <a:custGeom>
              <a:avLst/>
              <a:gdLst/>
              <a:ahLst/>
              <a:cxnLst/>
              <a:rect l="l" t="t" r="r" b="b"/>
              <a:pathLst>
                <a:path w="11521" h="4978" extrusionOk="0">
                  <a:moveTo>
                    <a:pt x="5417" y="0"/>
                  </a:moveTo>
                  <a:lnTo>
                    <a:pt x="5417" y="0"/>
                  </a:lnTo>
                  <a:cubicBezTo>
                    <a:pt x="5263" y="634"/>
                    <a:pt x="5628" y="1319"/>
                    <a:pt x="5628" y="1319"/>
                  </a:cubicBezTo>
                  <a:cubicBezTo>
                    <a:pt x="4777" y="937"/>
                    <a:pt x="4036" y="786"/>
                    <a:pt x="3395" y="786"/>
                  </a:cubicBezTo>
                  <a:cubicBezTo>
                    <a:pt x="977" y="786"/>
                    <a:pt x="1" y="2940"/>
                    <a:pt x="1" y="2940"/>
                  </a:cubicBezTo>
                  <a:cubicBezTo>
                    <a:pt x="534" y="2331"/>
                    <a:pt x="1688" y="1657"/>
                    <a:pt x="3102" y="1441"/>
                  </a:cubicBezTo>
                  <a:cubicBezTo>
                    <a:pt x="3196" y="1427"/>
                    <a:pt x="3293" y="1421"/>
                    <a:pt x="3394" y="1421"/>
                  </a:cubicBezTo>
                  <a:cubicBezTo>
                    <a:pt x="4808" y="1421"/>
                    <a:pt x="6783" y="2739"/>
                    <a:pt x="6783" y="2739"/>
                  </a:cubicBezTo>
                  <a:cubicBezTo>
                    <a:pt x="6497" y="2514"/>
                    <a:pt x="6664" y="1919"/>
                    <a:pt x="6574" y="1698"/>
                  </a:cubicBezTo>
                  <a:lnTo>
                    <a:pt x="6574" y="1698"/>
                  </a:lnTo>
                  <a:cubicBezTo>
                    <a:pt x="7051" y="2238"/>
                    <a:pt x="7398" y="2125"/>
                    <a:pt x="9221" y="3019"/>
                  </a:cubicBezTo>
                  <a:cubicBezTo>
                    <a:pt x="11046" y="3914"/>
                    <a:pt x="10893" y="4977"/>
                    <a:pt x="10893" y="4977"/>
                  </a:cubicBezTo>
                  <a:lnTo>
                    <a:pt x="10898" y="4976"/>
                  </a:lnTo>
                  <a:cubicBezTo>
                    <a:pt x="11520" y="3710"/>
                    <a:pt x="10058" y="2521"/>
                    <a:pt x="8409" y="1933"/>
                  </a:cubicBezTo>
                  <a:cubicBezTo>
                    <a:pt x="6683" y="1313"/>
                    <a:pt x="5417" y="0"/>
                    <a:pt x="5417"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33"/>
            <p:cNvSpPr/>
            <p:nvPr/>
          </p:nvSpPr>
          <p:spPr>
            <a:xfrm>
              <a:off x="6200489" y="455482"/>
              <a:ext cx="72131" cy="20146"/>
            </a:xfrm>
            <a:custGeom>
              <a:avLst/>
              <a:gdLst/>
              <a:ahLst/>
              <a:cxnLst/>
              <a:rect l="l" t="t" r="r" b="b"/>
              <a:pathLst>
                <a:path w="2413" h="674" extrusionOk="0">
                  <a:moveTo>
                    <a:pt x="0" y="0"/>
                  </a:moveTo>
                  <a:cubicBezTo>
                    <a:pt x="55" y="140"/>
                    <a:pt x="130" y="272"/>
                    <a:pt x="249" y="366"/>
                  </a:cubicBezTo>
                  <a:cubicBezTo>
                    <a:pt x="380" y="470"/>
                    <a:pt x="547" y="514"/>
                    <a:pt x="709" y="550"/>
                  </a:cubicBezTo>
                  <a:cubicBezTo>
                    <a:pt x="985" y="616"/>
                    <a:pt x="1268" y="674"/>
                    <a:pt x="1551" y="674"/>
                  </a:cubicBezTo>
                  <a:cubicBezTo>
                    <a:pt x="1623" y="674"/>
                    <a:pt x="1695" y="670"/>
                    <a:pt x="1766" y="662"/>
                  </a:cubicBezTo>
                  <a:cubicBezTo>
                    <a:pt x="1996" y="635"/>
                    <a:pt x="2225" y="558"/>
                    <a:pt x="2410" y="422"/>
                  </a:cubicBezTo>
                  <a:cubicBezTo>
                    <a:pt x="2409" y="408"/>
                    <a:pt x="2408" y="399"/>
                    <a:pt x="2411" y="398"/>
                  </a:cubicBezTo>
                  <a:lnTo>
                    <a:pt x="2411" y="398"/>
                  </a:lnTo>
                  <a:cubicBezTo>
                    <a:pt x="2412" y="398"/>
                    <a:pt x="2412" y="398"/>
                    <a:pt x="2413" y="398"/>
                  </a:cubicBezTo>
                  <a:cubicBezTo>
                    <a:pt x="2412" y="398"/>
                    <a:pt x="2412" y="398"/>
                    <a:pt x="2412" y="398"/>
                  </a:cubicBezTo>
                  <a:cubicBezTo>
                    <a:pt x="2412" y="398"/>
                    <a:pt x="2411" y="398"/>
                    <a:pt x="2411" y="398"/>
                  </a:cubicBezTo>
                  <a:lnTo>
                    <a:pt x="2411" y="398"/>
                  </a:lnTo>
                  <a:cubicBezTo>
                    <a:pt x="1990" y="395"/>
                    <a:pt x="485" y="9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33"/>
            <p:cNvSpPr/>
            <p:nvPr/>
          </p:nvSpPr>
          <p:spPr>
            <a:xfrm>
              <a:off x="6197529" y="487620"/>
              <a:ext cx="67736" cy="25167"/>
            </a:xfrm>
            <a:custGeom>
              <a:avLst/>
              <a:gdLst/>
              <a:ahLst/>
              <a:cxnLst/>
              <a:rect l="l" t="t" r="r" b="b"/>
              <a:pathLst>
                <a:path w="2266" h="842" extrusionOk="0">
                  <a:moveTo>
                    <a:pt x="1318" y="1"/>
                  </a:moveTo>
                  <a:cubicBezTo>
                    <a:pt x="1041" y="1"/>
                    <a:pt x="761" y="58"/>
                    <a:pt x="493" y="138"/>
                  </a:cubicBezTo>
                  <a:cubicBezTo>
                    <a:pt x="321" y="188"/>
                    <a:pt x="152" y="247"/>
                    <a:pt x="2" y="342"/>
                  </a:cubicBezTo>
                  <a:lnTo>
                    <a:pt x="1" y="342"/>
                  </a:lnTo>
                  <a:cubicBezTo>
                    <a:pt x="152" y="515"/>
                    <a:pt x="389" y="666"/>
                    <a:pt x="747" y="762"/>
                  </a:cubicBezTo>
                  <a:cubicBezTo>
                    <a:pt x="878" y="797"/>
                    <a:pt x="1003" y="823"/>
                    <a:pt x="1117" y="833"/>
                  </a:cubicBezTo>
                  <a:lnTo>
                    <a:pt x="1142" y="836"/>
                  </a:lnTo>
                  <a:lnTo>
                    <a:pt x="1229" y="840"/>
                  </a:lnTo>
                  <a:cubicBezTo>
                    <a:pt x="1254" y="841"/>
                    <a:pt x="1280" y="842"/>
                    <a:pt x="1305" y="842"/>
                  </a:cubicBezTo>
                  <a:cubicBezTo>
                    <a:pt x="1802" y="842"/>
                    <a:pt x="2097" y="605"/>
                    <a:pt x="2266" y="322"/>
                  </a:cubicBezTo>
                  <a:cubicBezTo>
                    <a:pt x="2125" y="198"/>
                    <a:pt x="1951" y="106"/>
                    <a:pt x="1772" y="59"/>
                  </a:cubicBezTo>
                  <a:cubicBezTo>
                    <a:pt x="1623" y="18"/>
                    <a:pt x="1471" y="1"/>
                    <a:pt x="13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33"/>
            <p:cNvSpPr/>
            <p:nvPr/>
          </p:nvSpPr>
          <p:spPr>
            <a:xfrm>
              <a:off x="5866619" y="878426"/>
              <a:ext cx="867" cy="2122"/>
            </a:xfrm>
            <a:custGeom>
              <a:avLst/>
              <a:gdLst/>
              <a:ahLst/>
              <a:cxnLst/>
              <a:rect l="l" t="t" r="r" b="b"/>
              <a:pathLst>
                <a:path w="29" h="71" extrusionOk="0">
                  <a:moveTo>
                    <a:pt x="0" y="0"/>
                  </a:moveTo>
                  <a:lnTo>
                    <a:pt x="26" y="71"/>
                  </a:lnTo>
                  <a:lnTo>
                    <a:pt x="28" y="65"/>
                  </a:lnTo>
                  <a:cubicBezTo>
                    <a:pt x="17" y="40"/>
                    <a:pt x="7" y="19"/>
                    <a:pt x="0" y="0"/>
                  </a:cubicBezTo>
                  <a:close/>
                </a:path>
              </a:pathLst>
            </a:custGeom>
            <a:solidFill>
              <a:srgbClr val="DDA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33"/>
            <p:cNvSpPr/>
            <p:nvPr/>
          </p:nvSpPr>
          <p:spPr>
            <a:xfrm>
              <a:off x="6201714" y="676310"/>
              <a:ext cx="64986" cy="27349"/>
            </a:xfrm>
            <a:custGeom>
              <a:avLst/>
              <a:gdLst/>
              <a:ahLst/>
              <a:cxnLst/>
              <a:rect l="l" t="t" r="r" b="b"/>
              <a:pathLst>
                <a:path w="2174" h="915" extrusionOk="0">
                  <a:moveTo>
                    <a:pt x="165" y="0"/>
                  </a:moveTo>
                  <a:cubicBezTo>
                    <a:pt x="106" y="0"/>
                    <a:pt x="50" y="42"/>
                    <a:pt x="36" y="104"/>
                  </a:cubicBezTo>
                  <a:lnTo>
                    <a:pt x="17" y="175"/>
                  </a:lnTo>
                  <a:cubicBezTo>
                    <a:pt x="0" y="245"/>
                    <a:pt x="40" y="316"/>
                    <a:pt x="109" y="337"/>
                  </a:cubicBezTo>
                  <a:lnTo>
                    <a:pt x="1986" y="909"/>
                  </a:lnTo>
                  <a:cubicBezTo>
                    <a:pt x="1998" y="912"/>
                    <a:pt x="2011" y="914"/>
                    <a:pt x="2023" y="914"/>
                  </a:cubicBezTo>
                  <a:cubicBezTo>
                    <a:pt x="2083" y="914"/>
                    <a:pt x="2139" y="872"/>
                    <a:pt x="2156" y="811"/>
                  </a:cubicBezTo>
                  <a:cubicBezTo>
                    <a:pt x="2174" y="742"/>
                    <a:pt x="2134" y="673"/>
                    <a:pt x="2070" y="650"/>
                  </a:cubicBezTo>
                  <a:lnTo>
                    <a:pt x="209" y="8"/>
                  </a:lnTo>
                  <a:cubicBezTo>
                    <a:pt x="195" y="3"/>
                    <a:pt x="180" y="0"/>
                    <a:pt x="1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33"/>
            <p:cNvSpPr/>
            <p:nvPr/>
          </p:nvSpPr>
          <p:spPr>
            <a:xfrm>
              <a:off x="6034406" y="739647"/>
              <a:ext cx="235942" cy="99892"/>
            </a:xfrm>
            <a:custGeom>
              <a:avLst/>
              <a:gdLst/>
              <a:ahLst/>
              <a:cxnLst/>
              <a:rect l="l" t="t" r="r" b="b"/>
              <a:pathLst>
                <a:path w="7893" h="3342" extrusionOk="0">
                  <a:moveTo>
                    <a:pt x="258" y="1"/>
                  </a:moveTo>
                  <a:cubicBezTo>
                    <a:pt x="163" y="282"/>
                    <a:pt x="75" y="568"/>
                    <a:pt x="1" y="858"/>
                  </a:cubicBezTo>
                  <a:cubicBezTo>
                    <a:pt x="1765" y="2019"/>
                    <a:pt x="4364" y="2787"/>
                    <a:pt x="7408" y="3342"/>
                  </a:cubicBezTo>
                  <a:cubicBezTo>
                    <a:pt x="7408" y="3342"/>
                    <a:pt x="7609" y="1952"/>
                    <a:pt x="7892" y="441"/>
                  </a:cubicBezTo>
                  <a:lnTo>
                    <a:pt x="7892" y="441"/>
                  </a:lnTo>
                  <a:cubicBezTo>
                    <a:pt x="7193" y="966"/>
                    <a:pt x="6076" y="1558"/>
                    <a:pt x="4596" y="1558"/>
                  </a:cubicBezTo>
                  <a:cubicBezTo>
                    <a:pt x="3383" y="1558"/>
                    <a:pt x="1927" y="1160"/>
                    <a:pt x="258"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15131414"/>
      </p:ext>
    </p:extLst>
  </p:cSld>
  <p:clrMapOvr>
    <a:masterClrMapping/>
  </p:clrMapOvr>
  <p:transition spd="slow">
    <p:wip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234"/>
        <p:cNvGrpSpPr/>
        <p:nvPr/>
      </p:nvGrpSpPr>
      <p:grpSpPr>
        <a:xfrm>
          <a:off x="0" y="0"/>
          <a:ext cx="0" cy="0"/>
          <a:chOff x="0" y="0"/>
          <a:chExt cx="0" cy="0"/>
        </a:xfrm>
      </p:grpSpPr>
      <p:grpSp>
        <p:nvGrpSpPr>
          <p:cNvPr id="2235" name="Google Shape;2235;p34"/>
          <p:cNvGrpSpPr/>
          <p:nvPr/>
        </p:nvGrpSpPr>
        <p:grpSpPr>
          <a:xfrm>
            <a:off x="36" y="4"/>
            <a:ext cx="12191965" cy="6887888"/>
            <a:chOff x="27" y="3"/>
            <a:chExt cx="9143974" cy="5165916"/>
          </a:xfrm>
        </p:grpSpPr>
        <p:sp>
          <p:nvSpPr>
            <p:cNvPr id="2236" name="Google Shape;2236;p34"/>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34"/>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8" name="Google Shape;2238;p34"/>
          <p:cNvGrpSpPr/>
          <p:nvPr/>
        </p:nvGrpSpPr>
        <p:grpSpPr>
          <a:xfrm>
            <a:off x="-264218" y="411571"/>
            <a:ext cx="12649340" cy="7614675"/>
            <a:chOff x="-198164" y="308678"/>
            <a:chExt cx="9487005" cy="5711006"/>
          </a:xfrm>
        </p:grpSpPr>
        <p:grpSp>
          <p:nvGrpSpPr>
            <p:cNvPr id="2239" name="Google Shape;2239;p34"/>
            <p:cNvGrpSpPr/>
            <p:nvPr/>
          </p:nvGrpSpPr>
          <p:grpSpPr>
            <a:xfrm>
              <a:off x="4335000" y="3240122"/>
              <a:ext cx="4953842" cy="1685961"/>
              <a:chOff x="715728" y="1849983"/>
              <a:chExt cx="3985391" cy="1356364"/>
            </a:xfrm>
          </p:grpSpPr>
          <p:sp>
            <p:nvSpPr>
              <p:cNvPr id="2240" name="Google Shape;2240;p3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3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3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3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3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3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3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3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3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3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3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3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3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3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3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3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3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3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3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3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3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3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3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63" name="Google Shape;2263;p34"/>
            <p:cNvGrpSpPr/>
            <p:nvPr/>
          </p:nvGrpSpPr>
          <p:grpSpPr>
            <a:xfrm>
              <a:off x="-198164" y="3057233"/>
              <a:ext cx="9412838" cy="2962451"/>
              <a:chOff x="-1192669" y="1924020"/>
              <a:chExt cx="4543534" cy="1429961"/>
            </a:xfrm>
          </p:grpSpPr>
          <p:sp>
            <p:nvSpPr>
              <p:cNvPr id="2264" name="Google Shape;2264;p3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3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3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3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3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3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3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3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3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3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3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3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3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3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3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3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3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3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3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3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3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3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3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3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3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3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3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3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3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3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3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5" name="Google Shape;2295;p34"/>
            <p:cNvGrpSpPr/>
            <p:nvPr/>
          </p:nvGrpSpPr>
          <p:grpSpPr>
            <a:xfrm>
              <a:off x="1492833" y="308678"/>
              <a:ext cx="246464" cy="231319"/>
              <a:chOff x="5946283" y="1650903"/>
              <a:chExt cx="246464" cy="231319"/>
            </a:xfrm>
          </p:grpSpPr>
          <p:sp>
            <p:nvSpPr>
              <p:cNvPr id="2296" name="Google Shape;2296;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8" name="Google Shape;2298;p34"/>
            <p:cNvGrpSpPr/>
            <p:nvPr/>
          </p:nvGrpSpPr>
          <p:grpSpPr>
            <a:xfrm>
              <a:off x="8616233" y="1244603"/>
              <a:ext cx="246464" cy="231319"/>
              <a:chOff x="5946283" y="1650903"/>
              <a:chExt cx="246464" cy="231319"/>
            </a:xfrm>
          </p:grpSpPr>
          <p:sp>
            <p:nvSpPr>
              <p:cNvPr id="2299" name="Google Shape;2299;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1" name="Google Shape;2301;p34"/>
            <p:cNvGrpSpPr/>
            <p:nvPr/>
          </p:nvGrpSpPr>
          <p:grpSpPr>
            <a:xfrm>
              <a:off x="494908" y="784103"/>
              <a:ext cx="246464" cy="231319"/>
              <a:chOff x="5946283" y="1650903"/>
              <a:chExt cx="246464" cy="231319"/>
            </a:xfrm>
          </p:grpSpPr>
          <p:sp>
            <p:nvSpPr>
              <p:cNvPr id="2302" name="Google Shape;2302;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04" name="Google Shape;2304;p34"/>
            <p:cNvGrpSpPr/>
            <p:nvPr/>
          </p:nvGrpSpPr>
          <p:grpSpPr>
            <a:xfrm>
              <a:off x="8573783" y="2027528"/>
              <a:ext cx="246464" cy="231319"/>
              <a:chOff x="5946283" y="1650903"/>
              <a:chExt cx="246464" cy="231319"/>
            </a:xfrm>
          </p:grpSpPr>
          <p:sp>
            <p:nvSpPr>
              <p:cNvPr id="2305" name="Google Shape;2305;p3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3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66" name="Google Shape;2366;p34"/>
          <p:cNvGrpSpPr/>
          <p:nvPr/>
        </p:nvGrpSpPr>
        <p:grpSpPr>
          <a:xfrm>
            <a:off x="2633326" y="3574703"/>
            <a:ext cx="930249" cy="1019384"/>
            <a:chOff x="7969377" y="2856516"/>
            <a:chExt cx="402682" cy="441266"/>
          </a:xfrm>
        </p:grpSpPr>
        <p:sp>
          <p:nvSpPr>
            <p:cNvPr id="2367" name="Google Shape;2367;p34"/>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34"/>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34"/>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34"/>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34"/>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34"/>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34"/>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34"/>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34"/>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34"/>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34"/>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8" name="Google Shape;2378;p34"/>
          <p:cNvGrpSpPr/>
          <p:nvPr/>
        </p:nvGrpSpPr>
        <p:grpSpPr>
          <a:xfrm>
            <a:off x="220395" y="5036575"/>
            <a:ext cx="619429" cy="958551"/>
            <a:chOff x="7706772" y="521151"/>
            <a:chExt cx="268136" cy="414933"/>
          </a:xfrm>
        </p:grpSpPr>
        <p:sp>
          <p:nvSpPr>
            <p:cNvPr id="2379" name="Google Shape;2379;p34"/>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34"/>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34"/>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34"/>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34"/>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34"/>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29219242"/>
      </p:ext>
    </p:extLst>
  </p:cSld>
  <p:clrMapOvr>
    <a:masterClrMapping/>
  </p:clrMapOvr>
  <p:transition spd="slow">
    <p:wip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30143277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42006016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3851328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4428637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30" name="Google Shape;30;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31" name="Google Shape;31;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69910608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37058654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2007936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1437512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8789902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1726645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41779015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2025/12/26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1391004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4" name="Google Shape;34;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391121202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86E1ECB1-5A5B-4C6B-8360-EEF4E7804329}"/>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xmlns="" id="{5BFCC059-4D8E-4C87-A4D1-E4C9E1D5945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xmlns="" id="{A904FCF4-9A9C-407F-A896-63764D12FEE3}"/>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69A6E786-3F61-4FD7-AF4B-5CAEC066F415}"/>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2D126972-3EDC-4D3D-817C-4CCC7969F7B7}"/>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194369848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5"/>
        <p:cNvGrpSpPr/>
        <p:nvPr/>
      </p:nvGrpSpPr>
      <p:grpSpPr>
        <a:xfrm>
          <a:off x="0" y="0"/>
          <a:ext cx="0" cy="0"/>
          <a:chOff x="0" y="0"/>
          <a:chExt cx="0" cy="0"/>
        </a:xfrm>
      </p:grpSpPr>
      <p:sp>
        <p:nvSpPr>
          <p:cNvPr id="36" name="Google Shape;36;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37" name="Google Shape;37;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8" name="Google Shape;38;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9" name="Google Shape;39;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40" name="Google Shape;40;p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347519311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401303959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6" name="Google Shape;4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7" name="Google Shape;47;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225764317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383555378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2479867" y="1006497"/>
            <a:ext cx="7232400" cy="26684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9333">
                <a:solidFill>
                  <a:srgbClr val="191919"/>
                </a:solidFill>
                <a:latin typeface="Chau Philomene One" panose="02000806040000020003"/>
                <a:ea typeface="Chau Philomene One" panose="02000806040000020003"/>
                <a:cs typeface="Chau Philomene One" panose="02000806040000020003"/>
                <a:sym typeface="Chau Philomene One" panose="02000806040000020003"/>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1" name="Google Shape;11;p2"/>
          <p:cNvSpPr txBox="1">
            <a:spLocks noGrp="1"/>
          </p:cNvSpPr>
          <p:nvPr>
            <p:ph type="subTitle" idx="1"/>
          </p:nvPr>
        </p:nvSpPr>
        <p:spPr>
          <a:xfrm>
            <a:off x="2479733" y="3480297"/>
            <a:ext cx="7232400" cy="63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latin typeface="Didact Gothic" panose="00000500000000000000"/>
                <a:ea typeface="Didact Gothic" panose="00000500000000000000"/>
                <a:cs typeface="Didact Gothic" panose="00000500000000000000"/>
                <a:sym typeface="Didact Gothic" panose="00000500000000000000"/>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2" name="Google Shape;12;p2"/>
          <p:cNvSpPr/>
          <p:nvPr/>
        </p:nvSpPr>
        <p:spPr>
          <a:xfrm>
            <a:off x="1576469" y="5372468"/>
            <a:ext cx="9228779" cy="1524305"/>
          </a:xfrm>
          <a:custGeom>
            <a:avLst/>
            <a:gdLst/>
            <a:ahLst/>
            <a:cxnLst/>
            <a:rect l="l" t="t" r="r" b="b"/>
            <a:pathLst>
              <a:path w="47044" h="24398" extrusionOk="0">
                <a:moveTo>
                  <a:pt x="21718" y="1"/>
                </a:moveTo>
                <a:cubicBezTo>
                  <a:pt x="21170" y="1"/>
                  <a:pt x="20611" y="15"/>
                  <a:pt x="20041" y="43"/>
                </a:cubicBezTo>
                <a:cubicBezTo>
                  <a:pt x="4817" y="819"/>
                  <a:pt x="1" y="22503"/>
                  <a:pt x="1" y="22503"/>
                </a:cubicBezTo>
                <a:lnTo>
                  <a:pt x="47044" y="24397"/>
                </a:lnTo>
                <a:cubicBezTo>
                  <a:pt x="42781" y="9259"/>
                  <a:pt x="35812" y="1"/>
                  <a:pt x="21718"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3" name="Google Shape;13;p2"/>
          <p:cNvSpPr/>
          <p:nvPr/>
        </p:nvSpPr>
        <p:spPr>
          <a:xfrm>
            <a:off x="3446536" y="5583767"/>
            <a:ext cx="5241917" cy="1508087"/>
          </a:xfrm>
          <a:custGeom>
            <a:avLst/>
            <a:gdLst/>
            <a:ahLst/>
            <a:cxnLst/>
            <a:rect l="l" t="t" r="r" b="b"/>
            <a:pathLst>
              <a:path w="59712" h="17179" extrusionOk="0">
                <a:moveTo>
                  <a:pt x="34193" y="0"/>
                </a:moveTo>
                <a:cubicBezTo>
                  <a:pt x="20009" y="0"/>
                  <a:pt x="2984" y="8382"/>
                  <a:pt x="0" y="17179"/>
                </a:cubicBezTo>
                <a:lnTo>
                  <a:pt x="59711" y="17179"/>
                </a:lnTo>
                <a:lnTo>
                  <a:pt x="59620" y="14964"/>
                </a:lnTo>
                <a:lnTo>
                  <a:pt x="59346" y="7843"/>
                </a:lnTo>
                <a:cubicBezTo>
                  <a:pt x="59346" y="7843"/>
                  <a:pt x="50787" y="904"/>
                  <a:pt x="36224" y="60"/>
                </a:cubicBezTo>
                <a:cubicBezTo>
                  <a:pt x="35555" y="20"/>
                  <a:pt x="34877" y="0"/>
                  <a:pt x="3419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14" name="Google Shape;14;p2"/>
          <p:cNvGrpSpPr/>
          <p:nvPr/>
        </p:nvGrpSpPr>
        <p:grpSpPr>
          <a:xfrm>
            <a:off x="-7586" y="4962802"/>
            <a:ext cx="5081812" cy="1952245"/>
            <a:chOff x="0" y="3707300"/>
            <a:chExt cx="3811359" cy="1464184"/>
          </a:xfrm>
        </p:grpSpPr>
        <p:sp>
          <p:nvSpPr>
            <p:cNvPr id="15" name="Google Shape;15;p2"/>
            <p:cNvSpPr/>
            <p:nvPr/>
          </p:nvSpPr>
          <p:spPr>
            <a:xfrm>
              <a:off x="0" y="3735275"/>
              <a:ext cx="3811359" cy="1436209"/>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6" name="Google Shape;16;p2"/>
            <p:cNvSpPr/>
            <p:nvPr/>
          </p:nvSpPr>
          <p:spPr>
            <a:xfrm>
              <a:off x="0" y="3707300"/>
              <a:ext cx="3811359" cy="1414988"/>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7" name="Google Shape;17;p2"/>
          <p:cNvGrpSpPr/>
          <p:nvPr/>
        </p:nvGrpSpPr>
        <p:grpSpPr>
          <a:xfrm flipH="1">
            <a:off x="7110201" y="4962802"/>
            <a:ext cx="5081812" cy="1952245"/>
            <a:chOff x="0" y="3707300"/>
            <a:chExt cx="3811359" cy="1464184"/>
          </a:xfrm>
        </p:grpSpPr>
        <p:sp>
          <p:nvSpPr>
            <p:cNvPr id="18" name="Google Shape;18;p2"/>
            <p:cNvSpPr/>
            <p:nvPr/>
          </p:nvSpPr>
          <p:spPr>
            <a:xfrm>
              <a:off x="0" y="3735275"/>
              <a:ext cx="3811359" cy="1436209"/>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9" name="Google Shape;19;p2"/>
            <p:cNvSpPr/>
            <p:nvPr/>
          </p:nvSpPr>
          <p:spPr>
            <a:xfrm>
              <a:off x="0" y="3707300"/>
              <a:ext cx="3811359" cy="1414988"/>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20" name="Google Shape;20;p2"/>
          <p:cNvGrpSpPr/>
          <p:nvPr/>
        </p:nvGrpSpPr>
        <p:grpSpPr>
          <a:xfrm>
            <a:off x="10549015" y="210196"/>
            <a:ext cx="1872580" cy="5935597"/>
            <a:chOff x="7911761" y="157647"/>
            <a:chExt cx="1404435" cy="4451698"/>
          </a:xfrm>
        </p:grpSpPr>
        <p:sp>
          <p:nvSpPr>
            <p:cNvPr id="21" name="Google Shape;21;p2"/>
            <p:cNvSpPr/>
            <p:nvPr/>
          </p:nvSpPr>
          <p:spPr>
            <a:xfrm>
              <a:off x="8113524" y="1576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 name="Google Shape;22;p2"/>
            <p:cNvSpPr/>
            <p:nvPr/>
          </p:nvSpPr>
          <p:spPr>
            <a:xfrm>
              <a:off x="8862773" y="14237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3" name="Google Shape;23;p2"/>
            <p:cNvSpPr/>
            <p:nvPr/>
          </p:nvSpPr>
          <p:spPr>
            <a:xfrm>
              <a:off x="8063667" y="19587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4" name="Google Shape;24;p2"/>
            <p:cNvSpPr/>
            <p:nvPr/>
          </p:nvSpPr>
          <p:spPr>
            <a:xfrm>
              <a:off x="8586274" y="3878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5" name="Google Shape;25;p2"/>
            <p:cNvSpPr/>
            <p:nvPr/>
          </p:nvSpPr>
          <p:spPr>
            <a:xfrm>
              <a:off x="8388384" y="6578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6" name="Google Shape;26;p2"/>
            <p:cNvSpPr/>
            <p:nvPr/>
          </p:nvSpPr>
          <p:spPr>
            <a:xfrm>
              <a:off x="8587366" y="16889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7" name="Google Shape;27;p2"/>
            <p:cNvSpPr/>
            <p:nvPr/>
          </p:nvSpPr>
          <p:spPr>
            <a:xfrm>
              <a:off x="8272233" y="20904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8" name="Google Shape;28;p2"/>
            <p:cNvSpPr/>
            <p:nvPr/>
          </p:nvSpPr>
          <p:spPr>
            <a:xfrm>
              <a:off x="8179520" y="21336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9" name="Google Shape;29;p2"/>
            <p:cNvSpPr/>
            <p:nvPr/>
          </p:nvSpPr>
          <p:spPr>
            <a:xfrm>
              <a:off x="7911761" y="3363089"/>
              <a:ext cx="440959" cy="453423"/>
            </a:xfrm>
            <a:custGeom>
              <a:avLst/>
              <a:gdLst/>
              <a:ahLst/>
              <a:cxnLst/>
              <a:rect l="l" t="t" r="r" b="b"/>
              <a:pathLst>
                <a:path w="8880" h="9131" extrusionOk="0">
                  <a:moveTo>
                    <a:pt x="4452" y="1"/>
                  </a:moveTo>
                  <a:cubicBezTo>
                    <a:pt x="1987" y="1"/>
                    <a:pt x="1" y="2055"/>
                    <a:pt x="1" y="4566"/>
                  </a:cubicBezTo>
                  <a:cubicBezTo>
                    <a:pt x="1" y="7099"/>
                    <a:pt x="1987" y="9131"/>
                    <a:pt x="4452" y="9131"/>
                  </a:cubicBezTo>
                  <a:cubicBezTo>
                    <a:pt x="6894" y="9131"/>
                    <a:pt x="8880" y="7099"/>
                    <a:pt x="8880" y="4566"/>
                  </a:cubicBezTo>
                  <a:cubicBezTo>
                    <a:pt x="8880" y="2055"/>
                    <a:pt x="6894" y="1"/>
                    <a:pt x="44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0" name="Google Shape;30;p2"/>
            <p:cNvSpPr/>
            <p:nvPr/>
          </p:nvSpPr>
          <p:spPr>
            <a:xfrm>
              <a:off x="8591885" y="3282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1" name="Google Shape;31;p2"/>
            <p:cNvSpPr/>
            <p:nvPr/>
          </p:nvSpPr>
          <p:spPr>
            <a:xfrm>
              <a:off x="8124399" y="3502579"/>
              <a:ext cx="513061" cy="487935"/>
            </a:xfrm>
            <a:custGeom>
              <a:avLst/>
              <a:gdLst/>
              <a:ahLst/>
              <a:cxnLst/>
              <a:rect l="l" t="t" r="r" b="b"/>
              <a:pathLst>
                <a:path w="10332" h="9826" extrusionOk="0">
                  <a:moveTo>
                    <a:pt x="471" y="0"/>
                  </a:moveTo>
                  <a:cubicBezTo>
                    <a:pt x="244" y="0"/>
                    <a:pt x="1" y="190"/>
                    <a:pt x="56" y="479"/>
                  </a:cubicBezTo>
                  <a:cubicBezTo>
                    <a:pt x="832" y="3879"/>
                    <a:pt x="2338" y="7737"/>
                    <a:pt x="5762" y="9243"/>
                  </a:cubicBezTo>
                  <a:cubicBezTo>
                    <a:pt x="6572" y="9603"/>
                    <a:pt x="7529" y="9825"/>
                    <a:pt x="8466" y="9825"/>
                  </a:cubicBezTo>
                  <a:cubicBezTo>
                    <a:pt x="8955" y="9825"/>
                    <a:pt x="9439" y="9765"/>
                    <a:pt x="9893" y="9631"/>
                  </a:cubicBezTo>
                  <a:cubicBezTo>
                    <a:pt x="10332" y="9506"/>
                    <a:pt x="10197" y="8884"/>
                    <a:pt x="9821" y="8884"/>
                  </a:cubicBezTo>
                  <a:cubicBezTo>
                    <a:pt x="9787" y="8884"/>
                    <a:pt x="9750" y="8889"/>
                    <a:pt x="9711" y="8901"/>
                  </a:cubicBezTo>
                  <a:cubicBezTo>
                    <a:pt x="9313" y="9015"/>
                    <a:pt x="8898" y="9065"/>
                    <a:pt x="8481" y="9065"/>
                  </a:cubicBezTo>
                  <a:cubicBezTo>
                    <a:pt x="7726" y="9065"/>
                    <a:pt x="6964" y="8900"/>
                    <a:pt x="6287" y="8650"/>
                  </a:cubicBezTo>
                  <a:cubicBezTo>
                    <a:pt x="2932" y="7417"/>
                    <a:pt x="1516" y="3446"/>
                    <a:pt x="809" y="273"/>
                  </a:cubicBezTo>
                  <a:cubicBezTo>
                    <a:pt x="764" y="83"/>
                    <a:pt x="621" y="0"/>
                    <a:pt x="4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 name="Google Shape;32;p2"/>
            <p:cNvSpPr/>
            <p:nvPr/>
          </p:nvSpPr>
          <p:spPr>
            <a:xfrm>
              <a:off x="7991563" y="3555217"/>
              <a:ext cx="236817" cy="174496"/>
            </a:xfrm>
            <a:custGeom>
              <a:avLst/>
              <a:gdLst/>
              <a:ahLst/>
              <a:cxnLst/>
              <a:rect l="l" t="t" r="r" b="b"/>
              <a:pathLst>
                <a:path w="4769" h="3514" extrusionOk="0">
                  <a:moveTo>
                    <a:pt x="458" y="0"/>
                  </a:moveTo>
                  <a:cubicBezTo>
                    <a:pt x="231" y="0"/>
                    <a:pt x="1" y="181"/>
                    <a:pt x="83" y="468"/>
                  </a:cubicBezTo>
                  <a:cubicBezTo>
                    <a:pt x="448" y="1747"/>
                    <a:pt x="1133" y="3071"/>
                    <a:pt x="2525" y="3436"/>
                  </a:cubicBezTo>
                  <a:cubicBezTo>
                    <a:pt x="2727" y="3488"/>
                    <a:pt x="2939" y="3514"/>
                    <a:pt x="3152" y="3514"/>
                  </a:cubicBezTo>
                  <a:cubicBezTo>
                    <a:pt x="3588" y="3514"/>
                    <a:pt x="4029" y="3407"/>
                    <a:pt x="4397" y="3208"/>
                  </a:cubicBezTo>
                  <a:cubicBezTo>
                    <a:pt x="4768" y="3032"/>
                    <a:pt x="4537" y="2521"/>
                    <a:pt x="4191" y="2521"/>
                  </a:cubicBezTo>
                  <a:cubicBezTo>
                    <a:pt x="4133" y="2521"/>
                    <a:pt x="4071" y="2536"/>
                    <a:pt x="4009" y="2568"/>
                  </a:cubicBezTo>
                  <a:cubicBezTo>
                    <a:pt x="3810" y="2668"/>
                    <a:pt x="3421" y="2733"/>
                    <a:pt x="3083" y="2733"/>
                  </a:cubicBezTo>
                  <a:cubicBezTo>
                    <a:pt x="3032" y="2733"/>
                    <a:pt x="2983" y="2731"/>
                    <a:pt x="2936" y="2728"/>
                  </a:cubicBezTo>
                  <a:cubicBezTo>
                    <a:pt x="1703" y="2660"/>
                    <a:pt x="1110" y="1267"/>
                    <a:pt x="813" y="263"/>
                  </a:cubicBezTo>
                  <a:cubicBezTo>
                    <a:pt x="759" y="80"/>
                    <a:pt x="609" y="0"/>
                    <a:pt x="4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33" name="Google Shape;33;p2"/>
          <p:cNvGrpSpPr/>
          <p:nvPr/>
        </p:nvGrpSpPr>
        <p:grpSpPr>
          <a:xfrm>
            <a:off x="-525947" y="-6470"/>
            <a:ext cx="2169080" cy="5889428"/>
            <a:chOff x="-394460" y="71347"/>
            <a:chExt cx="1626810" cy="4417071"/>
          </a:xfrm>
        </p:grpSpPr>
        <p:sp>
          <p:nvSpPr>
            <p:cNvPr id="34" name="Google Shape;34;p2"/>
            <p:cNvSpPr/>
            <p:nvPr/>
          </p:nvSpPr>
          <p:spPr>
            <a:xfrm>
              <a:off x="-249075" y="71347"/>
              <a:ext cx="1481425" cy="1498863"/>
            </a:xfrm>
            <a:custGeom>
              <a:avLst/>
              <a:gdLst/>
              <a:ahLst/>
              <a:cxnLst/>
              <a:rect l="l" t="t" r="r" b="b"/>
              <a:pathLst>
                <a:path w="9770" h="9885" extrusionOk="0">
                  <a:moveTo>
                    <a:pt x="4885" y="1"/>
                  </a:moveTo>
                  <a:cubicBezTo>
                    <a:pt x="2192" y="1"/>
                    <a:pt x="1" y="2215"/>
                    <a:pt x="1" y="4931"/>
                  </a:cubicBezTo>
                  <a:cubicBezTo>
                    <a:pt x="1" y="7670"/>
                    <a:pt x="2192" y="9884"/>
                    <a:pt x="4885" y="9884"/>
                  </a:cubicBezTo>
                  <a:cubicBezTo>
                    <a:pt x="7579" y="9884"/>
                    <a:pt x="9770" y="7670"/>
                    <a:pt x="9770" y="4931"/>
                  </a:cubicBezTo>
                  <a:cubicBezTo>
                    <a:pt x="9770" y="2215"/>
                    <a:pt x="7579" y="1"/>
                    <a:pt x="488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5" name="Google Shape;35;p2"/>
            <p:cNvSpPr/>
            <p:nvPr/>
          </p:nvSpPr>
          <p:spPr>
            <a:xfrm>
              <a:off x="-394460" y="1868634"/>
              <a:ext cx="719825" cy="808620"/>
            </a:xfrm>
            <a:custGeom>
              <a:avLst/>
              <a:gdLst/>
              <a:ahLst/>
              <a:cxnLst/>
              <a:rect l="l" t="t" r="r" b="b"/>
              <a:pathLst>
                <a:path w="15362" h="17257" extrusionOk="0">
                  <a:moveTo>
                    <a:pt x="7670" y="0"/>
                  </a:moveTo>
                  <a:cubicBezTo>
                    <a:pt x="3447" y="0"/>
                    <a:pt x="0" y="3858"/>
                    <a:pt x="0" y="8628"/>
                  </a:cubicBezTo>
                  <a:cubicBezTo>
                    <a:pt x="0" y="13376"/>
                    <a:pt x="3447" y="17256"/>
                    <a:pt x="7670" y="17256"/>
                  </a:cubicBezTo>
                  <a:cubicBezTo>
                    <a:pt x="11915" y="17256"/>
                    <a:pt x="15362" y="13376"/>
                    <a:pt x="15362" y="8628"/>
                  </a:cubicBezTo>
                  <a:cubicBezTo>
                    <a:pt x="15362" y="3858"/>
                    <a:pt x="11915" y="0"/>
                    <a:pt x="767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6" name="Google Shape;36;p2"/>
            <p:cNvSpPr/>
            <p:nvPr/>
          </p:nvSpPr>
          <p:spPr>
            <a:xfrm>
              <a:off x="669783" y="3425935"/>
              <a:ext cx="457798" cy="463186"/>
            </a:xfrm>
            <a:custGeom>
              <a:avLst/>
              <a:gdLst/>
              <a:ahLst/>
              <a:cxnLst/>
              <a:rect l="l" t="t" r="r" b="b"/>
              <a:pathLst>
                <a:path w="9770" h="9885" extrusionOk="0">
                  <a:moveTo>
                    <a:pt x="4885" y="1"/>
                  </a:moveTo>
                  <a:cubicBezTo>
                    <a:pt x="2192" y="1"/>
                    <a:pt x="1" y="2215"/>
                    <a:pt x="1" y="4931"/>
                  </a:cubicBezTo>
                  <a:cubicBezTo>
                    <a:pt x="1" y="7670"/>
                    <a:pt x="2192" y="9884"/>
                    <a:pt x="4885" y="9884"/>
                  </a:cubicBezTo>
                  <a:cubicBezTo>
                    <a:pt x="7579" y="9884"/>
                    <a:pt x="9770" y="7670"/>
                    <a:pt x="9770" y="4931"/>
                  </a:cubicBezTo>
                  <a:cubicBezTo>
                    <a:pt x="9770" y="2215"/>
                    <a:pt x="7579" y="1"/>
                    <a:pt x="488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7" name="Google Shape;37;p2"/>
            <p:cNvSpPr/>
            <p:nvPr/>
          </p:nvSpPr>
          <p:spPr>
            <a:xfrm>
              <a:off x="472970" y="680825"/>
              <a:ext cx="36408" cy="3807594"/>
            </a:xfrm>
            <a:custGeom>
              <a:avLst/>
              <a:gdLst/>
              <a:ahLst/>
              <a:cxnLst/>
              <a:rect l="l" t="t" r="r" b="b"/>
              <a:pathLst>
                <a:path w="777" h="81259" extrusionOk="0">
                  <a:moveTo>
                    <a:pt x="389" y="1"/>
                  </a:moveTo>
                  <a:cubicBezTo>
                    <a:pt x="195" y="1"/>
                    <a:pt x="1" y="126"/>
                    <a:pt x="1" y="377"/>
                  </a:cubicBezTo>
                  <a:lnTo>
                    <a:pt x="1" y="19254"/>
                  </a:lnTo>
                  <a:lnTo>
                    <a:pt x="1" y="55866"/>
                  </a:lnTo>
                  <a:lnTo>
                    <a:pt x="1" y="80152"/>
                  </a:lnTo>
                  <a:lnTo>
                    <a:pt x="1" y="80882"/>
                  </a:lnTo>
                  <a:cubicBezTo>
                    <a:pt x="1" y="81133"/>
                    <a:pt x="195" y="81259"/>
                    <a:pt x="389" y="81259"/>
                  </a:cubicBezTo>
                  <a:cubicBezTo>
                    <a:pt x="583" y="81259"/>
                    <a:pt x="777" y="81133"/>
                    <a:pt x="777" y="80882"/>
                  </a:cubicBezTo>
                  <a:lnTo>
                    <a:pt x="777" y="62006"/>
                  </a:lnTo>
                  <a:lnTo>
                    <a:pt x="777" y="25394"/>
                  </a:lnTo>
                  <a:lnTo>
                    <a:pt x="777" y="1108"/>
                  </a:lnTo>
                  <a:lnTo>
                    <a:pt x="777" y="377"/>
                  </a:lnTo>
                  <a:cubicBezTo>
                    <a:pt x="777" y="126"/>
                    <a:pt x="583" y="1"/>
                    <a:pt x="3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8" name="Google Shape;38;p2"/>
            <p:cNvSpPr/>
            <p:nvPr/>
          </p:nvSpPr>
          <p:spPr>
            <a:xfrm>
              <a:off x="465379" y="991500"/>
              <a:ext cx="353118" cy="470356"/>
            </a:xfrm>
            <a:custGeom>
              <a:avLst/>
              <a:gdLst/>
              <a:ahLst/>
              <a:cxnLst/>
              <a:rect l="l" t="t" r="r" b="b"/>
              <a:pathLst>
                <a:path w="7536" h="10038" extrusionOk="0">
                  <a:moveTo>
                    <a:pt x="7170" y="1"/>
                  </a:moveTo>
                  <a:cubicBezTo>
                    <a:pt x="6982" y="1"/>
                    <a:pt x="6782" y="120"/>
                    <a:pt x="6759" y="360"/>
                  </a:cubicBezTo>
                  <a:cubicBezTo>
                    <a:pt x="6348" y="4058"/>
                    <a:pt x="4134" y="8029"/>
                    <a:pt x="414" y="9285"/>
                  </a:cubicBezTo>
                  <a:cubicBezTo>
                    <a:pt x="1" y="9409"/>
                    <a:pt x="130" y="10037"/>
                    <a:pt x="496" y="10037"/>
                  </a:cubicBezTo>
                  <a:cubicBezTo>
                    <a:pt x="535" y="10037"/>
                    <a:pt x="576" y="10030"/>
                    <a:pt x="619" y="10015"/>
                  </a:cubicBezTo>
                  <a:cubicBezTo>
                    <a:pt x="4682" y="8646"/>
                    <a:pt x="7079" y="4400"/>
                    <a:pt x="7513" y="360"/>
                  </a:cubicBezTo>
                  <a:cubicBezTo>
                    <a:pt x="7535" y="120"/>
                    <a:pt x="7358" y="1"/>
                    <a:pt x="717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9" name="Google Shape;39;p2"/>
            <p:cNvSpPr/>
            <p:nvPr/>
          </p:nvSpPr>
          <p:spPr>
            <a:xfrm>
              <a:off x="-57535" y="2309166"/>
              <a:ext cx="572224" cy="648648"/>
            </a:xfrm>
            <a:custGeom>
              <a:avLst/>
              <a:gdLst/>
              <a:ahLst/>
              <a:cxnLst/>
              <a:rect l="l" t="t" r="r" b="b"/>
              <a:pathLst>
                <a:path w="12212" h="13843" extrusionOk="0">
                  <a:moveTo>
                    <a:pt x="362" y="0"/>
                  </a:moveTo>
                  <a:cubicBezTo>
                    <a:pt x="173" y="0"/>
                    <a:pt x="1" y="120"/>
                    <a:pt x="23" y="368"/>
                  </a:cubicBezTo>
                  <a:cubicBezTo>
                    <a:pt x="571" y="4956"/>
                    <a:pt x="2146" y="9818"/>
                    <a:pt x="6300" y="12375"/>
                  </a:cubicBezTo>
                  <a:cubicBezTo>
                    <a:pt x="7662" y="13208"/>
                    <a:pt x="9440" y="13842"/>
                    <a:pt x="11119" y="13842"/>
                  </a:cubicBezTo>
                  <a:cubicBezTo>
                    <a:pt x="11325" y="13842"/>
                    <a:pt x="11530" y="13833"/>
                    <a:pt x="11733" y="13813"/>
                  </a:cubicBezTo>
                  <a:cubicBezTo>
                    <a:pt x="12198" y="13768"/>
                    <a:pt x="12212" y="13057"/>
                    <a:pt x="11774" y="13057"/>
                  </a:cubicBezTo>
                  <a:cubicBezTo>
                    <a:pt x="11760" y="13057"/>
                    <a:pt x="11747" y="13058"/>
                    <a:pt x="11733" y="13059"/>
                  </a:cubicBezTo>
                  <a:cubicBezTo>
                    <a:pt x="11561" y="13074"/>
                    <a:pt x="11389" y="13081"/>
                    <a:pt x="11215" y="13081"/>
                  </a:cubicBezTo>
                  <a:cubicBezTo>
                    <a:pt x="9771" y="13081"/>
                    <a:pt x="8274" y="12591"/>
                    <a:pt x="7031" y="11918"/>
                  </a:cubicBezTo>
                  <a:cubicBezTo>
                    <a:pt x="2876" y="9658"/>
                    <a:pt x="1302" y="4751"/>
                    <a:pt x="799" y="368"/>
                  </a:cubicBezTo>
                  <a:cubicBezTo>
                    <a:pt x="765" y="126"/>
                    <a:pt x="555" y="0"/>
                    <a:pt x="3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0" name="Google Shape;40;p2"/>
            <p:cNvSpPr/>
            <p:nvPr/>
          </p:nvSpPr>
          <p:spPr>
            <a:xfrm>
              <a:off x="466550" y="3622794"/>
              <a:ext cx="534972" cy="334750"/>
            </a:xfrm>
            <a:custGeom>
              <a:avLst/>
              <a:gdLst/>
              <a:ahLst/>
              <a:cxnLst/>
              <a:rect l="l" t="t" r="r" b="b"/>
              <a:pathLst>
                <a:path w="11417" h="7144" extrusionOk="0">
                  <a:moveTo>
                    <a:pt x="10914" y="0"/>
                  </a:moveTo>
                  <a:cubicBezTo>
                    <a:pt x="10802" y="0"/>
                    <a:pt x="10696" y="60"/>
                    <a:pt x="10637" y="205"/>
                  </a:cubicBezTo>
                  <a:cubicBezTo>
                    <a:pt x="8948" y="4108"/>
                    <a:pt x="4657" y="6345"/>
                    <a:pt x="503" y="6368"/>
                  </a:cubicBezTo>
                  <a:cubicBezTo>
                    <a:pt x="1" y="6391"/>
                    <a:pt x="1" y="7144"/>
                    <a:pt x="503" y="7144"/>
                  </a:cubicBezTo>
                  <a:cubicBezTo>
                    <a:pt x="4908" y="7098"/>
                    <a:pt x="9496" y="4725"/>
                    <a:pt x="11277" y="570"/>
                  </a:cubicBezTo>
                  <a:cubicBezTo>
                    <a:pt x="11417" y="275"/>
                    <a:pt x="11153" y="0"/>
                    <a:pt x="109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 name="Google Shape;41;p2"/>
            <p:cNvSpPr/>
            <p:nvPr/>
          </p:nvSpPr>
          <p:spPr>
            <a:xfrm>
              <a:off x="801367" y="3591773"/>
              <a:ext cx="112317" cy="205376"/>
            </a:xfrm>
            <a:custGeom>
              <a:avLst/>
              <a:gdLst/>
              <a:ahLst/>
              <a:cxnLst/>
              <a:rect l="l" t="t" r="r" b="b"/>
              <a:pathLst>
                <a:path w="2397" h="4383" extrusionOk="0">
                  <a:moveTo>
                    <a:pt x="1021" y="1"/>
                  </a:moveTo>
                  <a:cubicBezTo>
                    <a:pt x="873" y="1"/>
                    <a:pt x="730" y="83"/>
                    <a:pt x="685" y="274"/>
                  </a:cubicBezTo>
                  <a:cubicBezTo>
                    <a:pt x="434" y="1369"/>
                    <a:pt x="0" y="4337"/>
                    <a:pt x="1918" y="4382"/>
                  </a:cubicBezTo>
                  <a:cubicBezTo>
                    <a:pt x="2397" y="4382"/>
                    <a:pt x="2397" y="3629"/>
                    <a:pt x="1918" y="3606"/>
                  </a:cubicBezTo>
                  <a:cubicBezTo>
                    <a:pt x="1872" y="3606"/>
                    <a:pt x="1621" y="3515"/>
                    <a:pt x="1484" y="3355"/>
                  </a:cubicBezTo>
                  <a:cubicBezTo>
                    <a:pt x="913" y="2602"/>
                    <a:pt x="1233" y="1301"/>
                    <a:pt x="1415" y="479"/>
                  </a:cubicBezTo>
                  <a:cubicBezTo>
                    <a:pt x="1484" y="190"/>
                    <a:pt x="1246" y="1"/>
                    <a:pt x="102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152473015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2"/>
        <p:cNvGrpSpPr/>
        <p:nvPr/>
      </p:nvGrpSpPr>
      <p:grpSpPr>
        <a:xfrm>
          <a:off x="0" y="0"/>
          <a:ext cx="0" cy="0"/>
          <a:chOff x="0" y="0"/>
          <a:chExt cx="0" cy="0"/>
        </a:xfrm>
      </p:grpSpPr>
      <p:sp>
        <p:nvSpPr>
          <p:cNvPr id="43" name="Google Shape;43;p3"/>
          <p:cNvSpPr txBox="1">
            <a:spLocks noGrp="1"/>
          </p:cNvSpPr>
          <p:nvPr>
            <p:ph type="title"/>
          </p:nvPr>
        </p:nvSpPr>
        <p:spPr>
          <a:xfrm>
            <a:off x="960000" y="2470600"/>
            <a:ext cx="5010400" cy="18420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667"/>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44" name="Google Shape;44;p3"/>
          <p:cNvSpPr txBox="1">
            <a:spLocks noGrp="1"/>
          </p:cNvSpPr>
          <p:nvPr>
            <p:ph type="title" idx="2" hasCustomPrompt="1"/>
          </p:nvPr>
        </p:nvSpPr>
        <p:spPr>
          <a:xfrm>
            <a:off x="1192951" y="1237151"/>
            <a:ext cx="1150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466"/>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45" name="Google Shape;45;p3"/>
          <p:cNvSpPr txBox="1">
            <a:spLocks noGrp="1"/>
          </p:cNvSpPr>
          <p:nvPr>
            <p:ph type="subTitle" idx="1"/>
          </p:nvPr>
        </p:nvSpPr>
        <p:spPr>
          <a:xfrm>
            <a:off x="960000" y="4379433"/>
            <a:ext cx="5010400" cy="54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46" name="Google Shape;46;p3"/>
          <p:cNvSpPr/>
          <p:nvPr/>
        </p:nvSpPr>
        <p:spPr>
          <a:xfrm rot="10800000" flipH="1">
            <a:off x="6791034" y="5551688"/>
            <a:ext cx="5484853" cy="1306313"/>
          </a:xfrm>
          <a:custGeom>
            <a:avLst/>
            <a:gdLst/>
            <a:ahLst/>
            <a:cxnLst/>
            <a:rect l="l" t="t" r="r" b="b"/>
            <a:pathLst>
              <a:path w="78247" h="18804" extrusionOk="0">
                <a:moveTo>
                  <a:pt x="1" y="0"/>
                </a:moveTo>
                <a:cubicBezTo>
                  <a:pt x="1" y="0"/>
                  <a:pt x="9901" y="15665"/>
                  <a:pt x="29951" y="18296"/>
                </a:cubicBezTo>
                <a:cubicBezTo>
                  <a:pt x="32535" y="18639"/>
                  <a:pt x="34997" y="18804"/>
                  <a:pt x="37358" y="18804"/>
                </a:cubicBezTo>
                <a:cubicBezTo>
                  <a:pt x="53313" y="18804"/>
                  <a:pt x="64667" y="11266"/>
                  <a:pt x="78247"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7" name="Google Shape;47;p3"/>
          <p:cNvSpPr/>
          <p:nvPr/>
        </p:nvSpPr>
        <p:spPr>
          <a:xfrm>
            <a:off x="3211580" y="4944491"/>
            <a:ext cx="4725517" cy="2421501"/>
          </a:xfrm>
          <a:custGeom>
            <a:avLst/>
            <a:gdLst/>
            <a:ahLst/>
            <a:cxnLst/>
            <a:rect l="l" t="t" r="r" b="b"/>
            <a:pathLst>
              <a:path w="84788" h="43448" extrusionOk="0">
                <a:moveTo>
                  <a:pt x="40041" y="0"/>
                </a:moveTo>
                <a:cubicBezTo>
                  <a:pt x="39736" y="0"/>
                  <a:pt x="39431" y="5"/>
                  <a:pt x="39124" y="14"/>
                </a:cubicBezTo>
                <a:cubicBezTo>
                  <a:pt x="11404" y="841"/>
                  <a:pt x="1" y="43448"/>
                  <a:pt x="1" y="43448"/>
                </a:cubicBezTo>
                <a:lnTo>
                  <a:pt x="84788" y="36079"/>
                </a:lnTo>
                <a:cubicBezTo>
                  <a:pt x="84788" y="36079"/>
                  <a:pt x="67214" y="0"/>
                  <a:pt x="4004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48" name="Google Shape;48;p3"/>
          <p:cNvGrpSpPr/>
          <p:nvPr/>
        </p:nvGrpSpPr>
        <p:grpSpPr>
          <a:xfrm>
            <a:off x="-45866" y="3893733"/>
            <a:ext cx="9998671" cy="3371664"/>
            <a:chOff x="-34400" y="2920300"/>
            <a:chExt cx="7499003" cy="2528748"/>
          </a:xfrm>
        </p:grpSpPr>
        <p:grpSp>
          <p:nvGrpSpPr>
            <p:cNvPr id="49" name="Google Shape;49;p3"/>
            <p:cNvGrpSpPr/>
            <p:nvPr/>
          </p:nvGrpSpPr>
          <p:grpSpPr>
            <a:xfrm>
              <a:off x="377295" y="3991903"/>
              <a:ext cx="3480268" cy="1282215"/>
              <a:chOff x="377295" y="3991903"/>
              <a:chExt cx="3480268" cy="1282215"/>
            </a:xfrm>
          </p:grpSpPr>
          <p:sp>
            <p:nvSpPr>
              <p:cNvPr id="50" name="Google Shape;50;p3"/>
              <p:cNvSpPr/>
              <p:nvPr/>
            </p:nvSpPr>
            <p:spPr>
              <a:xfrm>
                <a:off x="377295" y="3991903"/>
                <a:ext cx="3480268" cy="1282215"/>
              </a:xfrm>
              <a:custGeom>
                <a:avLst/>
                <a:gdLst/>
                <a:ahLst/>
                <a:cxnLst/>
                <a:rect l="l" t="t" r="r" b="b"/>
                <a:pathLst>
                  <a:path w="83260" h="30675" extrusionOk="0">
                    <a:moveTo>
                      <a:pt x="40643" y="1"/>
                    </a:moveTo>
                    <a:cubicBezTo>
                      <a:pt x="34730" y="1"/>
                      <a:pt x="28823" y="9522"/>
                      <a:pt x="28823" y="9522"/>
                    </a:cubicBezTo>
                    <a:cubicBezTo>
                      <a:pt x="28823" y="9522"/>
                      <a:pt x="29509" y="2487"/>
                      <a:pt x="24899" y="2487"/>
                    </a:cubicBezTo>
                    <a:cubicBezTo>
                      <a:pt x="24006" y="2487"/>
                      <a:pt x="22914" y="2751"/>
                      <a:pt x="21580" y="3381"/>
                    </a:cubicBezTo>
                    <a:cubicBezTo>
                      <a:pt x="13359" y="7291"/>
                      <a:pt x="1" y="29021"/>
                      <a:pt x="1" y="29021"/>
                    </a:cubicBezTo>
                    <a:lnTo>
                      <a:pt x="12181" y="29271"/>
                    </a:lnTo>
                    <a:lnTo>
                      <a:pt x="78773" y="30600"/>
                    </a:lnTo>
                    <a:lnTo>
                      <a:pt x="83259" y="30675"/>
                    </a:lnTo>
                    <a:cubicBezTo>
                      <a:pt x="83259" y="30675"/>
                      <a:pt x="81029" y="12730"/>
                      <a:pt x="74061" y="8970"/>
                    </a:cubicBezTo>
                    <a:cubicBezTo>
                      <a:pt x="72673" y="8219"/>
                      <a:pt x="71272" y="7918"/>
                      <a:pt x="69920" y="7918"/>
                    </a:cubicBezTo>
                    <a:cubicBezTo>
                      <a:pt x="64511" y="7918"/>
                      <a:pt x="59876" y="12730"/>
                      <a:pt x="59876" y="12730"/>
                    </a:cubicBezTo>
                    <a:cubicBezTo>
                      <a:pt x="59876" y="12730"/>
                      <a:pt x="60552" y="7567"/>
                      <a:pt x="56793" y="5061"/>
                    </a:cubicBezTo>
                    <a:cubicBezTo>
                      <a:pt x="55969" y="4511"/>
                      <a:pt x="55104" y="4297"/>
                      <a:pt x="54258" y="4297"/>
                    </a:cubicBezTo>
                    <a:cubicBezTo>
                      <a:pt x="51243" y="4297"/>
                      <a:pt x="48447" y="7016"/>
                      <a:pt x="48447" y="7016"/>
                    </a:cubicBezTo>
                    <a:cubicBezTo>
                      <a:pt x="48447" y="7016"/>
                      <a:pt x="47470" y="875"/>
                      <a:pt x="41354" y="48"/>
                    </a:cubicBezTo>
                    <a:cubicBezTo>
                      <a:pt x="41117" y="16"/>
                      <a:pt x="40880" y="1"/>
                      <a:pt x="4064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1" name="Google Shape;51;p3"/>
              <p:cNvSpPr/>
              <p:nvPr/>
            </p:nvSpPr>
            <p:spPr>
              <a:xfrm>
                <a:off x="886470" y="4363135"/>
                <a:ext cx="2783587" cy="907854"/>
              </a:xfrm>
              <a:custGeom>
                <a:avLst/>
                <a:gdLst/>
                <a:ahLst/>
                <a:cxnLst/>
                <a:rect l="l" t="t" r="r" b="b"/>
                <a:pathLst>
                  <a:path w="66593" h="21719" extrusionOk="0">
                    <a:moveTo>
                      <a:pt x="25066" y="0"/>
                    </a:moveTo>
                    <a:cubicBezTo>
                      <a:pt x="24693" y="0"/>
                      <a:pt x="24300" y="29"/>
                      <a:pt x="23885" y="89"/>
                    </a:cubicBezTo>
                    <a:cubicBezTo>
                      <a:pt x="17193" y="1067"/>
                      <a:pt x="14687" y="8987"/>
                      <a:pt x="14687" y="8987"/>
                    </a:cubicBezTo>
                    <a:cubicBezTo>
                      <a:pt x="14687" y="8987"/>
                      <a:pt x="13607" y="1892"/>
                      <a:pt x="9114" y="1892"/>
                    </a:cubicBezTo>
                    <a:cubicBezTo>
                      <a:pt x="9067" y="1892"/>
                      <a:pt x="9020" y="1892"/>
                      <a:pt x="8973" y="1894"/>
                    </a:cubicBezTo>
                    <a:cubicBezTo>
                      <a:pt x="5138" y="2019"/>
                      <a:pt x="1203" y="15829"/>
                      <a:pt x="0" y="20390"/>
                    </a:cubicBezTo>
                    <a:lnTo>
                      <a:pt x="66592" y="21719"/>
                    </a:lnTo>
                    <a:cubicBezTo>
                      <a:pt x="65339" y="17308"/>
                      <a:pt x="62081" y="8034"/>
                      <a:pt x="56592" y="6355"/>
                    </a:cubicBezTo>
                    <a:cubicBezTo>
                      <a:pt x="55574" y="6042"/>
                      <a:pt x="54605" y="5907"/>
                      <a:pt x="53692" y="5907"/>
                    </a:cubicBezTo>
                    <a:cubicBezTo>
                      <a:pt x="48111" y="5907"/>
                      <a:pt x="44612" y="10942"/>
                      <a:pt x="44612" y="10942"/>
                    </a:cubicBezTo>
                    <a:cubicBezTo>
                      <a:pt x="44612" y="10942"/>
                      <a:pt x="44487" y="4826"/>
                      <a:pt x="40452" y="2997"/>
                    </a:cubicBezTo>
                    <a:cubicBezTo>
                      <a:pt x="39864" y="2734"/>
                      <a:pt x="39260" y="2621"/>
                      <a:pt x="38659" y="2621"/>
                    </a:cubicBezTo>
                    <a:cubicBezTo>
                      <a:pt x="35136" y="2621"/>
                      <a:pt x="31680" y="6480"/>
                      <a:pt x="31680" y="6480"/>
                    </a:cubicBezTo>
                    <a:cubicBezTo>
                      <a:pt x="31680" y="6480"/>
                      <a:pt x="30688" y="0"/>
                      <a:pt x="250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2" name="Google Shape;52;p3"/>
              <p:cNvSpPr/>
              <p:nvPr/>
            </p:nvSpPr>
            <p:spPr>
              <a:xfrm>
                <a:off x="1325419" y="4877826"/>
                <a:ext cx="448430" cy="337953"/>
              </a:xfrm>
              <a:custGeom>
                <a:avLst/>
                <a:gdLst/>
                <a:ahLst/>
                <a:cxnLst/>
                <a:rect l="l" t="t" r="r" b="b"/>
                <a:pathLst>
                  <a:path w="10728" h="8085" extrusionOk="0">
                    <a:moveTo>
                      <a:pt x="557" y="0"/>
                    </a:moveTo>
                    <a:cubicBezTo>
                      <a:pt x="228" y="0"/>
                      <a:pt x="0" y="541"/>
                      <a:pt x="351" y="809"/>
                    </a:cubicBezTo>
                    <a:cubicBezTo>
                      <a:pt x="3560" y="3190"/>
                      <a:pt x="6768" y="5596"/>
                      <a:pt x="9976" y="8002"/>
                    </a:cubicBezTo>
                    <a:cubicBezTo>
                      <a:pt x="10051" y="8060"/>
                      <a:pt x="10125" y="8084"/>
                      <a:pt x="10194" y="8084"/>
                    </a:cubicBezTo>
                    <a:cubicBezTo>
                      <a:pt x="10517" y="8084"/>
                      <a:pt x="10728" y="7544"/>
                      <a:pt x="10377" y="7275"/>
                    </a:cubicBezTo>
                    <a:cubicBezTo>
                      <a:pt x="7194" y="4894"/>
                      <a:pt x="3986" y="2488"/>
                      <a:pt x="778" y="82"/>
                    </a:cubicBezTo>
                    <a:cubicBezTo>
                      <a:pt x="702" y="25"/>
                      <a:pt x="627"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3" name="Google Shape;53;p3"/>
              <p:cNvSpPr/>
              <p:nvPr/>
            </p:nvSpPr>
            <p:spPr>
              <a:xfrm>
                <a:off x="1915437" y="4621463"/>
                <a:ext cx="120091" cy="597949"/>
              </a:xfrm>
              <a:custGeom>
                <a:avLst/>
                <a:gdLst/>
                <a:ahLst/>
                <a:cxnLst/>
                <a:rect l="l" t="t" r="r" b="b"/>
                <a:pathLst>
                  <a:path w="2873" h="14305" extrusionOk="0">
                    <a:moveTo>
                      <a:pt x="515" y="1"/>
                    </a:moveTo>
                    <a:cubicBezTo>
                      <a:pt x="274" y="1"/>
                      <a:pt x="1" y="209"/>
                      <a:pt x="46" y="526"/>
                    </a:cubicBezTo>
                    <a:cubicBezTo>
                      <a:pt x="698" y="5012"/>
                      <a:pt x="1374" y="9499"/>
                      <a:pt x="2026" y="13985"/>
                    </a:cubicBezTo>
                    <a:cubicBezTo>
                      <a:pt x="2056" y="14208"/>
                      <a:pt x="2206" y="14304"/>
                      <a:pt x="2369" y="14304"/>
                    </a:cubicBezTo>
                    <a:cubicBezTo>
                      <a:pt x="2607" y="14304"/>
                      <a:pt x="2873" y="14097"/>
                      <a:pt x="2828" y="13784"/>
                    </a:cubicBezTo>
                    <a:cubicBezTo>
                      <a:pt x="2176" y="9273"/>
                      <a:pt x="1500" y="4787"/>
                      <a:pt x="848" y="300"/>
                    </a:cubicBezTo>
                    <a:cubicBezTo>
                      <a:pt x="818" y="91"/>
                      <a:pt x="674" y="1"/>
                      <a:pt x="5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4" name="Google Shape;54;p3"/>
              <p:cNvSpPr/>
              <p:nvPr/>
            </p:nvSpPr>
            <p:spPr>
              <a:xfrm>
                <a:off x="1766459" y="4781434"/>
                <a:ext cx="234540" cy="181287"/>
              </a:xfrm>
              <a:custGeom>
                <a:avLst/>
                <a:gdLst/>
                <a:ahLst/>
                <a:cxnLst/>
                <a:rect l="l" t="t" r="r" b="b"/>
                <a:pathLst>
                  <a:path w="5611" h="4337" extrusionOk="0">
                    <a:moveTo>
                      <a:pt x="557" y="0"/>
                    </a:moveTo>
                    <a:cubicBezTo>
                      <a:pt x="228" y="0"/>
                      <a:pt x="1" y="541"/>
                      <a:pt x="352" y="809"/>
                    </a:cubicBezTo>
                    <a:cubicBezTo>
                      <a:pt x="1856" y="1962"/>
                      <a:pt x="3359" y="3115"/>
                      <a:pt x="4838" y="4243"/>
                    </a:cubicBezTo>
                    <a:cubicBezTo>
                      <a:pt x="4918" y="4308"/>
                      <a:pt x="4997" y="4336"/>
                      <a:pt x="5071" y="4336"/>
                    </a:cubicBezTo>
                    <a:cubicBezTo>
                      <a:pt x="5394" y="4336"/>
                      <a:pt x="5611" y="3806"/>
                      <a:pt x="5264" y="3541"/>
                    </a:cubicBezTo>
                    <a:cubicBezTo>
                      <a:pt x="3760" y="2388"/>
                      <a:pt x="2282" y="1235"/>
                      <a:pt x="778" y="83"/>
                    </a:cubicBezTo>
                    <a:cubicBezTo>
                      <a:pt x="703" y="25"/>
                      <a:pt x="628"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5" name="Google Shape;55;p3"/>
              <p:cNvSpPr/>
              <p:nvPr/>
            </p:nvSpPr>
            <p:spPr>
              <a:xfrm>
                <a:off x="2314132" y="4748704"/>
                <a:ext cx="200180" cy="482748"/>
              </a:xfrm>
              <a:custGeom>
                <a:avLst/>
                <a:gdLst/>
                <a:ahLst/>
                <a:cxnLst/>
                <a:rect l="l" t="t" r="r" b="b"/>
                <a:pathLst>
                  <a:path w="4789" h="11549" extrusionOk="0">
                    <a:moveTo>
                      <a:pt x="4282" y="0"/>
                    </a:moveTo>
                    <a:cubicBezTo>
                      <a:pt x="4111" y="0"/>
                      <a:pt x="3937" y="89"/>
                      <a:pt x="3867" y="289"/>
                    </a:cubicBezTo>
                    <a:cubicBezTo>
                      <a:pt x="2613" y="3873"/>
                      <a:pt x="1360" y="7457"/>
                      <a:pt x="107" y="11041"/>
                    </a:cubicBezTo>
                    <a:cubicBezTo>
                      <a:pt x="1" y="11345"/>
                      <a:pt x="255" y="11548"/>
                      <a:pt x="510" y="11548"/>
                    </a:cubicBezTo>
                    <a:cubicBezTo>
                      <a:pt x="675" y="11548"/>
                      <a:pt x="840" y="11463"/>
                      <a:pt x="909" y="11267"/>
                    </a:cubicBezTo>
                    <a:cubicBezTo>
                      <a:pt x="2162" y="7683"/>
                      <a:pt x="3415" y="4099"/>
                      <a:pt x="4669" y="515"/>
                    </a:cubicBezTo>
                    <a:cubicBezTo>
                      <a:pt x="4789" y="199"/>
                      <a:pt x="4539" y="0"/>
                      <a:pt x="42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6" name="Google Shape;56;p3"/>
              <p:cNvSpPr/>
              <p:nvPr/>
            </p:nvSpPr>
            <p:spPr>
              <a:xfrm>
                <a:off x="1270953" y="4820476"/>
                <a:ext cx="110018" cy="111104"/>
              </a:xfrm>
              <a:custGeom>
                <a:avLst/>
                <a:gdLst/>
                <a:ahLst/>
                <a:cxnLst/>
                <a:rect l="l" t="t" r="r" b="b"/>
                <a:pathLst>
                  <a:path w="2632" h="2658" extrusionOk="0">
                    <a:moveTo>
                      <a:pt x="1304" y="1"/>
                    </a:moveTo>
                    <a:cubicBezTo>
                      <a:pt x="577" y="1"/>
                      <a:pt x="0" y="602"/>
                      <a:pt x="0" y="1329"/>
                    </a:cubicBezTo>
                    <a:cubicBezTo>
                      <a:pt x="0" y="2056"/>
                      <a:pt x="577" y="2657"/>
                      <a:pt x="1304" y="2657"/>
                    </a:cubicBezTo>
                    <a:cubicBezTo>
                      <a:pt x="2055" y="2657"/>
                      <a:pt x="2632" y="2056"/>
                      <a:pt x="2632" y="1329"/>
                    </a:cubicBezTo>
                    <a:cubicBezTo>
                      <a:pt x="2632" y="602"/>
                      <a:pt x="2055" y="1"/>
                      <a:pt x="130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7" name="Google Shape;57;p3"/>
              <p:cNvSpPr/>
              <p:nvPr/>
            </p:nvSpPr>
            <p:spPr>
              <a:xfrm>
                <a:off x="1732976" y="4745067"/>
                <a:ext cx="111063" cy="110018"/>
              </a:xfrm>
              <a:custGeom>
                <a:avLst/>
                <a:gdLst/>
                <a:ahLst/>
                <a:cxnLst/>
                <a:rect l="l" t="t" r="r" b="b"/>
                <a:pathLst>
                  <a:path w="2657" h="2632" extrusionOk="0">
                    <a:moveTo>
                      <a:pt x="1328" y="0"/>
                    </a:moveTo>
                    <a:cubicBezTo>
                      <a:pt x="602" y="0"/>
                      <a:pt x="0" y="577"/>
                      <a:pt x="0" y="1328"/>
                    </a:cubicBezTo>
                    <a:cubicBezTo>
                      <a:pt x="0" y="2055"/>
                      <a:pt x="602" y="2632"/>
                      <a:pt x="1328" y="2632"/>
                    </a:cubicBezTo>
                    <a:cubicBezTo>
                      <a:pt x="2055" y="2632"/>
                      <a:pt x="2657" y="2055"/>
                      <a:pt x="2657" y="1328"/>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8" name="Google Shape;58;p3"/>
              <p:cNvSpPr/>
              <p:nvPr/>
            </p:nvSpPr>
            <p:spPr>
              <a:xfrm>
                <a:off x="1875433" y="4561730"/>
                <a:ext cx="111104" cy="110018"/>
              </a:xfrm>
              <a:custGeom>
                <a:avLst/>
                <a:gdLst/>
                <a:ahLst/>
                <a:cxnLst/>
                <a:rect l="l" t="t" r="r" b="b"/>
                <a:pathLst>
                  <a:path w="2658" h="2632" extrusionOk="0">
                    <a:moveTo>
                      <a:pt x="1329" y="0"/>
                    </a:moveTo>
                    <a:cubicBezTo>
                      <a:pt x="602" y="0"/>
                      <a:pt x="1" y="577"/>
                      <a:pt x="1" y="1328"/>
                    </a:cubicBezTo>
                    <a:cubicBezTo>
                      <a:pt x="1" y="2055"/>
                      <a:pt x="602" y="2632"/>
                      <a:pt x="1329" y="2632"/>
                    </a:cubicBezTo>
                    <a:cubicBezTo>
                      <a:pt x="2056" y="2632"/>
                      <a:pt x="2657" y="2055"/>
                      <a:pt x="2657" y="1328"/>
                    </a:cubicBezTo>
                    <a:cubicBezTo>
                      <a:pt x="2657" y="577"/>
                      <a:pt x="2056" y="0"/>
                      <a:pt x="132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 name="Google Shape;59;p3"/>
              <p:cNvSpPr/>
              <p:nvPr/>
            </p:nvSpPr>
            <p:spPr>
              <a:xfrm>
                <a:off x="2451656" y="4681154"/>
                <a:ext cx="111063" cy="110018"/>
              </a:xfrm>
              <a:custGeom>
                <a:avLst/>
                <a:gdLst/>
                <a:ahLst/>
                <a:cxnLst/>
                <a:rect l="l" t="t" r="r" b="b"/>
                <a:pathLst>
                  <a:path w="2657" h="2632" extrusionOk="0">
                    <a:moveTo>
                      <a:pt x="1328" y="0"/>
                    </a:moveTo>
                    <a:cubicBezTo>
                      <a:pt x="602" y="0"/>
                      <a:pt x="0" y="577"/>
                      <a:pt x="0" y="1304"/>
                    </a:cubicBezTo>
                    <a:cubicBezTo>
                      <a:pt x="0" y="2055"/>
                      <a:pt x="602" y="2632"/>
                      <a:pt x="1328" y="2632"/>
                    </a:cubicBezTo>
                    <a:cubicBezTo>
                      <a:pt x="2055" y="2632"/>
                      <a:pt x="2657" y="2055"/>
                      <a:pt x="2657" y="1304"/>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0" name="Google Shape;60;p3"/>
              <p:cNvSpPr/>
              <p:nvPr/>
            </p:nvSpPr>
            <p:spPr>
              <a:xfrm>
                <a:off x="2600425" y="4913733"/>
                <a:ext cx="111063" cy="110018"/>
              </a:xfrm>
              <a:custGeom>
                <a:avLst/>
                <a:gdLst/>
                <a:ahLst/>
                <a:cxnLst/>
                <a:rect l="l" t="t" r="r" b="b"/>
                <a:pathLst>
                  <a:path w="2657" h="2632" extrusionOk="0">
                    <a:moveTo>
                      <a:pt x="1328" y="0"/>
                    </a:moveTo>
                    <a:cubicBezTo>
                      <a:pt x="602" y="0"/>
                      <a:pt x="0" y="602"/>
                      <a:pt x="0" y="1329"/>
                    </a:cubicBezTo>
                    <a:cubicBezTo>
                      <a:pt x="0" y="2055"/>
                      <a:pt x="602" y="2632"/>
                      <a:pt x="1328" y="2632"/>
                    </a:cubicBezTo>
                    <a:cubicBezTo>
                      <a:pt x="2055" y="2632"/>
                      <a:pt x="2657" y="2055"/>
                      <a:pt x="2657" y="1329"/>
                    </a:cubicBezTo>
                    <a:cubicBezTo>
                      <a:pt x="2657" y="602"/>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1" name="Google Shape;61;p3"/>
            <p:cNvGrpSpPr/>
            <p:nvPr/>
          </p:nvGrpSpPr>
          <p:grpSpPr>
            <a:xfrm>
              <a:off x="4740748" y="4022919"/>
              <a:ext cx="2723855" cy="1296260"/>
              <a:chOff x="4740748" y="4022919"/>
              <a:chExt cx="2723855" cy="1296260"/>
            </a:xfrm>
          </p:grpSpPr>
          <p:sp>
            <p:nvSpPr>
              <p:cNvPr id="62" name="Google Shape;62;p3"/>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3" name="Google Shape;63;p3"/>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4" name="Google Shape;64;p3"/>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5" name="Google Shape;65;p3"/>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6" name="Google Shape;66;p3"/>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7" name="Google Shape;67;p3"/>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8" name="Google Shape;68;p3"/>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9" name="Google Shape;69;p3"/>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0" name="Google Shape;70;p3"/>
            <p:cNvGrpSpPr/>
            <p:nvPr/>
          </p:nvGrpSpPr>
          <p:grpSpPr>
            <a:xfrm>
              <a:off x="-34400" y="2920300"/>
              <a:ext cx="1006460" cy="2407938"/>
              <a:chOff x="-34400" y="2920300"/>
              <a:chExt cx="1006460" cy="2407938"/>
            </a:xfrm>
          </p:grpSpPr>
          <p:sp>
            <p:nvSpPr>
              <p:cNvPr id="71" name="Google Shape;71;p3"/>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2" name="Google Shape;72;p3"/>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3" name="Google Shape;73;p3"/>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4" name="Google Shape;74;p3"/>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5" name="Google Shape;75;p3"/>
            <p:cNvGrpSpPr/>
            <p:nvPr/>
          </p:nvGrpSpPr>
          <p:grpSpPr>
            <a:xfrm>
              <a:off x="3020522" y="3839455"/>
              <a:ext cx="1061260" cy="1595677"/>
              <a:chOff x="3020522" y="3839455"/>
              <a:chExt cx="1061260" cy="1595677"/>
            </a:xfrm>
          </p:grpSpPr>
          <p:sp>
            <p:nvSpPr>
              <p:cNvPr id="76" name="Google Shape;76;p3"/>
              <p:cNvSpPr/>
              <p:nvPr/>
            </p:nvSpPr>
            <p:spPr>
              <a:xfrm>
                <a:off x="3020522" y="3839455"/>
                <a:ext cx="1061260" cy="1595673"/>
              </a:xfrm>
              <a:custGeom>
                <a:avLst/>
                <a:gdLst/>
                <a:ahLst/>
                <a:cxnLst/>
                <a:rect l="l" t="t" r="r" b="b"/>
                <a:pathLst>
                  <a:path w="25389" h="38174" extrusionOk="0">
                    <a:moveTo>
                      <a:pt x="11225" y="1"/>
                    </a:moveTo>
                    <a:cubicBezTo>
                      <a:pt x="10430" y="1"/>
                      <a:pt x="9478" y="573"/>
                      <a:pt x="8371" y="1690"/>
                    </a:cubicBezTo>
                    <a:cubicBezTo>
                      <a:pt x="5639" y="4397"/>
                      <a:pt x="6391" y="11089"/>
                      <a:pt x="7319" y="17755"/>
                    </a:cubicBezTo>
                    <a:cubicBezTo>
                      <a:pt x="7562" y="19469"/>
                      <a:pt x="7530" y="20086"/>
                      <a:pt x="7305" y="20086"/>
                    </a:cubicBezTo>
                    <a:cubicBezTo>
                      <a:pt x="6725" y="20086"/>
                      <a:pt x="4864" y="15986"/>
                      <a:pt x="3150" y="15986"/>
                    </a:cubicBezTo>
                    <a:cubicBezTo>
                      <a:pt x="2932" y="15986"/>
                      <a:pt x="2717" y="16052"/>
                      <a:pt x="2506" y="16201"/>
                    </a:cubicBezTo>
                    <a:cubicBezTo>
                      <a:pt x="0" y="17981"/>
                      <a:pt x="1479" y="21941"/>
                      <a:pt x="3559" y="23294"/>
                    </a:cubicBezTo>
                    <a:cubicBezTo>
                      <a:pt x="5639" y="24648"/>
                      <a:pt x="7018" y="26327"/>
                      <a:pt x="5765" y="27379"/>
                    </a:cubicBezTo>
                    <a:cubicBezTo>
                      <a:pt x="5599" y="27515"/>
                      <a:pt x="5432" y="27571"/>
                      <a:pt x="5264" y="27571"/>
                    </a:cubicBezTo>
                    <a:cubicBezTo>
                      <a:pt x="4443" y="27571"/>
                      <a:pt x="3597" y="26239"/>
                      <a:pt x="2852" y="26239"/>
                    </a:cubicBezTo>
                    <a:cubicBezTo>
                      <a:pt x="2589" y="26239"/>
                      <a:pt x="2338" y="26405"/>
                      <a:pt x="2105" y="26853"/>
                    </a:cubicBezTo>
                    <a:cubicBezTo>
                      <a:pt x="1278" y="28382"/>
                      <a:pt x="2306" y="32091"/>
                      <a:pt x="6491" y="34773"/>
                    </a:cubicBezTo>
                    <a:cubicBezTo>
                      <a:pt x="7694" y="35550"/>
                      <a:pt x="9123" y="36227"/>
                      <a:pt x="10877" y="36778"/>
                    </a:cubicBezTo>
                    <a:cubicBezTo>
                      <a:pt x="13861" y="37682"/>
                      <a:pt x="16524" y="38173"/>
                      <a:pt x="18738" y="38173"/>
                    </a:cubicBezTo>
                    <a:cubicBezTo>
                      <a:pt x="20821" y="38173"/>
                      <a:pt x="22506" y="37739"/>
                      <a:pt x="23685" y="36803"/>
                    </a:cubicBezTo>
                    <a:cubicBezTo>
                      <a:pt x="24537" y="36101"/>
                      <a:pt x="25113" y="35174"/>
                      <a:pt x="25389" y="33946"/>
                    </a:cubicBezTo>
                    <a:cubicBezTo>
                      <a:pt x="25389" y="33946"/>
                      <a:pt x="21649" y="7936"/>
                      <a:pt x="18639" y="7936"/>
                    </a:cubicBezTo>
                    <a:cubicBezTo>
                      <a:pt x="18591" y="7936"/>
                      <a:pt x="18544" y="7942"/>
                      <a:pt x="18497" y="7956"/>
                    </a:cubicBezTo>
                    <a:cubicBezTo>
                      <a:pt x="15501" y="8773"/>
                      <a:pt x="16687" y="12745"/>
                      <a:pt x="15412" y="12745"/>
                    </a:cubicBezTo>
                    <a:cubicBezTo>
                      <a:pt x="15396" y="12745"/>
                      <a:pt x="15380" y="12744"/>
                      <a:pt x="15364" y="12743"/>
                    </a:cubicBezTo>
                    <a:cubicBezTo>
                      <a:pt x="14010" y="12643"/>
                      <a:pt x="14537" y="7830"/>
                      <a:pt x="13684" y="3670"/>
                    </a:cubicBezTo>
                    <a:cubicBezTo>
                      <a:pt x="13196" y="1196"/>
                      <a:pt x="12374" y="1"/>
                      <a:pt x="1122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7" name="Google Shape;77;p3"/>
              <p:cNvSpPr/>
              <p:nvPr/>
            </p:nvSpPr>
            <p:spPr>
              <a:xfrm>
                <a:off x="3208040" y="4053768"/>
                <a:ext cx="803563" cy="1381365"/>
              </a:xfrm>
              <a:custGeom>
                <a:avLst/>
                <a:gdLst/>
                <a:ahLst/>
                <a:cxnLst/>
                <a:rect l="l" t="t" r="r" b="b"/>
                <a:pathLst>
                  <a:path w="19224" h="33047" extrusionOk="0">
                    <a:moveTo>
                      <a:pt x="5992" y="1"/>
                    </a:moveTo>
                    <a:cubicBezTo>
                      <a:pt x="5848" y="1"/>
                      <a:pt x="5697" y="32"/>
                      <a:pt x="5539" y="97"/>
                    </a:cubicBezTo>
                    <a:cubicBezTo>
                      <a:pt x="2532" y="1350"/>
                      <a:pt x="3559" y="5435"/>
                      <a:pt x="4286" y="8668"/>
                    </a:cubicBezTo>
                    <a:cubicBezTo>
                      <a:pt x="5038" y="11902"/>
                      <a:pt x="5965" y="16914"/>
                      <a:pt x="4411" y="17340"/>
                    </a:cubicBezTo>
                    <a:cubicBezTo>
                      <a:pt x="4274" y="17375"/>
                      <a:pt x="4138" y="17390"/>
                      <a:pt x="4004" y="17390"/>
                    </a:cubicBezTo>
                    <a:cubicBezTo>
                      <a:pt x="3008" y="17390"/>
                      <a:pt x="2112" y="16548"/>
                      <a:pt x="1670" y="16548"/>
                    </a:cubicBezTo>
                    <a:cubicBezTo>
                      <a:pt x="1484" y="16548"/>
                      <a:pt x="1379" y="16696"/>
                      <a:pt x="1379" y="17115"/>
                    </a:cubicBezTo>
                    <a:cubicBezTo>
                      <a:pt x="1379" y="18694"/>
                      <a:pt x="4812" y="21300"/>
                      <a:pt x="2406" y="23180"/>
                    </a:cubicBezTo>
                    <a:cubicBezTo>
                      <a:pt x="376" y="24784"/>
                      <a:pt x="0" y="25711"/>
                      <a:pt x="2005" y="29646"/>
                    </a:cubicBezTo>
                    <a:cubicBezTo>
                      <a:pt x="3208" y="30423"/>
                      <a:pt x="4637" y="31100"/>
                      <a:pt x="6391" y="31651"/>
                    </a:cubicBezTo>
                    <a:cubicBezTo>
                      <a:pt x="9375" y="32555"/>
                      <a:pt x="12038" y="33046"/>
                      <a:pt x="14252" y="33046"/>
                    </a:cubicBezTo>
                    <a:cubicBezTo>
                      <a:pt x="16335" y="33046"/>
                      <a:pt x="18020" y="32612"/>
                      <a:pt x="19199" y="31676"/>
                    </a:cubicBezTo>
                    <a:lnTo>
                      <a:pt x="19224" y="28092"/>
                    </a:lnTo>
                    <a:cubicBezTo>
                      <a:pt x="19224" y="28092"/>
                      <a:pt x="16417" y="8869"/>
                      <a:pt x="14537" y="8343"/>
                    </a:cubicBezTo>
                    <a:cubicBezTo>
                      <a:pt x="14441" y="8317"/>
                      <a:pt x="14348" y="8305"/>
                      <a:pt x="14259" y="8305"/>
                    </a:cubicBezTo>
                    <a:cubicBezTo>
                      <a:pt x="12793" y="8305"/>
                      <a:pt x="12193" y="11558"/>
                      <a:pt x="11039" y="11558"/>
                    </a:cubicBezTo>
                    <a:cubicBezTo>
                      <a:pt x="10887" y="11558"/>
                      <a:pt x="10726" y="11502"/>
                      <a:pt x="10552" y="11375"/>
                    </a:cubicBezTo>
                    <a:cubicBezTo>
                      <a:pt x="9079" y="10282"/>
                      <a:pt x="8619" y="1"/>
                      <a:pt x="59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8" name="Google Shape;78;p3"/>
              <p:cNvSpPr/>
              <p:nvPr/>
            </p:nvSpPr>
            <p:spPr>
              <a:xfrm>
                <a:off x="3531912" y="4495935"/>
                <a:ext cx="241688" cy="889211"/>
              </a:xfrm>
              <a:custGeom>
                <a:avLst/>
                <a:gdLst/>
                <a:ahLst/>
                <a:cxnLst/>
                <a:rect l="l" t="t" r="r" b="b"/>
                <a:pathLst>
                  <a:path w="5782" h="21273" extrusionOk="0">
                    <a:moveTo>
                      <a:pt x="504" y="0"/>
                    </a:moveTo>
                    <a:cubicBezTo>
                      <a:pt x="246" y="0"/>
                      <a:pt x="1" y="193"/>
                      <a:pt x="122" y="496"/>
                    </a:cubicBezTo>
                    <a:cubicBezTo>
                      <a:pt x="1751" y="4507"/>
                      <a:pt x="2628" y="8842"/>
                      <a:pt x="3506" y="13078"/>
                    </a:cubicBezTo>
                    <a:cubicBezTo>
                      <a:pt x="4032" y="15710"/>
                      <a:pt x="4508" y="18316"/>
                      <a:pt x="4909" y="20973"/>
                    </a:cubicBezTo>
                    <a:cubicBezTo>
                      <a:pt x="4949" y="21182"/>
                      <a:pt x="5100" y="21272"/>
                      <a:pt x="5262" y="21272"/>
                    </a:cubicBezTo>
                    <a:cubicBezTo>
                      <a:pt x="5508" y="21272"/>
                      <a:pt x="5782" y="21064"/>
                      <a:pt x="5736" y="20747"/>
                    </a:cubicBezTo>
                    <a:cubicBezTo>
                      <a:pt x="5310" y="18116"/>
                      <a:pt x="4834" y="15484"/>
                      <a:pt x="4308" y="12852"/>
                    </a:cubicBezTo>
                    <a:cubicBezTo>
                      <a:pt x="3455" y="8642"/>
                      <a:pt x="2578" y="4281"/>
                      <a:pt x="924" y="271"/>
                    </a:cubicBezTo>
                    <a:cubicBezTo>
                      <a:pt x="845" y="83"/>
                      <a:pt x="672" y="0"/>
                      <a:pt x="5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9" name="Google Shape;79;p3"/>
            <p:cNvGrpSpPr/>
            <p:nvPr/>
          </p:nvGrpSpPr>
          <p:grpSpPr>
            <a:xfrm>
              <a:off x="4376621" y="3930330"/>
              <a:ext cx="1138339" cy="1457482"/>
              <a:chOff x="4376621" y="3930330"/>
              <a:chExt cx="1138339" cy="1457482"/>
            </a:xfrm>
          </p:grpSpPr>
          <p:sp>
            <p:nvSpPr>
              <p:cNvPr id="80" name="Google Shape;80;p3"/>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1" name="Google Shape;81;p3"/>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2" name="Google Shape;82;p3"/>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83" name="Google Shape;83;p3"/>
            <p:cNvGrpSpPr/>
            <p:nvPr/>
          </p:nvGrpSpPr>
          <p:grpSpPr>
            <a:xfrm>
              <a:off x="3804453" y="3817886"/>
              <a:ext cx="944680" cy="1631161"/>
              <a:chOff x="3804453" y="3817886"/>
              <a:chExt cx="944680" cy="1631161"/>
            </a:xfrm>
          </p:grpSpPr>
          <p:sp>
            <p:nvSpPr>
              <p:cNvPr id="84" name="Google Shape;84;p3"/>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5" name="Google Shape;85;p3"/>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6" name="Google Shape;86;p3"/>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spTree>
    <p:extLst>
      <p:ext uri="{BB962C8B-B14F-4D97-AF65-F5344CB8AC3E}">
        <p14:creationId xmlns:p14="http://schemas.microsoft.com/office/powerpoint/2010/main" val="121325933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87"/>
        <p:cNvGrpSpPr/>
        <p:nvPr/>
      </p:nvGrpSpPr>
      <p:grpSpPr>
        <a:xfrm>
          <a:off x="0" y="0"/>
          <a:ext cx="0" cy="0"/>
          <a:chOff x="0" y="0"/>
          <a:chExt cx="0" cy="0"/>
        </a:xfrm>
      </p:grpSpPr>
      <p:grpSp>
        <p:nvGrpSpPr>
          <p:cNvPr id="88" name="Google Shape;88;p4"/>
          <p:cNvGrpSpPr/>
          <p:nvPr/>
        </p:nvGrpSpPr>
        <p:grpSpPr>
          <a:xfrm>
            <a:off x="0" y="5993836"/>
            <a:ext cx="12192000" cy="768387"/>
            <a:chOff x="0" y="4571577"/>
            <a:chExt cx="9144000" cy="576290"/>
          </a:xfrm>
        </p:grpSpPr>
        <p:sp>
          <p:nvSpPr>
            <p:cNvPr id="89" name="Google Shape;89;p4"/>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 name="Google Shape;90;p4"/>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1" name="Google Shape;91;p4"/>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2" name="Google Shape;92;p4"/>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3" name="Google Shape;93;p4"/>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4" name="Google Shape;94;p4"/>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5" name="Google Shape;95;p4"/>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 name="Google Shape;96;p4"/>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7" name="Google Shape;97;p4"/>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8" name="Google Shape;98;p4"/>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99" name="Google Shape;99;p4"/>
          <p:cNvSpPr txBox="1">
            <a:spLocks noGrp="1"/>
          </p:cNvSpPr>
          <p:nvPr>
            <p:ph type="body" idx="1"/>
          </p:nvPr>
        </p:nvSpPr>
        <p:spPr>
          <a:xfrm>
            <a:off x="960000" y="1621003"/>
            <a:ext cx="10272000" cy="45552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Clr>
                <a:srgbClr val="434343"/>
              </a:buClr>
              <a:buSzPts val="1200"/>
              <a:buAutoNum type="arabicPeriod"/>
              <a:defRPr sz="1667">
                <a:solidFill>
                  <a:srgbClr val="434343"/>
                </a:solidFill>
              </a:defRPr>
            </a:lvl1pPr>
            <a:lvl2pPr marL="1219170" lvl="1"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2pPr>
            <a:lvl3pPr marL="1828754" lvl="2"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3pPr>
            <a:lvl4pPr marL="2438339" lvl="3"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4pPr>
            <a:lvl5pPr marL="3047924" lvl="4"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5pPr>
            <a:lvl6pPr marL="3657509" lvl="5"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6pPr>
            <a:lvl7pPr marL="4267093" lvl="6"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7pPr>
            <a:lvl8pPr marL="4876678" lvl="7"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8pPr>
            <a:lvl9pPr marL="5486263" lvl="8" indent="-406390" rtl="0">
              <a:lnSpc>
                <a:spcPct val="115000"/>
              </a:lnSpc>
              <a:spcBef>
                <a:spcPts val="2133"/>
              </a:spcBef>
              <a:spcAft>
                <a:spcPts val="2133"/>
              </a:spcAft>
              <a:buClr>
                <a:srgbClr val="434343"/>
              </a:buClr>
              <a:buSzPts val="1200"/>
              <a:buFont typeface="Roboto Condensed Light"/>
              <a:buAutoNum type="romanLcPeriod"/>
              <a:defRPr>
                <a:solidFill>
                  <a:srgbClr val="434343"/>
                </a:solidFill>
              </a:defRPr>
            </a:lvl9pPr>
          </a:lstStyle>
          <a:p>
            <a:endParaRPr/>
          </a:p>
        </p:txBody>
      </p:sp>
      <p:sp>
        <p:nvSpPr>
          <p:cNvPr id="100" name="Google Shape;100;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1" name="Google Shape;101;p4"/>
          <p:cNvGrpSpPr/>
          <p:nvPr/>
        </p:nvGrpSpPr>
        <p:grpSpPr>
          <a:xfrm>
            <a:off x="0" y="6087100"/>
            <a:ext cx="12192000" cy="1183117"/>
            <a:chOff x="0" y="4412925"/>
            <a:chExt cx="9144000" cy="887338"/>
          </a:xfrm>
        </p:grpSpPr>
        <p:sp>
          <p:nvSpPr>
            <p:cNvPr id="102" name="Google Shape;102;p4"/>
            <p:cNvSpPr/>
            <p:nvPr/>
          </p:nvSpPr>
          <p:spPr>
            <a:xfrm>
              <a:off x="0" y="44129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3" name="Google Shape;103;p4"/>
            <p:cNvSpPr/>
            <p:nvPr/>
          </p:nvSpPr>
          <p:spPr>
            <a:xfrm>
              <a:off x="911486" y="45822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4" name="Google Shape;104;p4"/>
            <p:cNvSpPr/>
            <p:nvPr/>
          </p:nvSpPr>
          <p:spPr>
            <a:xfrm flipH="1">
              <a:off x="1838113" y="45822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5" name="Google Shape;105;p4"/>
            <p:cNvSpPr/>
            <p:nvPr/>
          </p:nvSpPr>
          <p:spPr>
            <a:xfrm>
              <a:off x="2785105" y="45578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6" name="Google Shape;106;p4"/>
            <p:cNvSpPr/>
            <p:nvPr/>
          </p:nvSpPr>
          <p:spPr>
            <a:xfrm>
              <a:off x="3730274" y="46921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7" name="Google Shape;107;p4"/>
            <p:cNvSpPr/>
            <p:nvPr/>
          </p:nvSpPr>
          <p:spPr>
            <a:xfrm flipH="1">
              <a:off x="8215662" y="44129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8" name="Google Shape;108;p4"/>
            <p:cNvSpPr/>
            <p:nvPr/>
          </p:nvSpPr>
          <p:spPr>
            <a:xfrm flipH="1">
              <a:off x="7277943" y="45822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 name="Google Shape;109;p4"/>
            <p:cNvSpPr/>
            <p:nvPr/>
          </p:nvSpPr>
          <p:spPr>
            <a:xfrm>
              <a:off x="6351316" y="45822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0" name="Google Shape;110;p4"/>
            <p:cNvSpPr/>
            <p:nvPr/>
          </p:nvSpPr>
          <p:spPr>
            <a:xfrm flipH="1">
              <a:off x="5404324" y="45578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1" name="Google Shape;111;p4"/>
            <p:cNvSpPr/>
            <p:nvPr/>
          </p:nvSpPr>
          <p:spPr>
            <a:xfrm flipH="1">
              <a:off x="4459155" y="46921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137156293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48"/>
        <p:cNvGrpSpPr/>
        <p:nvPr/>
      </p:nvGrpSpPr>
      <p:grpSpPr>
        <a:xfrm>
          <a:off x="0" y="0"/>
          <a:ext cx="0" cy="0"/>
          <a:chOff x="0" y="0"/>
          <a:chExt cx="0" cy="0"/>
        </a:xfrm>
      </p:grpSpPr>
      <p:grpSp>
        <p:nvGrpSpPr>
          <p:cNvPr id="149" name="Google Shape;149;p6"/>
          <p:cNvGrpSpPr/>
          <p:nvPr/>
        </p:nvGrpSpPr>
        <p:grpSpPr>
          <a:xfrm flipH="1">
            <a:off x="0" y="5587436"/>
            <a:ext cx="12192000" cy="768387"/>
            <a:chOff x="0" y="4571577"/>
            <a:chExt cx="9144000" cy="576290"/>
          </a:xfrm>
        </p:grpSpPr>
        <p:sp>
          <p:nvSpPr>
            <p:cNvPr id="150" name="Google Shape;150;p6"/>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51" name="Google Shape;151;p6"/>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52" name="Google Shape;152;p6"/>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53" name="Google Shape;153;p6"/>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54" name="Google Shape;154;p6"/>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55" name="Google Shape;155;p6"/>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56" name="Google Shape;156;p6"/>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57" name="Google Shape;157;p6"/>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58" name="Google Shape;158;p6"/>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59" name="Google Shape;159;p6"/>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60" name="Google Shape;160;p6"/>
          <p:cNvGrpSpPr/>
          <p:nvPr/>
        </p:nvGrpSpPr>
        <p:grpSpPr>
          <a:xfrm>
            <a:off x="0" y="5680700"/>
            <a:ext cx="12192000" cy="1183117"/>
            <a:chOff x="0" y="4260525"/>
            <a:chExt cx="9144000" cy="887338"/>
          </a:xfrm>
        </p:grpSpPr>
        <p:sp>
          <p:nvSpPr>
            <p:cNvPr id="161" name="Google Shape;161;p6"/>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62" name="Google Shape;162;p6"/>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63" name="Google Shape;163;p6"/>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64" name="Google Shape;164;p6"/>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65" name="Google Shape;165;p6"/>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66" name="Google Shape;166;p6"/>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67" name="Google Shape;167;p6"/>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68" name="Google Shape;168;p6"/>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69" name="Google Shape;169;p6"/>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70" name="Google Shape;170;p6"/>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71" name="Google Shape;171;p6"/>
          <p:cNvGrpSpPr/>
          <p:nvPr/>
        </p:nvGrpSpPr>
        <p:grpSpPr>
          <a:xfrm>
            <a:off x="-1285" y="5400643"/>
            <a:ext cx="2316997" cy="1661292"/>
            <a:chOff x="8475" y="2231150"/>
            <a:chExt cx="3260316" cy="3130575"/>
          </a:xfrm>
        </p:grpSpPr>
        <p:sp>
          <p:nvSpPr>
            <p:cNvPr id="172" name="Google Shape;172;p6"/>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73" name="Google Shape;173;p6"/>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74" name="Google Shape;174;p6"/>
          <p:cNvGrpSpPr/>
          <p:nvPr/>
        </p:nvGrpSpPr>
        <p:grpSpPr>
          <a:xfrm flipH="1">
            <a:off x="9875315" y="5400643"/>
            <a:ext cx="2316997" cy="1661292"/>
            <a:chOff x="8475" y="2231150"/>
            <a:chExt cx="3260316" cy="3130575"/>
          </a:xfrm>
        </p:grpSpPr>
        <p:sp>
          <p:nvSpPr>
            <p:cNvPr id="175" name="Google Shape;175;p6"/>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76" name="Google Shape;176;p6"/>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177" name="Google Shape;177;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8" name="Google Shape;178;p6"/>
          <p:cNvSpPr/>
          <p:nvPr/>
        </p:nvSpPr>
        <p:spPr>
          <a:xfrm flipH="1">
            <a:off x="433109" y="319248"/>
            <a:ext cx="1266307" cy="400761"/>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79" name="Google Shape;179;p6"/>
          <p:cNvSpPr/>
          <p:nvPr/>
        </p:nvSpPr>
        <p:spPr>
          <a:xfrm flipH="1">
            <a:off x="7904765" y="-325933"/>
            <a:ext cx="1704543" cy="7101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80" name="Google Shape;180;p6"/>
          <p:cNvSpPr/>
          <p:nvPr/>
        </p:nvSpPr>
        <p:spPr>
          <a:xfrm>
            <a:off x="11205825" y="874263"/>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81" name="Google Shape;181;p6"/>
          <p:cNvSpPr/>
          <p:nvPr/>
        </p:nvSpPr>
        <p:spPr>
          <a:xfrm>
            <a:off x="-1440009" y="160622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212865878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82"/>
        <p:cNvGrpSpPr/>
        <p:nvPr/>
      </p:nvGrpSpPr>
      <p:grpSpPr>
        <a:xfrm>
          <a:off x="0" y="0"/>
          <a:ext cx="0" cy="0"/>
          <a:chOff x="0" y="0"/>
          <a:chExt cx="0" cy="0"/>
        </a:xfrm>
      </p:grpSpPr>
      <p:grpSp>
        <p:nvGrpSpPr>
          <p:cNvPr id="183" name="Google Shape;183;p7"/>
          <p:cNvGrpSpPr/>
          <p:nvPr/>
        </p:nvGrpSpPr>
        <p:grpSpPr>
          <a:xfrm flipH="1">
            <a:off x="0" y="5587436"/>
            <a:ext cx="12192000" cy="768387"/>
            <a:chOff x="0" y="4571577"/>
            <a:chExt cx="9144000" cy="576290"/>
          </a:xfrm>
        </p:grpSpPr>
        <p:sp>
          <p:nvSpPr>
            <p:cNvPr id="184" name="Google Shape;184;p7"/>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85" name="Google Shape;185;p7"/>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86" name="Google Shape;186;p7"/>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87" name="Google Shape;187;p7"/>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88" name="Google Shape;188;p7"/>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89" name="Google Shape;189;p7"/>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90" name="Google Shape;190;p7"/>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91" name="Google Shape;191;p7"/>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92" name="Google Shape;192;p7"/>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93" name="Google Shape;193;p7"/>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194" name="Google Shape;194;p7"/>
          <p:cNvSpPr txBox="1">
            <a:spLocks noGrp="1"/>
          </p:cNvSpPr>
          <p:nvPr>
            <p:ph type="title"/>
          </p:nvPr>
        </p:nvSpPr>
        <p:spPr>
          <a:xfrm>
            <a:off x="6354768" y="1083175"/>
            <a:ext cx="46868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5" name="Google Shape;195;p7"/>
          <p:cNvSpPr/>
          <p:nvPr/>
        </p:nvSpPr>
        <p:spPr>
          <a:xfrm>
            <a:off x="8502900" y="108585"/>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96" name="Google Shape;196;p7"/>
          <p:cNvSpPr/>
          <p:nvPr/>
        </p:nvSpPr>
        <p:spPr>
          <a:xfrm>
            <a:off x="-871944" y="27941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97" name="Google Shape;197;p7"/>
          <p:cNvSpPr/>
          <p:nvPr/>
        </p:nvSpPr>
        <p:spPr>
          <a:xfrm>
            <a:off x="155134" y="108590"/>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98" name="Google Shape;198;p7"/>
          <p:cNvSpPr/>
          <p:nvPr/>
        </p:nvSpPr>
        <p:spPr>
          <a:xfrm>
            <a:off x="11233998" y="2373872"/>
            <a:ext cx="1094077" cy="346253"/>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199" name="Google Shape;199;p7"/>
          <p:cNvGrpSpPr/>
          <p:nvPr/>
        </p:nvGrpSpPr>
        <p:grpSpPr>
          <a:xfrm>
            <a:off x="0" y="5680700"/>
            <a:ext cx="12192000" cy="1183117"/>
            <a:chOff x="0" y="4260525"/>
            <a:chExt cx="9144000" cy="887338"/>
          </a:xfrm>
        </p:grpSpPr>
        <p:sp>
          <p:nvSpPr>
            <p:cNvPr id="200" name="Google Shape;200;p7"/>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01" name="Google Shape;201;p7"/>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02" name="Google Shape;202;p7"/>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03" name="Google Shape;203;p7"/>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04" name="Google Shape;204;p7"/>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05" name="Google Shape;205;p7"/>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06" name="Google Shape;206;p7"/>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07" name="Google Shape;207;p7"/>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08" name="Google Shape;208;p7"/>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09" name="Google Shape;209;p7"/>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210" name="Google Shape;210;p7"/>
          <p:cNvSpPr txBox="1">
            <a:spLocks noGrp="1"/>
          </p:cNvSpPr>
          <p:nvPr>
            <p:ph type="body" idx="1"/>
          </p:nvPr>
        </p:nvSpPr>
        <p:spPr>
          <a:xfrm>
            <a:off x="6354768" y="1966141"/>
            <a:ext cx="4686800" cy="2838000"/>
          </a:xfrm>
          <a:prstGeom prst="rect">
            <a:avLst/>
          </a:prstGeom>
          <a:noFill/>
          <a:ln>
            <a:noFill/>
          </a:ln>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96482690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1"/>
        <p:cNvGrpSpPr/>
        <p:nvPr/>
      </p:nvGrpSpPr>
      <p:grpSpPr>
        <a:xfrm>
          <a:off x="0" y="0"/>
          <a:ext cx="0" cy="0"/>
          <a:chOff x="0" y="0"/>
          <a:chExt cx="0" cy="0"/>
        </a:xfrm>
      </p:grpSpPr>
      <p:sp>
        <p:nvSpPr>
          <p:cNvPr id="212" name="Google Shape;212;p8"/>
          <p:cNvSpPr txBox="1">
            <a:spLocks noGrp="1"/>
          </p:cNvSpPr>
          <p:nvPr>
            <p:ph type="title"/>
          </p:nvPr>
        </p:nvSpPr>
        <p:spPr>
          <a:xfrm>
            <a:off x="2584000" y="1277367"/>
            <a:ext cx="70240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213" name="Google Shape;213;p8"/>
          <p:cNvGrpSpPr/>
          <p:nvPr/>
        </p:nvGrpSpPr>
        <p:grpSpPr>
          <a:xfrm>
            <a:off x="-11458" y="2974867"/>
            <a:ext cx="12651855" cy="5900188"/>
            <a:chOff x="-8594" y="2231150"/>
            <a:chExt cx="9488891" cy="4425141"/>
          </a:xfrm>
        </p:grpSpPr>
        <p:grpSp>
          <p:nvGrpSpPr>
            <p:cNvPr id="214" name="Google Shape;214;p8"/>
            <p:cNvGrpSpPr/>
            <p:nvPr/>
          </p:nvGrpSpPr>
          <p:grpSpPr>
            <a:xfrm>
              <a:off x="2103879" y="3630681"/>
              <a:ext cx="4777316" cy="3025611"/>
              <a:chOff x="2103879" y="3630681"/>
              <a:chExt cx="4777316" cy="3025611"/>
            </a:xfrm>
          </p:grpSpPr>
          <p:sp>
            <p:nvSpPr>
              <p:cNvPr id="215" name="Google Shape;215;p8"/>
              <p:cNvSpPr/>
              <p:nvPr/>
            </p:nvSpPr>
            <p:spPr>
              <a:xfrm>
                <a:off x="2103879" y="3630681"/>
                <a:ext cx="4777316" cy="3025611"/>
              </a:xfrm>
              <a:custGeom>
                <a:avLst/>
                <a:gdLst/>
                <a:ahLst/>
                <a:cxnLst/>
                <a:rect l="l" t="t" r="r" b="b"/>
                <a:pathLst>
                  <a:path w="97946" h="62032" extrusionOk="0">
                    <a:moveTo>
                      <a:pt x="48973" y="1"/>
                    </a:moveTo>
                    <a:cubicBezTo>
                      <a:pt x="31254" y="1"/>
                      <a:pt x="15740" y="5941"/>
                      <a:pt x="7118" y="14888"/>
                    </a:cubicBezTo>
                    <a:cubicBezTo>
                      <a:pt x="2607" y="19575"/>
                      <a:pt x="0" y="25114"/>
                      <a:pt x="0" y="31003"/>
                    </a:cubicBezTo>
                    <a:cubicBezTo>
                      <a:pt x="0" y="44262"/>
                      <a:pt x="13083" y="55540"/>
                      <a:pt x="31529" y="60001"/>
                    </a:cubicBezTo>
                    <a:cubicBezTo>
                      <a:pt x="36943" y="61304"/>
                      <a:pt x="42833" y="62031"/>
                      <a:pt x="48973" y="62031"/>
                    </a:cubicBezTo>
                    <a:cubicBezTo>
                      <a:pt x="55966" y="62031"/>
                      <a:pt x="62632" y="61104"/>
                      <a:pt x="68647" y="59425"/>
                    </a:cubicBezTo>
                    <a:cubicBezTo>
                      <a:pt x="85890" y="54613"/>
                      <a:pt x="97946" y="43710"/>
                      <a:pt x="97946" y="31003"/>
                    </a:cubicBezTo>
                    <a:cubicBezTo>
                      <a:pt x="97946" y="14713"/>
                      <a:pt x="78121" y="1354"/>
                      <a:pt x="52908" y="101"/>
                    </a:cubicBezTo>
                    <a:cubicBezTo>
                      <a:pt x="51605" y="26"/>
                      <a:pt x="50301" y="1"/>
                      <a:pt x="489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16" name="Google Shape;216;p8"/>
              <p:cNvSpPr/>
              <p:nvPr/>
            </p:nvSpPr>
            <p:spPr>
              <a:xfrm>
                <a:off x="2103879" y="4077795"/>
                <a:ext cx="2123420" cy="2479477"/>
              </a:xfrm>
              <a:custGeom>
                <a:avLst/>
                <a:gdLst/>
                <a:ahLst/>
                <a:cxnLst/>
                <a:rect l="l" t="t" r="r" b="b"/>
                <a:pathLst>
                  <a:path w="43535" h="50835" extrusionOk="0">
                    <a:moveTo>
                      <a:pt x="24646" y="0"/>
                    </a:moveTo>
                    <a:cubicBezTo>
                      <a:pt x="23128" y="0"/>
                      <a:pt x="21268" y="193"/>
                      <a:pt x="18998" y="633"/>
                    </a:cubicBezTo>
                    <a:cubicBezTo>
                      <a:pt x="13835" y="1636"/>
                      <a:pt x="9775" y="3866"/>
                      <a:pt x="7118" y="5721"/>
                    </a:cubicBezTo>
                    <a:cubicBezTo>
                      <a:pt x="2607" y="10408"/>
                      <a:pt x="0" y="15947"/>
                      <a:pt x="0" y="21836"/>
                    </a:cubicBezTo>
                    <a:cubicBezTo>
                      <a:pt x="0" y="35095"/>
                      <a:pt x="13083" y="46373"/>
                      <a:pt x="31529" y="50834"/>
                    </a:cubicBezTo>
                    <a:cubicBezTo>
                      <a:pt x="38121" y="48754"/>
                      <a:pt x="41354" y="44368"/>
                      <a:pt x="41028" y="41786"/>
                    </a:cubicBezTo>
                    <a:cubicBezTo>
                      <a:pt x="40502" y="37601"/>
                      <a:pt x="20251" y="37200"/>
                      <a:pt x="26817" y="32914"/>
                    </a:cubicBezTo>
                    <a:cubicBezTo>
                      <a:pt x="33409" y="28628"/>
                      <a:pt x="43534" y="26122"/>
                      <a:pt x="41980" y="20057"/>
                    </a:cubicBezTo>
                    <a:cubicBezTo>
                      <a:pt x="40402" y="14017"/>
                      <a:pt x="33935" y="15470"/>
                      <a:pt x="29224" y="14543"/>
                    </a:cubicBezTo>
                    <a:cubicBezTo>
                      <a:pt x="24537" y="13591"/>
                      <a:pt x="31103" y="7225"/>
                      <a:pt x="31003" y="4292"/>
                    </a:cubicBezTo>
                    <a:cubicBezTo>
                      <a:pt x="30926" y="2066"/>
                      <a:pt x="29614" y="0"/>
                      <a:pt x="2464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17" name="Google Shape;217;p8"/>
              <p:cNvSpPr/>
              <p:nvPr/>
            </p:nvSpPr>
            <p:spPr>
              <a:xfrm>
                <a:off x="4300580" y="3635558"/>
                <a:ext cx="2580588" cy="2893577"/>
              </a:xfrm>
              <a:custGeom>
                <a:avLst/>
                <a:gdLst/>
                <a:ahLst/>
                <a:cxnLst/>
                <a:rect l="l" t="t" r="r" b="b"/>
                <a:pathLst>
                  <a:path w="52908" h="59325" extrusionOk="0">
                    <a:moveTo>
                      <a:pt x="7870" y="1"/>
                    </a:moveTo>
                    <a:cubicBezTo>
                      <a:pt x="4261" y="1254"/>
                      <a:pt x="0" y="3811"/>
                      <a:pt x="75" y="8873"/>
                    </a:cubicBezTo>
                    <a:cubicBezTo>
                      <a:pt x="127" y="13430"/>
                      <a:pt x="2797" y="14693"/>
                      <a:pt x="5909" y="14693"/>
                    </a:cubicBezTo>
                    <a:cubicBezTo>
                      <a:pt x="8788" y="14693"/>
                      <a:pt x="12045" y="13613"/>
                      <a:pt x="13960" y="13059"/>
                    </a:cubicBezTo>
                    <a:cubicBezTo>
                      <a:pt x="15317" y="12664"/>
                      <a:pt x="16674" y="12454"/>
                      <a:pt x="17897" y="12454"/>
                    </a:cubicBezTo>
                    <a:cubicBezTo>
                      <a:pt x="20243" y="12454"/>
                      <a:pt x="22095" y="13225"/>
                      <a:pt x="22507" y="14938"/>
                    </a:cubicBezTo>
                    <a:cubicBezTo>
                      <a:pt x="23133" y="17545"/>
                      <a:pt x="18346" y="19224"/>
                      <a:pt x="18647" y="23610"/>
                    </a:cubicBezTo>
                    <a:cubicBezTo>
                      <a:pt x="18955" y="27764"/>
                      <a:pt x="21872" y="34527"/>
                      <a:pt x="29272" y="34527"/>
                    </a:cubicBezTo>
                    <a:cubicBezTo>
                      <a:pt x="29684" y="34527"/>
                      <a:pt x="30111" y="34506"/>
                      <a:pt x="30552" y="34462"/>
                    </a:cubicBezTo>
                    <a:cubicBezTo>
                      <a:pt x="33877" y="34134"/>
                      <a:pt x="36293" y="33817"/>
                      <a:pt x="37958" y="33817"/>
                    </a:cubicBezTo>
                    <a:cubicBezTo>
                      <a:pt x="40483" y="33817"/>
                      <a:pt x="41280" y="34546"/>
                      <a:pt x="40903" y="37069"/>
                    </a:cubicBezTo>
                    <a:cubicBezTo>
                      <a:pt x="40351" y="40778"/>
                      <a:pt x="18446" y="52056"/>
                      <a:pt x="23609" y="59325"/>
                    </a:cubicBezTo>
                    <a:cubicBezTo>
                      <a:pt x="40852" y="54513"/>
                      <a:pt x="52908" y="43610"/>
                      <a:pt x="52908" y="30903"/>
                    </a:cubicBezTo>
                    <a:cubicBezTo>
                      <a:pt x="52908" y="14613"/>
                      <a:pt x="33083" y="1254"/>
                      <a:pt x="787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218" name="Google Shape;218;p8"/>
            <p:cNvGrpSpPr/>
            <p:nvPr/>
          </p:nvGrpSpPr>
          <p:grpSpPr>
            <a:xfrm>
              <a:off x="-8594" y="2231150"/>
              <a:ext cx="3260316" cy="3130575"/>
              <a:chOff x="8475" y="2231150"/>
              <a:chExt cx="3260316" cy="3130575"/>
            </a:xfrm>
          </p:grpSpPr>
          <p:sp>
            <p:nvSpPr>
              <p:cNvPr id="219" name="Google Shape;219;p8"/>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0" name="Google Shape;220;p8"/>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1" name="Google Shape;221;p8"/>
              <p:cNvSpPr/>
              <p:nvPr/>
            </p:nvSpPr>
            <p:spPr>
              <a:xfrm>
                <a:off x="19157" y="3035487"/>
                <a:ext cx="618077" cy="894631"/>
              </a:xfrm>
              <a:custGeom>
                <a:avLst/>
                <a:gdLst/>
                <a:ahLst/>
                <a:cxnLst/>
                <a:rect l="l" t="t" r="r" b="b"/>
                <a:pathLst>
                  <a:path w="12672" h="18342" extrusionOk="0">
                    <a:moveTo>
                      <a:pt x="12104" y="1"/>
                    </a:moveTo>
                    <a:cubicBezTo>
                      <a:pt x="11976" y="1"/>
                      <a:pt x="11847" y="59"/>
                      <a:pt x="11762" y="199"/>
                    </a:cubicBezTo>
                    <a:cubicBezTo>
                      <a:pt x="7902" y="6038"/>
                      <a:pt x="4043" y="11878"/>
                      <a:pt x="208" y="17743"/>
                    </a:cubicBezTo>
                    <a:cubicBezTo>
                      <a:pt x="1" y="18054"/>
                      <a:pt x="282" y="18341"/>
                      <a:pt x="568" y="18341"/>
                    </a:cubicBezTo>
                    <a:cubicBezTo>
                      <a:pt x="696" y="18341"/>
                      <a:pt x="824" y="18283"/>
                      <a:pt x="910" y="18144"/>
                    </a:cubicBezTo>
                    <a:cubicBezTo>
                      <a:pt x="4769" y="12304"/>
                      <a:pt x="8629" y="6464"/>
                      <a:pt x="12464" y="600"/>
                    </a:cubicBezTo>
                    <a:cubicBezTo>
                      <a:pt x="12671" y="288"/>
                      <a:pt x="12389" y="1"/>
                      <a:pt x="121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2" name="Google Shape;222;p8"/>
              <p:cNvSpPr/>
              <p:nvPr/>
            </p:nvSpPr>
            <p:spPr>
              <a:xfrm>
                <a:off x="346482" y="2909747"/>
                <a:ext cx="95404" cy="452973"/>
              </a:xfrm>
              <a:custGeom>
                <a:avLst/>
                <a:gdLst/>
                <a:ahLst/>
                <a:cxnLst/>
                <a:rect l="l" t="t" r="r" b="b"/>
                <a:pathLst>
                  <a:path w="1956" h="9287" extrusionOk="0">
                    <a:moveTo>
                      <a:pt x="405" y="1"/>
                    </a:moveTo>
                    <a:cubicBezTo>
                      <a:pt x="195" y="1"/>
                      <a:pt x="1" y="133"/>
                      <a:pt x="38" y="396"/>
                    </a:cubicBezTo>
                    <a:cubicBezTo>
                      <a:pt x="389" y="3228"/>
                      <a:pt x="740" y="6060"/>
                      <a:pt x="1091" y="8892"/>
                    </a:cubicBezTo>
                    <a:cubicBezTo>
                      <a:pt x="1116" y="9155"/>
                      <a:pt x="1342" y="9287"/>
                      <a:pt x="1552" y="9287"/>
                    </a:cubicBezTo>
                    <a:cubicBezTo>
                      <a:pt x="1762" y="9287"/>
                      <a:pt x="1956" y="9155"/>
                      <a:pt x="1918" y="8892"/>
                    </a:cubicBezTo>
                    <a:cubicBezTo>
                      <a:pt x="1567" y="6060"/>
                      <a:pt x="1216" y="3228"/>
                      <a:pt x="866" y="396"/>
                    </a:cubicBezTo>
                    <a:cubicBezTo>
                      <a:pt x="840" y="133"/>
                      <a:pt x="615" y="1"/>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3" name="Google Shape;223;p8"/>
              <p:cNvSpPr/>
              <p:nvPr/>
            </p:nvSpPr>
            <p:spPr>
              <a:xfrm>
                <a:off x="29887" y="3873528"/>
                <a:ext cx="735039" cy="664657"/>
              </a:xfrm>
              <a:custGeom>
                <a:avLst/>
                <a:gdLst/>
                <a:ahLst/>
                <a:cxnLst/>
                <a:rect l="l" t="t" r="r" b="b"/>
                <a:pathLst>
                  <a:path w="15070" h="13627" extrusionOk="0">
                    <a:moveTo>
                      <a:pt x="14449" y="1"/>
                    </a:moveTo>
                    <a:cubicBezTo>
                      <a:pt x="14357" y="1"/>
                      <a:pt x="14261" y="33"/>
                      <a:pt x="14174" y="109"/>
                    </a:cubicBezTo>
                    <a:cubicBezTo>
                      <a:pt x="9562" y="4395"/>
                      <a:pt x="4925" y="8656"/>
                      <a:pt x="314" y="12917"/>
                    </a:cubicBezTo>
                    <a:cubicBezTo>
                      <a:pt x="0" y="13210"/>
                      <a:pt x="300" y="13627"/>
                      <a:pt x="637" y="13627"/>
                    </a:cubicBezTo>
                    <a:cubicBezTo>
                      <a:pt x="731" y="13627"/>
                      <a:pt x="828" y="13595"/>
                      <a:pt x="915" y="13518"/>
                    </a:cubicBezTo>
                    <a:cubicBezTo>
                      <a:pt x="5527" y="9257"/>
                      <a:pt x="10138" y="4972"/>
                      <a:pt x="14775" y="711"/>
                    </a:cubicBezTo>
                    <a:cubicBezTo>
                      <a:pt x="15069" y="417"/>
                      <a:pt x="14781" y="1"/>
                      <a:pt x="144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4" name="Google Shape;224;p8"/>
              <p:cNvSpPr/>
              <p:nvPr/>
            </p:nvSpPr>
            <p:spPr>
              <a:xfrm>
                <a:off x="380673" y="4535445"/>
                <a:ext cx="832394" cy="794301"/>
              </a:xfrm>
              <a:custGeom>
                <a:avLst/>
                <a:gdLst/>
                <a:ahLst/>
                <a:cxnLst/>
                <a:rect l="l" t="t" r="r" b="b"/>
                <a:pathLst>
                  <a:path w="17066" h="16285" extrusionOk="0">
                    <a:moveTo>
                      <a:pt x="16459" y="0"/>
                    </a:moveTo>
                    <a:cubicBezTo>
                      <a:pt x="16364" y="0"/>
                      <a:pt x="16266" y="36"/>
                      <a:pt x="16180" y="122"/>
                    </a:cubicBezTo>
                    <a:cubicBezTo>
                      <a:pt x="10891" y="5260"/>
                      <a:pt x="5578" y="10423"/>
                      <a:pt x="290" y="15586"/>
                    </a:cubicBezTo>
                    <a:cubicBezTo>
                      <a:pt x="0" y="15876"/>
                      <a:pt x="291" y="16285"/>
                      <a:pt x="612" y="16285"/>
                    </a:cubicBezTo>
                    <a:cubicBezTo>
                      <a:pt x="707" y="16285"/>
                      <a:pt x="805" y="16249"/>
                      <a:pt x="891" y="16163"/>
                    </a:cubicBezTo>
                    <a:cubicBezTo>
                      <a:pt x="6180" y="11025"/>
                      <a:pt x="11468" y="5862"/>
                      <a:pt x="16756" y="699"/>
                    </a:cubicBezTo>
                    <a:cubicBezTo>
                      <a:pt x="17065" y="409"/>
                      <a:pt x="16779" y="0"/>
                      <a:pt x="164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5" name="Google Shape;225;p8"/>
              <p:cNvSpPr/>
              <p:nvPr/>
            </p:nvSpPr>
            <p:spPr>
              <a:xfrm>
                <a:off x="908217" y="4346103"/>
                <a:ext cx="55652" cy="463655"/>
              </a:xfrm>
              <a:custGeom>
                <a:avLst/>
                <a:gdLst/>
                <a:ahLst/>
                <a:cxnLst/>
                <a:rect l="l" t="t" r="r" b="b"/>
                <a:pathLst>
                  <a:path w="1141" h="9506" extrusionOk="0">
                    <a:moveTo>
                      <a:pt x="417" y="1"/>
                    </a:moveTo>
                    <a:cubicBezTo>
                      <a:pt x="207" y="1"/>
                      <a:pt x="0" y="132"/>
                      <a:pt x="0" y="395"/>
                    </a:cubicBezTo>
                    <a:cubicBezTo>
                      <a:pt x="100" y="3303"/>
                      <a:pt x="201" y="6210"/>
                      <a:pt x="301" y="9092"/>
                    </a:cubicBezTo>
                    <a:cubicBezTo>
                      <a:pt x="301" y="9368"/>
                      <a:pt x="514" y="9506"/>
                      <a:pt x="724" y="9506"/>
                    </a:cubicBezTo>
                    <a:cubicBezTo>
                      <a:pt x="934" y="9506"/>
                      <a:pt x="1141" y="9368"/>
                      <a:pt x="1128" y="9092"/>
                    </a:cubicBezTo>
                    <a:cubicBezTo>
                      <a:pt x="1028" y="6210"/>
                      <a:pt x="928" y="3303"/>
                      <a:pt x="852" y="395"/>
                    </a:cubicBezTo>
                    <a:cubicBezTo>
                      <a:pt x="840" y="132"/>
                      <a:pt x="627" y="1"/>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6" name="Google Shape;226;p8"/>
              <p:cNvSpPr/>
              <p:nvPr/>
            </p:nvSpPr>
            <p:spPr>
              <a:xfrm>
                <a:off x="510657" y="4512130"/>
                <a:ext cx="205196" cy="538476"/>
              </a:xfrm>
              <a:custGeom>
                <a:avLst/>
                <a:gdLst/>
                <a:ahLst/>
                <a:cxnLst/>
                <a:rect l="l" t="t" r="r" b="b"/>
                <a:pathLst>
                  <a:path w="4207" h="11040" extrusionOk="0">
                    <a:moveTo>
                      <a:pt x="514" y="0"/>
                    </a:moveTo>
                    <a:cubicBezTo>
                      <a:pt x="259" y="0"/>
                      <a:pt x="0" y="208"/>
                      <a:pt x="106" y="525"/>
                    </a:cubicBezTo>
                    <a:cubicBezTo>
                      <a:pt x="1159" y="3934"/>
                      <a:pt x="2236" y="7342"/>
                      <a:pt x="3314" y="10751"/>
                    </a:cubicBezTo>
                    <a:cubicBezTo>
                      <a:pt x="3374" y="10951"/>
                      <a:pt x="3539" y="11040"/>
                      <a:pt x="3705" y="11040"/>
                    </a:cubicBezTo>
                    <a:cubicBezTo>
                      <a:pt x="3954" y="11040"/>
                      <a:pt x="4206" y="10841"/>
                      <a:pt x="4116" y="10525"/>
                    </a:cubicBezTo>
                    <a:cubicBezTo>
                      <a:pt x="3038" y="7117"/>
                      <a:pt x="1986" y="3708"/>
                      <a:pt x="908" y="300"/>
                    </a:cubicBezTo>
                    <a:cubicBezTo>
                      <a:pt x="848" y="91"/>
                      <a:pt x="682" y="0"/>
                      <a:pt x="5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7" name="Google Shape;227;p8"/>
              <p:cNvSpPr/>
              <p:nvPr/>
            </p:nvSpPr>
            <p:spPr>
              <a:xfrm>
                <a:off x="1206472" y="4911982"/>
                <a:ext cx="661389" cy="425074"/>
              </a:xfrm>
              <a:custGeom>
                <a:avLst/>
                <a:gdLst/>
                <a:ahLst/>
                <a:cxnLst/>
                <a:rect l="l" t="t" r="r" b="b"/>
                <a:pathLst>
                  <a:path w="13560" h="8715" extrusionOk="0">
                    <a:moveTo>
                      <a:pt x="575" y="0"/>
                    </a:moveTo>
                    <a:cubicBezTo>
                      <a:pt x="217" y="0"/>
                      <a:pt x="0" y="544"/>
                      <a:pt x="376" y="773"/>
                    </a:cubicBezTo>
                    <a:cubicBezTo>
                      <a:pt x="4512" y="3405"/>
                      <a:pt x="8622" y="6037"/>
                      <a:pt x="12757" y="8643"/>
                    </a:cubicBezTo>
                    <a:cubicBezTo>
                      <a:pt x="12832" y="8693"/>
                      <a:pt x="12907" y="8715"/>
                      <a:pt x="12976" y="8715"/>
                    </a:cubicBezTo>
                    <a:cubicBezTo>
                      <a:pt x="13326" y="8715"/>
                      <a:pt x="13560" y="8171"/>
                      <a:pt x="13184" y="7941"/>
                    </a:cubicBezTo>
                    <a:cubicBezTo>
                      <a:pt x="9048" y="5310"/>
                      <a:pt x="4913" y="2678"/>
                      <a:pt x="803" y="72"/>
                    </a:cubicBezTo>
                    <a:cubicBezTo>
                      <a:pt x="723" y="22"/>
                      <a:pt x="646"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8" name="Google Shape;228;p8"/>
              <p:cNvSpPr/>
              <p:nvPr/>
            </p:nvSpPr>
            <p:spPr>
              <a:xfrm>
                <a:off x="1775425" y="4960269"/>
                <a:ext cx="233730" cy="345620"/>
              </a:xfrm>
              <a:custGeom>
                <a:avLst/>
                <a:gdLst/>
                <a:ahLst/>
                <a:cxnLst/>
                <a:rect l="l" t="t" r="r" b="b"/>
                <a:pathLst>
                  <a:path w="4792" h="7086" extrusionOk="0">
                    <a:moveTo>
                      <a:pt x="4219" y="1"/>
                    </a:moveTo>
                    <a:cubicBezTo>
                      <a:pt x="4089" y="1"/>
                      <a:pt x="3960" y="61"/>
                      <a:pt x="3874" y="210"/>
                    </a:cubicBezTo>
                    <a:cubicBezTo>
                      <a:pt x="2646" y="2290"/>
                      <a:pt x="1418" y="4370"/>
                      <a:pt x="190" y="6475"/>
                    </a:cubicBezTo>
                    <a:cubicBezTo>
                      <a:pt x="0" y="6786"/>
                      <a:pt x="274" y="7085"/>
                      <a:pt x="554" y="7085"/>
                    </a:cubicBezTo>
                    <a:cubicBezTo>
                      <a:pt x="679" y="7085"/>
                      <a:pt x="806" y="7024"/>
                      <a:pt x="892" y="6876"/>
                    </a:cubicBezTo>
                    <a:cubicBezTo>
                      <a:pt x="2120" y="4796"/>
                      <a:pt x="3373" y="2716"/>
                      <a:pt x="4601" y="611"/>
                    </a:cubicBezTo>
                    <a:cubicBezTo>
                      <a:pt x="4791" y="300"/>
                      <a:pt x="4505" y="1"/>
                      <a:pt x="42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29" name="Google Shape;229;p8"/>
              <p:cNvSpPr/>
              <p:nvPr/>
            </p:nvSpPr>
            <p:spPr>
              <a:xfrm>
                <a:off x="316534" y="2877703"/>
                <a:ext cx="128425" cy="129595"/>
              </a:xfrm>
              <a:custGeom>
                <a:avLst/>
                <a:gdLst/>
                <a:ahLst/>
                <a:cxnLst/>
                <a:rect l="l" t="t" r="r" b="b"/>
                <a:pathLst>
                  <a:path w="2633" h="2657" extrusionOk="0">
                    <a:moveTo>
                      <a:pt x="1304" y="0"/>
                    </a:moveTo>
                    <a:cubicBezTo>
                      <a:pt x="577" y="0"/>
                      <a:pt x="1" y="602"/>
                      <a:pt x="1" y="1328"/>
                    </a:cubicBezTo>
                    <a:cubicBezTo>
                      <a:pt x="1" y="2055"/>
                      <a:pt x="577" y="2657"/>
                      <a:pt x="1304" y="2657"/>
                    </a:cubicBezTo>
                    <a:cubicBezTo>
                      <a:pt x="2056" y="2657"/>
                      <a:pt x="2632" y="2055"/>
                      <a:pt x="2632" y="1328"/>
                    </a:cubicBezTo>
                    <a:cubicBezTo>
                      <a:pt x="2632" y="602"/>
                      <a:pt x="2056" y="0"/>
                      <a:pt x="13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30" name="Google Shape;230;p8"/>
              <p:cNvSpPr/>
              <p:nvPr/>
            </p:nvSpPr>
            <p:spPr>
              <a:xfrm>
                <a:off x="545140" y="2990127"/>
                <a:ext cx="129644" cy="129644"/>
              </a:xfrm>
              <a:custGeom>
                <a:avLst/>
                <a:gdLst/>
                <a:ahLst/>
                <a:cxnLst/>
                <a:rect l="l" t="t" r="r" b="b"/>
                <a:pathLst>
                  <a:path w="2658" h="2658" extrusionOk="0">
                    <a:moveTo>
                      <a:pt x="1329" y="1"/>
                    </a:moveTo>
                    <a:cubicBezTo>
                      <a:pt x="602" y="1"/>
                      <a:pt x="1" y="602"/>
                      <a:pt x="1" y="1329"/>
                    </a:cubicBezTo>
                    <a:cubicBezTo>
                      <a:pt x="1" y="2056"/>
                      <a:pt x="602" y="2657"/>
                      <a:pt x="1329" y="2657"/>
                    </a:cubicBezTo>
                    <a:cubicBezTo>
                      <a:pt x="2056" y="2657"/>
                      <a:pt x="2657" y="2056"/>
                      <a:pt x="2657" y="1329"/>
                    </a:cubicBezTo>
                    <a:cubicBezTo>
                      <a:pt x="2657" y="602"/>
                      <a:pt x="2056" y="1"/>
                      <a:pt x="132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31" name="Google Shape;231;p8"/>
              <p:cNvSpPr/>
              <p:nvPr/>
            </p:nvSpPr>
            <p:spPr>
              <a:xfrm>
                <a:off x="667369" y="3831192"/>
                <a:ext cx="129644" cy="128376"/>
              </a:xfrm>
              <a:custGeom>
                <a:avLst/>
                <a:gdLst/>
                <a:ahLst/>
                <a:cxnLst/>
                <a:rect l="l" t="t" r="r" b="b"/>
                <a:pathLst>
                  <a:path w="2658" h="2632" extrusionOk="0">
                    <a:moveTo>
                      <a:pt x="1329" y="0"/>
                    </a:moveTo>
                    <a:cubicBezTo>
                      <a:pt x="602" y="0"/>
                      <a:pt x="1" y="576"/>
                      <a:pt x="1" y="1303"/>
                    </a:cubicBezTo>
                    <a:cubicBezTo>
                      <a:pt x="1" y="2055"/>
                      <a:pt x="602" y="2632"/>
                      <a:pt x="1329" y="2632"/>
                    </a:cubicBezTo>
                    <a:cubicBezTo>
                      <a:pt x="2056" y="2632"/>
                      <a:pt x="2657" y="2055"/>
                      <a:pt x="2657" y="1303"/>
                    </a:cubicBezTo>
                    <a:cubicBezTo>
                      <a:pt x="2657" y="576"/>
                      <a:pt x="2056" y="0"/>
                      <a:pt x="132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32" name="Google Shape;232;p8"/>
              <p:cNvSpPr/>
              <p:nvPr/>
            </p:nvSpPr>
            <p:spPr>
              <a:xfrm>
                <a:off x="479148" y="4466819"/>
                <a:ext cx="129595" cy="129644"/>
              </a:xfrm>
              <a:custGeom>
                <a:avLst/>
                <a:gdLst/>
                <a:ahLst/>
                <a:cxnLst/>
                <a:rect l="l" t="t" r="r" b="b"/>
                <a:pathLst>
                  <a:path w="2657" h="2658" extrusionOk="0">
                    <a:moveTo>
                      <a:pt x="1328" y="1"/>
                    </a:moveTo>
                    <a:cubicBezTo>
                      <a:pt x="602" y="1"/>
                      <a:pt x="0" y="602"/>
                      <a:pt x="0" y="1329"/>
                    </a:cubicBezTo>
                    <a:cubicBezTo>
                      <a:pt x="0" y="2056"/>
                      <a:pt x="602" y="2657"/>
                      <a:pt x="1328" y="2657"/>
                    </a:cubicBezTo>
                    <a:cubicBezTo>
                      <a:pt x="2055" y="2657"/>
                      <a:pt x="2657" y="2056"/>
                      <a:pt x="2657" y="1329"/>
                    </a:cubicBezTo>
                    <a:cubicBezTo>
                      <a:pt x="2657" y="602"/>
                      <a:pt x="2055" y="1"/>
                      <a:pt x="132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33" name="Google Shape;233;p8"/>
              <p:cNvSpPr/>
              <p:nvPr/>
            </p:nvSpPr>
            <p:spPr>
              <a:xfrm>
                <a:off x="861735" y="4299377"/>
                <a:ext cx="128425" cy="129595"/>
              </a:xfrm>
              <a:custGeom>
                <a:avLst/>
                <a:gdLst/>
                <a:ahLst/>
                <a:cxnLst/>
                <a:rect l="l" t="t" r="r" b="b"/>
                <a:pathLst>
                  <a:path w="2633" h="2657" extrusionOk="0">
                    <a:moveTo>
                      <a:pt x="1304" y="0"/>
                    </a:moveTo>
                    <a:cubicBezTo>
                      <a:pt x="577" y="0"/>
                      <a:pt x="1" y="602"/>
                      <a:pt x="1" y="1328"/>
                    </a:cubicBezTo>
                    <a:cubicBezTo>
                      <a:pt x="1" y="2055"/>
                      <a:pt x="577" y="2657"/>
                      <a:pt x="1304" y="2657"/>
                    </a:cubicBezTo>
                    <a:cubicBezTo>
                      <a:pt x="2031" y="2657"/>
                      <a:pt x="2632" y="2055"/>
                      <a:pt x="2632" y="1328"/>
                    </a:cubicBezTo>
                    <a:cubicBezTo>
                      <a:pt x="2632" y="602"/>
                      <a:pt x="2031" y="0"/>
                      <a:pt x="13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34" name="Google Shape;234;p8"/>
              <p:cNvSpPr/>
              <p:nvPr/>
            </p:nvSpPr>
            <p:spPr>
              <a:xfrm>
                <a:off x="1125799" y="4487597"/>
                <a:ext cx="129644" cy="129644"/>
              </a:xfrm>
              <a:custGeom>
                <a:avLst/>
                <a:gdLst/>
                <a:ahLst/>
                <a:cxnLst/>
                <a:rect l="l" t="t" r="r" b="b"/>
                <a:pathLst>
                  <a:path w="2658" h="2658" extrusionOk="0">
                    <a:moveTo>
                      <a:pt x="1329" y="1"/>
                    </a:moveTo>
                    <a:cubicBezTo>
                      <a:pt x="602" y="1"/>
                      <a:pt x="0" y="602"/>
                      <a:pt x="0" y="1329"/>
                    </a:cubicBezTo>
                    <a:cubicBezTo>
                      <a:pt x="0" y="2056"/>
                      <a:pt x="602" y="2657"/>
                      <a:pt x="1329" y="2657"/>
                    </a:cubicBezTo>
                    <a:cubicBezTo>
                      <a:pt x="2056" y="2657"/>
                      <a:pt x="2657" y="2056"/>
                      <a:pt x="2657" y="1329"/>
                    </a:cubicBezTo>
                    <a:cubicBezTo>
                      <a:pt x="2657" y="602"/>
                      <a:pt x="2056" y="1"/>
                      <a:pt x="132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35" name="Google Shape;235;p8"/>
              <p:cNvSpPr/>
              <p:nvPr/>
            </p:nvSpPr>
            <p:spPr>
              <a:xfrm>
                <a:off x="1177159" y="4870232"/>
                <a:ext cx="128376" cy="128376"/>
              </a:xfrm>
              <a:custGeom>
                <a:avLst/>
                <a:gdLst/>
                <a:ahLst/>
                <a:cxnLst/>
                <a:rect l="l" t="t" r="r" b="b"/>
                <a:pathLst>
                  <a:path w="2632" h="2632" extrusionOk="0">
                    <a:moveTo>
                      <a:pt x="1328" y="0"/>
                    </a:moveTo>
                    <a:cubicBezTo>
                      <a:pt x="602" y="0"/>
                      <a:pt x="0" y="577"/>
                      <a:pt x="0" y="1304"/>
                    </a:cubicBezTo>
                    <a:cubicBezTo>
                      <a:pt x="0" y="2056"/>
                      <a:pt x="602" y="2632"/>
                      <a:pt x="1328" y="2632"/>
                    </a:cubicBezTo>
                    <a:cubicBezTo>
                      <a:pt x="2055" y="2632"/>
                      <a:pt x="2632" y="2056"/>
                      <a:pt x="2632" y="1304"/>
                    </a:cubicBezTo>
                    <a:cubicBezTo>
                      <a:pt x="2632"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36" name="Google Shape;236;p8"/>
              <p:cNvSpPr/>
              <p:nvPr/>
            </p:nvSpPr>
            <p:spPr>
              <a:xfrm>
                <a:off x="1905702" y="4920323"/>
                <a:ext cx="128425" cy="129644"/>
              </a:xfrm>
              <a:custGeom>
                <a:avLst/>
                <a:gdLst/>
                <a:ahLst/>
                <a:cxnLst/>
                <a:rect l="l" t="t" r="r" b="b"/>
                <a:pathLst>
                  <a:path w="2633" h="2658" extrusionOk="0">
                    <a:moveTo>
                      <a:pt x="1304" y="1"/>
                    </a:moveTo>
                    <a:cubicBezTo>
                      <a:pt x="577" y="1"/>
                      <a:pt x="0" y="602"/>
                      <a:pt x="0" y="1329"/>
                    </a:cubicBezTo>
                    <a:cubicBezTo>
                      <a:pt x="0" y="2056"/>
                      <a:pt x="577" y="2658"/>
                      <a:pt x="1304" y="2658"/>
                    </a:cubicBezTo>
                    <a:cubicBezTo>
                      <a:pt x="2056" y="2658"/>
                      <a:pt x="2632" y="2056"/>
                      <a:pt x="2632" y="1329"/>
                    </a:cubicBezTo>
                    <a:cubicBezTo>
                      <a:pt x="2632" y="602"/>
                      <a:pt x="2056" y="1"/>
                      <a:pt x="130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237" name="Google Shape;237;p8"/>
            <p:cNvGrpSpPr/>
            <p:nvPr/>
          </p:nvGrpSpPr>
          <p:grpSpPr>
            <a:xfrm>
              <a:off x="7706253" y="2495068"/>
              <a:ext cx="1774044" cy="3044536"/>
              <a:chOff x="7706253" y="2495068"/>
              <a:chExt cx="1774044" cy="3044536"/>
            </a:xfrm>
          </p:grpSpPr>
          <p:sp>
            <p:nvSpPr>
              <p:cNvPr id="238" name="Google Shape;238;p8"/>
              <p:cNvSpPr/>
              <p:nvPr/>
            </p:nvSpPr>
            <p:spPr>
              <a:xfrm>
                <a:off x="7706253" y="2495068"/>
                <a:ext cx="1774044" cy="3044536"/>
              </a:xfrm>
              <a:custGeom>
                <a:avLst/>
                <a:gdLst/>
                <a:ahLst/>
                <a:cxnLst/>
                <a:rect l="l" t="t" r="r" b="b"/>
                <a:pathLst>
                  <a:path w="36372" h="62420" extrusionOk="0">
                    <a:moveTo>
                      <a:pt x="0" y="0"/>
                    </a:moveTo>
                    <a:cubicBezTo>
                      <a:pt x="0" y="1"/>
                      <a:pt x="3960" y="9800"/>
                      <a:pt x="3860" y="26517"/>
                    </a:cubicBezTo>
                    <a:cubicBezTo>
                      <a:pt x="3759" y="43234"/>
                      <a:pt x="6466" y="59926"/>
                      <a:pt x="17118" y="62131"/>
                    </a:cubicBezTo>
                    <a:cubicBezTo>
                      <a:pt x="18054" y="62323"/>
                      <a:pt x="18979" y="62420"/>
                      <a:pt x="19884" y="62420"/>
                    </a:cubicBezTo>
                    <a:cubicBezTo>
                      <a:pt x="29278" y="62420"/>
                      <a:pt x="36371" y="51920"/>
                      <a:pt x="28095" y="27344"/>
                    </a:cubicBezTo>
                    <a:cubicBezTo>
                      <a:pt x="28095" y="27344"/>
                      <a:pt x="21730" y="8973"/>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39" name="Google Shape;239;p8"/>
              <p:cNvSpPr/>
              <p:nvPr/>
            </p:nvSpPr>
            <p:spPr>
              <a:xfrm>
                <a:off x="8154469" y="2825124"/>
                <a:ext cx="1245762" cy="2535081"/>
              </a:xfrm>
              <a:custGeom>
                <a:avLst/>
                <a:gdLst/>
                <a:ahLst/>
                <a:cxnLst/>
                <a:rect l="l" t="t" r="r" b="b"/>
                <a:pathLst>
                  <a:path w="25541" h="51975" extrusionOk="0">
                    <a:moveTo>
                      <a:pt x="0" y="0"/>
                    </a:moveTo>
                    <a:cubicBezTo>
                      <a:pt x="1354" y="7519"/>
                      <a:pt x="2507" y="15038"/>
                      <a:pt x="2281" y="30301"/>
                    </a:cubicBezTo>
                    <a:cubicBezTo>
                      <a:pt x="2080" y="45539"/>
                      <a:pt x="7294" y="50878"/>
                      <a:pt x="14286" y="51905"/>
                    </a:cubicBezTo>
                    <a:cubicBezTo>
                      <a:pt x="14596" y="51952"/>
                      <a:pt x="14902" y="51975"/>
                      <a:pt x="15202" y="51975"/>
                    </a:cubicBezTo>
                    <a:cubicBezTo>
                      <a:pt x="21681" y="51975"/>
                      <a:pt x="25540" y="41223"/>
                      <a:pt x="20151" y="24863"/>
                    </a:cubicBezTo>
                    <a:cubicBezTo>
                      <a:pt x="14512" y="7745"/>
                      <a:pt x="1" y="1"/>
                      <a:pt x="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40" name="Google Shape;240;p8"/>
              <p:cNvSpPr/>
              <p:nvPr/>
            </p:nvSpPr>
            <p:spPr>
              <a:xfrm>
                <a:off x="8314010" y="3060996"/>
                <a:ext cx="699872" cy="2183071"/>
              </a:xfrm>
              <a:custGeom>
                <a:avLst/>
                <a:gdLst/>
                <a:ahLst/>
                <a:cxnLst/>
                <a:rect l="l" t="t" r="r" b="b"/>
                <a:pathLst>
                  <a:path w="14349" h="44758" extrusionOk="0">
                    <a:moveTo>
                      <a:pt x="602" y="0"/>
                    </a:moveTo>
                    <a:cubicBezTo>
                      <a:pt x="301" y="0"/>
                      <a:pt x="0" y="302"/>
                      <a:pt x="213" y="603"/>
                    </a:cubicBezTo>
                    <a:cubicBezTo>
                      <a:pt x="6278" y="9174"/>
                      <a:pt x="9937" y="19200"/>
                      <a:pt x="11892" y="29450"/>
                    </a:cubicBezTo>
                    <a:cubicBezTo>
                      <a:pt x="12820" y="34312"/>
                      <a:pt x="13496" y="39375"/>
                      <a:pt x="13421" y="44363"/>
                    </a:cubicBezTo>
                    <a:cubicBezTo>
                      <a:pt x="13421" y="44626"/>
                      <a:pt x="13628" y="44757"/>
                      <a:pt x="13838" y="44757"/>
                    </a:cubicBezTo>
                    <a:cubicBezTo>
                      <a:pt x="14048" y="44757"/>
                      <a:pt x="14261" y="44626"/>
                      <a:pt x="14273" y="44363"/>
                    </a:cubicBezTo>
                    <a:cubicBezTo>
                      <a:pt x="14348" y="39651"/>
                      <a:pt x="13697" y="34864"/>
                      <a:pt x="12895" y="30227"/>
                    </a:cubicBezTo>
                    <a:cubicBezTo>
                      <a:pt x="11115" y="20227"/>
                      <a:pt x="7707" y="10403"/>
                      <a:pt x="2118" y="1906"/>
                    </a:cubicBezTo>
                    <a:cubicBezTo>
                      <a:pt x="1742" y="1305"/>
                      <a:pt x="1341" y="753"/>
                      <a:pt x="940" y="177"/>
                    </a:cubicBezTo>
                    <a:cubicBezTo>
                      <a:pt x="852" y="52"/>
                      <a:pt x="727" y="0"/>
                      <a:pt x="6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241" name="Google Shape;241;p8"/>
            <p:cNvGrpSpPr/>
            <p:nvPr/>
          </p:nvGrpSpPr>
          <p:grpSpPr>
            <a:xfrm>
              <a:off x="6335887" y="2865460"/>
              <a:ext cx="2515815" cy="3008588"/>
              <a:chOff x="6335887" y="2865460"/>
              <a:chExt cx="2515815" cy="3008588"/>
            </a:xfrm>
          </p:grpSpPr>
          <p:sp>
            <p:nvSpPr>
              <p:cNvPr id="242" name="Google Shape;242;p8"/>
              <p:cNvSpPr/>
              <p:nvPr/>
            </p:nvSpPr>
            <p:spPr>
              <a:xfrm>
                <a:off x="6335887" y="2865460"/>
                <a:ext cx="2515815" cy="3008588"/>
              </a:xfrm>
              <a:custGeom>
                <a:avLst/>
                <a:gdLst/>
                <a:ahLst/>
                <a:cxnLst/>
                <a:rect l="l" t="t" r="r" b="b"/>
                <a:pathLst>
                  <a:path w="51580" h="61683" extrusionOk="0">
                    <a:moveTo>
                      <a:pt x="6811" y="0"/>
                    </a:moveTo>
                    <a:cubicBezTo>
                      <a:pt x="6450" y="0"/>
                      <a:pt x="6092" y="72"/>
                      <a:pt x="5740" y="226"/>
                    </a:cubicBezTo>
                    <a:cubicBezTo>
                      <a:pt x="1" y="2732"/>
                      <a:pt x="7419" y="12757"/>
                      <a:pt x="10652" y="16843"/>
                    </a:cubicBezTo>
                    <a:cubicBezTo>
                      <a:pt x="13885" y="20903"/>
                      <a:pt x="14738" y="24136"/>
                      <a:pt x="12632" y="24136"/>
                    </a:cubicBezTo>
                    <a:cubicBezTo>
                      <a:pt x="11620" y="24136"/>
                      <a:pt x="10310" y="23643"/>
                      <a:pt x="9305" y="23643"/>
                    </a:cubicBezTo>
                    <a:cubicBezTo>
                      <a:pt x="8245" y="23643"/>
                      <a:pt x="7524" y="24191"/>
                      <a:pt x="7845" y="26442"/>
                    </a:cubicBezTo>
                    <a:cubicBezTo>
                      <a:pt x="8472" y="30828"/>
                      <a:pt x="13484" y="31981"/>
                      <a:pt x="15565" y="34587"/>
                    </a:cubicBezTo>
                    <a:cubicBezTo>
                      <a:pt x="17645" y="37194"/>
                      <a:pt x="19224" y="39274"/>
                      <a:pt x="15865" y="40026"/>
                    </a:cubicBezTo>
                    <a:cubicBezTo>
                      <a:pt x="12532" y="40752"/>
                      <a:pt x="14312" y="44086"/>
                      <a:pt x="21003" y="48372"/>
                    </a:cubicBezTo>
                    <a:cubicBezTo>
                      <a:pt x="27670" y="52657"/>
                      <a:pt x="25063" y="55164"/>
                      <a:pt x="20677" y="55464"/>
                    </a:cubicBezTo>
                    <a:cubicBezTo>
                      <a:pt x="16292" y="55790"/>
                      <a:pt x="21830" y="61204"/>
                      <a:pt x="34663" y="61630"/>
                    </a:cubicBezTo>
                    <a:cubicBezTo>
                      <a:pt x="35750" y="61666"/>
                      <a:pt x="36757" y="61682"/>
                      <a:pt x="37691" y="61682"/>
                    </a:cubicBezTo>
                    <a:cubicBezTo>
                      <a:pt x="47792" y="61682"/>
                      <a:pt x="49199" y="59750"/>
                      <a:pt x="49199" y="59750"/>
                    </a:cubicBezTo>
                    <a:cubicBezTo>
                      <a:pt x="49199" y="59750"/>
                      <a:pt x="51580" y="39600"/>
                      <a:pt x="46993" y="38547"/>
                    </a:cubicBezTo>
                    <a:cubicBezTo>
                      <a:pt x="46698" y="38481"/>
                      <a:pt x="46431" y="38450"/>
                      <a:pt x="46191" y="38450"/>
                    </a:cubicBezTo>
                    <a:cubicBezTo>
                      <a:pt x="43072" y="38450"/>
                      <a:pt x="44253" y="43605"/>
                      <a:pt x="42383" y="43605"/>
                    </a:cubicBezTo>
                    <a:cubicBezTo>
                      <a:pt x="42156" y="43605"/>
                      <a:pt x="41884" y="43529"/>
                      <a:pt x="41555" y="43359"/>
                    </a:cubicBezTo>
                    <a:cubicBezTo>
                      <a:pt x="38322" y="41680"/>
                      <a:pt x="39274" y="38146"/>
                      <a:pt x="40001" y="32707"/>
                    </a:cubicBezTo>
                    <a:cubicBezTo>
                      <a:pt x="40689" y="27557"/>
                      <a:pt x="38006" y="24002"/>
                      <a:pt x="36038" y="24002"/>
                    </a:cubicBezTo>
                    <a:cubicBezTo>
                      <a:pt x="35928" y="24002"/>
                      <a:pt x="35820" y="24013"/>
                      <a:pt x="35715" y="24036"/>
                    </a:cubicBezTo>
                    <a:cubicBezTo>
                      <a:pt x="33735" y="24462"/>
                      <a:pt x="37921" y="31028"/>
                      <a:pt x="33635" y="31454"/>
                    </a:cubicBezTo>
                    <a:cubicBezTo>
                      <a:pt x="33501" y="31468"/>
                      <a:pt x="33371" y="31474"/>
                      <a:pt x="33246" y="31474"/>
                    </a:cubicBezTo>
                    <a:cubicBezTo>
                      <a:pt x="29381" y="31474"/>
                      <a:pt x="29868" y="25206"/>
                      <a:pt x="29650" y="19549"/>
                    </a:cubicBezTo>
                    <a:cubicBezTo>
                      <a:pt x="29467" y="14216"/>
                      <a:pt x="24831" y="6603"/>
                      <a:pt x="21890" y="6603"/>
                    </a:cubicBezTo>
                    <a:cubicBezTo>
                      <a:pt x="21611" y="6603"/>
                      <a:pt x="21347" y="6672"/>
                      <a:pt x="21104" y="6817"/>
                    </a:cubicBezTo>
                    <a:cubicBezTo>
                      <a:pt x="18271" y="8472"/>
                      <a:pt x="25389" y="12757"/>
                      <a:pt x="21931" y="14838"/>
                    </a:cubicBezTo>
                    <a:cubicBezTo>
                      <a:pt x="21752" y="14947"/>
                      <a:pt x="21563" y="14999"/>
                      <a:pt x="21366" y="14999"/>
                    </a:cubicBezTo>
                    <a:cubicBezTo>
                      <a:pt x="18002" y="14999"/>
                      <a:pt x="12022" y="0"/>
                      <a:pt x="681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43" name="Google Shape;243;p8"/>
              <p:cNvSpPr/>
              <p:nvPr/>
            </p:nvSpPr>
            <p:spPr>
              <a:xfrm>
                <a:off x="6749104" y="3350765"/>
                <a:ext cx="1980363" cy="2429824"/>
              </a:xfrm>
              <a:custGeom>
                <a:avLst/>
                <a:gdLst/>
                <a:ahLst/>
                <a:cxnLst/>
                <a:rect l="l" t="t" r="r" b="b"/>
                <a:pathLst>
                  <a:path w="40602" h="49817" extrusionOk="0">
                    <a:moveTo>
                      <a:pt x="3434" y="0"/>
                    </a:moveTo>
                    <a:cubicBezTo>
                      <a:pt x="3433" y="0"/>
                      <a:pt x="0" y="301"/>
                      <a:pt x="3759" y="5213"/>
                    </a:cubicBezTo>
                    <a:cubicBezTo>
                      <a:pt x="7519" y="10126"/>
                      <a:pt x="10952" y="15239"/>
                      <a:pt x="8772" y="16391"/>
                    </a:cubicBezTo>
                    <a:cubicBezTo>
                      <a:pt x="8282" y="16647"/>
                      <a:pt x="7644" y="16717"/>
                      <a:pt x="6979" y="16717"/>
                    </a:cubicBezTo>
                    <a:cubicBezTo>
                      <a:pt x="6190" y="16717"/>
                      <a:pt x="5362" y="16619"/>
                      <a:pt x="4697" y="16619"/>
                    </a:cubicBezTo>
                    <a:cubicBezTo>
                      <a:pt x="3396" y="16619"/>
                      <a:pt x="2715" y="16992"/>
                      <a:pt x="4160" y="19198"/>
                    </a:cubicBezTo>
                    <a:cubicBezTo>
                      <a:pt x="6992" y="23484"/>
                      <a:pt x="10226" y="22657"/>
                      <a:pt x="12205" y="26717"/>
                    </a:cubicBezTo>
                    <a:cubicBezTo>
                      <a:pt x="14185" y="30802"/>
                      <a:pt x="7719" y="31003"/>
                      <a:pt x="9799" y="34236"/>
                    </a:cubicBezTo>
                    <a:cubicBezTo>
                      <a:pt x="11905" y="37469"/>
                      <a:pt x="17845" y="38848"/>
                      <a:pt x="19298" y="42908"/>
                    </a:cubicBezTo>
                    <a:cubicBezTo>
                      <a:pt x="20777" y="46993"/>
                      <a:pt x="12306" y="45514"/>
                      <a:pt x="16065" y="47820"/>
                    </a:cubicBezTo>
                    <a:cubicBezTo>
                      <a:pt x="18297" y="49189"/>
                      <a:pt x="24948" y="49816"/>
                      <a:pt x="30424" y="49816"/>
                    </a:cubicBezTo>
                    <a:cubicBezTo>
                      <a:pt x="34170" y="49816"/>
                      <a:pt x="37365" y="49523"/>
                      <a:pt x="38221" y="48973"/>
                    </a:cubicBezTo>
                    <a:cubicBezTo>
                      <a:pt x="40301" y="47620"/>
                      <a:pt x="40602" y="32056"/>
                      <a:pt x="38847" y="31630"/>
                    </a:cubicBezTo>
                    <a:cubicBezTo>
                      <a:pt x="38790" y="31616"/>
                      <a:pt x="38733" y="31609"/>
                      <a:pt x="38675" y="31609"/>
                    </a:cubicBezTo>
                    <a:cubicBezTo>
                      <a:pt x="37155" y="31609"/>
                      <a:pt x="35192" y="36091"/>
                      <a:pt x="32609" y="36091"/>
                    </a:cubicBezTo>
                    <a:cubicBezTo>
                      <a:pt x="32198" y="36091"/>
                      <a:pt x="31771" y="35978"/>
                      <a:pt x="31328" y="35715"/>
                    </a:cubicBezTo>
                    <a:cubicBezTo>
                      <a:pt x="27970" y="33710"/>
                      <a:pt x="30075" y="28071"/>
                      <a:pt x="30075" y="24311"/>
                    </a:cubicBezTo>
                    <a:cubicBezTo>
                      <a:pt x="30075" y="21548"/>
                      <a:pt x="29669" y="19868"/>
                      <a:pt x="29006" y="19868"/>
                    </a:cubicBezTo>
                    <a:cubicBezTo>
                      <a:pt x="28767" y="19868"/>
                      <a:pt x="28494" y="20087"/>
                      <a:pt x="28196" y="20552"/>
                    </a:cubicBezTo>
                    <a:cubicBezTo>
                      <a:pt x="27340" y="21872"/>
                      <a:pt x="26029" y="24683"/>
                      <a:pt x="24252" y="24683"/>
                    </a:cubicBezTo>
                    <a:cubicBezTo>
                      <a:pt x="23635" y="24683"/>
                      <a:pt x="22961" y="24344"/>
                      <a:pt x="22231" y="23484"/>
                    </a:cubicBezTo>
                    <a:cubicBezTo>
                      <a:pt x="19424" y="20151"/>
                      <a:pt x="18672" y="12532"/>
                      <a:pt x="18797" y="8973"/>
                    </a:cubicBezTo>
                    <a:cubicBezTo>
                      <a:pt x="18887" y="5771"/>
                      <a:pt x="18126" y="3341"/>
                      <a:pt x="17060" y="3341"/>
                    </a:cubicBezTo>
                    <a:cubicBezTo>
                      <a:pt x="16940" y="3341"/>
                      <a:pt x="16818" y="3371"/>
                      <a:pt x="16692" y="3434"/>
                    </a:cubicBezTo>
                    <a:cubicBezTo>
                      <a:pt x="15560" y="4000"/>
                      <a:pt x="15532" y="8408"/>
                      <a:pt x="13784" y="8408"/>
                    </a:cubicBezTo>
                    <a:cubicBezTo>
                      <a:pt x="13596" y="8408"/>
                      <a:pt x="13389" y="8358"/>
                      <a:pt x="13158" y="8246"/>
                    </a:cubicBezTo>
                    <a:cubicBezTo>
                      <a:pt x="10752" y="7093"/>
                      <a:pt x="8346" y="201"/>
                      <a:pt x="34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44" name="Google Shape;244;p8"/>
              <p:cNvSpPr/>
              <p:nvPr/>
            </p:nvSpPr>
            <p:spPr>
              <a:xfrm>
                <a:off x="6985611" y="3487333"/>
                <a:ext cx="1203865" cy="2225506"/>
              </a:xfrm>
              <a:custGeom>
                <a:avLst/>
                <a:gdLst/>
                <a:ahLst/>
                <a:cxnLst/>
                <a:rect l="l" t="t" r="r" b="b"/>
                <a:pathLst>
                  <a:path w="24682" h="45628" extrusionOk="0">
                    <a:moveTo>
                      <a:pt x="595" y="0"/>
                    </a:moveTo>
                    <a:cubicBezTo>
                      <a:pt x="288" y="0"/>
                      <a:pt x="0" y="426"/>
                      <a:pt x="289" y="734"/>
                    </a:cubicBezTo>
                    <a:cubicBezTo>
                      <a:pt x="6605" y="7601"/>
                      <a:pt x="11216" y="16022"/>
                      <a:pt x="15226" y="24393"/>
                    </a:cubicBezTo>
                    <a:cubicBezTo>
                      <a:pt x="18209" y="30634"/>
                      <a:pt x="20840" y="37025"/>
                      <a:pt x="23146" y="43516"/>
                    </a:cubicBezTo>
                    <a:cubicBezTo>
                      <a:pt x="23372" y="44118"/>
                      <a:pt x="23572" y="44744"/>
                      <a:pt x="23773" y="45346"/>
                    </a:cubicBezTo>
                    <a:cubicBezTo>
                      <a:pt x="23842" y="45543"/>
                      <a:pt x="24007" y="45628"/>
                      <a:pt x="24172" y="45628"/>
                    </a:cubicBezTo>
                    <a:cubicBezTo>
                      <a:pt x="24427" y="45628"/>
                      <a:pt x="24681" y="45425"/>
                      <a:pt x="24575" y="45120"/>
                    </a:cubicBezTo>
                    <a:cubicBezTo>
                      <a:pt x="23171" y="40860"/>
                      <a:pt x="21517" y="36674"/>
                      <a:pt x="19763" y="32539"/>
                    </a:cubicBezTo>
                    <a:cubicBezTo>
                      <a:pt x="16254" y="24168"/>
                      <a:pt x="12244" y="15947"/>
                      <a:pt x="7231" y="8378"/>
                    </a:cubicBezTo>
                    <a:cubicBezTo>
                      <a:pt x="5326" y="5471"/>
                      <a:pt x="3221" y="2689"/>
                      <a:pt x="865" y="133"/>
                    </a:cubicBezTo>
                    <a:cubicBezTo>
                      <a:pt x="784" y="39"/>
                      <a:pt x="689" y="0"/>
                      <a:pt x="59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245" name="Google Shape;245;p8"/>
            <p:cNvGrpSpPr/>
            <p:nvPr/>
          </p:nvGrpSpPr>
          <p:grpSpPr>
            <a:xfrm>
              <a:off x="5689236" y="4175880"/>
              <a:ext cx="2266428" cy="1679323"/>
              <a:chOff x="5689236" y="4175880"/>
              <a:chExt cx="2266428" cy="1679323"/>
            </a:xfrm>
          </p:grpSpPr>
          <p:sp>
            <p:nvSpPr>
              <p:cNvPr id="246" name="Google Shape;246;p8"/>
              <p:cNvSpPr/>
              <p:nvPr/>
            </p:nvSpPr>
            <p:spPr>
              <a:xfrm>
                <a:off x="5689236" y="4175880"/>
                <a:ext cx="2266428" cy="1679323"/>
              </a:xfrm>
              <a:custGeom>
                <a:avLst/>
                <a:gdLst/>
                <a:ahLst/>
                <a:cxnLst/>
                <a:rect l="l" t="t" r="r" b="b"/>
                <a:pathLst>
                  <a:path w="46467" h="34430" extrusionOk="0">
                    <a:moveTo>
                      <a:pt x="0" y="1"/>
                    </a:moveTo>
                    <a:lnTo>
                      <a:pt x="0" y="1"/>
                    </a:lnTo>
                    <a:cubicBezTo>
                      <a:pt x="2" y="6"/>
                      <a:pt x="10633" y="34430"/>
                      <a:pt x="31436" y="34430"/>
                    </a:cubicBezTo>
                    <a:cubicBezTo>
                      <a:pt x="35966" y="34430"/>
                      <a:pt x="40978" y="32798"/>
                      <a:pt x="46467" y="28823"/>
                    </a:cubicBezTo>
                    <a:cubicBezTo>
                      <a:pt x="46467" y="28823"/>
                      <a:pt x="36342" y="12933"/>
                      <a:pt x="18371" y="7093"/>
                    </a:cubicBezTo>
                    <a:cubicBezTo>
                      <a:pt x="433" y="1256"/>
                      <a:pt x="1" y="2"/>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47" name="Google Shape;247;p8"/>
              <p:cNvSpPr/>
              <p:nvPr/>
            </p:nvSpPr>
            <p:spPr>
              <a:xfrm>
                <a:off x="5903161" y="4420386"/>
                <a:ext cx="1874033" cy="1281319"/>
              </a:xfrm>
              <a:custGeom>
                <a:avLst/>
                <a:gdLst/>
                <a:ahLst/>
                <a:cxnLst/>
                <a:rect l="l" t="t" r="r" b="b"/>
                <a:pathLst>
                  <a:path w="38422" h="26270" extrusionOk="0">
                    <a:moveTo>
                      <a:pt x="0" y="0"/>
                    </a:moveTo>
                    <a:lnTo>
                      <a:pt x="0" y="0"/>
                    </a:lnTo>
                    <a:cubicBezTo>
                      <a:pt x="8916" y="21722"/>
                      <a:pt x="20449" y="26270"/>
                      <a:pt x="28544" y="26270"/>
                    </a:cubicBezTo>
                    <a:cubicBezTo>
                      <a:pt x="34375" y="26270"/>
                      <a:pt x="38422" y="23910"/>
                      <a:pt x="38422" y="23910"/>
                    </a:cubicBezTo>
                    <a:cubicBezTo>
                      <a:pt x="37394" y="22331"/>
                      <a:pt x="33635" y="14812"/>
                      <a:pt x="21404" y="8872"/>
                    </a:cubicBezTo>
                    <a:cubicBezTo>
                      <a:pt x="9199" y="2908"/>
                      <a:pt x="1" y="0"/>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48" name="Google Shape;248;p8"/>
              <p:cNvSpPr/>
              <p:nvPr/>
            </p:nvSpPr>
            <p:spPr>
              <a:xfrm>
                <a:off x="6052849" y="4583097"/>
                <a:ext cx="1630304" cy="1024324"/>
              </a:xfrm>
              <a:custGeom>
                <a:avLst/>
                <a:gdLst/>
                <a:ahLst/>
                <a:cxnLst/>
                <a:rect l="l" t="t" r="r" b="b"/>
                <a:pathLst>
                  <a:path w="33425" h="21001" extrusionOk="0">
                    <a:moveTo>
                      <a:pt x="602" y="1"/>
                    </a:moveTo>
                    <a:cubicBezTo>
                      <a:pt x="276" y="1"/>
                      <a:pt x="0" y="410"/>
                      <a:pt x="290" y="699"/>
                    </a:cubicBezTo>
                    <a:cubicBezTo>
                      <a:pt x="6656" y="6915"/>
                      <a:pt x="14049" y="12003"/>
                      <a:pt x="21919" y="16138"/>
                    </a:cubicBezTo>
                    <a:cubicBezTo>
                      <a:pt x="25403" y="17968"/>
                      <a:pt x="29012" y="19697"/>
                      <a:pt x="32746" y="20975"/>
                    </a:cubicBezTo>
                    <a:cubicBezTo>
                      <a:pt x="32795" y="20992"/>
                      <a:pt x="32841" y="21000"/>
                      <a:pt x="32885" y="21000"/>
                    </a:cubicBezTo>
                    <a:cubicBezTo>
                      <a:pt x="33285" y="21000"/>
                      <a:pt x="33424" y="20331"/>
                      <a:pt x="32972" y="20173"/>
                    </a:cubicBezTo>
                    <a:cubicBezTo>
                      <a:pt x="29313" y="18920"/>
                      <a:pt x="25754" y="17191"/>
                      <a:pt x="22345" y="15411"/>
                    </a:cubicBezTo>
                    <a:cubicBezTo>
                      <a:pt x="14526" y="11351"/>
                      <a:pt x="7207" y="6263"/>
                      <a:pt x="891" y="123"/>
                    </a:cubicBezTo>
                    <a:cubicBezTo>
                      <a:pt x="799" y="37"/>
                      <a:pt x="698" y="1"/>
                      <a:pt x="60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sp>
        <p:nvSpPr>
          <p:cNvPr id="249" name="Google Shape;249;p8"/>
          <p:cNvSpPr/>
          <p:nvPr/>
        </p:nvSpPr>
        <p:spPr>
          <a:xfrm>
            <a:off x="-464433" y="478167"/>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50" name="Google Shape;250;p8"/>
          <p:cNvSpPr/>
          <p:nvPr/>
        </p:nvSpPr>
        <p:spPr>
          <a:xfrm>
            <a:off x="11362036" y="2538266"/>
            <a:ext cx="1186179" cy="567511"/>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384211452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141A1C3F-F90A-43A4-9ECD-F00719B56535}"/>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5C48D4E4-35F0-4517-A710-16EC966268E6}"/>
              </a:ext>
            </a:extLst>
          </p:cNvPr>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4D82627A-5DA8-42DB-A0E5-883D1EDEEB33}"/>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6709759C-075D-43BD-B60D-906336D3312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2E769EA7-A4C8-47A7-9F4D-3E4EF4FEB31E}"/>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321042486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51"/>
        <p:cNvGrpSpPr/>
        <p:nvPr/>
      </p:nvGrpSpPr>
      <p:grpSpPr>
        <a:xfrm>
          <a:off x="0" y="0"/>
          <a:ext cx="0" cy="0"/>
          <a:chOff x="0" y="0"/>
          <a:chExt cx="0" cy="0"/>
        </a:xfrm>
      </p:grpSpPr>
      <p:grpSp>
        <p:nvGrpSpPr>
          <p:cNvPr id="252" name="Google Shape;252;p9"/>
          <p:cNvGrpSpPr/>
          <p:nvPr/>
        </p:nvGrpSpPr>
        <p:grpSpPr>
          <a:xfrm>
            <a:off x="10751557" y="108596"/>
            <a:ext cx="1670039" cy="5935597"/>
            <a:chOff x="8063667" y="81447"/>
            <a:chExt cx="1252529" cy="4451698"/>
          </a:xfrm>
        </p:grpSpPr>
        <p:sp>
          <p:nvSpPr>
            <p:cNvPr id="253" name="Google Shape;253;p9"/>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54" name="Google Shape;254;p9"/>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55" name="Google Shape;255;p9"/>
            <p:cNvSpPr/>
            <p:nvPr/>
          </p:nvSpPr>
          <p:spPr>
            <a:xfrm>
              <a:off x="8063667" y="18825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56" name="Google Shape;256;p9"/>
            <p:cNvSpPr/>
            <p:nvPr/>
          </p:nvSpPr>
          <p:spPr>
            <a:xfrm>
              <a:off x="8591885" y="2520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57" name="Google Shape;257;p9"/>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58" name="Google Shape;258;p9"/>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59" name="Google Shape;259;p9"/>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60" name="Google Shape;260;p9"/>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61" name="Google Shape;261;p9"/>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262" name="Google Shape;262;p9"/>
          <p:cNvGrpSpPr/>
          <p:nvPr/>
        </p:nvGrpSpPr>
        <p:grpSpPr>
          <a:xfrm>
            <a:off x="-403800" y="434413"/>
            <a:ext cx="1680528" cy="4545953"/>
            <a:chOff x="-302850" y="325809"/>
            <a:chExt cx="1260396" cy="3409465"/>
          </a:xfrm>
        </p:grpSpPr>
        <p:sp>
          <p:nvSpPr>
            <p:cNvPr id="263" name="Google Shape;263;p9"/>
            <p:cNvSpPr/>
            <p:nvPr/>
          </p:nvSpPr>
          <p:spPr>
            <a:xfrm>
              <a:off x="2729" y="325809"/>
              <a:ext cx="895503" cy="791843"/>
            </a:xfrm>
            <a:custGeom>
              <a:avLst/>
              <a:gdLst/>
              <a:ahLst/>
              <a:cxnLst/>
              <a:rect l="l" t="t" r="r" b="b"/>
              <a:pathLst>
                <a:path w="23077" h="20407" extrusionOk="0">
                  <a:moveTo>
                    <a:pt x="11527" y="1"/>
                  </a:moveTo>
                  <a:cubicBezTo>
                    <a:pt x="5159" y="1"/>
                    <a:pt x="0" y="4566"/>
                    <a:pt x="0" y="10204"/>
                  </a:cubicBezTo>
                  <a:cubicBezTo>
                    <a:pt x="0" y="15842"/>
                    <a:pt x="5159" y="20407"/>
                    <a:pt x="11527" y="20407"/>
                  </a:cubicBezTo>
                  <a:cubicBezTo>
                    <a:pt x="17918" y="20407"/>
                    <a:pt x="23077" y="15842"/>
                    <a:pt x="23077" y="10204"/>
                  </a:cubicBezTo>
                  <a:cubicBezTo>
                    <a:pt x="23077" y="4566"/>
                    <a:pt x="17918" y="1"/>
                    <a:pt x="11527" y="1"/>
                  </a:cubicBezTo>
                  <a:close/>
                </a:path>
              </a:pathLst>
            </a:custGeom>
            <a:solidFill>
              <a:srgbClr val="08864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64" name="Google Shape;264;p9"/>
            <p:cNvSpPr/>
            <p:nvPr/>
          </p:nvSpPr>
          <p:spPr>
            <a:xfrm>
              <a:off x="534146" y="1231014"/>
              <a:ext cx="225884" cy="226762"/>
            </a:xfrm>
            <a:custGeom>
              <a:avLst/>
              <a:gdLst/>
              <a:ahLst/>
              <a:cxnLst/>
              <a:rect l="l" t="t" r="r" b="b"/>
              <a:pathLst>
                <a:path w="5821" h="5844" extrusionOk="0">
                  <a:moveTo>
                    <a:pt x="2922" y="0"/>
                  </a:moveTo>
                  <a:cubicBezTo>
                    <a:pt x="1301" y="0"/>
                    <a:pt x="0" y="1301"/>
                    <a:pt x="0" y="2922"/>
                  </a:cubicBezTo>
                  <a:cubicBezTo>
                    <a:pt x="0" y="4543"/>
                    <a:pt x="1301" y="5844"/>
                    <a:pt x="2922" y="5844"/>
                  </a:cubicBezTo>
                  <a:cubicBezTo>
                    <a:pt x="4520" y="5844"/>
                    <a:pt x="5821" y="4543"/>
                    <a:pt x="5821" y="2922"/>
                  </a:cubicBezTo>
                  <a:cubicBezTo>
                    <a:pt x="5821" y="1301"/>
                    <a:pt x="4520" y="0"/>
                    <a:pt x="2922" y="0"/>
                  </a:cubicBezTo>
                  <a:close/>
                </a:path>
              </a:pathLst>
            </a:custGeom>
            <a:solidFill>
              <a:srgbClr val="08864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65" name="Google Shape;265;p9"/>
            <p:cNvSpPr/>
            <p:nvPr/>
          </p:nvSpPr>
          <p:spPr>
            <a:xfrm>
              <a:off x="-302850" y="1565810"/>
              <a:ext cx="596122" cy="669615"/>
            </a:xfrm>
            <a:custGeom>
              <a:avLst/>
              <a:gdLst/>
              <a:ahLst/>
              <a:cxnLst/>
              <a:rect l="l" t="t" r="r" b="b"/>
              <a:pathLst>
                <a:path w="15362" h="17257" extrusionOk="0">
                  <a:moveTo>
                    <a:pt x="7670" y="0"/>
                  </a:moveTo>
                  <a:cubicBezTo>
                    <a:pt x="3447" y="0"/>
                    <a:pt x="0" y="3858"/>
                    <a:pt x="0" y="8628"/>
                  </a:cubicBezTo>
                  <a:cubicBezTo>
                    <a:pt x="0" y="13376"/>
                    <a:pt x="3447" y="17256"/>
                    <a:pt x="7670" y="17256"/>
                  </a:cubicBezTo>
                  <a:cubicBezTo>
                    <a:pt x="11915" y="17256"/>
                    <a:pt x="15362" y="13376"/>
                    <a:pt x="15362" y="8628"/>
                  </a:cubicBezTo>
                  <a:cubicBezTo>
                    <a:pt x="15362" y="3858"/>
                    <a:pt x="11915" y="0"/>
                    <a:pt x="7670" y="0"/>
                  </a:cubicBezTo>
                  <a:close/>
                </a:path>
              </a:pathLst>
            </a:custGeom>
            <a:solidFill>
              <a:srgbClr val="08864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66" name="Google Shape;266;p9"/>
            <p:cNvSpPr/>
            <p:nvPr/>
          </p:nvSpPr>
          <p:spPr>
            <a:xfrm>
              <a:off x="578421" y="2855362"/>
              <a:ext cx="379125" cy="383563"/>
            </a:xfrm>
            <a:custGeom>
              <a:avLst/>
              <a:gdLst/>
              <a:ahLst/>
              <a:cxnLst/>
              <a:rect l="l" t="t" r="r" b="b"/>
              <a:pathLst>
                <a:path w="9770" h="9885" extrusionOk="0">
                  <a:moveTo>
                    <a:pt x="4885" y="1"/>
                  </a:moveTo>
                  <a:cubicBezTo>
                    <a:pt x="2192" y="1"/>
                    <a:pt x="1" y="2215"/>
                    <a:pt x="1" y="4931"/>
                  </a:cubicBezTo>
                  <a:cubicBezTo>
                    <a:pt x="1" y="7670"/>
                    <a:pt x="2192" y="9884"/>
                    <a:pt x="4885" y="9884"/>
                  </a:cubicBezTo>
                  <a:cubicBezTo>
                    <a:pt x="7579" y="9884"/>
                    <a:pt x="9770" y="7670"/>
                    <a:pt x="9770" y="4931"/>
                  </a:cubicBezTo>
                  <a:cubicBezTo>
                    <a:pt x="9770" y="2215"/>
                    <a:pt x="7579" y="1"/>
                    <a:pt x="4885" y="1"/>
                  </a:cubicBezTo>
                  <a:close/>
                </a:path>
              </a:pathLst>
            </a:custGeom>
            <a:solidFill>
              <a:srgbClr val="08864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67" name="Google Shape;267;p9"/>
            <p:cNvSpPr/>
            <p:nvPr/>
          </p:nvSpPr>
          <p:spPr>
            <a:xfrm>
              <a:off x="415445" y="582222"/>
              <a:ext cx="30151" cy="3153052"/>
            </a:xfrm>
            <a:custGeom>
              <a:avLst/>
              <a:gdLst/>
              <a:ahLst/>
              <a:cxnLst/>
              <a:rect l="l" t="t" r="r" b="b"/>
              <a:pathLst>
                <a:path w="777" h="81259" extrusionOk="0">
                  <a:moveTo>
                    <a:pt x="389" y="1"/>
                  </a:moveTo>
                  <a:cubicBezTo>
                    <a:pt x="195" y="1"/>
                    <a:pt x="1" y="126"/>
                    <a:pt x="1" y="377"/>
                  </a:cubicBezTo>
                  <a:lnTo>
                    <a:pt x="1" y="19254"/>
                  </a:lnTo>
                  <a:lnTo>
                    <a:pt x="1" y="55866"/>
                  </a:lnTo>
                  <a:lnTo>
                    <a:pt x="1" y="80152"/>
                  </a:lnTo>
                  <a:lnTo>
                    <a:pt x="1" y="80882"/>
                  </a:lnTo>
                  <a:cubicBezTo>
                    <a:pt x="1" y="81133"/>
                    <a:pt x="195" y="81259"/>
                    <a:pt x="389" y="81259"/>
                  </a:cubicBezTo>
                  <a:cubicBezTo>
                    <a:pt x="583" y="81259"/>
                    <a:pt x="777" y="81133"/>
                    <a:pt x="777" y="80882"/>
                  </a:cubicBezTo>
                  <a:lnTo>
                    <a:pt x="777" y="62006"/>
                  </a:lnTo>
                  <a:lnTo>
                    <a:pt x="777" y="25394"/>
                  </a:lnTo>
                  <a:lnTo>
                    <a:pt x="777" y="1108"/>
                  </a:lnTo>
                  <a:lnTo>
                    <a:pt x="777" y="377"/>
                  </a:lnTo>
                  <a:cubicBezTo>
                    <a:pt x="777" y="126"/>
                    <a:pt x="583" y="1"/>
                    <a:pt x="389"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68" name="Google Shape;268;p9"/>
            <p:cNvSpPr/>
            <p:nvPr/>
          </p:nvSpPr>
          <p:spPr>
            <a:xfrm>
              <a:off x="410129" y="649158"/>
              <a:ext cx="203765" cy="278990"/>
            </a:xfrm>
            <a:custGeom>
              <a:avLst/>
              <a:gdLst/>
              <a:ahLst/>
              <a:cxnLst/>
              <a:rect l="l" t="t" r="r" b="b"/>
              <a:pathLst>
                <a:path w="5251" h="7190" extrusionOk="0">
                  <a:moveTo>
                    <a:pt x="4588" y="0"/>
                  </a:moveTo>
                  <a:cubicBezTo>
                    <a:pt x="4366" y="0"/>
                    <a:pt x="4123" y="190"/>
                    <a:pt x="4178" y="478"/>
                  </a:cubicBezTo>
                  <a:cubicBezTo>
                    <a:pt x="4497" y="2396"/>
                    <a:pt x="4360" y="4610"/>
                    <a:pt x="2603" y="5774"/>
                  </a:cubicBezTo>
                  <a:cubicBezTo>
                    <a:pt x="1987" y="6162"/>
                    <a:pt x="1211" y="6413"/>
                    <a:pt x="503" y="6436"/>
                  </a:cubicBezTo>
                  <a:cubicBezTo>
                    <a:pt x="1" y="6436"/>
                    <a:pt x="1" y="7189"/>
                    <a:pt x="503" y="7189"/>
                  </a:cubicBezTo>
                  <a:cubicBezTo>
                    <a:pt x="1485" y="7166"/>
                    <a:pt x="2512" y="6778"/>
                    <a:pt x="3288" y="6185"/>
                  </a:cubicBezTo>
                  <a:cubicBezTo>
                    <a:pt x="5137" y="4815"/>
                    <a:pt x="5251" y="2373"/>
                    <a:pt x="4908" y="273"/>
                  </a:cubicBezTo>
                  <a:cubicBezTo>
                    <a:pt x="4872" y="83"/>
                    <a:pt x="4735" y="0"/>
                    <a:pt x="4588"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69" name="Google Shape;269;p9"/>
            <p:cNvSpPr/>
            <p:nvPr/>
          </p:nvSpPr>
          <p:spPr>
            <a:xfrm>
              <a:off x="243622" y="804526"/>
              <a:ext cx="208616" cy="215470"/>
            </a:xfrm>
            <a:custGeom>
              <a:avLst/>
              <a:gdLst/>
              <a:ahLst/>
              <a:cxnLst/>
              <a:rect l="l" t="t" r="r" b="b"/>
              <a:pathLst>
                <a:path w="5376" h="5553" extrusionOk="0">
                  <a:moveTo>
                    <a:pt x="420" y="1"/>
                  </a:moveTo>
                  <a:cubicBezTo>
                    <a:pt x="229" y="1"/>
                    <a:pt x="35" y="126"/>
                    <a:pt x="24" y="378"/>
                  </a:cubicBezTo>
                  <a:cubicBezTo>
                    <a:pt x="1" y="2226"/>
                    <a:pt x="412" y="4326"/>
                    <a:pt x="2260" y="5194"/>
                  </a:cubicBezTo>
                  <a:cubicBezTo>
                    <a:pt x="2779" y="5431"/>
                    <a:pt x="3384" y="5552"/>
                    <a:pt x="3982" y="5552"/>
                  </a:cubicBezTo>
                  <a:cubicBezTo>
                    <a:pt x="4305" y="5552"/>
                    <a:pt x="4627" y="5517"/>
                    <a:pt x="4931" y="5445"/>
                  </a:cubicBezTo>
                  <a:cubicBezTo>
                    <a:pt x="5376" y="5339"/>
                    <a:pt x="5231" y="4702"/>
                    <a:pt x="4825" y="4702"/>
                  </a:cubicBezTo>
                  <a:cubicBezTo>
                    <a:pt x="4793" y="4702"/>
                    <a:pt x="4760" y="4706"/>
                    <a:pt x="4726" y="4714"/>
                  </a:cubicBezTo>
                  <a:cubicBezTo>
                    <a:pt x="4491" y="4768"/>
                    <a:pt x="4247" y="4794"/>
                    <a:pt x="4000" y="4794"/>
                  </a:cubicBezTo>
                  <a:cubicBezTo>
                    <a:pt x="3621" y="4794"/>
                    <a:pt x="3236" y="4734"/>
                    <a:pt x="2877" y="4623"/>
                  </a:cubicBezTo>
                  <a:cubicBezTo>
                    <a:pt x="1073" y="4075"/>
                    <a:pt x="754" y="1998"/>
                    <a:pt x="800" y="378"/>
                  </a:cubicBezTo>
                  <a:cubicBezTo>
                    <a:pt x="800" y="126"/>
                    <a:pt x="611" y="1"/>
                    <a:pt x="420"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70" name="Google Shape;270;p9"/>
            <p:cNvSpPr/>
            <p:nvPr/>
          </p:nvSpPr>
          <p:spPr>
            <a:xfrm>
              <a:off x="409159" y="1279053"/>
              <a:ext cx="292434" cy="389499"/>
            </a:xfrm>
            <a:custGeom>
              <a:avLst/>
              <a:gdLst/>
              <a:ahLst/>
              <a:cxnLst/>
              <a:rect l="l" t="t" r="r" b="b"/>
              <a:pathLst>
                <a:path w="7536" h="10038" extrusionOk="0">
                  <a:moveTo>
                    <a:pt x="7170" y="1"/>
                  </a:moveTo>
                  <a:cubicBezTo>
                    <a:pt x="6982" y="1"/>
                    <a:pt x="6782" y="120"/>
                    <a:pt x="6759" y="360"/>
                  </a:cubicBezTo>
                  <a:cubicBezTo>
                    <a:pt x="6348" y="4058"/>
                    <a:pt x="4134" y="8029"/>
                    <a:pt x="414" y="9285"/>
                  </a:cubicBezTo>
                  <a:cubicBezTo>
                    <a:pt x="1" y="9409"/>
                    <a:pt x="130" y="10037"/>
                    <a:pt x="496" y="10037"/>
                  </a:cubicBezTo>
                  <a:cubicBezTo>
                    <a:pt x="535" y="10037"/>
                    <a:pt x="576" y="10030"/>
                    <a:pt x="619" y="10015"/>
                  </a:cubicBezTo>
                  <a:cubicBezTo>
                    <a:pt x="4682" y="8646"/>
                    <a:pt x="7079" y="4400"/>
                    <a:pt x="7513" y="360"/>
                  </a:cubicBezTo>
                  <a:cubicBezTo>
                    <a:pt x="7535" y="120"/>
                    <a:pt x="7358" y="1"/>
                    <a:pt x="7170"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71" name="Google Shape;271;p9"/>
            <p:cNvSpPr/>
            <p:nvPr/>
          </p:nvSpPr>
          <p:spPr>
            <a:xfrm>
              <a:off x="589945" y="1302956"/>
              <a:ext cx="87699" cy="127427"/>
            </a:xfrm>
            <a:custGeom>
              <a:avLst/>
              <a:gdLst/>
              <a:ahLst/>
              <a:cxnLst/>
              <a:rect l="l" t="t" r="r" b="b"/>
              <a:pathLst>
                <a:path w="2260" h="3284" extrusionOk="0">
                  <a:moveTo>
                    <a:pt x="377" y="1"/>
                  </a:moveTo>
                  <a:cubicBezTo>
                    <a:pt x="189" y="1"/>
                    <a:pt x="0" y="121"/>
                    <a:pt x="0" y="360"/>
                  </a:cubicBezTo>
                  <a:cubicBezTo>
                    <a:pt x="0" y="1392"/>
                    <a:pt x="309" y="3284"/>
                    <a:pt x="1684" y="3284"/>
                  </a:cubicBezTo>
                  <a:cubicBezTo>
                    <a:pt x="1709" y="3284"/>
                    <a:pt x="1733" y="3283"/>
                    <a:pt x="1758" y="3282"/>
                  </a:cubicBezTo>
                  <a:cubicBezTo>
                    <a:pt x="2230" y="3237"/>
                    <a:pt x="2259" y="2505"/>
                    <a:pt x="1780" y="2505"/>
                  </a:cubicBezTo>
                  <a:cubicBezTo>
                    <a:pt x="1773" y="2505"/>
                    <a:pt x="1765" y="2506"/>
                    <a:pt x="1758" y="2506"/>
                  </a:cubicBezTo>
                  <a:lnTo>
                    <a:pt x="1689" y="2506"/>
                  </a:lnTo>
                  <a:cubicBezTo>
                    <a:pt x="1553" y="2483"/>
                    <a:pt x="1438" y="2437"/>
                    <a:pt x="1347" y="2369"/>
                  </a:cubicBezTo>
                  <a:cubicBezTo>
                    <a:pt x="776" y="1912"/>
                    <a:pt x="754" y="1022"/>
                    <a:pt x="754" y="360"/>
                  </a:cubicBezTo>
                  <a:cubicBezTo>
                    <a:pt x="754" y="121"/>
                    <a:pt x="565" y="1"/>
                    <a:pt x="377"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72" name="Google Shape;272;p9"/>
            <p:cNvSpPr/>
            <p:nvPr/>
          </p:nvSpPr>
          <p:spPr>
            <a:xfrm>
              <a:off x="-23851" y="1930600"/>
              <a:ext cx="473887" cy="537143"/>
            </a:xfrm>
            <a:custGeom>
              <a:avLst/>
              <a:gdLst/>
              <a:ahLst/>
              <a:cxnLst/>
              <a:rect l="l" t="t" r="r" b="b"/>
              <a:pathLst>
                <a:path w="12212" h="13843" extrusionOk="0">
                  <a:moveTo>
                    <a:pt x="362" y="0"/>
                  </a:moveTo>
                  <a:cubicBezTo>
                    <a:pt x="173" y="0"/>
                    <a:pt x="1" y="120"/>
                    <a:pt x="23" y="368"/>
                  </a:cubicBezTo>
                  <a:cubicBezTo>
                    <a:pt x="571" y="4956"/>
                    <a:pt x="2146" y="9818"/>
                    <a:pt x="6300" y="12375"/>
                  </a:cubicBezTo>
                  <a:cubicBezTo>
                    <a:pt x="7662" y="13208"/>
                    <a:pt x="9440" y="13842"/>
                    <a:pt x="11119" y="13842"/>
                  </a:cubicBezTo>
                  <a:cubicBezTo>
                    <a:pt x="11325" y="13842"/>
                    <a:pt x="11530" y="13833"/>
                    <a:pt x="11733" y="13813"/>
                  </a:cubicBezTo>
                  <a:cubicBezTo>
                    <a:pt x="12198" y="13768"/>
                    <a:pt x="12212" y="13057"/>
                    <a:pt x="11774" y="13057"/>
                  </a:cubicBezTo>
                  <a:cubicBezTo>
                    <a:pt x="11760" y="13057"/>
                    <a:pt x="11747" y="13058"/>
                    <a:pt x="11733" y="13059"/>
                  </a:cubicBezTo>
                  <a:cubicBezTo>
                    <a:pt x="11561" y="13074"/>
                    <a:pt x="11389" y="13081"/>
                    <a:pt x="11215" y="13081"/>
                  </a:cubicBezTo>
                  <a:cubicBezTo>
                    <a:pt x="9771" y="13081"/>
                    <a:pt x="8274" y="12591"/>
                    <a:pt x="7031" y="11918"/>
                  </a:cubicBezTo>
                  <a:cubicBezTo>
                    <a:pt x="2876" y="9658"/>
                    <a:pt x="1302" y="4751"/>
                    <a:pt x="799" y="368"/>
                  </a:cubicBezTo>
                  <a:cubicBezTo>
                    <a:pt x="765" y="126"/>
                    <a:pt x="555" y="0"/>
                    <a:pt x="362"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73" name="Google Shape;273;p9"/>
            <p:cNvSpPr/>
            <p:nvPr/>
          </p:nvSpPr>
          <p:spPr>
            <a:xfrm>
              <a:off x="410129" y="3018375"/>
              <a:ext cx="443037" cy="277205"/>
            </a:xfrm>
            <a:custGeom>
              <a:avLst/>
              <a:gdLst/>
              <a:ahLst/>
              <a:cxnLst/>
              <a:rect l="l" t="t" r="r" b="b"/>
              <a:pathLst>
                <a:path w="11417" h="7144" extrusionOk="0">
                  <a:moveTo>
                    <a:pt x="10914" y="0"/>
                  </a:moveTo>
                  <a:cubicBezTo>
                    <a:pt x="10802" y="0"/>
                    <a:pt x="10696" y="60"/>
                    <a:pt x="10637" y="205"/>
                  </a:cubicBezTo>
                  <a:cubicBezTo>
                    <a:pt x="8948" y="4108"/>
                    <a:pt x="4657" y="6345"/>
                    <a:pt x="503" y="6368"/>
                  </a:cubicBezTo>
                  <a:cubicBezTo>
                    <a:pt x="1" y="6391"/>
                    <a:pt x="1" y="7144"/>
                    <a:pt x="503" y="7144"/>
                  </a:cubicBezTo>
                  <a:cubicBezTo>
                    <a:pt x="4908" y="7098"/>
                    <a:pt x="9496" y="4725"/>
                    <a:pt x="11277" y="570"/>
                  </a:cubicBezTo>
                  <a:cubicBezTo>
                    <a:pt x="11417" y="275"/>
                    <a:pt x="11153" y="0"/>
                    <a:pt x="10914"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74" name="Google Shape;274;p9"/>
            <p:cNvSpPr/>
            <p:nvPr/>
          </p:nvSpPr>
          <p:spPr>
            <a:xfrm>
              <a:off x="687381" y="2992687"/>
              <a:ext cx="93016" cy="170071"/>
            </a:xfrm>
            <a:custGeom>
              <a:avLst/>
              <a:gdLst/>
              <a:ahLst/>
              <a:cxnLst/>
              <a:rect l="l" t="t" r="r" b="b"/>
              <a:pathLst>
                <a:path w="2397" h="4383" extrusionOk="0">
                  <a:moveTo>
                    <a:pt x="1021" y="1"/>
                  </a:moveTo>
                  <a:cubicBezTo>
                    <a:pt x="873" y="1"/>
                    <a:pt x="730" y="83"/>
                    <a:pt x="685" y="274"/>
                  </a:cubicBezTo>
                  <a:cubicBezTo>
                    <a:pt x="434" y="1369"/>
                    <a:pt x="0" y="4337"/>
                    <a:pt x="1918" y="4382"/>
                  </a:cubicBezTo>
                  <a:cubicBezTo>
                    <a:pt x="2397" y="4382"/>
                    <a:pt x="2397" y="3629"/>
                    <a:pt x="1918" y="3606"/>
                  </a:cubicBezTo>
                  <a:cubicBezTo>
                    <a:pt x="1872" y="3606"/>
                    <a:pt x="1621" y="3515"/>
                    <a:pt x="1484" y="3355"/>
                  </a:cubicBezTo>
                  <a:cubicBezTo>
                    <a:pt x="913" y="2602"/>
                    <a:pt x="1233" y="1301"/>
                    <a:pt x="1415" y="479"/>
                  </a:cubicBezTo>
                  <a:cubicBezTo>
                    <a:pt x="1484" y="190"/>
                    <a:pt x="1246" y="1"/>
                    <a:pt x="1021"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275" name="Google Shape;275;p9"/>
          <p:cNvSpPr txBox="1">
            <a:spLocks noGrp="1"/>
          </p:cNvSpPr>
          <p:nvPr>
            <p:ph type="title"/>
          </p:nvPr>
        </p:nvSpPr>
        <p:spPr>
          <a:xfrm>
            <a:off x="3189151" y="1671233"/>
            <a:ext cx="581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76" name="Google Shape;276;p9"/>
          <p:cNvSpPr txBox="1">
            <a:spLocks noGrp="1"/>
          </p:cNvSpPr>
          <p:nvPr>
            <p:ph type="subTitle" idx="1"/>
          </p:nvPr>
        </p:nvSpPr>
        <p:spPr>
          <a:xfrm>
            <a:off x="3189184" y="2932767"/>
            <a:ext cx="5813600" cy="154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77" name="Google Shape;277;p9"/>
          <p:cNvSpPr/>
          <p:nvPr/>
        </p:nvSpPr>
        <p:spPr>
          <a:xfrm>
            <a:off x="3466500" y="5512100"/>
            <a:ext cx="5669128" cy="1383192"/>
          </a:xfrm>
          <a:custGeom>
            <a:avLst/>
            <a:gdLst/>
            <a:ahLst/>
            <a:cxnLst/>
            <a:rect l="l" t="t" r="r" b="b"/>
            <a:pathLst>
              <a:path w="53390" h="26787" extrusionOk="0">
                <a:moveTo>
                  <a:pt x="26946" y="0"/>
                </a:moveTo>
                <a:cubicBezTo>
                  <a:pt x="25064" y="0"/>
                  <a:pt x="23103" y="202"/>
                  <a:pt x="21068" y="651"/>
                </a:cubicBezTo>
                <a:cubicBezTo>
                  <a:pt x="1530" y="4965"/>
                  <a:pt x="1" y="26010"/>
                  <a:pt x="1" y="26010"/>
                </a:cubicBezTo>
                <a:lnTo>
                  <a:pt x="53389" y="26786"/>
                </a:lnTo>
                <a:lnTo>
                  <a:pt x="53389" y="14872"/>
                </a:lnTo>
                <a:cubicBezTo>
                  <a:pt x="53389" y="14872"/>
                  <a:pt x="43115" y="0"/>
                  <a:pt x="2694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278" name="Google Shape;278;p9"/>
          <p:cNvGrpSpPr/>
          <p:nvPr/>
        </p:nvGrpSpPr>
        <p:grpSpPr>
          <a:xfrm>
            <a:off x="8137613" y="5211210"/>
            <a:ext cx="4069569" cy="1646807"/>
            <a:chOff x="6091830" y="3908407"/>
            <a:chExt cx="3052177" cy="1235105"/>
          </a:xfrm>
        </p:grpSpPr>
        <p:sp>
          <p:nvSpPr>
            <p:cNvPr id="279" name="Google Shape;279;p9"/>
            <p:cNvSpPr/>
            <p:nvPr/>
          </p:nvSpPr>
          <p:spPr>
            <a:xfrm>
              <a:off x="6091830" y="3908407"/>
              <a:ext cx="3052177" cy="1235105"/>
            </a:xfrm>
            <a:custGeom>
              <a:avLst/>
              <a:gdLst/>
              <a:ahLst/>
              <a:cxnLst/>
              <a:rect l="l" t="t" r="r" b="b"/>
              <a:pathLst>
                <a:path w="49189" h="19905" extrusionOk="0">
                  <a:moveTo>
                    <a:pt x="49189" y="1"/>
                  </a:moveTo>
                  <a:cubicBezTo>
                    <a:pt x="49189" y="1"/>
                    <a:pt x="22826" y="1"/>
                    <a:pt x="0" y="19904"/>
                  </a:cubicBezTo>
                  <a:lnTo>
                    <a:pt x="49189" y="19904"/>
                  </a:lnTo>
                  <a:lnTo>
                    <a:pt x="49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80" name="Google Shape;280;p9"/>
            <p:cNvSpPr/>
            <p:nvPr/>
          </p:nvSpPr>
          <p:spPr>
            <a:xfrm>
              <a:off x="6945878" y="4166160"/>
              <a:ext cx="2198121" cy="977350"/>
            </a:xfrm>
            <a:custGeom>
              <a:avLst/>
              <a:gdLst/>
              <a:ahLst/>
              <a:cxnLst/>
              <a:rect l="l" t="t" r="r" b="b"/>
              <a:pathLst>
                <a:path w="35425" h="15751" extrusionOk="0">
                  <a:moveTo>
                    <a:pt x="35425" y="1"/>
                  </a:moveTo>
                  <a:cubicBezTo>
                    <a:pt x="34649" y="1005"/>
                    <a:pt x="33325" y="2512"/>
                    <a:pt x="32092" y="2740"/>
                  </a:cubicBezTo>
                  <a:cubicBezTo>
                    <a:pt x="31966" y="2766"/>
                    <a:pt x="31839" y="2778"/>
                    <a:pt x="31712" y="2778"/>
                  </a:cubicBezTo>
                  <a:cubicBezTo>
                    <a:pt x="30282" y="2778"/>
                    <a:pt x="28782" y="1279"/>
                    <a:pt x="27145" y="1279"/>
                  </a:cubicBezTo>
                  <a:cubicBezTo>
                    <a:pt x="26741" y="1279"/>
                    <a:pt x="26329" y="1371"/>
                    <a:pt x="25907" y="1599"/>
                  </a:cubicBezTo>
                  <a:cubicBezTo>
                    <a:pt x="23624" y="2854"/>
                    <a:pt x="23738" y="4840"/>
                    <a:pt x="21159" y="6072"/>
                  </a:cubicBezTo>
                  <a:cubicBezTo>
                    <a:pt x="20775" y="6257"/>
                    <a:pt x="20411" y="6333"/>
                    <a:pt x="20059" y="6333"/>
                  </a:cubicBezTo>
                  <a:cubicBezTo>
                    <a:pt x="18439" y="6333"/>
                    <a:pt x="17087" y="4726"/>
                    <a:pt x="15378" y="4726"/>
                  </a:cubicBezTo>
                  <a:cubicBezTo>
                    <a:pt x="14983" y="4726"/>
                    <a:pt x="14569" y="4811"/>
                    <a:pt x="14129" y="5022"/>
                  </a:cubicBezTo>
                  <a:cubicBezTo>
                    <a:pt x="11367" y="6369"/>
                    <a:pt x="12029" y="9222"/>
                    <a:pt x="10043" y="10272"/>
                  </a:cubicBezTo>
                  <a:cubicBezTo>
                    <a:pt x="9620" y="10488"/>
                    <a:pt x="9156" y="10567"/>
                    <a:pt x="8668" y="10567"/>
                  </a:cubicBezTo>
                  <a:cubicBezTo>
                    <a:pt x="7370" y="10567"/>
                    <a:pt x="5909" y="10010"/>
                    <a:pt x="4636" y="10010"/>
                  </a:cubicBezTo>
                  <a:cubicBezTo>
                    <a:pt x="4117" y="10010"/>
                    <a:pt x="3629" y="10102"/>
                    <a:pt x="3196" y="10363"/>
                  </a:cubicBezTo>
                  <a:cubicBezTo>
                    <a:pt x="1552" y="11322"/>
                    <a:pt x="0" y="12943"/>
                    <a:pt x="548" y="15750"/>
                  </a:cubicBezTo>
                  <a:lnTo>
                    <a:pt x="35425" y="15750"/>
                  </a:lnTo>
                  <a:lnTo>
                    <a:pt x="354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281" name="Google Shape;281;p9"/>
          <p:cNvGrpSpPr/>
          <p:nvPr/>
        </p:nvGrpSpPr>
        <p:grpSpPr>
          <a:xfrm>
            <a:off x="-15171" y="4943067"/>
            <a:ext cx="5081812" cy="1952245"/>
            <a:chOff x="0" y="3707300"/>
            <a:chExt cx="3811359" cy="1464184"/>
          </a:xfrm>
        </p:grpSpPr>
        <p:sp>
          <p:nvSpPr>
            <p:cNvPr id="282" name="Google Shape;282;p9"/>
            <p:cNvSpPr/>
            <p:nvPr/>
          </p:nvSpPr>
          <p:spPr>
            <a:xfrm>
              <a:off x="0" y="3735275"/>
              <a:ext cx="3811359" cy="1436209"/>
            </a:xfrm>
            <a:custGeom>
              <a:avLst/>
              <a:gdLst/>
              <a:ahLst/>
              <a:cxnLst/>
              <a:rect l="l" t="t" r="r" b="b"/>
              <a:pathLst>
                <a:path w="61424" h="23146" extrusionOk="0">
                  <a:moveTo>
                    <a:pt x="7671" y="1"/>
                  </a:moveTo>
                  <a:cubicBezTo>
                    <a:pt x="5176" y="1"/>
                    <a:pt x="2618" y="138"/>
                    <a:pt x="1" y="434"/>
                  </a:cubicBezTo>
                  <a:lnTo>
                    <a:pt x="1" y="23145"/>
                  </a:lnTo>
                  <a:lnTo>
                    <a:pt x="56973" y="22803"/>
                  </a:lnTo>
                  <a:lnTo>
                    <a:pt x="61424" y="22780"/>
                  </a:lnTo>
                  <a:cubicBezTo>
                    <a:pt x="61424" y="22780"/>
                    <a:pt x="39804" y="1"/>
                    <a:pt x="7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83" name="Google Shape;283;p9"/>
            <p:cNvSpPr/>
            <p:nvPr/>
          </p:nvSpPr>
          <p:spPr>
            <a:xfrm>
              <a:off x="0" y="3707300"/>
              <a:ext cx="3811359" cy="1414988"/>
            </a:xfrm>
            <a:custGeom>
              <a:avLst/>
              <a:gdLst/>
              <a:ahLst/>
              <a:cxnLst/>
              <a:rect l="l" t="t" r="r" b="b"/>
              <a:pathLst>
                <a:path w="61424" h="22804" extrusionOk="0">
                  <a:moveTo>
                    <a:pt x="7671" y="1"/>
                  </a:moveTo>
                  <a:cubicBezTo>
                    <a:pt x="5176" y="1"/>
                    <a:pt x="2618" y="138"/>
                    <a:pt x="1" y="434"/>
                  </a:cubicBezTo>
                  <a:lnTo>
                    <a:pt x="1" y="4223"/>
                  </a:lnTo>
                  <a:cubicBezTo>
                    <a:pt x="1256" y="5616"/>
                    <a:pt x="3151" y="7168"/>
                    <a:pt x="5228" y="7168"/>
                  </a:cubicBezTo>
                  <a:cubicBezTo>
                    <a:pt x="8548" y="7168"/>
                    <a:pt x="8813" y="4500"/>
                    <a:pt x="10898" y="4500"/>
                  </a:cubicBezTo>
                  <a:cubicBezTo>
                    <a:pt x="11135" y="4500"/>
                    <a:pt x="11396" y="4534"/>
                    <a:pt x="11687" y="4611"/>
                  </a:cubicBezTo>
                  <a:cubicBezTo>
                    <a:pt x="14540" y="5365"/>
                    <a:pt x="12646" y="9085"/>
                    <a:pt x="15773" y="9085"/>
                  </a:cubicBezTo>
                  <a:cubicBezTo>
                    <a:pt x="18528" y="9085"/>
                    <a:pt x="19816" y="6833"/>
                    <a:pt x="21745" y="6833"/>
                  </a:cubicBezTo>
                  <a:cubicBezTo>
                    <a:pt x="22022" y="6833"/>
                    <a:pt x="22311" y="6879"/>
                    <a:pt x="22621" y="6985"/>
                  </a:cubicBezTo>
                  <a:cubicBezTo>
                    <a:pt x="25109" y="7853"/>
                    <a:pt x="24333" y="11550"/>
                    <a:pt x="26250" y="12121"/>
                  </a:cubicBezTo>
                  <a:cubicBezTo>
                    <a:pt x="26435" y="12177"/>
                    <a:pt x="26615" y="12202"/>
                    <a:pt x="26789" y="12202"/>
                  </a:cubicBezTo>
                  <a:cubicBezTo>
                    <a:pt x="28167" y="12202"/>
                    <a:pt x="29249" y="10654"/>
                    <a:pt x="30827" y="10654"/>
                  </a:cubicBezTo>
                  <a:cubicBezTo>
                    <a:pt x="31090" y="10654"/>
                    <a:pt x="31366" y="10697"/>
                    <a:pt x="31659" y="10797"/>
                  </a:cubicBezTo>
                  <a:cubicBezTo>
                    <a:pt x="33855" y="11521"/>
                    <a:pt x="34382" y="14716"/>
                    <a:pt x="37200" y="14716"/>
                  </a:cubicBezTo>
                  <a:cubicBezTo>
                    <a:pt x="37313" y="14716"/>
                    <a:pt x="37429" y="14711"/>
                    <a:pt x="37548" y="14700"/>
                  </a:cubicBezTo>
                  <a:cubicBezTo>
                    <a:pt x="39317" y="14533"/>
                    <a:pt x="40719" y="13920"/>
                    <a:pt x="41980" y="13920"/>
                  </a:cubicBezTo>
                  <a:cubicBezTo>
                    <a:pt x="42965" y="13920"/>
                    <a:pt x="43863" y="14294"/>
                    <a:pt x="44784" y="15545"/>
                  </a:cubicBezTo>
                  <a:cubicBezTo>
                    <a:pt x="46884" y="18398"/>
                    <a:pt x="46975" y="20498"/>
                    <a:pt x="49828" y="20772"/>
                  </a:cubicBezTo>
                  <a:cubicBezTo>
                    <a:pt x="52316" y="21023"/>
                    <a:pt x="55147" y="20543"/>
                    <a:pt x="56973" y="22803"/>
                  </a:cubicBezTo>
                  <a:lnTo>
                    <a:pt x="61424" y="22780"/>
                  </a:lnTo>
                  <a:cubicBezTo>
                    <a:pt x="61424" y="22780"/>
                    <a:pt x="39804" y="1"/>
                    <a:pt x="76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329925656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84"/>
        <p:cNvGrpSpPr/>
        <p:nvPr/>
      </p:nvGrpSpPr>
      <p:grpSpPr>
        <a:xfrm>
          <a:off x="0" y="0"/>
          <a:ext cx="0" cy="0"/>
          <a:chOff x="0" y="0"/>
          <a:chExt cx="0" cy="0"/>
        </a:xfrm>
      </p:grpSpPr>
      <p:grpSp>
        <p:nvGrpSpPr>
          <p:cNvPr id="285" name="Google Shape;285;p10"/>
          <p:cNvGrpSpPr/>
          <p:nvPr/>
        </p:nvGrpSpPr>
        <p:grpSpPr>
          <a:xfrm>
            <a:off x="0" y="4673036"/>
            <a:ext cx="12192000" cy="768387"/>
            <a:chOff x="0" y="4571577"/>
            <a:chExt cx="9144000" cy="576290"/>
          </a:xfrm>
        </p:grpSpPr>
        <p:sp>
          <p:nvSpPr>
            <p:cNvPr id="286" name="Google Shape;286;p10"/>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87" name="Google Shape;287;p10"/>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88" name="Google Shape;288;p10"/>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89" name="Google Shape;289;p10"/>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90" name="Google Shape;290;p10"/>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91" name="Google Shape;291;p10"/>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92" name="Google Shape;292;p10"/>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93" name="Google Shape;293;p10"/>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94" name="Google Shape;294;p10"/>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95" name="Google Shape;295;p10"/>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296" name="Google Shape;296;p10"/>
          <p:cNvGrpSpPr/>
          <p:nvPr/>
        </p:nvGrpSpPr>
        <p:grpSpPr>
          <a:xfrm>
            <a:off x="0" y="4766300"/>
            <a:ext cx="12192000" cy="1183117"/>
            <a:chOff x="0" y="4260525"/>
            <a:chExt cx="9144000" cy="887338"/>
          </a:xfrm>
        </p:grpSpPr>
        <p:sp>
          <p:nvSpPr>
            <p:cNvPr id="297" name="Google Shape;297;p10"/>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98" name="Google Shape;298;p10"/>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299" name="Google Shape;299;p10"/>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00" name="Google Shape;300;p10"/>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01" name="Google Shape;301;p10"/>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02" name="Google Shape;302;p10"/>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03" name="Google Shape;303;p10"/>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04" name="Google Shape;304;p10"/>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05" name="Google Shape;305;p10"/>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06" name="Google Shape;306;p10"/>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307" name="Google Shape;307;p10"/>
          <p:cNvSpPr/>
          <p:nvPr/>
        </p:nvSpPr>
        <p:spPr>
          <a:xfrm>
            <a:off x="-8332" y="5883033"/>
            <a:ext cx="12192000" cy="975200"/>
          </a:xfrm>
          <a:prstGeom prst="rect">
            <a:avLst/>
          </a:pr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08" name="Google Shape;308;p10"/>
          <p:cNvSpPr txBox="1">
            <a:spLocks noGrp="1"/>
          </p:cNvSpPr>
          <p:nvPr>
            <p:ph type="title"/>
          </p:nvPr>
        </p:nvSpPr>
        <p:spPr>
          <a:xfrm>
            <a:off x="960000" y="5428269"/>
            <a:ext cx="10272000" cy="84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343418147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9"/>
        <p:cNvGrpSpPr/>
        <p:nvPr/>
      </p:nvGrpSpPr>
      <p:grpSpPr>
        <a:xfrm>
          <a:off x="0" y="0"/>
          <a:ext cx="0" cy="0"/>
          <a:chOff x="0" y="0"/>
          <a:chExt cx="0" cy="0"/>
        </a:xfrm>
      </p:grpSpPr>
      <p:grpSp>
        <p:nvGrpSpPr>
          <p:cNvPr id="310" name="Google Shape;310;p11"/>
          <p:cNvGrpSpPr/>
          <p:nvPr/>
        </p:nvGrpSpPr>
        <p:grpSpPr>
          <a:xfrm>
            <a:off x="11030362" y="3092294"/>
            <a:ext cx="458415" cy="1579172"/>
            <a:chOff x="7968225" y="1691500"/>
            <a:chExt cx="190625" cy="656675"/>
          </a:xfrm>
        </p:grpSpPr>
        <p:sp>
          <p:nvSpPr>
            <p:cNvPr id="311" name="Google Shape;311;p11"/>
            <p:cNvSpPr/>
            <p:nvPr/>
          </p:nvSpPr>
          <p:spPr>
            <a:xfrm>
              <a:off x="7968225" y="1891800"/>
              <a:ext cx="103300" cy="205450"/>
            </a:xfrm>
            <a:custGeom>
              <a:avLst/>
              <a:gdLst/>
              <a:ahLst/>
              <a:cxnLst/>
              <a:rect l="l" t="t" r="r" b="b"/>
              <a:pathLst>
                <a:path w="4132" h="8218" extrusionOk="0">
                  <a:moveTo>
                    <a:pt x="799" y="0"/>
                  </a:moveTo>
                  <a:cubicBezTo>
                    <a:pt x="799" y="0"/>
                    <a:pt x="1" y="5159"/>
                    <a:pt x="3858" y="8217"/>
                  </a:cubicBezTo>
                  <a:cubicBezTo>
                    <a:pt x="3858" y="8217"/>
                    <a:pt x="4132" y="2488"/>
                    <a:pt x="79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12" name="Google Shape;312;p11"/>
            <p:cNvSpPr/>
            <p:nvPr/>
          </p:nvSpPr>
          <p:spPr>
            <a:xfrm>
              <a:off x="8057825" y="2039575"/>
              <a:ext cx="101025" cy="200325"/>
            </a:xfrm>
            <a:custGeom>
              <a:avLst/>
              <a:gdLst/>
              <a:ahLst/>
              <a:cxnLst/>
              <a:rect l="l" t="t" r="r" b="b"/>
              <a:pathLst>
                <a:path w="4041" h="8013" extrusionOk="0">
                  <a:moveTo>
                    <a:pt x="3264" y="1"/>
                  </a:moveTo>
                  <a:lnTo>
                    <a:pt x="3264" y="1"/>
                  </a:lnTo>
                  <a:cubicBezTo>
                    <a:pt x="0" y="2420"/>
                    <a:pt x="297" y="8013"/>
                    <a:pt x="297" y="8013"/>
                  </a:cubicBezTo>
                  <a:cubicBezTo>
                    <a:pt x="4040" y="5023"/>
                    <a:pt x="3264" y="1"/>
                    <a:pt x="32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13" name="Google Shape;313;p11"/>
            <p:cNvSpPr/>
            <p:nvPr/>
          </p:nvSpPr>
          <p:spPr>
            <a:xfrm>
              <a:off x="8055525" y="1847000"/>
              <a:ext cx="18875" cy="501175"/>
            </a:xfrm>
            <a:custGeom>
              <a:avLst/>
              <a:gdLst/>
              <a:ahLst/>
              <a:cxnLst/>
              <a:rect l="l" t="t" r="r" b="b"/>
              <a:pathLst>
                <a:path w="755" h="20047" extrusionOk="0">
                  <a:moveTo>
                    <a:pt x="377" y="0"/>
                  </a:moveTo>
                  <a:cubicBezTo>
                    <a:pt x="189" y="0"/>
                    <a:pt x="1" y="126"/>
                    <a:pt x="1" y="377"/>
                  </a:cubicBezTo>
                  <a:lnTo>
                    <a:pt x="1" y="19687"/>
                  </a:lnTo>
                  <a:cubicBezTo>
                    <a:pt x="1" y="19927"/>
                    <a:pt x="189" y="20047"/>
                    <a:pt x="377" y="20047"/>
                  </a:cubicBezTo>
                  <a:cubicBezTo>
                    <a:pt x="566" y="20047"/>
                    <a:pt x="754" y="19927"/>
                    <a:pt x="754" y="19687"/>
                  </a:cubicBezTo>
                  <a:lnTo>
                    <a:pt x="754" y="377"/>
                  </a:lnTo>
                  <a:cubicBezTo>
                    <a:pt x="754" y="126"/>
                    <a:pt x="566" y="0"/>
                    <a:pt x="3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14" name="Google Shape;314;p11"/>
            <p:cNvSpPr/>
            <p:nvPr/>
          </p:nvSpPr>
          <p:spPr>
            <a:xfrm>
              <a:off x="8004175" y="1691500"/>
              <a:ext cx="126600" cy="219450"/>
            </a:xfrm>
            <a:custGeom>
              <a:avLst/>
              <a:gdLst/>
              <a:ahLst/>
              <a:cxnLst/>
              <a:rect l="l" t="t" r="r" b="b"/>
              <a:pathLst>
                <a:path w="5064" h="8778" extrusionOk="0">
                  <a:moveTo>
                    <a:pt x="2864" y="0"/>
                  </a:moveTo>
                  <a:cubicBezTo>
                    <a:pt x="2213" y="0"/>
                    <a:pt x="2055" y="3493"/>
                    <a:pt x="2055" y="3493"/>
                  </a:cubicBezTo>
                  <a:cubicBezTo>
                    <a:pt x="2055" y="3493"/>
                    <a:pt x="1983" y="934"/>
                    <a:pt x="1285" y="934"/>
                  </a:cubicBezTo>
                  <a:cubicBezTo>
                    <a:pt x="1195" y="934"/>
                    <a:pt x="1094" y="977"/>
                    <a:pt x="982" y="1073"/>
                  </a:cubicBezTo>
                  <a:cubicBezTo>
                    <a:pt x="1" y="1918"/>
                    <a:pt x="92" y="7852"/>
                    <a:pt x="1827" y="8651"/>
                  </a:cubicBezTo>
                  <a:lnTo>
                    <a:pt x="1895" y="8674"/>
                  </a:lnTo>
                  <a:cubicBezTo>
                    <a:pt x="2090" y="8744"/>
                    <a:pt x="2272" y="8777"/>
                    <a:pt x="2443" y="8777"/>
                  </a:cubicBezTo>
                  <a:cubicBezTo>
                    <a:pt x="2770" y="8777"/>
                    <a:pt x="3055" y="8656"/>
                    <a:pt x="3310" y="8446"/>
                  </a:cubicBezTo>
                  <a:cubicBezTo>
                    <a:pt x="4178" y="7715"/>
                    <a:pt x="4634" y="6095"/>
                    <a:pt x="4794" y="5228"/>
                  </a:cubicBezTo>
                  <a:cubicBezTo>
                    <a:pt x="4993" y="4031"/>
                    <a:pt x="5064" y="791"/>
                    <a:pt x="4378" y="791"/>
                  </a:cubicBezTo>
                  <a:cubicBezTo>
                    <a:pt x="4358" y="791"/>
                    <a:pt x="4336" y="793"/>
                    <a:pt x="4315" y="799"/>
                  </a:cubicBezTo>
                  <a:cubicBezTo>
                    <a:pt x="3538" y="982"/>
                    <a:pt x="3287" y="3653"/>
                    <a:pt x="3287" y="3653"/>
                  </a:cubicBezTo>
                  <a:cubicBezTo>
                    <a:pt x="3287" y="3653"/>
                    <a:pt x="3538" y="23"/>
                    <a:pt x="2877" y="1"/>
                  </a:cubicBezTo>
                  <a:cubicBezTo>
                    <a:pt x="2872" y="0"/>
                    <a:pt x="2868" y="0"/>
                    <a:pt x="286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15" name="Google Shape;315;p11"/>
            <p:cNvSpPr/>
            <p:nvPr/>
          </p:nvSpPr>
          <p:spPr>
            <a:xfrm>
              <a:off x="8030425" y="1838200"/>
              <a:ext cx="65650" cy="72750"/>
            </a:xfrm>
            <a:custGeom>
              <a:avLst/>
              <a:gdLst/>
              <a:ahLst/>
              <a:cxnLst/>
              <a:rect l="l" t="t" r="r" b="b"/>
              <a:pathLst>
                <a:path w="2626" h="2910" extrusionOk="0">
                  <a:moveTo>
                    <a:pt x="2174" y="1"/>
                  </a:moveTo>
                  <a:cubicBezTo>
                    <a:pt x="1856" y="1"/>
                    <a:pt x="1461" y="478"/>
                    <a:pt x="1461" y="478"/>
                  </a:cubicBezTo>
                  <a:cubicBezTo>
                    <a:pt x="1461" y="478"/>
                    <a:pt x="1121" y="6"/>
                    <a:pt x="768" y="6"/>
                  </a:cubicBezTo>
                  <a:cubicBezTo>
                    <a:pt x="612" y="6"/>
                    <a:pt x="453" y="98"/>
                    <a:pt x="320" y="364"/>
                  </a:cubicBezTo>
                  <a:cubicBezTo>
                    <a:pt x="1" y="1026"/>
                    <a:pt x="480" y="2190"/>
                    <a:pt x="777" y="2783"/>
                  </a:cubicBezTo>
                  <a:lnTo>
                    <a:pt x="845" y="2806"/>
                  </a:lnTo>
                  <a:cubicBezTo>
                    <a:pt x="1040" y="2876"/>
                    <a:pt x="1222" y="2909"/>
                    <a:pt x="1393" y="2909"/>
                  </a:cubicBezTo>
                  <a:cubicBezTo>
                    <a:pt x="1720" y="2909"/>
                    <a:pt x="2005" y="2788"/>
                    <a:pt x="2260" y="2578"/>
                  </a:cubicBezTo>
                  <a:cubicBezTo>
                    <a:pt x="2443" y="2099"/>
                    <a:pt x="2625" y="1414"/>
                    <a:pt x="2557" y="661"/>
                  </a:cubicBezTo>
                  <a:cubicBezTo>
                    <a:pt x="2515" y="160"/>
                    <a:pt x="2357" y="1"/>
                    <a:pt x="217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316" name="Google Shape;316;p11"/>
          <p:cNvGrpSpPr/>
          <p:nvPr/>
        </p:nvGrpSpPr>
        <p:grpSpPr>
          <a:xfrm>
            <a:off x="0" y="3995199"/>
            <a:ext cx="12192000" cy="2852133"/>
            <a:chOff x="0" y="2996399"/>
            <a:chExt cx="9144000" cy="2139100"/>
          </a:xfrm>
        </p:grpSpPr>
        <p:sp>
          <p:nvSpPr>
            <p:cNvPr id="317" name="Google Shape;317;p11"/>
            <p:cNvSpPr/>
            <p:nvPr/>
          </p:nvSpPr>
          <p:spPr>
            <a:xfrm>
              <a:off x="0" y="3878199"/>
              <a:ext cx="9144000" cy="12573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318" name="Google Shape;318;p11"/>
            <p:cNvGrpSpPr/>
            <p:nvPr/>
          </p:nvGrpSpPr>
          <p:grpSpPr>
            <a:xfrm>
              <a:off x="0" y="2996399"/>
              <a:ext cx="9144000" cy="887338"/>
              <a:chOff x="0" y="4260525"/>
              <a:chExt cx="9144000" cy="887338"/>
            </a:xfrm>
          </p:grpSpPr>
          <p:sp>
            <p:nvSpPr>
              <p:cNvPr id="319" name="Google Shape;319;p11"/>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0" name="Google Shape;320;p11"/>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1" name="Google Shape;321;p11"/>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2" name="Google Shape;322;p11"/>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3" name="Google Shape;323;p11"/>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4" name="Google Shape;324;p11"/>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5" name="Google Shape;325;p11"/>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6" name="Google Shape;326;p11"/>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7" name="Google Shape;327;p11"/>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28" name="Google Shape;328;p11"/>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329" name="Google Shape;329;p11"/>
            <p:cNvGrpSpPr/>
            <p:nvPr/>
          </p:nvGrpSpPr>
          <p:grpSpPr>
            <a:xfrm>
              <a:off x="0" y="3148799"/>
              <a:ext cx="9144000" cy="887338"/>
              <a:chOff x="0" y="4260525"/>
              <a:chExt cx="9144000" cy="887338"/>
            </a:xfrm>
          </p:grpSpPr>
          <p:sp>
            <p:nvSpPr>
              <p:cNvPr id="330" name="Google Shape;330;p11"/>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31" name="Google Shape;331;p11"/>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32" name="Google Shape;332;p11"/>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33" name="Google Shape;333;p11"/>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34" name="Google Shape;334;p11"/>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35" name="Google Shape;335;p11"/>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36" name="Google Shape;336;p11"/>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37" name="Google Shape;337;p11"/>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38" name="Google Shape;338;p11"/>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39" name="Google Shape;339;p11"/>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grpSp>
        <p:nvGrpSpPr>
          <p:cNvPr id="340" name="Google Shape;340;p11"/>
          <p:cNvGrpSpPr/>
          <p:nvPr/>
        </p:nvGrpSpPr>
        <p:grpSpPr>
          <a:xfrm>
            <a:off x="11513115" y="2191480"/>
            <a:ext cx="552864" cy="2591181"/>
            <a:chOff x="8547425" y="1163775"/>
            <a:chExt cx="237975" cy="1115350"/>
          </a:xfrm>
        </p:grpSpPr>
        <p:sp>
          <p:nvSpPr>
            <p:cNvPr id="341" name="Google Shape;341;p11"/>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42" name="Google Shape;342;p11"/>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43" name="Google Shape;343;p11"/>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44" name="Google Shape;344;p11"/>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45" name="Google Shape;345;p11"/>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46" name="Google Shape;346;p11"/>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347" name="Google Shape;347;p11"/>
          <p:cNvGrpSpPr/>
          <p:nvPr/>
        </p:nvGrpSpPr>
        <p:grpSpPr>
          <a:xfrm>
            <a:off x="10334753" y="2624437"/>
            <a:ext cx="458403" cy="2148313"/>
            <a:chOff x="8547425" y="1163775"/>
            <a:chExt cx="237975" cy="1115350"/>
          </a:xfrm>
        </p:grpSpPr>
        <p:sp>
          <p:nvSpPr>
            <p:cNvPr id="348" name="Google Shape;348;p11"/>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49" name="Google Shape;349;p11"/>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50" name="Google Shape;350;p11"/>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51" name="Google Shape;351;p11"/>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52" name="Google Shape;352;p11"/>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53" name="Google Shape;353;p11"/>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354" name="Google Shape;354;p11"/>
          <p:cNvGrpSpPr/>
          <p:nvPr/>
        </p:nvGrpSpPr>
        <p:grpSpPr>
          <a:xfrm flipH="1">
            <a:off x="723990" y="3222394"/>
            <a:ext cx="458415" cy="1579172"/>
            <a:chOff x="7968225" y="1691500"/>
            <a:chExt cx="190625" cy="656675"/>
          </a:xfrm>
        </p:grpSpPr>
        <p:sp>
          <p:nvSpPr>
            <p:cNvPr id="355" name="Google Shape;355;p11"/>
            <p:cNvSpPr/>
            <p:nvPr/>
          </p:nvSpPr>
          <p:spPr>
            <a:xfrm>
              <a:off x="7968225" y="1891800"/>
              <a:ext cx="103300" cy="205450"/>
            </a:xfrm>
            <a:custGeom>
              <a:avLst/>
              <a:gdLst/>
              <a:ahLst/>
              <a:cxnLst/>
              <a:rect l="l" t="t" r="r" b="b"/>
              <a:pathLst>
                <a:path w="4132" h="8218" extrusionOk="0">
                  <a:moveTo>
                    <a:pt x="799" y="0"/>
                  </a:moveTo>
                  <a:cubicBezTo>
                    <a:pt x="799" y="0"/>
                    <a:pt x="1" y="5159"/>
                    <a:pt x="3858" y="8217"/>
                  </a:cubicBezTo>
                  <a:cubicBezTo>
                    <a:pt x="3858" y="8217"/>
                    <a:pt x="4132" y="2488"/>
                    <a:pt x="79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56" name="Google Shape;356;p11"/>
            <p:cNvSpPr/>
            <p:nvPr/>
          </p:nvSpPr>
          <p:spPr>
            <a:xfrm>
              <a:off x="8057825" y="2039575"/>
              <a:ext cx="101025" cy="200325"/>
            </a:xfrm>
            <a:custGeom>
              <a:avLst/>
              <a:gdLst/>
              <a:ahLst/>
              <a:cxnLst/>
              <a:rect l="l" t="t" r="r" b="b"/>
              <a:pathLst>
                <a:path w="4041" h="8013" extrusionOk="0">
                  <a:moveTo>
                    <a:pt x="3264" y="1"/>
                  </a:moveTo>
                  <a:lnTo>
                    <a:pt x="3264" y="1"/>
                  </a:lnTo>
                  <a:cubicBezTo>
                    <a:pt x="0" y="2420"/>
                    <a:pt x="297" y="8013"/>
                    <a:pt x="297" y="8013"/>
                  </a:cubicBezTo>
                  <a:cubicBezTo>
                    <a:pt x="4040" y="5023"/>
                    <a:pt x="3264" y="1"/>
                    <a:pt x="32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57" name="Google Shape;357;p11"/>
            <p:cNvSpPr/>
            <p:nvPr/>
          </p:nvSpPr>
          <p:spPr>
            <a:xfrm>
              <a:off x="8055525" y="1847000"/>
              <a:ext cx="18875" cy="501175"/>
            </a:xfrm>
            <a:custGeom>
              <a:avLst/>
              <a:gdLst/>
              <a:ahLst/>
              <a:cxnLst/>
              <a:rect l="l" t="t" r="r" b="b"/>
              <a:pathLst>
                <a:path w="755" h="20047" extrusionOk="0">
                  <a:moveTo>
                    <a:pt x="377" y="0"/>
                  </a:moveTo>
                  <a:cubicBezTo>
                    <a:pt x="189" y="0"/>
                    <a:pt x="1" y="126"/>
                    <a:pt x="1" y="377"/>
                  </a:cubicBezTo>
                  <a:lnTo>
                    <a:pt x="1" y="19687"/>
                  </a:lnTo>
                  <a:cubicBezTo>
                    <a:pt x="1" y="19927"/>
                    <a:pt x="189" y="20047"/>
                    <a:pt x="377" y="20047"/>
                  </a:cubicBezTo>
                  <a:cubicBezTo>
                    <a:pt x="566" y="20047"/>
                    <a:pt x="754" y="19927"/>
                    <a:pt x="754" y="19687"/>
                  </a:cubicBezTo>
                  <a:lnTo>
                    <a:pt x="754" y="377"/>
                  </a:lnTo>
                  <a:cubicBezTo>
                    <a:pt x="754" y="126"/>
                    <a:pt x="566" y="0"/>
                    <a:pt x="3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58" name="Google Shape;358;p11"/>
            <p:cNvSpPr/>
            <p:nvPr/>
          </p:nvSpPr>
          <p:spPr>
            <a:xfrm>
              <a:off x="8004175" y="1691500"/>
              <a:ext cx="126600" cy="219450"/>
            </a:xfrm>
            <a:custGeom>
              <a:avLst/>
              <a:gdLst/>
              <a:ahLst/>
              <a:cxnLst/>
              <a:rect l="l" t="t" r="r" b="b"/>
              <a:pathLst>
                <a:path w="5064" h="8778" extrusionOk="0">
                  <a:moveTo>
                    <a:pt x="2864" y="0"/>
                  </a:moveTo>
                  <a:cubicBezTo>
                    <a:pt x="2213" y="0"/>
                    <a:pt x="2055" y="3493"/>
                    <a:pt x="2055" y="3493"/>
                  </a:cubicBezTo>
                  <a:cubicBezTo>
                    <a:pt x="2055" y="3493"/>
                    <a:pt x="1983" y="934"/>
                    <a:pt x="1285" y="934"/>
                  </a:cubicBezTo>
                  <a:cubicBezTo>
                    <a:pt x="1195" y="934"/>
                    <a:pt x="1094" y="977"/>
                    <a:pt x="982" y="1073"/>
                  </a:cubicBezTo>
                  <a:cubicBezTo>
                    <a:pt x="1" y="1918"/>
                    <a:pt x="92" y="7852"/>
                    <a:pt x="1827" y="8651"/>
                  </a:cubicBezTo>
                  <a:lnTo>
                    <a:pt x="1895" y="8674"/>
                  </a:lnTo>
                  <a:cubicBezTo>
                    <a:pt x="2090" y="8744"/>
                    <a:pt x="2272" y="8777"/>
                    <a:pt x="2443" y="8777"/>
                  </a:cubicBezTo>
                  <a:cubicBezTo>
                    <a:pt x="2770" y="8777"/>
                    <a:pt x="3055" y="8656"/>
                    <a:pt x="3310" y="8446"/>
                  </a:cubicBezTo>
                  <a:cubicBezTo>
                    <a:pt x="4178" y="7715"/>
                    <a:pt x="4634" y="6095"/>
                    <a:pt x="4794" y="5228"/>
                  </a:cubicBezTo>
                  <a:cubicBezTo>
                    <a:pt x="4993" y="4031"/>
                    <a:pt x="5064" y="791"/>
                    <a:pt x="4378" y="791"/>
                  </a:cubicBezTo>
                  <a:cubicBezTo>
                    <a:pt x="4358" y="791"/>
                    <a:pt x="4336" y="793"/>
                    <a:pt x="4315" y="799"/>
                  </a:cubicBezTo>
                  <a:cubicBezTo>
                    <a:pt x="3538" y="982"/>
                    <a:pt x="3287" y="3653"/>
                    <a:pt x="3287" y="3653"/>
                  </a:cubicBezTo>
                  <a:cubicBezTo>
                    <a:pt x="3287" y="3653"/>
                    <a:pt x="3538" y="23"/>
                    <a:pt x="2877" y="1"/>
                  </a:cubicBezTo>
                  <a:cubicBezTo>
                    <a:pt x="2872" y="0"/>
                    <a:pt x="2868" y="0"/>
                    <a:pt x="286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59" name="Google Shape;359;p11"/>
            <p:cNvSpPr/>
            <p:nvPr/>
          </p:nvSpPr>
          <p:spPr>
            <a:xfrm>
              <a:off x="8030425" y="1838200"/>
              <a:ext cx="65650" cy="72750"/>
            </a:xfrm>
            <a:custGeom>
              <a:avLst/>
              <a:gdLst/>
              <a:ahLst/>
              <a:cxnLst/>
              <a:rect l="l" t="t" r="r" b="b"/>
              <a:pathLst>
                <a:path w="2626" h="2910" extrusionOk="0">
                  <a:moveTo>
                    <a:pt x="2174" y="1"/>
                  </a:moveTo>
                  <a:cubicBezTo>
                    <a:pt x="1856" y="1"/>
                    <a:pt x="1461" y="478"/>
                    <a:pt x="1461" y="478"/>
                  </a:cubicBezTo>
                  <a:cubicBezTo>
                    <a:pt x="1461" y="478"/>
                    <a:pt x="1121" y="6"/>
                    <a:pt x="768" y="6"/>
                  </a:cubicBezTo>
                  <a:cubicBezTo>
                    <a:pt x="612" y="6"/>
                    <a:pt x="453" y="98"/>
                    <a:pt x="320" y="364"/>
                  </a:cubicBezTo>
                  <a:cubicBezTo>
                    <a:pt x="1" y="1026"/>
                    <a:pt x="480" y="2190"/>
                    <a:pt x="777" y="2783"/>
                  </a:cubicBezTo>
                  <a:lnTo>
                    <a:pt x="845" y="2806"/>
                  </a:lnTo>
                  <a:cubicBezTo>
                    <a:pt x="1040" y="2876"/>
                    <a:pt x="1222" y="2909"/>
                    <a:pt x="1393" y="2909"/>
                  </a:cubicBezTo>
                  <a:cubicBezTo>
                    <a:pt x="1720" y="2909"/>
                    <a:pt x="2005" y="2788"/>
                    <a:pt x="2260" y="2578"/>
                  </a:cubicBezTo>
                  <a:cubicBezTo>
                    <a:pt x="2443" y="2099"/>
                    <a:pt x="2625" y="1414"/>
                    <a:pt x="2557" y="661"/>
                  </a:cubicBezTo>
                  <a:cubicBezTo>
                    <a:pt x="2515" y="160"/>
                    <a:pt x="2357" y="1"/>
                    <a:pt x="217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360" name="Google Shape;360;p11"/>
          <p:cNvGrpSpPr/>
          <p:nvPr/>
        </p:nvGrpSpPr>
        <p:grpSpPr>
          <a:xfrm flipH="1">
            <a:off x="146787" y="2321580"/>
            <a:ext cx="552864" cy="2591181"/>
            <a:chOff x="8547425" y="1163775"/>
            <a:chExt cx="237975" cy="1115350"/>
          </a:xfrm>
        </p:grpSpPr>
        <p:sp>
          <p:nvSpPr>
            <p:cNvPr id="361" name="Google Shape;361;p11"/>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62" name="Google Shape;362;p11"/>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63" name="Google Shape;363;p11"/>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64" name="Google Shape;364;p11"/>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65" name="Google Shape;365;p11"/>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66" name="Google Shape;366;p11"/>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367" name="Google Shape;367;p11"/>
          <p:cNvGrpSpPr/>
          <p:nvPr/>
        </p:nvGrpSpPr>
        <p:grpSpPr>
          <a:xfrm flipH="1">
            <a:off x="1419608" y="2754537"/>
            <a:ext cx="458403" cy="2148313"/>
            <a:chOff x="8547425" y="1163775"/>
            <a:chExt cx="237975" cy="1115350"/>
          </a:xfrm>
        </p:grpSpPr>
        <p:sp>
          <p:nvSpPr>
            <p:cNvPr id="368" name="Google Shape;368;p11"/>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69" name="Google Shape;369;p11"/>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70" name="Google Shape;370;p11"/>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71" name="Google Shape;371;p11"/>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72" name="Google Shape;372;p11"/>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73" name="Google Shape;373;p11"/>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374" name="Google Shape;374;p11"/>
          <p:cNvSpPr/>
          <p:nvPr/>
        </p:nvSpPr>
        <p:spPr>
          <a:xfrm>
            <a:off x="-343099" y="771257"/>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75" name="Google Shape;375;p11"/>
          <p:cNvSpPr/>
          <p:nvPr/>
        </p:nvSpPr>
        <p:spPr>
          <a:xfrm>
            <a:off x="11081057" y="720000"/>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76" name="Google Shape;376;p11"/>
          <p:cNvSpPr/>
          <p:nvPr/>
        </p:nvSpPr>
        <p:spPr>
          <a:xfrm>
            <a:off x="4333301" y="-123343"/>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77" name="Google Shape;377;p11"/>
          <p:cNvSpPr txBox="1">
            <a:spLocks noGrp="1"/>
          </p:cNvSpPr>
          <p:nvPr>
            <p:ph type="title" hasCustomPrompt="1"/>
          </p:nvPr>
        </p:nvSpPr>
        <p:spPr>
          <a:xfrm>
            <a:off x="1857233" y="1191067"/>
            <a:ext cx="8477600" cy="30112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9866">
                <a:solidFill>
                  <a:srgbClr val="101122"/>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378" name="Google Shape;378;p11"/>
          <p:cNvSpPr txBox="1">
            <a:spLocks noGrp="1"/>
          </p:cNvSpPr>
          <p:nvPr>
            <p:ph type="subTitle" idx="1"/>
          </p:nvPr>
        </p:nvSpPr>
        <p:spPr>
          <a:xfrm>
            <a:off x="1712000" y="5471132"/>
            <a:ext cx="8768000" cy="6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5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198089425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79"/>
        <p:cNvGrpSpPr/>
        <p:nvPr/>
      </p:nvGrpSpPr>
      <p:grpSpPr>
        <a:xfrm>
          <a:off x="0" y="0"/>
          <a:ext cx="0" cy="0"/>
          <a:chOff x="0" y="0"/>
          <a:chExt cx="0" cy="0"/>
        </a:xfrm>
      </p:grpSpPr>
    </p:spTree>
    <p:extLst>
      <p:ext uri="{BB962C8B-B14F-4D97-AF65-F5344CB8AC3E}">
        <p14:creationId xmlns:p14="http://schemas.microsoft.com/office/powerpoint/2010/main" val="145114311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80"/>
        <p:cNvGrpSpPr/>
        <p:nvPr/>
      </p:nvGrpSpPr>
      <p:grpSpPr>
        <a:xfrm>
          <a:off x="0" y="0"/>
          <a:ext cx="0" cy="0"/>
          <a:chOff x="0" y="0"/>
          <a:chExt cx="0" cy="0"/>
        </a:xfrm>
      </p:grpSpPr>
      <p:sp>
        <p:nvSpPr>
          <p:cNvPr id="381" name="Google Shape;381;p13"/>
          <p:cNvSpPr txBox="1">
            <a:spLocks noGrp="1"/>
          </p:cNvSpPr>
          <p:nvPr>
            <p:ph type="title"/>
          </p:nvPr>
        </p:nvSpPr>
        <p:spPr>
          <a:xfrm>
            <a:off x="2324467" y="2081800"/>
            <a:ext cx="35288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82" name="Google Shape;382;p13"/>
          <p:cNvSpPr txBox="1">
            <a:spLocks noGrp="1"/>
          </p:cNvSpPr>
          <p:nvPr>
            <p:ph type="subTitle" idx="1"/>
          </p:nvPr>
        </p:nvSpPr>
        <p:spPr>
          <a:xfrm>
            <a:off x="2324451" y="2584833"/>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83" name="Google Shape;383;p13"/>
          <p:cNvSpPr txBox="1">
            <a:spLocks noGrp="1"/>
          </p:cNvSpPr>
          <p:nvPr>
            <p:ph type="title" idx="2"/>
          </p:nvPr>
        </p:nvSpPr>
        <p:spPr>
          <a:xfrm>
            <a:off x="7352067" y="2081800"/>
            <a:ext cx="35288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84" name="Google Shape;384;p13"/>
          <p:cNvSpPr txBox="1">
            <a:spLocks noGrp="1"/>
          </p:cNvSpPr>
          <p:nvPr>
            <p:ph type="subTitle" idx="3"/>
          </p:nvPr>
        </p:nvSpPr>
        <p:spPr>
          <a:xfrm>
            <a:off x="7352076" y="2584833"/>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85" name="Google Shape;385;p13"/>
          <p:cNvSpPr txBox="1">
            <a:spLocks noGrp="1"/>
          </p:cNvSpPr>
          <p:nvPr>
            <p:ph type="title" idx="4"/>
          </p:nvPr>
        </p:nvSpPr>
        <p:spPr>
          <a:xfrm>
            <a:off x="2324467" y="4094600"/>
            <a:ext cx="35288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86" name="Google Shape;386;p13"/>
          <p:cNvSpPr txBox="1">
            <a:spLocks noGrp="1"/>
          </p:cNvSpPr>
          <p:nvPr>
            <p:ph type="subTitle" idx="5"/>
          </p:nvPr>
        </p:nvSpPr>
        <p:spPr>
          <a:xfrm>
            <a:off x="2324451" y="4597633"/>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87" name="Google Shape;387;p13"/>
          <p:cNvSpPr txBox="1">
            <a:spLocks noGrp="1"/>
          </p:cNvSpPr>
          <p:nvPr>
            <p:ph type="title" idx="6"/>
          </p:nvPr>
        </p:nvSpPr>
        <p:spPr>
          <a:xfrm>
            <a:off x="7352067" y="4094600"/>
            <a:ext cx="35288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9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88" name="Google Shape;388;p13"/>
          <p:cNvSpPr txBox="1">
            <a:spLocks noGrp="1"/>
          </p:cNvSpPr>
          <p:nvPr>
            <p:ph type="subTitle" idx="7"/>
          </p:nvPr>
        </p:nvSpPr>
        <p:spPr>
          <a:xfrm>
            <a:off x="7352076" y="4597633"/>
            <a:ext cx="3074000" cy="64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89" name="Google Shape;389;p13"/>
          <p:cNvSpPr txBox="1">
            <a:spLocks noGrp="1"/>
          </p:cNvSpPr>
          <p:nvPr>
            <p:ph type="title" idx="8" hasCustomPrompt="1"/>
          </p:nvPr>
        </p:nvSpPr>
        <p:spPr>
          <a:xfrm>
            <a:off x="1165633" y="2259800"/>
            <a:ext cx="1062000" cy="7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rgbClr val="10112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390" name="Google Shape;390;p13"/>
          <p:cNvSpPr txBox="1">
            <a:spLocks noGrp="1"/>
          </p:cNvSpPr>
          <p:nvPr>
            <p:ph type="title" idx="9" hasCustomPrompt="1"/>
          </p:nvPr>
        </p:nvSpPr>
        <p:spPr>
          <a:xfrm>
            <a:off x="6117000" y="2259800"/>
            <a:ext cx="1062000" cy="7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rgbClr val="10112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391" name="Google Shape;391;p13"/>
          <p:cNvSpPr txBox="1">
            <a:spLocks noGrp="1"/>
          </p:cNvSpPr>
          <p:nvPr>
            <p:ph type="title" idx="13" hasCustomPrompt="1"/>
          </p:nvPr>
        </p:nvSpPr>
        <p:spPr>
          <a:xfrm>
            <a:off x="1165633" y="4281833"/>
            <a:ext cx="1062000" cy="7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rgbClr val="10112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392" name="Google Shape;392;p13"/>
          <p:cNvSpPr txBox="1">
            <a:spLocks noGrp="1"/>
          </p:cNvSpPr>
          <p:nvPr>
            <p:ph type="title" idx="14" hasCustomPrompt="1"/>
          </p:nvPr>
        </p:nvSpPr>
        <p:spPr>
          <a:xfrm>
            <a:off x="6117000" y="4281833"/>
            <a:ext cx="1062000" cy="7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rgbClr val="10112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sp>
        <p:nvSpPr>
          <p:cNvPr id="393" name="Google Shape;393;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94" name="Google Shape;394;p13"/>
          <p:cNvGrpSpPr/>
          <p:nvPr/>
        </p:nvGrpSpPr>
        <p:grpSpPr>
          <a:xfrm>
            <a:off x="0" y="5680701"/>
            <a:ext cx="12192000" cy="1183124"/>
            <a:chOff x="0" y="4260525"/>
            <a:chExt cx="9144000" cy="887343"/>
          </a:xfrm>
        </p:grpSpPr>
        <p:grpSp>
          <p:nvGrpSpPr>
            <p:cNvPr id="395" name="Google Shape;395;p13"/>
            <p:cNvGrpSpPr/>
            <p:nvPr/>
          </p:nvGrpSpPr>
          <p:grpSpPr>
            <a:xfrm>
              <a:off x="0" y="4260525"/>
              <a:ext cx="9144000" cy="887338"/>
              <a:chOff x="0" y="4260525"/>
              <a:chExt cx="9144000" cy="887338"/>
            </a:xfrm>
          </p:grpSpPr>
          <p:sp>
            <p:nvSpPr>
              <p:cNvPr id="396" name="Google Shape;396;p13"/>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97" name="Google Shape;397;p13"/>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98" name="Google Shape;398;p13"/>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399" name="Google Shape;399;p13"/>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00" name="Google Shape;400;p13"/>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01" name="Google Shape;401;p13"/>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02" name="Google Shape;402;p13"/>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03" name="Google Shape;403;p13"/>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04" name="Google Shape;404;p13"/>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05" name="Google Shape;405;p13"/>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406" name="Google Shape;406;p13"/>
            <p:cNvGrpSpPr/>
            <p:nvPr/>
          </p:nvGrpSpPr>
          <p:grpSpPr>
            <a:xfrm>
              <a:off x="0" y="4571577"/>
              <a:ext cx="9144000" cy="576290"/>
              <a:chOff x="0" y="4571577"/>
              <a:chExt cx="9144000" cy="576290"/>
            </a:xfrm>
          </p:grpSpPr>
          <p:sp>
            <p:nvSpPr>
              <p:cNvPr id="407" name="Google Shape;407;p13"/>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08" name="Google Shape;408;p13"/>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09" name="Google Shape;409;p13"/>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0" name="Google Shape;410;p13"/>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1" name="Google Shape;411;p13"/>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2" name="Google Shape;412;p13"/>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3" name="Google Shape;413;p13"/>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4" name="Google Shape;414;p13"/>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5" name="Google Shape;415;p13"/>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6" name="Google Shape;416;p13"/>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sp>
        <p:nvSpPr>
          <p:cNvPr id="417" name="Google Shape;417;p13"/>
          <p:cNvSpPr/>
          <p:nvPr/>
        </p:nvSpPr>
        <p:spPr>
          <a:xfrm flipH="1">
            <a:off x="161498" y="1063039"/>
            <a:ext cx="1094077" cy="346253"/>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8" name="Google Shape;418;p13"/>
          <p:cNvSpPr/>
          <p:nvPr/>
        </p:nvSpPr>
        <p:spPr>
          <a:xfrm flipH="1">
            <a:off x="896056" y="126818"/>
            <a:ext cx="1472685" cy="6135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19" name="Google Shape;419;p13"/>
          <p:cNvSpPr/>
          <p:nvPr/>
        </p:nvSpPr>
        <p:spPr>
          <a:xfrm>
            <a:off x="9115902" y="214128"/>
            <a:ext cx="1395049" cy="438981"/>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20" name="Google Shape;420;p13"/>
          <p:cNvSpPr/>
          <p:nvPr/>
        </p:nvSpPr>
        <p:spPr>
          <a:xfrm>
            <a:off x="10426063" y="846467"/>
            <a:ext cx="1843805" cy="671784"/>
          </a:xfrm>
          <a:custGeom>
            <a:avLst/>
            <a:gdLst/>
            <a:ahLst/>
            <a:cxnLst/>
            <a:rect l="l" t="t" r="r" b="b"/>
            <a:pathLst>
              <a:path w="35340" h="12876" extrusionOk="0">
                <a:moveTo>
                  <a:pt x="22643" y="1"/>
                </a:moveTo>
                <a:cubicBezTo>
                  <a:pt x="18871" y="1"/>
                  <a:pt x="16993" y="4655"/>
                  <a:pt x="16993" y="4655"/>
                </a:cubicBezTo>
                <a:cubicBezTo>
                  <a:pt x="16993" y="4655"/>
                  <a:pt x="16103" y="1985"/>
                  <a:pt x="13153" y="1985"/>
                </a:cubicBezTo>
                <a:cubicBezTo>
                  <a:pt x="12603" y="1985"/>
                  <a:pt x="11980" y="2078"/>
                  <a:pt x="11279" y="2299"/>
                </a:cubicBezTo>
                <a:cubicBezTo>
                  <a:pt x="6817" y="3702"/>
                  <a:pt x="8071" y="8564"/>
                  <a:pt x="8071" y="8564"/>
                </a:cubicBezTo>
                <a:cubicBezTo>
                  <a:pt x="8071" y="8564"/>
                  <a:pt x="6582" y="7635"/>
                  <a:pt x="4846" y="7635"/>
                </a:cubicBezTo>
                <a:cubicBezTo>
                  <a:pt x="3022" y="7635"/>
                  <a:pt x="925" y="8662"/>
                  <a:pt x="0" y="12875"/>
                </a:cubicBezTo>
                <a:lnTo>
                  <a:pt x="33685" y="12875"/>
                </a:lnTo>
                <a:cubicBezTo>
                  <a:pt x="33685" y="12875"/>
                  <a:pt x="35339" y="6415"/>
                  <a:pt x="31053" y="6415"/>
                </a:cubicBezTo>
                <a:cubicBezTo>
                  <a:pt x="30504" y="6415"/>
                  <a:pt x="29858" y="6521"/>
                  <a:pt x="29098" y="6760"/>
                </a:cubicBezTo>
                <a:cubicBezTo>
                  <a:pt x="29098" y="6760"/>
                  <a:pt x="28823" y="1597"/>
                  <a:pt x="24086" y="218"/>
                </a:cubicBezTo>
                <a:cubicBezTo>
                  <a:pt x="23578" y="68"/>
                  <a:pt x="23097" y="1"/>
                  <a:pt x="2264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111654691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21"/>
        <p:cNvGrpSpPr/>
        <p:nvPr/>
      </p:nvGrpSpPr>
      <p:grpSpPr>
        <a:xfrm>
          <a:off x="0" y="0"/>
          <a:ext cx="0" cy="0"/>
          <a:chOff x="0" y="0"/>
          <a:chExt cx="0" cy="0"/>
        </a:xfrm>
      </p:grpSpPr>
      <p:grpSp>
        <p:nvGrpSpPr>
          <p:cNvPr id="422" name="Google Shape;422;p14"/>
          <p:cNvGrpSpPr/>
          <p:nvPr/>
        </p:nvGrpSpPr>
        <p:grpSpPr>
          <a:xfrm>
            <a:off x="-29203" y="5191634"/>
            <a:ext cx="12265372" cy="1690876"/>
            <a:chOff x="-21903" y="3893725"/>
            <a:chExt cx="9199029" cy="1268157"/>
          </a:xfrm>
        </p:grpSpPr>
        <p:sp>
          <p:nvSpPr>
            <p:cNvPr id="423" name="Google Shape;423;p14"/>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24" name="Google Shape;424;p14"/>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25" name="Google Shape;425;p14"/>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426" name="Google Shape;426;p14"/>
          <p:cNvGrpSpPr/>
          <p:nvPr/>
        </p:nvGrpSpPr>
        <p:grpSpPr>
          <a:xfrm>
            <a:off x="-29066" y="5567708"/>
            <a:ext cx="12265679" cy="1314793"/>
            <a:chOff x="-12" y="4175800"/>
            <a:chExt cx="9177233" cy="986095"/>
          </a:xfrm>
        </p:grpSpPr>
        <p:sp>
          <p:nvSpPr>
            <p:cNvPr id="427" name="Google Shape;427;p14"/>
            <p:cNvSpPr/>
            <p:nvPr/>
          </p:nvSpPr>
          <p:spPr>
            <a:xfrm>
              <a:off x="5160062" y="4175800"/>
              <a:ext cx="4017159" cy="986033"/>
            </a:xfrm>
            <a:custGeom>
              <a:avLst/>
              <a:gdLst/>
              <a:ahLst/>
              <a:cxnLst/>
              <a:rect l="l" t="t" r="r" b="b"/>
              <a:pathLst>
                <a:path w="92834" h="20318" extrusionOk="0">
                  <a:moveTo>
                    <a:pt x="82184" y="1"/>
                  </a:moveTo>
                  <a:cubicBezTo>
                    <a:pt x="81770" y="1"/>
                    <a:pt x="81319" y="52"/>
                    <a:pt x="80828" y="167"/>
                  </a:cubicBezTo>
                  <a:cubicBezTo>
                    <a:pt x="76342" y="1195"/>
                    <a:pt x="75089" y="11220"/>
                    <a:pt x="75089" y="11220"/>
                  </a:cubicBezTo>
                  <a:cubicBezTo>
                    <a:pt x="75089" y="11220"/>
                    <a:pt x="74078" y="8309"/>
                    <a:pt x="70313" y="8309"/>
                  </a:cubicBezTo>
                  <a:cubicBezTo>
                    <a:pt x="70235" y="8309"/>
                    <a:pt x="70156" y="8310"/>
                    <a:pt x="70076" y="8313"/>
                  </a:cubicBezTo>
                  <a:cubicBezTo>
                    <a:pt x="66116" y="8413"/>
                    <a:pt x="64863" y="11746"/>
                    <a:pt x="64863" y="11746"/>
                  </a:cubicBezTo>
                  <a:cubicBezTo>
                    <a:pt x="64863" y="11746"/>
                    <a:pt x="64011" y="8087"/>
                    <a:pt x="60252" y="8087"/>
                  </a:cubicBezTo>
                  <a:cubicBezTo>
                    <a:pt x="56492" y="8087"/>
                    <a:pt x="54512" y="11646"/>
                    <a:pt x="54512" y="11646"/>
                  </a:cubicBezTo>
                  <a:cubicBezTo>
                    <a:pt x="54512" y="11646"/>
                    <a:pt x="50295" y="7863"/>
                    <a:pt x="45916" y="7863"/>
                  </a:cubicBezTo>
                  <a:cubicBezTo>
                    <a:pt x="45474" y="7863"/>
                    <a:pt x="45029" y="7902"/>
                    <a:pt x="44587" y="7987"/>
                  </a:cubicBezTo>
                  <a:cubicBezTo>
                    <a:pt x="39800" y="8939"/>
                    <a:pt x="38021" y="15205"/>
                    <a:pt x="38021" y="15205"/>
                  </a:cubicBezTo>
                  <a:cubicBezTo>
                    <a:pt x="38021" y="15205"/>
                    <a:pt x="33535" y="9867"/>
                    <a:pt x="27043" y="8187"/>
                  </a:cubicBezTo>
                  <a:cubicBezTo>
                    <a:pt x="26360" y="8012"/>
                    <a:pt x="25707" y="7934"/>
                    <a:pt x="25087" y="7934"/>
                  </a:cubicBezTo>
                  <a:cubicBezTo>
                    <a:pt x="19844" y="7934"/>
                    <a:pt x="16918" y="13526"/>
                    <a:pt x="16918" y="13526"/>
                  </a:cubicBezTo>
                  <a:cubicBezTo>
                    <a:pt x="16918" y="13526"/>
                    <a:pt x="14251" y="6833"/>
                    <a:pt x="8181" y="6833"/>
                  </a:cubicBezTo>
                  <a:cubicBezTo>
                    <a:pt x="8136" y="6833"/>
                    <a:pt x="8091" y="6833"/>
                    <a:pt x="8046" y="6834"/>
                  </a:cubicBezTo>
                  <a:cubicBezTo>
                    <a:pt x="4337" y="6909"/>
                    <a:pt x="1605" y="10117"/>
                    <a:pt x="26" y="12674"/>
                  </a:cubicBezTo>
                  <a:lnTo>
                    <a:pt x="1" y="20318"/>
                  </a:lnTo>
                  <a:lnTo>
                    <a:pt x="92833" y="20318"/>
                  </a:lnTo>
                  <a:lnTo>
                    <a:pt x="92833" y="1796"/>
                  </a:lnTo>
                  <a:cubicBezTo>
                    <a:pt x="91942" y="1111"/>
                    <a:pt x="91109" y="851"/>
                    <a:pt x="90359" y="851"/>
                  </a:cubicBezTo>
                  <a:cubicBezTo>
                    <a:pt x="88008" y="851"/>
                    <a:pt x="86467" y="3400"/>
                    <a:pt x="86467" y="3400"/>
                  </a:cubicBezTo>
                  <a:cubicBezTo>
                    <a:pt x="86467" y="3400"/>
                    <a:pt x="85553" y="1"/>
                    <a:pt x="821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28" name="Google Shape;428;p14"/>
            <p:cNvSpPr/>
            <p:nvPr/>
          </p:nvSpPr>
          <p:spPr>
            <a:xfrm>
              <a:off x="2541650" y="4701725"/>
              <a:ext cx="2698684" cy="460152"/>
            </a:xfrm>
            <a:custGeom>
              <a:avLst/>
              <a:gdLst/>
              <a:ahLst/>
              <a:cxnLst/>
              <a:rect l="l" t="t" r="r" b="b"/>
              <a:pathLst>
                <a:path w="92834" h="20318" extrusionOk="0">
                  <a:moveTo>
                    <a:pt x="82184" y="1"/>
                  </a:moveTo>
                  <a:cubicBezTo>
                    <a:pt x="81770" y="1"/>
                    <a:pt x="81319" y="52"/>
                    <a:pt x="80828" y="167"/>
                  </a:cubicBezTo>
                  <a:cubicBezTo>
                    <a:pt x="76342" y="1195"/>
                    <a:pt x="75089" y="11220"/>
                    <a:pt x="75089" y="11220"/>
                  </a:cubicBezTo>
                  <a:cubicBezTo>
                    <a:pt x="75089" y="11220"/>
                    <a:pt x="74078" y="8309"/>
                    <a:pt x="70313" y="8309"/>
                  </a:cubicBezTo>
                  <a:cubicBezTo>
                    <a:pt x="70235" y="8309"/>
                    <a:pt x="70156" y="8310"/>
                    <a:pt x="70076" y="8313"/>
                  </a:cubicBezTo>
                  <a:cubicBezTo>
                    <a:pt x="66116" y="8413"/>
                    <a:pt x="64863" y="11746"/>
                    <a:pt x="64863" y="11746"/>
                  </a:cubicBezTo>
                  <a:cubicBezTo>
                    <a:pt x="64863" y="11746"/>
                    <a:pt x="64011" y="8087"/>
                    <a:pt x="60252" y="8087"/>
                  </a:cubicBezTo>
                  <a:cubicBezTo>
                    <a:pt x="56492" y="8087"/>
                    <a:pt x="54512" y="11646"/>
                    <a:pt x="54512" y="11646"/>
                  </a:cubicBezTo>
                  <a:cubicBezTo>
                    <a:pt x="54512" y="11646"/>
                    <a:pt x="50295" y="7863"/>
                    <a:pt x="45916" y="7863"/>
                  </a:cubicBezTo>
                  <a:cubicBezTo>
                    <a:pt x="45474" y="7863"/>
                    <a:pt x="45029" y="7902"/>
                    <a:pt x="44587" y="7987"/>
                  </a:cubicBezTo>
                  <a:cubicBezTo>
                    <a:pt x="39800" y="8939"/>
                    <a:pt x="38021" y="15205"/>
                    <a:pt x="38021" y="15205"/>
                  </a:cubicBezTo>
                  <a:cubicBezTo>
                    <a:pt x="38021" y="15205"/>
                    <a:pt x="33535" y="9867"/>
                    <a:pt x="27043" y="8187"/>
                  </a:cubicBezTo>
                  <a:cubicBezTo>
                    <a:pt x="26360" y="8012"/>
                    <a:pt x="25707" y="7934"/>
                    <a:pt x="25087" y="7934"/>
                  </a:cubicBezTo>
                  <a:cubicBezTo>
                    <a:pt x="19844" y="7934"/>
                    <a:pt x="16918" y="13526"/>
                    <a:pt x="16918" y="13526"/>
                  </a:cubicBezTo>
                  <a:cubicBezTo>
                    <a:pt x="16918" y="13526"/>
                    <a:pt x="14251" y="6833"/>
                    <a:pt x="8181" y="6833"/>
                  </a:cubicBezTo>
                  <a:cubicBezTo>
                    <a:pt x="8136" y="6833"/>
                    <a:pt x="8091" y="6833"/>
                    <a:pt x="8046" y="6834"/>
                  </a:cubicBezTo>
                  <a:cubicBezTo>
                    <a:pt x="4337" y="6909"/>
                    <a:pt x="1605" y="10117"/>
                    <a:pt x="26" y="12674"/>
                  </a:cubicBezTo>
                  <a:lnTo>
                    <a:pt x="1" y="20318"/>
                  </a:lnTo>
                  <a:lnTo>
                    <a:pt x="92833" y="20318"/>
                  </a:lnTo>
                  <a:lnTo>
                    <a:pt x="92833" y="1796"/>
                  </a:lnTo>
                  <a:cubicBezTo>
                    <a:pt x="91942" y="1111"/>
                    <a:pt x="91109" y="851"/>
                    <a:pt x="90359" y="851"/>
                  </a:cubicBezTo>
                  <a:cubicBezTo>
                    <a:pt x="88008" y="851"/>
                    <a:pt x="86467" y="3400"/>
                    <a:pt x="86467" y="3400"/>
                  </a:cubicBezTo>
                  <a:cubicBezTo>
                    <a:pt x="86467" y="3400"/>
                    <a:pt x="85553" y="1"/>
                    <a:pt x="821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29" name="Google Shape;429;p14"/>
            <p:cNvSpPr/>
            <p:nvPr/>
          </p:nvSpPr>
          <p:spPr>
            <a:xfrm flipH="1">
              <a:off x="-12" y="4588064"/>
              <a:ext cx="2639503" cy="573831"/>
            </a:xfrm>
            <a:custGeom>
              <a:avLst/>
              <a:gdLst/>
              <a:ahLst/>
              <a:cxnLst/>
              <a:rect l="l" t="t" r="r" b="b"/>
              <a:pathLst>
                <a:path w="92834" h="20318" extrusionOk="0">
                  <a:moveTo>
                    <a:pt x="82184" y="1"/>
                  </a:moveTo>
                  <a:cubicBezTo>
                    <a:pt x="81770" y="1"/>
                    <a:pt x="81319" y="52"/>
                    <a:pt x="80828" y="167"/>
                  </a:cubicBezTo>
                  <a:cubicBezTo>
                    <a:pt x="76342" y="1195"/>
                    <a:pt x="75089" y="11220"/>
                    <a:pt x="75089" y="11220"/>
                  </a:cubicBezTo>
                  <a:cubicBezTo>
                    <a:pt x="75089" y="11220"/>
                    <a:pt x="74078" y="8309"/>
                    <a:pt x="70313" y="8309"/>
                  </a:cubicBezTo>
                  <a:cubicBezTo>
                    <a:pt x="70235" y="8309"/>
                    <a:pt x="70156" y="8310"/>
                    <a:pt x="70076" y="8313"/>
                  </a:cubicBezTo>
                  <a:cubicBezTo>
                    <a:pt x="66116" y="8413"/>
                    <a:pt x="64863" y="11746"/>
                    <a:pt x="64863" y="11746"/>
                  </a:cubicBezTo>
                  <a:cubicBezTo>
                    <a:pt x="64863" y="11746"/>
                    <a:pt x="64011" y="8087"/>
                    <a:pt x="60252" y="8087"/>
                  </a:cubicBezTo>
                  <a:cubicBezTo>
                    <a:pt x="56492" y="8087"/>
                    <a:pt x="54512" y="11646"/>
                    <a:pt x="54512" y="11646"/>
                  </a:cubicBezTo>
                  <a:cubicBezTo>
                    <a:pt x="54512" y="11646"/>
                    <a:pt x="50295" y="7863"/>
                    <a:pt x="45916" y="7863"/>
                  </a:cubicBezTo>
                  <a:cubicBezTo>
                    <a:pt x="45474" y="7863"/>
                    <a:pt x="45029" y="7902"/>
                    <a:pt x="44587" y="7987"/>
                  </a:cubicBezTo>
                  <a:cubicBezTo>
                    <a:pt x="39800" y="8939"/>
                    <a:pt x="38021" y="15205"/>
                    <a:pt x="38021" y="15205"/>
                  </a:cubicBezTo>
                  <a:cubicBezTo>
                    <a:pt x="38021" y="15205"/>
                    <a:pt x="33535" y="9867"/>
                    <a:pt x="27043" y="8187"/>
                  </a:cubicBezTo>
                  <a:cubicBezTo>
                    <a:pt x="26360" y="8012"/>
                    <a:pt x="25707" y="7934"/>
                    <a:pt x="25087" y="7934"/>
                  </a:cubicBezTo>
                  <a:cubicBezTo>
                    <a:pt x="19844" y="7934"/>
                    <a:pt x="16918" y="13526"/>
                    <a:pt x="16918" y="13526"/>
                  </a:cubicBezTo>
                  <a:cubicBezTo>
                    <a:pt x="16918" y="13526"/>
                    <a:pt x="14251" y="6833"/>
                    <a:pt x="8181" y="6833"/>
                  </a:cubicBezTo>
                  <a:cubicBezTo>
                    <a:pt x="8136" y="6833"/>
                    <a:pt x="8091" y="6833"/>
                    <a:pt x="8046" y="6834"/>
                  </a:cubicBezTo>
                  <a:cubicBezTo>
                    <a:pt x="4337" y="6909"/>
                    <a:pt x="1605" y="10117"/>
                    <a:pt x="26" y="12674"/>
                  </a:cubicBezTo>
                  <a:lnTo>
                    <a:pt x="1" y="20318"/>
                  </a:lnTo>
                  <a:lnTo>
                    <a:pt x="92833" y="20318"/>
                  </a:lnTo>
                  <a:lnTo>
                    <a:pt x="92833" y="1796"/>
                  </a:lnTo>
                  <a:cubicBezTo>
                    <a:pt x="91942" y="1111"/>
                    <a:pt x="91109" y="851"/>
                    <a:pt x="90359" y="851"/>
                  </a:cubicBezTo>
                  <a:cubicBezTo>
                    <a:pt x="88008" y="851"/>
                    <a:pt x="86467" y="3400"/>
                    <a:pt x="86467" y="3400"/>
                  </a:cubicBezTo>
                  <a:cubicBezTo>
                    <a:pt x="86467" y="3400"/>
                    <a:pt x="85553" y="1"/>
                    <a:pt x="821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430" name="Google Shape;430;p14"/>
          <p:cNvSpPr txBox="1">
            <a:spLocks noGrp="1"/>
          </p:cNvSpPr>
          <p:nvPr>
            <p:ph type="title"/>
          </p:nvPr>
        </p:nvSpPr>
        <p:spPr>
          <a:xfrm>
            <a:off x="960000" y="1591617"/>
            <a:ext cx="6027200" cy="26192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18666"/>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31" name="Google Shape;431;p14"/>
          <p:cNvSpPr txBox="1">
            <a:spLocks noGrp="1"/>
          </p:cNvSpPr>
          <p:nvPr>
            <p:ph type="subTitle" idx="1"/>
          </p:nvPr>
        </p:nvSpPr>
        <p:spPr>
          <a:xfrm>
            <a:off x="960000" y="4008733"/>
            <a:ext cx="6027200" cy="1068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48092496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32"/>
        <p:cNvGrpSpPr/>
        <p:nvPr/>
      </p:nvGrpSpPr>
      <p:grpSpPr>
        <a:xfrm>
          <a:off x="0" y="0"/>
          <a:ext cx="0" cy="0"/>
          <a:chOff x="0" y="0"/>
          <a:chExt cx="0" cy="0"/>
        </a:xfrm>
      </p:grpSpPr>
      <p:sp>
        <p:nvSpPr>
          <p:cNvPr id="433" name="Google Shape;433;p15"/>
          <p:cNvSpPr txBox="1">
            <a:spLocks noGrp="1"/>
          </p:cNvSpPr>
          <p:nvPr>
            <p:ph type="title"/>
          </p:nvPr>
        </p:nvSpPr>
        <p:spPr>
          <a:xfrm>
            <a:off x="3189184" y="3690251"/>
            <a:ext cx="58136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7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434" name="Google Shape;434;p15"/>
          <p:cNvSpPr txBox="1">
            <a:spLocks noGrp="1"/>
          </p:cNvSpPr>
          <p:nvPr>
            <p:ph type="subTitle" idx="1"/>
          </p:nvPr>
        </p:nvSpPr>
        <p:spPr>
          <a:xfrm>
            <a:off x="1760200" y="1719067"/>
            <a:ext cx="8671600" cy="197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3733"/>
            </a:lvl1pPr>
            <a:lvl2pPr lvl="1" algn="ctr" rtl="0">
              <a:lnSpc>
                <a:spcPct val="100000"/>
              </a:lnSpc>
              <a:spcBef>
                <a:spcPts val="0"/>
              </a:spcBef>
              <a:spcAft>
                <a:spcPts val="0"/>
              </a:spcAft>
              <a:buSzPts val="3000"/>
              <a:buNone/>
              <a:defRPr sz="4000"/>
            </a:lvl2pPr>
            <a:lvl3pPr lvl="2" algn="ctr" rtl="0">
              <a:lnSpc>
                <a:spcPct val="100000"/>
              </a:lnSpc>
              <a:spcBef>
                <a:spcPts val="2133"/>
              </a:spcBef>
              <a:spcAft>
                <a:spcPts val="0"/>
              </a:spcAft>
              <a:buSzPts val="3000"/>
              <a:buNone/>
              <a:defRPr sz="4000"/>
            </a:lvl3pPr>
            <a:lvl4pPr lvl="3" algn="ctr" rtl="0">
              <a:lnSpc>
                <a:spcPct val="100000"/>
              </a:lnSpc>
              <a:spcBef>
                <a:spcPts val="2133"/>
              </a:spcBef>
              <a:spcAft>
                <a:spcPts val="0"/>
              </a:spcAft>
              <a:buSzPts val="3000"/>
              <a:buNone/>
              <a:defRPr sz="4000"/>
            </a:lvl4pPr>
            <a:lvl5pPr lvl="4" algn="ctr" rtl="0">
              <a:lnSpc>
                <a:spcPct val="100000"/>
              </a:lnSpc>
              <a:spcBef>
                <a:spcPts val="2133"/>
              </a:spcBef>
              <a:spcAft>
                <a:spcPts val="0"/>
              </a:spcAft>
              <a:buSzPts val="3000"/>
              <a:buNone/>
              <a:defRPr sz="4000"/>
            </a:lvl5pPr>
            <a:lvl6pPr lvl="5" algn="ctr" rtl="0">
              <a:lnSpc>
                <a:spcPct val="100000"/>
              </a:lnSpc>
              <a:spcBef>
                <a:spcPts val="2133"/>
              </a:spcBef>
              <a:spcAft>
                <a:spcPts val="0"/>
              </a:spcAft>
              <a:buSzPts val="3000"/>
              <a:buNone/>
              <a:defRPr sz="4000"/>
            </a:lvl6pPr>
            <a:lvl7pPr lvl="6" algn="ctr" rtl="0">
              <a:lnSpc>
                <a:spcPct val="100000"/>
              </a:lnSpc>
              <a:spcBef>
                <a:spcPts val="2133"/>
              </a:spcBef>
              <a:spcAft>
                <a:spcPts val="0"/>
              </a:spcAft>
              <a:buSzPts val="3000"/>
              <a:buNone/>
              <a:defRPr sz="4000"/>
            </a:lvl7pPr>
            <a:lvl8pPr lvl="7" algn="ctr" rtl="0">
              <a:lnSpc>
                <a:spcPct val="100000"/>
              </a:lnSpc>
              <a:spcBef>
                <a:spcPts val="2133"/>
              </a:spcBef>
              <a:spcAft>
                <a:spcPts val="0"/>
              </a:spcAft>
              <a:buSzPts val="3000"/>
              <a:buNone/>
              <a:defRPr sz="4000"/>
            </a:lvl8pPr>
            <a:lvl9pPr lvl="8" algn="ctr" rtl="0">
              <a:lnSpc>
                <a:spcPct val="100000"/>
              </a:lnSpc>
              <a:spcBef>
                <a:spcPts val="2133"/>
              </a:spcBef>
              <a:spcAft>
                <a:spcPts val="2133"/>
              </a:spcAft>
              <a:buSzPts val="3000"/>
              <a:buNone/>
              <a:defRPr sz="4000"/>
            </a:lvl9pPr>
          </a:lstStyle>
          <a:p>
            <a:endParaRPr/>
          </a:p>
        </p:txBody>
      </p:sp>
      <p:grpSp>
        <p:nvGrpSpPr>
          <p:cNvPr id="435" name="Google Shape;435;p15"/>
          <p:cNvGrpSpPr/>
          <p:nvPr/>
        </p:nvGrpSpPr>
        <p:grpSpPr>
          <a:xfrm rot="248419">
            <a:off x="3565129" y="5293074"/>
            <a:ext cx="3631843" cy="1728364"/>
            <a:chOff x="4740748" y="4022919"/>
            <a:chExt cx="2723855" cy="1296260"/>
          </a:xfrm>
        </p:grpSpPr>
        <p:sp>
          <p:nvSpPr>
            <p:cNvPr id="436" name="Google Shape;436;p15"/>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37" name="Google Shape;437;p15"/>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38" name="Google Shape;438;p15"/>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39" name="Google Shape;439;p15"/>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40" name="Google Shape;440;p15"/>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41" name="Google Shape;441;p15"/>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42" name="Google Shape;442;p15"/>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43" name="Google Shape;443;p15"/>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444" name="Google Shape;444;p15"/>
          <p:cNvSpPr/>
          <p:nvPr/>
        </p:nvSpPr>
        <p:spPr>
          <a:xfrm rot="10800000">
            <a:off x="10233673" y="3618151"/>
            <a:ext cx="1967569" cy="3279432"/>
          </a:xfrm>
          <a:custGeom>
            <a:avLst/>
            <a:gdLst/>
            <a:ahLst/>
            <a:cxnLst/>
            <a:rect l="l" t="t" r="r" b="b"/>
            <a:pathLst>
              <a:path w="38028" h="63387" extrusionOk="0">
                <a:moveTo>
                  <a:pt x="28646" y="1"/>
                </a:moveTo>
                <a:lnTo>
                  <a:pt x="0" y="617"/>
                </a:lnTo>
                <a:lnTo>
                  <a:pt x="0" y="63386"/>
                </a:lnTo>
                <a:cubicBezTo>
                  <a:pt x="1895" y="53503"/>
                  <a:pt x="19516" y="40059"/>
                  <a:pt x="25108" y="35106"/>
                </a:cubicBezTo>
                <a:cubicBezTo>
                  <a:pt x="30677" y="30176"/>
                  <a:pt x="38027" y="24584"/>
                  <a:pt x="38027" y="14312"/>
                </a:cubicBezTo>
                <a:cubicBezTo>
                  <a:pt x="38027" y="4041"/>
                  <a:pt x="28646" y="1"/>
                  <a:pt x="2864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445" name="Google Shape;445;p15"/>
          <p:cNvGrpSpPr/>
          <p:nvPr/>
        </p:nvGrpSpPr>
        <p:grpSpPr>
          <a:xfrm>
            <a:off x="631470" y="5855951"/>
            <a:ext cx="3166580" cy="1132452"/>
            <a:chOff x="377295" y="3991903"/>
            <a:chExt cx="3480268" cy="1282215"/>
          </a:xfrm>
        </p:grpSpPr>
        <p:sp>
          <p:nvSpPr>
            <p:cNvPr id="446" name="Google Shape;446;p15"/>
            <p:cNvSpPr/>
            <p:nvPr/>
          </p:nvSpPr>
          <p:spPr>
            <a:xfrm>
              <a:off x="377295" y="3991903"/>
              <a:ext cx="3480268" cy="1282215"/>
            </a:xfrm>
            <a:custGeom>
              <a:avLst/>
              <a:gdLst/>
              <a:ahLst/>
              <a:cxnLst/>
              <a:rect l="l" t="t" r="r" b="b"/>
              <a:pathLst>
                <a:path w="83260" h="30675" extrusionOk="0">
                  <a:moveTo>
                    <a:pt x="40643" y="1"/>
                  </a:moveTo>
                  <a:cubicBezTo>
                    <a:pt x="34730" y="1"/>
                    <a:pt x="28823" y="9522"/>
                    <a:pt x="28823" y="9522"/>
                  </a:cubicBezTo>
                  <a:cubicBezTo>
                    <a:pt x="28823" y="9522"/>
                    <a:pt x="29509" y="2487"/>
                    <a:pt x="24899" y="2487"/>
                  </a:cubicBezTo>
                  <a:cubicBezTo>
                    <a:pt x="24006" y="2487"/>
                    <a:pt x="22914" y="2751"/>
                    <a:pt x="21580" y="3381"/>
                  </a:cubicBezTo>
                  <a:cubicBezTo>
                    <a:pt x="13359" y="7291"/>
                    <a:pt x="1" y="29021"/>
                    <a:pt x="1" y="29021"/>
                  </a:cubicBezTo>
                  <a:lnTo>
                    <a:pt x="12181" y="29271"/>
                  </a:lnTo>
                  <a:lnTo>
                    <a:pt x="78773" y="30600"/>
                  </a:lnTo>
                  <a:lnTo>
                    <a:pt x="83259" y="30675"/>
                  </a:lnTo>
                  <a:cubicBezTo>
                    <a:pt x="83259" y="30675"/>
                    <a:pt x="81029" y="12730"/>
                    <a:pt x="74061" y="8970"/>
                  </a:cubicBezTo>
                  <a:cubicBezTo>
                    <a:pt x="72673" y="8219"/>
                    <a:pt x="71272" y="7918"/>
                    <a:pt x="69920" y="7918"/>
                  </a:cubicBezTo>
                  <a:cubicBezTo>
                    <a:pt x="64511" y="7918"/>
                    <a:pt x="59876" y="12730"/>
                    <a:pt x="59876" y="12730"/>
                  </a:cubicBezTo>
                  <a:cubicBezTo>
                    <a:pt x="59876" y="12730"/>
                    <a:pt x="60552" y="7567"/>
                    <a:pt x="56793" y="5061"/>
                  </a:cubicBezTo>
                  <a:cubicBezTo>
                    <a:pt x="55969" y="4511"/>
                    <a:pt x="55104" y="4297"/>
                    <a:pt x="54258" y="4297"/>
                  </a:cubicBezTo>
                  <a:cubicBezTo>
                    <a:pt x="51243" y="4297"/>
                    <a:pt x="48447" y="7016"/>
                    <a:pt x="48447" y="7016"/>
                  </a:cubicBezTo>
                  <a:cubicBezTo>
                    <a:pt x="48447" y="7016"/>
                    <a:pt x="47470" y="875"/>
                    <a:pt x="41354" y="48"/>
                  </a:cubicBezTo>
                  <a:cubicBezTo>
                    <a:pt x="41117" y="16"/>
                    <a:pt x="40880" y="1"/>
                    <a:pt x="4064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47" name="Google Shape;447;p15"/>
            <p:cNvSpPr/>
            <p:nvPr/>
          </p:nvSpPr>
          <p:spPr>
            <a:xfrm>
              <a:off x="886470" y="4363135"/>
              <a:ext cx="2783587" cy="907854"/>
            </a:xfrm>
            <a:custGeom>
              <a:avLst/>
              <a:gdLst/>
              <a:ahLst/>
              <a:cxnLst/>
              <a:rect l="l" t="t" r="r" b="b"/>
              <a:pathLst>
                <a:path w="66593" h="21719" extrusionOk="0">
                  <a:moveTo>
                    <a:pt x="25066" y="0"/>
                  </a:moveTo>
                  <a:cubicBezTo>
                    <a:pt x="24693" y="0"/>
                    <a:pt x="24300" y="29"/>
                    <a:pt x="23885" y="89"/>
                  </a:cubicBezTo>
                  <a:cubicBezTo>
                    <a:pt x="17193" y="1067"/>
                    <a:pt x="14687" y="8987"/>
                    <a:pt x="14687" y="8987"/>
                  </a:cubicBezTo>
                  <a:cubicBezTo>
                    <a:pt x="14687" y="8987"/>
                    <a:pt x="13607" y="1892"/>
                    <a:pt x="9114" y="1892"/>
                  </a:cubicBezTo>
                  <a:cubicBezTo>
                    <a:pt x="9067" y="1892"/>
                    <a:pt x="9020" y="1892"/>
                    <a:pt x="8973" y="1894"/>
                  </a:cubicBezTo>
                  <a:cubicBezTo>
                    <a:pt x="5138" y="2019"/>
                    <a:pt x="1203" y="15829"/>
                    <a:pt x="0" y="20390"/>
                  </a:cubicBezTo>
                  <a:lnTo>
                    <a:pt x="66592" y="21719"/>
                  </a:lnTo>
                  <a:cubicBezTo>
                    <a:pt x="65339" y="17308"/>
                    <a:pt x="62081" y="8034"/>
                    <a:pt x="56592" y="6355"/>
                  </a:cubicBezTo>
                  <a:cubicBezTo>
                    <a:pt x="55574" y="6042"/>
                    <a:pt x="54605" y="5907"/>
                    <a:pt x="53692" y="5907"/>
                  </a:cubicBezTo>
                  <a:cubicBezTo>
                    <a:pt x="48111" y="5907"/>
                    <a:pt x="44612" y="10942"/>
                    <a:pt x="44612" y="10942"/>
                  </a:cubicBezTo>
                  <a:cubicBezTo>
                    <a:pt x="44612" y="10942"/>
                    <a:pt x="44487" y="4826"/>
                    <a:pt x="40452" y="2997"/>
                  </a:cubicBezTo>
                  <a:cubicBezTo>
                    <a:pt x="39864" y="2734"/>
                    <a:pt x="39260" y="2621"/>
                    <a:pt x="38659" y="2621"/>
                  </a:cubicBezTo>
                  <a:cubicBezTo>
                    <a:pt x="35136" y="2621"/>
                    <a:pt x="31680" y="6480"/>
                    <a:pt x="31680" y="6480"/>
                  </a:cubicBezTo>
                  <a:cubicBezTo>
                    <a:pt x="31680" y="6480"/>
                    <a:pt x="30688" y="0"/>
                    <a:pt x="250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48" name="Google Shape;448;p15"/>
            <p:cNvSpPr/>
            <p:nvPr/>
          </p:nvSpPr>
          <p:spPr>
            <a:xfrm>
              <a:off x="1325419" y="4877826"/>
              <a:ext cx="448430" cy="337953"/>
            </a:xfrm>
            <a:custGeom>
              <a:avLst/>
              <a:gdLst/>
              <a:ahLst/>
              <a:cxnLst/>
              <a:rect l="l" t="t" r="r" b="b"/>
              <a:pathLst>
                <a:path w="10728" h="8085" extrusionOk="0">
                  <a:moveTo>
                    <a:pt x="557" y="0"/>
                  </a:moveTo>
                  <a:cubicBezTo>
                    <a:pt x="228" y="0"/>
                    <a:pt x="0" y="541"/>
                    <a:pt x="351" y="809"/>
                  </a:cubicBezTo>
                  <a:cubicBezTo>
                    <a:pt x="3560" y="3190"/>
                    <a:pt x="6768" y="5596"/>
                    <a:pt x="9976" y="8002"/>
                  </a:cubicBezTo>
                  <a:cubicBezTo>
                    <a:pt x="10051" y="8060"/>
                    <a:pt x="10125" y="8084"/>
                    <a:pt x="10194" y="8084"/>
                  </a:cubicBezTo>
                  <a:cubicBezTo>
                    <a:pt x="10517" y="8084"/>
                    <a:pt x="10728" y="7544"/>
                    <a:pt x="10377" y="7275"/>
                  </a:cubicBezTo>
                  <a:cubicBezTo>
                    <a:pt x="7194" y="4894"/>
                    <a:pt x="3986" y="2488"/>
                    <a:pt x="778" y="82"/>
                  </a:cubicBezTo>
                  <a:cubicBezTo>
                    <a:pt x="702" y="25"/>
                    <a:pt x="627"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49" name="Google Shape;449;p15"/>
            <p:cNvSpPr/>
            <p:nvPr/>
          </p:nvSpPr>
          <p:spPr>
            <a:xfrm>
              <a:off x="1915437" y="4621463"/>
              <a:ext cx="120091" cy="597949"/>
            </a:xfrm>
            <a:custGeom>
              <a:avLst/>
              <a:gdLst/>
              <a:ahLst/>
              <a:cxnLst/>
              <a:rect l="l" t="t" r="r" b="b"/>
              <a:pathLst>
                <a:path w="2873" h="14305" extrusionOk="0">
                  <a:moveTo>
                    <a:pt x="515" y="1"/>
                  </a:moveTo>
                  <a:cubicBezTo>
                    <a:pt x="274" y="1"/>
                    <a:pt x="1" y="209"/>
                    <a:pt x="46" y="526"/>
                  </a:cubicBezTo>
                  <a:cubicBezTo>
                    <a:pt x="698" y="5012"/>
                    <a:pt x="1374" y="9499"/>
                    <a:pt x="2026" y="13985"/>
                  </a:cubicBezTo>
                  <a:cubicBezTo>
                    <a:pt x="2056" y="14208"/>
                    <a:pt x="2206" y="14304"/>
                    <a:pt x="2369" y="14304"/>
                  </a:cubicBezTo>
                  <a:cubicBezTo>
                    <a:pt x="2607" y="14304"/>
                    <a:pt x="2873" y="14097"/>
                    <a:pt x="2828" y="13784"/>
                  </a:cubicBezTo>
                  <a:cubicBezTo>
                    <a:pt x="2176" y="9273"/>
                    <a:pt x="1500" y="4787"/>
                    <a:pt x="848" y="300"/>
                  </a:cubicBezTo>
                  <a:cubicBezTo>
                    <a:pt x="818" y="91"/>
                    <a:pt x="674" y="1"/>
                    <a:pt x="5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50" name="Google Shape;450;p15"/>
            <p:cNvSpPr/>
            <p:nvPr/>
          </p:nvSpPr>
          <p:spPr>
            <a:xfrm>
              <a:off x="1766459" y="4781434"/>
              <a:ext cx="234540" cy="181287"/>
            </a:xfrm>
            <a:custGeom>
              <a:avLst/>
              <a:gdLst/>
              <a:ahLst/>
              <a:cxnLst/>
              <a:rect l="l" t="t" r="r" b="b"/>
              <a:pathLst>
                <a:path w="5611" h="4337" extrusionOk="0">
                  <a:moveTo>
                    <a:pt x="557" y="0"/>
                  </a:moveTo>
                  <a:cubicBezTo>
                    <a:pt x="228" y="0"/>
                    <a:pt x="1" y="541"/>
                    <a:pt x="352" y="809"/>
                  </a:cubicBezTo>
                  <a:cubicBezTo>
                    <a:pt x="1856" y="1962"/>
                    <a:pt x="3359" y="3115"/>
                    <a:pt x="4838" y="4243"/>
                  </a:cubicBezTo>
                  <a:cubicBezTo>
                    <a:pt x="4918" y="4308"/>
                    <a:pt x="4997" y="4336"/>
                    <a:pt x="5071" y="4336"/>
                  </a:cubicBezTo>
                  <a:cubicBezTo>
                    <a:pt x="5394" y="4336"/>
                    <a:pt x="5611" y="3806"/>
                    <a:pt x="5264" y="3541"/>
                  </a:cubicBezTo>
                  <a:cubicBezTo>
                    <a:pt x="3760" y="2388"/>
                    <a:pt x="2282" y="1235"/>
                    <a:pt x="778" y="83"/>
                  </a:cubicBezTo>
                  <a:cubicBezTo>
                    <a:pt x="703" y="25"/>
                    <a:pt x="628"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51" name="Google Shape;451;p15"/>
            <p:cNvSpPr/>
            <p:nvPr/>
          </p:nvSpPr>
          <p:spPr>
            <a:xfrm>
              <a:off x="2314132" y="4748704"/>
              <a:ext cx="200180" cy="482748"/>
            </a:xfrm>
            <a:custGeom>
              <a:avLst/>
              <a:gdLst/>
              <a:ahLst/>
              <a:cxnLst/>
              <a:rect l="l" t="t" r="r" b="b"/>
              <a:pathLst>
                <a:path w="4789" h="11549" extrusionOk="0">
                  <a:moveTo>
                    <a:pt x="4282" y="0"/>
                  </a:moveTo>
                  <a:cubicBezTo>
                    <a:pt x="4111" y="0"/>
                    <a:pt x="3937" y="89"/>
                    <a:pt x="3867" y="289"/>
                  </a:cubicBezTo>
                  <a:cubicBezTo>
                    <a:pt x="2613" y="3873"/>
                    <a:pt x="1360" y="7457"/>
                    <a:pt x="107" y="11041"/>
                  </a:cubicBezTo>
                  <a:cubicBezTo>
                    <a:pt x="1" y="11345"/>
                    <a:pt x="255" y="11548"/>
                    <a:pt x="510" y="11548"/>
                  </a:cubicBezTo>
                  <a:cubicBezTo>
                    <a:pt x="675" y="11548"/>
                    <a:pt x="840" y="11463"/>
                    <a:pt x="909" y="11267"/>
                  </a:cubicBezTo>
                  <a:cubicBezTo>
                    <a:pt x="2162" y="7683"/>
                    <a:pt x="3415" y="4099"/>
                    <a:pt x="4669" y="515"/>
                  </a:cubicBezTo>
                  <a:cubicBezTo>
                    <a:pt x="4789" y="199"/>
                    <a:pt x="4539" y="0"/>
                    <a:pt x="42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52" name="Google Shape;452;p15"/>
            <p:cNvSpPr/>
            <p:nvPr/>
          </p:nvSpPr>
          <p:spPr>
            <a:xfrm>
              <a:off x="1270953" y="4820476"/>
              <a:ext cx="110018" cy="111104"/>
            </a:xfrm>
            <a:custGeom>
              <a:avLst/>
              <a:gdLst/>
              <a:ahLst/>
              <a:cxnLst/>
              <a:rect l="l" t="t" r="r" b="b"/>
              <a:pathLst>
                <a:path w="2632" h="2658" extrusionOk="0">
                  <a:moveTo>
                    <a:pt x="1304" y="1"/>
                  </a:moveTo>
                  <a:cubicBezTo>
                    <a:pt x="577" y="1"/>
                    <a:pt x="0" y="602"/>
                    <a:pt x="0" y="1329"/>
                  </a:cubicBezTo>
                  <a:cubicBezTo>
                    <a:pt x="0" y="2056"/>
                    <a:pt x="577" y="2657"/>
                    <a:pt x="1304" y="2657"/>
                  </a:cubicBezTo>
                  <a:cubicBezTo>
                    <a:pt x="2055" y="2657"/>
                    <a:pt x="2632" y="2056"/>
                    <a:pt x="2632" y="1329"/>
                  </a:cubicBezTo>
                  <a:cubicBezTo>
                    <a:pt x="2632" y="602"/>
                    <a:pt x="2055" y="1"/>
                    <a:pt x="130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53" name="Google Shape;453;p15"/>
            <p:cNvSpPr/>
            <p:nvPr/>
          </p:nvSpPr>
          <p:spPr>
            <a:xfrm>
              <a:off x="1732976" y="4745067"/>
              <a:ext cx="111063" cy="110018"/>
            </a:xfrm>
            <a:custGeom>
              <a:avLst/>
              <a:gdLst/>
              <a:ahLst/>
              <a:cxnLst/>
              <a:rect l="l" t="t" r="r" b="b"/>
              <a:pathLst>
                <a:path w="2657" h="2632" extrusionOk="0">
                  <a:moveTo>
                    <a:pt x="1328" y="0"/>
                  </a:moveTo>
                  <a:cubicBezTo>
                    <a:pt x="602" y="0"/>
                    <a:pt x="0" y="577"/>
                    <a:pt x="0" y="1328"/>
                  </a:cubicBezTo>
                  <a:cubicBezTo>
                    <a:pt x="0" y="2055"/>
                    <a:pt x="602" y="2632"/>
                    <a:pt x="1328" y="2632"/>
                  </a:cubicBezTo>
                  <a:cubicBezTo>
                    <a:pt x="2055" y="2632"/>
                    <a:pt x="2657" y="2055"/>
                    <a:pt x="2657" y="1328"/>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54" name="Google Shape;454;p15"/>
            <p:cNvSpPr/>
            <p:nvPr/>
          </p:nvSpPr>
          <p:spPr>
            <a:xfrm>
              <a:off x="1875433" y="4561730"/>
              <a:ext cx="111104" cy="110018"/>
            </a:xfrm>
            <a:custGeom>
              <a:avLst/>
              <a:gdLst/>
              <a:ahLst/>
              <a:cxnLst/>
              <a:rect l="l" t="t" r="r" b="b"/>
              <a:pathLst>
                <a:path w="2658" h="2632" extrusionOk="0">
                  <a:moveTo>
                    <a:pt x="1329" y="0"/>
                  </a:moveTo>
                  <a:cubicBezTo>
                    <a:pt x="602" y="0"/>
                    <a:pt x="1" y="577"/>
                    <a:pt x="1" y="1328"/>
                  </a:cubicBezTo>
                  <a:cubicBezTo>
                    <a:pt x="1" y="2055"/>
                    <a:pt x="602" y="2632"/>
                    <a:pt x="1329" y="2632"/>
                  </a:cubicBezTo>
                  <a:cubicBezTo>
                    <a:pt x="2056" y="2632"/>
                    <a:pt x="2657" y="2055"/>
                    <a:pt x="2657" y="1328"/>
                  </a:cubicBezTo>
                  <a:cubicBezTo>
                    <a:pt x="2657" y="577"/>
                    <a:pt x="2056" y="0"/>
                    <a:pt x="132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55" name="Google Shape;455;p15"/>
            <p:cNvSpPr/>
            <p:nvPr/>
          </p:nvSpPr>
          <p:spPr>
            <a:xfrm>
              <a:off x="2451656" y="4681154"/>
              <a:ext cx="111063" cy="110018"/>
            </a:xfrm>
            <a:custGeom>
              <a:avLst/>
              <a:gdLst/>
              <a:ahLst/>
              <a:cxnLst/>
              <a:rect l="l" t="t" r="r" b="b"/>
              <a:pathLst>
                <a:path w="2657" h="2632" extrusionOk="0">
                  <a:moveTo>
                    <a:pt x="1328" y="0"/>
                  </a:moveTo>
                  <a:cubicBezTo>
                    <a:pt x="602" y="0"/>
                    <a:pt x="0" y="577"/>
                    <a:pt x="0" y="1304"/>
                  </a:cubicBezTo>
                  <a:cubicBezTo>
                    <a:pt x="0" y="2055"/>
                    <a:pt x="602" y="2632"/>
                    <a:pt x="1328" y="2632"/>
                  </a:cubicBezTo>
                  <a:cubicBezTo>
                    <a:pt x="2055" y="2632"/>
                    <a:pt x="2657" y="2055"/>
                    <a:pt x="2657" y="1304"/>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56" name="Google Shape;456;p15"/>
            <p:cNvSpPr/>
            <p:nvPr/>
          </p:nvSpPr>
          <p:spPr>
            <a:xfrm>
              <a:off x="2600425" y="4913733"/>
              <a:ext cx="111063" cy="110018"/>
            </a:xfrm>
            <a:custGeom>
              <a:avLst/>
              <a:gdLst/>
              <a:ahLst/>
              <a:cxnLst/>
              <a:rect l="l" t="t" r="r" b="b"/>
              <a:pathLst>
                <a:path w="2657" h="2632" extrusionOk="0">
                  <a:moveTo>
                    <a:pt x="1328" y="0"/>
                  </a:moveTo>
                  <a:cubicBezTo>
                    <a:pt x="602" y="0"/>
                    <a:pt x="0" y="602"/>
                    <a:pt x="0" y="1329"/>
                  </a:cubicBezTo>
                  <a:cubicBezTo>
                    <a:pt x="0" y="2055"/>
                    <a:pt x="602" y="2632"/>
                    <a:pt x="1328" y="2632"/>
                  </a:cubicBezTo>
                  <a:cubicBezTo>
                    <a:pt x="2055" y="2632"/>
                    <a:pt x="2657" y="2055"/>
                    <a:pt x="2657" y="1329"/>
                  </a:cubicBezTo>
                  <a:cubicBezTo>
                    <a:pt x="2657" y="602"/>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457" name="Google Shape;457;p15"/>
          <p:cNvGrpSpPr/>
          <p:nvPr/>
        </p:nvGrpSpPr>
        <p:grpSpPr>
          <a:xfrm flipH="1">
            <a:off x="6208170" y="5855951"/>
            <a:ext cx="3166580" cy="1132452"/>
            <a:chOff x="377295" y="3991903"/>
            <a:chExt cx="3480268" cy="1282215"/>
          </a:xfrm>
        </p:grpSpPr>
        <p:sp>
          <p:nvSpPr>
            <p:cNvPr id="458" name="Google Shape;458;p15"/>
            <p:cNvSpPr/>
            <p:nvPr/>
          </p:nvSpPr>
          <p:spPr>
            <a:xfrm>
              <a:off x="377295" y="3991903"/>
              <a:ext cx="3480268" cy="1282215"/>
            </a:xfrm>
            <a:custGeom>
              <a:avLst/>
              <a:gdLst/>
              <a:ahLst/>
              <a:cxnLst/>
              <a:rect l="l" t="t" r="r" b="b"/>
              <a:pathLst>
                <a:path w="83260" h="30675" extrusionOk="0">
                  <a:moveTo>
                    <a:pt x="40643" y="1"/>
                  </a:moveTo>
                  <a:cubicBezTo>
                    <a:pt x="34730" y="1"/>
                    <a:pt x="28823" y="9522"/>
                    <a:pt x="28823" y="9522"/>
                  </a:cubicBezTo>
                  <a:cubicBezTo>
                    <a:pt x="28823" y="9522"/>
                    <a:pt x="29509" y="2487"/>
                    <a:pt x="24899" y="2487"/>
                  </a:cubicBezTo>
                  <a:cubicBezTo>
                    <a:pt x="24006" y="2487"/>
                    <a:pt x="22914" y="2751"/>
                    <a:pt x="21580" y="3381"/>
                  </a:cubicBezTo>
                  <a:cubicBezTo>
                    <a:pt x="13359" y="7291"/>
                    <a:pt x="1" y="29021"/>
                    <a:pt x="1" y="29021"/>
                  </a:cubicBezTo>
                  <a:lnTo>
                    <a:pt x="12181" y="29271"/>
                  </a:lnTo>
                  <a:lnTo>
                    <a:pt x="78773" y="30600"/>
                  </a:lnTo>
                  <a:lnTo>
                    <a:pt x="83259" y="30675"/>
                  </a:lnTo>
                  <a:cubicBezTo>
                    <a:pt x="83259" y="30675"/>
                    <a:pt x="81029" y="12730"/>
                    <a:pt x="74061" y="8970"/>
                  </a:cubicBezTo>
                  <a:cubicBezTo>
                    <a:pt x="72673" y="8219"/>
                    <a:pt x="71272" y="7918"/>
                    <a:pt x="69920" y="7918"/>
                  </a:cubicBezTo>
                  <a:cubicBezTo>
                    <a:pt x="64511" y="7918"/>
                    <a:pt x="59876" y="12730"/>
                    <a:pt x="59876" y="12730"/>
                  </a:cubicBezTo>
                  <a:cubicBezTo>
                    <a:pt x="59876" y="12730"/>
                    <a:pt x="60552" y="7567"/>
                    <a:pt x="56793" y="5061"/>
                  </a:cubicBezTo>
                  <a:cubicBezTo>
                    <a:pt x="55969" y="4511"/>
                    <a:pt x="55104" y="4297"/>
                    <a:pt x="54258" y="4297"/>
                  </a:cubicBezTo>
                  <a:cubicBezTo>
                    <a:pt x="51243" y="4297"/>
                    <a:pt x="48447" y="7016"/>
                    <a:pt x="48447" y="7016"/>
                  </a:cubicBezTo>
                  <a:cubicBezTo>
                    <a:pt x="48447" y="7016"/>
                    <a:pt x="47470" y="875"/>
                    <a:pt x="41354" y="48"/>
                  </a:cubicBezTo>
                  <a:cubicBezTo>
                    <a:pt x="41117" y="16"/>
                    <a:pt x="40880" y="1"/>
                    <a:pt x="4064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59" name="Google Shape;459;p15"/>
            <p:cNvSpPr/>
            <p:nvPr/>
          </p:nvSpPr>
          <p:spPr>
            <a:xfrm>
              <a:off x="886470" y="4363135"/>
              <a:ext cx="2783587" cy="907854"/>
            </a:xfrm>
            <a:custGeom>
              <a:avLst/>
              <a:gdLst/>
              <a:ahLst/>
              <a:cxnLst/>
              <a:rect l="l" t="t" r="r" b="b"/>
              <a:pathLst>
                <a:path w="66593" h="21719" extrusionOk="0">
                  <a:moveTo>
                    <a:pt x="25066" y="0"/>
                  </a:moveTo>
                  <a:cubicBezTo>
                    <a:pt x="24693" y="0"/>
                    <a:pt x="24300" y="29"/>
                    <a:pt x="23885" y="89"/>
                  </a:cubicBezTo>
                  <a:cubicBezTo>
                    <a:pt x="17193" y="1067"/>
                    <a:pt x="14687" y="8987"/>
                    <a:pt x="14687" y="8987"/>
                  </a:cubicBezTo>
                  <a:cubicBezTo>
                    <a:pt x="14687" y="8987"/>
                    <a:pt x="13607" y="1892"/>
                    <a:pt x="9114" y="1892"/>
                  </a:cubicBezTo>
                  <a:cubicBezTo>
                    <a:pt x="9067" y="1892"/>
                    <a:pt x="9020" y="1892"/>
                    <a:pt x="8973" y="1894"/>
                  </a:cubicBezTo>
                  <a:cubicBezTo>
                    <a:pt x="5138" y="2019"/>
                    <a:pt x="1203" y="15829"/>
                    <a:pt x="0" y="20390"/>
                  </a:cubicBezTo>
                  <a:lnTo>
                    <a:pt x="66592" y="21719"/>
                  </a:lnTo>
                  <a:cubicBezTo>
                    <a:pt x="65339" y="17308"/>
                    <a:pt x="62081" y="8034"/>
                    <a:pt x="56592" y="6355"/>
                  </a:cubicBezTo>
                  <a:cubicBezTo>
                    <a:pt x="55574" y="6042"/>
                    <a:pt x="54605" y="5907"/>
                    <a:pt x="53692" y="5907"/>
                  </a:cubicBezTo>
                  <a:cubicBezTo>
                    <a:pt x="48111" y="5907"/>
                    <a:pt x="44612" y="10942"/>
                    <a:pt x="44612" y="10942"/>
                  </a:cubicBezTo>
                  <a:cubicBezTo>
                    <a:pt x="44612" y="10942"/>
                    <a:pt x="44487" y="4826"/>
                    <a:pt x="40452" y="2997"/>
                  </a:cubicBezTo>
                  <a:cubicBezTo>
                    <a:pt x="39864" y="2734"/>
                    <a:pt x="39260" y="2621"/>
                    <a:pt x="38659" y="2621"/>
                  </a:cubicBezTo>
                  <a:cubicBezTo>
                    <a:pt x="35136" y="2621"/>
                    <a:pt x="31680" y="6480"/>
                    <a:pt x="31680" y="6480"/>
                  </a:cubicBezTo>
                  <a:cubicBezTo>
                    <a:pt x="31680" y="6480"/>
                    <a:pt x="30688" y="0"/>
                    <a:pt x="250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60" name="Google Shape;460;p15"/>
            <p:cNvSpPr/>
            <p:nvPr/>
          </p:nvSpPr>
          <p:spPr>
            <a:xfrm>
              <a:off x="1325419" y="4877826"/>
              <a:ext cx="448430" cy="337953"/>
            </a:xfrm>
            <a:custGeom>
              <a:avLst/>
              <a:gdLst/>
              <a:ahLst/>
              <a:cxnLst/>
              <a:rect l="l" t="t" r="r" b="b"/>
              <a:pathLst>
                <a:path w="10728" h="8085" extrusionOk="0">
                  <a:moveTo>
                    <a:pt x="557" y="0"/>
                  </a:moveTo>
                  <a:cubicBezTo>
                    <a:pt x="228" y="0"/>
                    <a:pt x="0" y="541"/>
                    <a:pt x="351" y="809"/>
                  </a:cubicBezTo>
                  <a:cubicBezTo>
                    <a:pt x="3560" y="3190"/>
                    <a:pt x="6768" y="5596"/>
                    <a:pt x="9976" y="8002"/>
                  </a:cubicBezTo>
                  <a:cubicBezTo>
                    <a:pt x="10051" y="8060"/>
                    <a:pt x="10125" y="8084"/>
                    <a:pt x="10194" y="8084"/>
                  </a:cubicBezTo>
                  <a:cubicBezTo>
                    <a:pt x="10517" y="8084"/>
                    <a:pt x="10728" y="7544"/>
                    <a:pt x="10377" y="7275"/>
                  </a:cubicBezTo>
                  <a:cubicBezTo>
                    <a:pt x="7194" y="4894"/>
                    <a:pt x="3986" y="2488"/>
                    <a:pt x="778" y="82"/>
                  </a:cubicBezTo>
                  <a:cubicBezTo>
                    <a:pt x="702" y="25"/>
                    <a:pt x="627"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61" name="Google Shape;461;p15"/>
            <p:cNvSpPr/>
            <p:nvPr/>
          </p:nvSpPr>
          <p:spPr>
            <a:xfrm>
              <a:off x="1915437" y="4621463"/>
              <a:ext cx="120091" cy="597949"/>
            </a:xfrm>
            <a:custGeom>
              <a:avLst/>
              <a:gdLst/>
              <a:ahLst/>
              <a:cxnLst/>
              <a:rect l="l" t="t" r="r" b="b"/>
              <a:pathLst>
                <a:path w="2873" h="14305" extrusionOk="0">
                  <a:moveTo>
                    <a:pt x="515" y="1"/>
                  </a:moveTo>
                  <a:cubicBezTo>
                    <a:pt x="274" y="1"/>
                    <a:pt x="1" y="209"/>
                    <a:pt x="46" y="526"/>
                  </a:cubicBezTo>
                  <a:cubicBezTo>
                    <a:pt x="698" y="5012"/>
                    <a:pt x="1374" y="9499"/>
                    <a:pt x="2026" y="13985"/>
                  </a:cubicBezTo>
                  <a:cubicBezTo>
                    <a:pt x="2056" y="14208"/>
                    <a:pt x="2206" y="14304"/>
                    <a:pt x="2369" y="14304"/>
                  </a:cubicBezTo>
                  <a:cubicBezTo>
                    <a:pt x="2607" y="14304"/>
                    <a:pt x="2873" y="14097"/>
                    <a:pt x="2828" y="13784"/>
                  </a:cubicBezTo>
                  <a:cubicBezTo>
                    <a:pt x="2176" y="9273"/>
                    <a:pt x="1500" y="4787"/>
                    <a:pt x="848" y="300"/>
                  </a:cubicBezTo>
                  <a:cubicBezTo>
                    <a:pt x="818" y="91"/>
                    <a:pt x="674" y="1"/>
                    <a:pt x="5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62" name="Google Shape;462;p15"/>
            <p:cNvSpPr/>
            <p:nvPr/>
          </p:nvSpPr>
          <p:spPr>
            <a:xfrm>
              <a:off x="1766459" y="4781434"/>
              <a:ext cx="234540" cy="181287"/>
            </a:xfrm>
            <a:custGeom>
              <a:avLst/>
              <a:gdLst/>
              <a:ahLst/>
              <a:cxnLst/>
              <a:rect l="l" t="t" r="r" b="b"/>
              <a:pathLst>
                <a:path w="5611" h="4337" extrusionOk="0">
                  <a:moveTo>
                    <a:pt x="557" y="0"/>
                  </a:moveTo>
                  <a:cubicBezTo>
                    <a:pt x="228" y="0"/>
                    <a:pt x="1" y="541"/>
                    <a:pt x="352" y="809"/>
                  </a:cubicBezTo>
                  <a:cubicBezTo>
                    <a:pt x="1856" y="1962"/>
                    <a:pt x="3359" y="3115"/>
                    <a:pt x="4838" y="4243"/>
                  </a:cubicBezTo>
                  <a:cubicBezTo>
                    <a:pt x="4918" y="4308"/>
                    <a:pt x="4997" y="4336"/>
                    <a:pt x="5071" y="4336"/>
                  </a:cubicBezTo>
                  <a:cubicBezTo>
                    <a:pt x="5394" y="4336"/>
                    <a:pt x="5611" y="3806"/>
                    <a:pt x="5264" y="3541"/>
                  </a:cubicBezTo>
                  <a:cubicBezTo>
                    <a:pt x="3760" y="2388"/>
                    <a:pt x="2282" y="1235"/>
                    <a:pt x="778" y="83"/>
                  </a:cubicBezTo>
                  <a:cubicBezTo>
                    <a:pt x="703" y="25"/>
                    <a:pt x="628" y="0"/>
                    <a:pt x="5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63" name="Google Shape;463;p15"/>
            <p:cNvSpPr/>
            <p:nvPr/>
          </p:nvSpPr>
          <p:spPr>
            <a:xfrm>
              <a:off x="2314132" y="4748704"/>
              <a:ext cx="200180" cy="482748"/>
            </a:xfrm>
            <a:custGeom>
              <a:avLst/>
              <a:gdLst/>
              <a:ahLst/>
              <a:cxnLst/>
              <a:rect l="l" t="t" r="r" b="b"/>
              <a:pathLst>
                <a:path w="4789" h="11549" extrusionOk="0">
                  <a:moveTo>
                    <a:pt x="4282" y="0"/>
                  </a:moveTo>
                  <a:cubicBezTo>
                    <a:pt x="4111" y="0"/>
                    <a:pt x="3937" y="89"/>
                    <a:pt x="3867" y="289"/>
                  </a:cubicBezTo>
                  <a:cubicBezTo>
                    <a:pt x="2613" y="3873"/>
                    <a:pt x="1360" y="7457"/>
                    <a:pt x="107" y="11041"/>
                  </a:cubicBezTo>
                  <a:cubicBezTo>
                    <a:pt x="1" y="11345"/>
                    <a:pt x="255" y="11548"/>
                    <a:pt x="510" y="11548"/>
                  </a:cubicBezTo>
                  <a:cubicBezTo>
                    <a:pt x="675" y="11548"/>
                    <a:pt x="840" y="11463"/>
                    <a:pt x="909" y="11267"/>
                  </a:cubicBezTo>
                  <a:cubicBezTo>
                    <a:pt x="2162" y="7683"/>
                    <a:pt x="3415" y="4099"/>
                    <a:pt x="4669" y="515"/>
                  </a:cubicBezTo>
                  <a:cubicBezTo>
                    <a:pt x="4789" y="199"/>
                    <a:pt x="4539" y="0"/>
                    <a:pt x="42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64" name="Google Shape;464;p15"/>
            <p:cNvSpPr/>
            <p:nvPr/>
          </p:nvSpPr>
          <p:spPr>
            <a:xfrm>
              <a:off x="1270953" y="4820476"/>
              <a:ext cx="110018" cy="111104"/>
            </a:xfrm>
            <a:custGeom>
              <a:avLst/>
              <a:gdLst/>
              <a:ahLst/>
              <a:cxnLst/>
              <a:rect l="l" t="t" r="r" b="b"/>
              <a:pathLst>
                <a:path w="2632" h="2658" extrusionOk="0">
                  <a:moveTo>
                    <a:pt x="1304" y="1"/>
                  </a:moveTo>
                  <a:cubicBezTo>
                    <a:pt x="577" y="1"/>
                    <a:pt x="0" y="602"/>
                    <a:pt x="0" y="1329"/>
                  </a:cubicBezTo>
                  <a:cubicBezTo>
                    <a:pt x="0" y="2056"/>
                    <a:pt x="577" y="2657"/>
                    <a:pt x="1304" y="2657"/>
                  </a:cubicBezTo>
                  <a:cubicBezTo>
                    <a:pt x="2055" y="2657"/>
                    <a:pt x="2632" y="2056"/>
                    <a:pt x="2632" y="1329"/>
                  </a:cubicBezTo>
                  <a:cubicBezTo>
                    <a:pt x="2632" y="602"/>
                    <a:pt x="2055" y="1"/>
                    <a:pt x="130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65" name="Google Shape;465;p15"/>
            <p:cNvSpPr/>
            <p:nvPr/>
          </p:nvSpPr>
          <p:spPr>
            <a:xfrm>
              <a:off x="1732976" y="4745067"/>
              <a:ext cx="111063" cy="110018"/>
            </a:xfrm>
            <a:custGeom>
              <a:avLst/>
              <a:gdLst/>
              <a:ahLst/>
              <a:cxnLst/>
              <a:rect l="l" t="t" r="r" b="b"/>
              <a:pathLst>
                <a:path w="2657" h="2632" extrusionOk="0">
                  <a:moveTo>
                    <a:pt x="1328" y="0"/>
                  </a:moveTo>
                  <a:cubicBezTo>
                    <a:pt x="602" y="0"/>
                    <a:pt x="0" y="577"/>
                    <a:pt x="0" y="1328"/>
                  </a:cubicBezTo>
                  <a:cubicBezTo>
                    <a:pt x="0" y="2055"/>
                    <a:pt x="602" y="2632"/>
                    <a:pt x="1328" y="2632"/>
                  </a:cubicBezTo>
                  <a:cubicBezTo>
                    <a:pt x="2055" y="2632"/>
                    <a:pt x="2657" y="2055"/>
                    <a:pt x="2657" y="1328"/>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66" name="Google Shape;466;p15"/>
            <p:cNvSpPr/>
            <p:nvPr/>
          </p:nvSpPr>
          <p:spPr>
            <a:xfrm>
              <a:off x="1875433" y="4561730"/>
              <a:ext cx="111104" cy="110018"/>
            </a:xfrm>
            <a:custGeom>
              <a:avLst/>
              <a:gdLst/>
              <a:ahLst/>
              <a:cxnLst/>
              <a:rect l="l" t="t" r="r" b="b"/>
              <a:pathLst>
                <a:path w="2658" h="2632" extrusionOk="0">
                  <a:moveTo>
                    <a:pt x="1329" y="0"/>
                  </a:moveTo>
                  <a:cubicBezTo>
                    <a:pt x="602" y="0"/>
                    <a:pt x="1" y="577"/>
                    <a:pt x="1" y="1328"/>
                  </a:cubicBezTo>
                  <a:cubicBezTo>
                    <a:pt x="1" y="2055"/>
                    <a:pt x="602" y="2632"/>
                    <a:pt x="1329" y="2632"/>
                  </a:cubicBezTo>
                  <a:cubicBezTo>
                    <a:pt x="2056" y="2632"/>
                    <a:pt x="2657" y="2055"/>
                    <a:pt x="2657" y="1328"/>
                  </a:cubicBezTo>
                  <a:cubicBezTo>
                    <a:pt x="2657" y="577"/>
                    <a:pt x="2056" y="0"/>
                    <a:pt x="132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67" name="Google Shape;467;p15"/>
            <p:cNvSpPr/>
            <p:nvPr/>
          </p:nvSpPr>
          <p:spPr>
            <a:xfrm>
              <a:off x="2451656" y="4681154"/>
              <a:ext cx="111063" cy="110018"/>
            </a:xfrm>
            <a:custGeom>
              <a:avLst/>
              <a:gdLst/>
              <a:ahLst/>
              <a:cxnLst/>
              <a:rect l="l" t="t" r="r" b="b"/>
              <a:pathLst>
                <a:path w="2657" h="2632" extrusionOk="0">
                  <a:moveTo>
                    <a:pt x="1328" y="0"/>
                  </a:moveTo>
                  <a:cubicBezTo>
                    <a:pt x="602" y="0"/>
                    <a:pt x="0" y="577"/>
                    <a:pt x="0" y="1304"/>
                  </a:cubicBezTo>
                  <a:cubicBezTo>
                    <a:pt x="0" y="2055"/>
                    <a:pt x="602" y="2632"/>
                    <a:pt x="1328" y="2632"/>
                  </a:cubicBezTo>
                  <a:cubicBezTo>
                    <a:pt x="2055" y="2632"/>
                    <a:pt x="2657" y="2055"/>
                    <a:pt x="2657" y="1304"/>
                  </a:cubicBezTo>
                  <a:cubicBezTo>
                    <a:pt x="2657" y="577"/>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68" name="Google Shape;468;p15"/>
            <p:cNvSpPr/>
            <p:nvPr/>
          </p:nvSpPr>
          <p:spPr>
            <a:xfrm>
              <a:off x="2600425" y="4913733"/>
              <a:ext cx="111063" cy="110018"/>
            </a:xfrm>
            <a:custGeom>
              <a:avLst/>
              <a:gdLst/>
              <a:ahLst/>
              <a:cxnLst/>
              <a:rect l="l" t="t" r="r" b="b"/>
              <a:pathLst>
                <a:path w="2657" h="2632" extrusionOk="0">
                  <a:moveTo>
                    <a:pt x="1328" y="0"/>
                  </a:moveTo>
                  <a:cubicBezTo>
                    <a:pt x="602" y="0"/>
                    <a:pt x="0" y="602"/>
                    <a:pt x="0" y="1329"/>
                  </a:cubicBezTo>
                  <a:cubicBezTo>
                    <a:pt x="0" y="2055"/>
                    <a:pt x="602" y="2632"/>
                    <a:pt x="1328" y="2632"/>
                  </a:cubicBezTo>
                  <a:cubicBezTo>
                    <a:pt x="2055" y="2632"/>
                    <a:pt x="2657" y="2055"/>
                    <a:pt x="2657" y="1329"/>
                  </a:cubicBezTo>
                  <a:cubicBezTo>
                    <a:pt x="2657" y="602"/>
                    <a:pt x="2055" y="0"/>
                    <a:pt x="13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469" name="Google Shape;469;p15"/>
          <p:cNvGrpSpPr/>
          <p:nvPr/>
        </p:nvGrpSpPr>
        <p:grpSpPr>
          <a:xfrm rot="248597">
            <a:off x="8435513" y="5709583"/>
            <a:ext cx="2699313" cy="1284580"/>
            <a:chOff x="4740748" y="4022919"/>
            <a:chExt cx="2723855" cy="1296260"/>
          </a:xfrm>
        </p:grpSpPr>
        <p:sp>
          <p:nvSpPr>
            <p:cNvPr id="470" name="Google Shape;470;p15"/>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71" name="Google Shape;471;p15"/>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72" name="Google Shape;472;p15"/>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73" name="Google Shape;473;p15"/>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74" name="Google Shape;474;p15"/>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75" name="Google Shape;475;p15"/>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76" name="Google Shape;476;p15"/>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77" name="Google Shape;477;p15"/>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478" name="Google Shape;478;p15"/>
          <p:cNvGrpSpPr/>
          <p:nvPr/>
        </p:nvGrpSpPr>
        <p:grpSpPr>
          <a:xfrm>
            <a:off x="10092867" y="3622168"/>
            <a:ext cx="2867445" cy="3377000"/>
            <a:chOff x="7569650" y="2716626"/>
            <a:chExt cx="2150584" cy="2532750"/>
          </a:xfrm>
        </p:grpSpPr>
        <p:sp>
          <p:nvSpPr>
            <p:cNvPr id="479" name="Google Shape;479;p15"/>
            <p:cNvSpPr/>
            <p:nvPr/>
          </p:nvSpPr>
          <p:spPr>
            <a:xfrm>
              <a:off x="8538375" y="4566075"/>
              <a:ext cx="320807" cy="683301"/>
            </a:xfrm>
            <a:custGeom>
              <a:avLst/>
              <a:gdLst/>
              <a:ahLst/>
              <a:cxnLst/>
              <a:rect l="l" t="t" r="r" b="b"/>
              <a:pathLst>
                <a:path w="8973" h="20452" extrusionOk="0">
                  <a:moveTo>
                    <a:pt x="0" y="0"/>
                  </a:moveTo>
                  <a:lnTo>
                    <a:pt x="0" y="20451"/>
                  </a:lnTo>
                  <a:lnTo>
                    <a:pt x="8973" y="20451"/>
                  </a:lnTo>
                  <a:lnTo>
                    <a:pt x="897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480" name="Google Shape;480;p15"/>
            <p:cNvGrpSpPr/>
            <p:nvPr/>
          </p:nvGrpSpPr>
          <p:grpSpPr>
            <a:xfrm>
              <a:off x="7569650" y="2716626"/>
              <a:ext cx="2150584" cy="2021609"/>
              <a:chOff x="7036250" y="2792826"/>
              <a:chExt cx="2150584" cy="2021609"/>
            </a:xfrm>
          </p:grpSpPr>
          <p:sp>
            <p:nvSpPr>
              <p:cNvPr id="481" name="Google Shape;481;p15"/>
              <p:cNvSpPr/>
              <p:nvPr/>
            </p:nvSpPr>
            <p:spPr>
              <a:xfrm>
                <a:off x="7036250" y="2792826"/>
                <a:ext cx="2150584" cy="2021609"/>
              </a:xfrm>
              <a:custGeom>
                <a:avLst/>
                <a:gdLst/>
                <a:ahLst/>
                <a:cxnLst/>
                <a:rect l="l" t="t" r="r" b="b"/>
                <a:pathLst>
                  <a:path w="60152" h="69819" extrusionOk="0">
                    <a:moveTo>
                      <a:pt x="32122" y="0"/>
                    </a:moveTo>
                    <a:cubicBezTo>
                      <a:pt x="31913" y="0"/>
                      <a:pt x="31699" y="11"/>
                      <a:pt x="31479" y="31"/>
                    </a:cubicBezTo>
                    <a:cubicBezTo>
                      <a:pt x="22707" y="858"/>
                      <a:pt x="17545" y="12011"/>
                      <a:pt x="17971" y="22863"/>
                    </a:cubicBezTo>
                    <a:cubicBezTo>
                      <a:pt x="17971" y="22863"/>
                      <a:pt x="17607" y="22747"/>
                      <a:pt x="16995" y="22747"/>
                    </a:cubicBezTo>
                    <a:cubicBezTo>
                      <a:pt x="15601" y="22747"/>
                      <a:pt x="12915" y="23352"/>
                      <a:pt x="10301" y="27325"/>
                    </a:cubicBezTo>
                    <a:cubicBezTo>
                      <a:pt x="6542" y="33039"/>
                      <a:pt x="9474" y="36222"/>
                      <a:pt x="9474" y="36222"/>
                    </a:cubicBezTo>
                    <a:cubicBezTo>
                      <a:pt x="9474" y="36222"/>
                      <a:pt x="9310" y="36200"/>
                      <a:pt x="9027" y="36200"/>
                    </a:cubicBezTo>
                    <a:cubicBezTo>
                      <a:pt x="7749" y="36200"/>
                      <a:pt x="4058" y="36653"/>
                      <a:pt x="2231" y="41660"/>
                    </a:cubicBezTo>
                    <a:cubicBezTo>
                      <a:pt x="1" y="47776"/>
                      <a:pt x="5565" y="53214"/>
                      <a:pt x="5565" y="53214"/>
                    </a:cubicBezTo>
                    <a:cubicBezTo>
                      <a:pt x="5565" y="53214"/>
                      <a:pt x="4186" y="63240"/>
                      <a:pt x="11154" y="66297"/>
                    </a:cubicBezTo>
                    <a:cubicBezTo>
                      <a:pt x="12858" y="67054"/>
                      <a:pt x="14439" y="67340"/>
                      <a:pt x="15853" y="67340"/>
                    </a:cubicBezTo>
                    <a:cubicBezTo>
                      <a:pt x="20201" y="67340"/>
                      <a:pt x="22983" y="64643"/>
                      <a:pt x="22983" y="64643"/>
                    </a:cubicBezTo>
                    <a:cubicBezTo>
                      <a:pt x="22983" y="64643"/>
                      <a:pt x="25263" y="69819"/>
                      <a:pt x="31150" y="69819"/>
                    </a:cubicBezTo>
                    <a:cubicBezTo>
                      <a:pt x="31435" y="69819"/>
                      <a:pt x="31729" y="69806"/>
                      <a:pt x="32031" y="69781"/>
                    </a:cubicBezTo>
                    <a:cubicBezTo>
                      <a:pt x="38572" y="69230"/>
                      <a:pt x="40652" y="64768"/>
                      <a:pt x="40652" y="64768"/>
                    </a:cubicBezTo>
                    <a:cubicBezTo>
                      <a:pt x="40652" y="64768"/>
                      <a:pt x="41710" y="65204"/>
                      <a:pt x="43339" y="65204"/>
                    </a:cubicBezTo>
                    <a:cubicBezTo>
                      <a:pt x="46133" y="65204"/>
                      <a:pt x="50607" y="63924"/>
                      <a:pt x="54312" y="56974"/>
                    </a:cubicBezTo>
                    <a:cubicBezTo>
                      <a:pt x="60151" y="45971"/>
                      <a:pt x="52632" y="39154"/>
                      <a:pt x="52632" y="39154"/>
                    </a:cubicBezTo>
                    <a:cubicBezTo>
                      <a:pt x="52632" y="39154"/>
                      <a:pt x="56267" y="30533"/>
                      <a:pt x="52783" y="20783"/>
                    </a:cubicBezTo>
                    <a:cubicBezTo>
                      <a:pt x="50934" y="15609"/>
                      <a:pt x="47794" y="14395"/>
                      <a:pt x="45253" y="14395"/>
                    </a:cubicBezTo>
                    <a:cubicBezTo>
                      <a:pt x="43006" y="14395"/>
                      <a:pt x="41229" y="15345"/>
                      <a:pt x="41229" y="15345"/>
                    </a:cubicBezTo>
                    <a:cubicBezTo>
                      <a:pt x="41229" y="15345"/>
                      <a:pt x="40300" y="0"/>
                      <a:pt x="321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82" name="Google Shape;482;p15"/>
              <p:cNvSpPr/>
              <p:nvPr/>
            </p:nvSpPr>
            <p:spPr>
              <a:xfrm>
                <a:off x="7544369" y="3544921"/>
                <a:ext cx="324382" cy="285116"/>
              </a:xfrm>
              <a:custGeom>
                <a:avLst/>
                <a:gdLst/>
                <a:ahLst/>
                <a:cxnLst/>
                <a:rect l="l" t="t" r="r" b="b"/>
                <a:pathLst>
                  <a:path w="9073" h="9153" extrusionOk="0">
                    <a:moveTo>
                      <a:pt x="4053" y="1"/>
                    </a:moveTo>
                    <a:cubicBezTo>
                      <a:pt x="3999" y="1"/>
                      <a:pt x="3943" y="5"/>
                      <a:pt x="3885" y="15"/>
                    </a:cubicBezTo>
                    <a:cubicBezTo>
                      <a:pt x="2206" y="291"/>
                      <a:pt x="2757" y="3524"/>
                      <a:pt x="2757" y="3524"/>
                    </a:cubicBezTo>
                    <a:cubicBezTo>
                      <a:pt x="2757" y="3524"/>
                      <a:pt x="2291" y="3430"/>
                      <a:pt x="1742" y="3430"/>
                    </a:cubicBezTo>
                    <a:cubicBezTo>
                      <a:pt x="956" y="3430"/>
                      <a:pt x="0" y="3622"/>
                      <a:pt x="0" y="4551"/>
                    </a:cubicBezTo>
                    <a:cubicBezTo>
                      <a:pt x="0" y="6130"/>
                      <a:pt x="2481" y="6231"/>
                      <a:pt x="2481" y="6231"/>
                    </a:cubicBezTo>
                    <a:cubicBezTo>
                      <a:pt x="2481" y="6231"/>
                      <a:pt x="451" y="8536"/>
                      <a:pt x="2131" y="9088"/>
                    </a:cubicBezTo>
                    <a:cubicBezTo>
                      <a:pt x="2264" y="9132"/>
                      <a:pt x="2393" y="9153"/>
                      <a:pt x="2518" y="9153"/>
                    </a:cubicBezTo>
                    <a:cubicBezTo>
                      <a:pt x="3929" y="9153"/>
                      <a:pt x="4712" y="6506"/>
                      <a:pt x="4712" y="6506"/>
                    </a:cubicBezTo>
                    <a:cubicBezTo>
                      <a:pt x="4712" y="6506"/>
                      <a:pt x="5581" y="8462"/>
                      <a:pt x="6566" y="8462"/>
                    </a:cubicBezTo>
                    <a:cubicBezTo>
                      <a:pt x="6690" y="8462"/>
                      <a:pt x="6816" y="8431"/>
                      <a:pt x="6943" y="8361"/>
                    </a:cubicBezTo>
                    <a:cubicBezTo>
                      <a:pt x="8045" y="7709"/>
                      <a:pt x="7018" y="5378"/>
                      <a:pt x="7018" y="5378"/>
                    </a:cubicBezTo>
                    <a:cubicBezTo>
                      <a:pt x="7018" y="5378"/>
                      <a:pt x="9073" y="4100"/>
                      <a:pt x="8146" y="2145"/>
                    </a:cubicBezTo>
                    <a:cubicBezTo>
                      <a:pt x="7935" y="1702"/>
                      <a:pt x="7686" y="1531"/>
                      <a:pt x="7427" y="1531"/>
                    </a:cubicBezTo>
                    <a:cubicBezTo>
                      <a:pt x="6543" y="1531"/>
                      <a:pt x="5539" y="3524"/>
                      <a:pt x="5539" y="3524"/>
                    </a:cubicBezTo>
                    <a:cubicBezTo>
                      <a:pt x="5539" y="3524"/>
                      <a:pt x="5539" y="1"/>
                      <a:pt x="40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83" name="Google Shape;483;p15"/>
              <p:cNvSpPr/>
              <p:nvPr/>
            </p:nvSpPr>
            <p:spPr>
              <a:xfrm>
                <a:off x="7659072" y="3654662"/>
                <a:ext cx="78870" cy="65602"/>
              </a:xfrm>
              <a:custGeom>
                <a:avLst/>
                <a:gdLst/>
                <a:ahLst/>
                <a:cxnLst/>
                <a:rect l="l" t="t" r="r" b="b"/>
                <a:pathLst>
                  <a:path w="2206" h="2106" extrusionOk="0">
                    <a:moveTo>
                      <a:pt x="1103" y="1"/>
                    </a:moveTo>
                    <a:cubicBezTo>
                      <a:pt x="476" y="1"/>
                      <a:pt x="0" y="477"/>
                      <a:pt x="0" y="1053"/>
                    </a:cubicBezTo>
                    <a:cubicBezTo>
                      <a:pt x="0" y="1630"/>
                      <a:pt x="476" y="2106"/>
                      <a:pt x="1103" y="2106"/>
                    </a:cubicBezTo>
                    <a:cubicBezTo>
                      <a:pt x="1705" y="2106"/>
                      <a:pt x="2206" y="1630"/>
                      <a:pt x="2206" y="1053"/>
                    </a:cubicBezTo>
                    <a:cubicBezTo>
                      <a:pt x="2206" y="477"/>
                      <a:pt x="1705" y="1"/>
                      <a:pt x="1103"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84" name="Google Shape;484;p15"/>
              <p:cNvSpPr/>
              <p:nvPr/>
            </p:nvSpPr>
            <p:spPr>
              <a:xfrm>
                <a:off x="8611628" y="4107024"/>
                <a:ext cx="317268" cy="285116"/>
              </a:xfrm>
              <a:custGeom>
                <a:avLst/>
                <a:gdLst/>
                <a:ahLst/>
                <a:cxnLst/>
                <a:rect l="l" t="t" r="r" b="b"/>
                <a:pathLst>
                  <a:path w="8874" h="9153" extrusionOk="0">
                    <a:moveTo>
                      <a:pt x="4820" y="1"/>
                    </a:moveTo>
                    <a:cubicBezTo>
                      <a:pt x="3334" y="1"/>
                      <a:pt x="3334" y="3524"/>
                      <a:pt x="3334" y="3524"/>
                    </a:cubicBezTo>
                    <a:cubicBezTo>
                      <a:pt x="3334" y="3524"/>
                      <a:pt x="2439" y="2227"/>
                      <a:pt x="1610" y="2227"/>
                    </a:cubicBezTo>
                    <a:cubicBezTo>
                      <a:pt x="1287" y="2227"/>
                      <a:pt x="974" y="2424"/>
                      <a:pt x="728" y="2973"/>
                    </a:cubicBezTo>
                    <a:cubicBezTo>
                      <a:pt x="1" y="4602"/>
                      <a:pt x="1856" y="5379"/>
                      <a:pt x="1856" y="5379"/>
                    </a:cubicBezTo>
                    <a:cubicBezTo>
                      <a:pt x="1856" y="5379"/>
                      <a:pt x="828" y="7684"/>
                      <a:pt x="1931" y="8336"/>
                    </a:cubicBezTo>
                    <a:cubicBezTo>
                      <a:pt x="2061" y="8411"/>
                      <a:pt x="2190" y="8444"/>
                      <a:pt x="2317" y="8444"/>
                    </a:cubicBezTo>
                    <a:cubicBezTo>
                      <a:pt x="3298" y="8444"/>
                      <a:pt x="4161" y="6481"/>
                      <a:pt x="4161" y="6481"/>
                    </a:cubicBezTo>
                    <a:cubicBezTo>
                      <a:pt x="4161" y="6481"/>
                      <a:pt x="4946" y="9153"/>
                      <a:pt x="6359" y="9153"/>
                    </a:cubicBezTo>
                    <a:cubicBezTo>
                      <a:pt x="6482" y="9153"/>
                      <a:pt x="6610" y="9132"/>
                      <a:pt x="6743" y="9088"/>
                    </a:cubicBezTo>
                    <a:cubicBezTo>
                      <a:pt x="8422" y="8537"/>
                      <a:pt x="6392" y="6206"/>
                      <a:pt x="6392" y="6206"/>
                    </a:cubicBezTo>
                    <a:cubicBezTo>
                      <a:pt x="6392" y="6206"/>
                      <a:pt x="8873" y="6130"/>
                      <a:pt x="8873" y="4552"/>
                    </a:cubicBezTo>
                    <a:cubicBezTo>
                      <a:pt x="8873" y="3622"/>
                      <a:pt x="7917" y="3431"/>
                      <a:pt x="7131" y="3431"/>
                    </a:cubicBezTo>
                    <a:cubicBezTo>
                      <a:pt x="6582" y="3431"/>
                      <a:pt x="6116" y="3524"/>
                      <a:pt x="6116" y="3524"/>
                    </a:cubicBezTo>
                    <a:cubicBezTo>
                      <a:pt x="6116" y="3524"/>
                      <a:pt x="6668" y="291"/>
                      <a:pt x="4988" y="15"/>
                    </a:cubicBezTo>
                    <a:cubicBezTo>
                      <a:pt x="4930" y="5"/>
                      <a:pt x="4874" y="1"/>
                      <a:pt x="48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85" name="Google Shape;485;p15"/>
              <p:cNvSpPr/>
              <p:nvPr/>
            </p:nvSpPr>
            <p:spPr>
              <a:xfrm>
                <a:off x="8735306" y="4216765"/>
                <a:ext cx="78906" cy="65633"/>
              </a:xfrm>
              <a:custGeom>
                <a:avLst/>
                <a:gdLst/>
                <a:ahLst/>
                <a:cxnLst/>
                <a:rect l="l" t="t" r="r" b="b"/>
                <a:pathLst>
                  <a:path w="2207" h="2107" extrusionOk="0">
                    <a:moveTo>
                      <a:pt x="1103" y="1"/>
                    </a:moveTo>
                    <a:cubicBezTo>
                      <a:pt x="477" y="1"/>
                      <a:pt x="1" y="477"/>
                      <a:pt x="1" y="1054"/>
                    </a:cubicBezTo>
                    <a:cubicBezTo>
                      <a:pt x="1" y="1630"/>
                      <a:pt x="477" y="2106"/>
                      <a:pt x="1103" y="2106"/>
                    </a:cubicBezTo>
                    <a:cubicBezTo>
                      <a:pt x="1705" y="2106"/>
                      <a:pt x="2206" y="1630"/>
                      <a:pt x="2206" y="1054"/>
                    </a:cubicBezTo>
                    <a:cubicBezTo>
                      <a:pt x="2206" y="477"/>
                      <a:pt x="1705" y="1"/>
                      <a:pt x="1103"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86" name="Google Shape;486;p15"/>
              <p:cNvSpPr/>
              <p:nvPr/>
            </p:nvSpPr>
            <p:spPr>
              <a:xfrm>
                <a:off x="7990487" y="4378964"/>
                <a:ext cx="361279" cy="317699"/>
              </a:xfrm>
              <a:custGeom>
                <a:avLst/>
                <a:gdLst/>
                <a:ahLst/>
                <a:cxnLst/>
                <a:rect l="l" t="t" r="r" b="b"/>
                <a:pathLst>
                  <a:path w="10105" h="10199" extrusionOk="0">
                    <a:moveTo>
                      <a:pt x="5142" y="1"/>
                    </a:moveTo>
                    <a:cubicBezTo>
                      <a:pt x="4991" y="1"/>
                      <a:pt x="4824" y="34"/>
                      <a:pt x="4641" y="107"/>
                    </a:cubicBezTo>
                    <a:cubicBezTo>
                      <a:pt x="2511" y="934"/>
                      <a:pt x="3639" y="3892"/>
                      <a:pt x="3639" y="3892"/>
                    </a:cubicBezTo>
                    <a:cubicBezTo>
                      <a:pt x="3639" y="3892"/>
                      <a:pt x="3611" y="3891"/>
                      <a:pt x="3561" y="3891"/>
                    </a:cubicBezTo>
                    <a:cubicBezTo>
                      <a:pt x="3034" y="3891"/>
                      <a:pt x="0" y="3975"/>
                      <a:pt x="756" y="5922"/>
                    </a:cubicBezTo>
                    <a:cubicBezTo>
                      <a:pt x="1069" y="6727"/>
                      <a:pt x="1596" y="6977"/>
                      <a:pt x="2131" y="6977"/>
                    </a:cubicBezTo>
                    <a:cubicBezTo>
                      <a:pt x="3012" y="6977"/>
                      <a:pt x="3914" y="6298"/>
                      <a:pt x="3914" y="6298"/>
                    </a:cubicBezTo>
                    <a:lnTo>
                      <a:pt x="3914" y="6298"/>
                    </a:lnTo>
                    <a:cubicBezTo>
                      <a:pt x="3914" y="6298"/>
                      <a:pt x="2611" y="9907"/>
                      <a:pt x="3714" y="10182"/>
                    </a:cubicBezTo>
                    <a:cubicBezTo>
                      <a:pt x="3759" y="10193"/>
                      <a:pt x="3803" y="10199"/>
                      <a:pt x="3847" y="10199"/>
                    </a:cubicBezTo>
                    <a:cubicBezTo>
                      <a:pt x="4906" y="10199"/>
                      <a:pt x="5669" y="7125"/>
                      <a:pt x="5669" y="7125"/>
                    </a:cubicBezTo>
                    <a:cubicBezTo>
                      <a:pt x="5669" y="7125"/>
                      <a:pt x="6517" y="8283"/>
                      <a:pt x="7661" y="8283"/>
                    </a:cubicBezTo>
                    <a:cubicBezTo>
                      <a:pt x="7935" y="8283"/>
                      <a:pt x="8226" y="8217"/>
                      <a:pt x="8526" y="8052"/>
                    </a:cubicBezTo>
                    <a:cubicBezTo>
                      <a:pt x="10105" y="7225"/>
                      <a:pt x="8175" y="5195"/>
                      <a:pt x="8175" y="5195"/>
                    </a:cubicBezTo>
                    <a:cubicBezTo>
                      <a:pt x="8175" y="5195"/>
                      <a:pt x="10105" y="3441"/>
                      <a:pt x="9453" y="2137"/>
                    </a:cubicBezTo>
                    <a:cubicBezTo>
                      <a:pt x="9340" y="1902"/>
                      <a:pt x="9178" y="1806"/>
                      <a:pt x="8988" y="1806"/>
                    </a:cubicBezTo>
                    <a:cubicBezTo>
                      <a:pt x="8127" y="1806"/>
                      <a:pt x="6696" y="3791"/>
                      <a:pt x="6696" y="3791"/>
                    </a:cubicBezTo>
                    <a:cubicBezTo>
                      <a:pt x="6696" y="3791"/>
                      <a:pt x="6759" y="1"/>
                      <a:pt x="514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87" name="Google Shape;487;p15"/>
              <p:cNvSpPr/>
              <p:nvPr/>
            </p:nvSpPr>
            <p:spPr>
              <a:xfrm>
                <a:off x="8147453" y="4504872"/>
                <a:ext cx="88738" cy="61708"/>
              </a:xfrm>
              <a:custGeom>
                <a:avLst/>
                <a:gdLst/>
                <a:ahLst/>
                <a:cxnLst/>
                <a:rect l="l" t="t" r="r" b="b"/>
                <a:pathLst>
                  <a:path w="2482" h="1981" extrusionOk="0">
                    <a:moveTo>
                      <a:pt x="1254" y="0"/>
                    </a:moveTo>
                    <a:cubicBezTo>
                      <a:pt x="552" y="0"/>
                      <a:pt x="0" y="451"/>
                      <a:pt x="0" y="1003"/>
                    </a:cubicBezTo>
                    <a:cubicBezTo>
                      <a:pt x="0" y="1529"/>
                      <a:pt x="552" y="1980"/>
                      <a:pt x="1254" y="1980"/>
                    </a:cubicBezTo>
                    <a:cubicBezTo>
                      <a:pt x="1930" y="1980"/>
                      <a:pt x="2482" y="1529"/>
                      <a:pt x="2482" y="1003"/>
                    </a:cubicBezTo>
                    <a:cubicBezTo>
                      <a:pt x="2482" y="451"/>
                      <a:pt x="1930" y="0"/>
                      <a:pt x="12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88" name="Google Shape;488;p15"/>
              <p:cNvSpPr/>
              <p:nvPr/>
            </p:nvSpPr>
            <p:spPr>
              <a:xfrm>
                <a:off x="7418051" y="4165039"/>
                <a:ext cx="337825" cy="262750"/>
              </a:xfrm>
              <a:custGeom>
                <a:avLst/>
                <a:gdLst/>
                <a:ahLst/>
                <a:cxnLst/>
                <a:rect l="l" t="t" r="r" b="b"/>
                <a:pathLst>
                  <a:path w="9449" h="8435" extrusionOk="0">
                    <a:moveTo>
                      <a:pt x="6305" y="0"/>
                    </a:moveTo>
                    <a:cubicBezTo>
                      <a:pt x="5510" y="0"/>
                      <a:pt x="4261" y="2128"/>
                      <a:pt x="4261" y="2128"/>
                    </a:cubicBezTo>
                    <a:cubicBezTo>
                      <a:pt x="4261" y="2128"/>
                      <a:pt x="2842" y="92"/>
                      <a:pt x="1911" y="92"/>
                    </a:cubicBezTo>
                    <a:cubicBezTo>
                      <a:pt x="1702" y="92"/>
                      <a:pt x="1517" y="195"/>
                      <a:pt x="1378" y="449"/>
                    </a:cubicBezTo>
                    <a:cubicBezTo>
                      <a:pt x="652" y="1827"/>
                      <a:pt x="2030" y="3406"/>
                      <a:pt x="2030" y="3406"/>
                    </a:cubicBezTo>
                    <a:cubicBezTo>
                      <a:pt x="2030" y="3406"/>
                      <a:pt x="0" y="4334"/>
                      <a:pt x="727" y="5537"/>
                    </a:cubicBezTo>
                    <a:cubicBezTo>
                      <a:pt x="934" y="5868"/>
                      <a:pt x="1226" y="5989"/>
                      <a:pt x="1539" y="5989"/>
                    </a:cubicBezTo>
                    <a:cubicBezTo>
                      <a:pt x="2361" y="5989"/>
                      <a:pt x="3333" y="5161"/>
                      <a:pt x="3333" y="5161"/>
                    </a:cubicBezTo>
                    <a:lnTo>
                      <a:pt x="3333" y="5161"/>
                    </a:lnTo>
                    <a:cubicBezTo>
                      <a:pt x="3333" y="5161"/>
                      <a:pt x="2582" y="8143"/>
                      <a:pt x="4336" y="8419"/>
                    </a:cubicBezTo>
                    <a:cubicBezTo>
                      <a:pt x="4403" y="8429"/>
                      <a:pt x="4466" y="8434"/>
                      <a:pt x="4526" y="8434"/>
                    </a:cubicBezTo>
                    <a:cubicBezTo>
                      <a:pt x="6067" y="8434"/>
                      <a:pt x="5464" y="5161"/>
                      <a:pt x="5464" y="5161"/>
                    </a:cubicBezTo>
                    <a:lnTo>
                      <a:pt x="5464" y="5161"/>
                    </a:lnTo>
                    <a:cubicBezTo>
                      <a:pt x="5464" y="5161"/>
                      <a:pt x="6321" y="5862"/>
                      <a:pt x="7198" y="5862"/>
                    </a:cubicBezTo>
                    <a:cubicBezTo>
                      <a:pt x="7636" y="5862"/>
                      <a:pt x="8079" y="5687"/>
                      <a:pt x="8421" y="5161"/>
                    </a:cubicBezTo>
                    <a:cubicBezTo>
                      <a:pt x="9449" y="3607"/>
                      <a:pt x="6667" y="2755"/>
                      <a:pt x="6667" y="2755"/>
                    </a:cubicBezTo>
                    <a:cubicBezTo>
                      <a:pt x="6667" y="2755"/>
                      <a:pt x="7394" y="1752"/>
                      <a:pt x="6742" y="349"/>
                    </a:cubicBezTo>
                    <a:cubicBezTo>
                      <a:pt x="6630" y="102"/>
                      <a:pt x="6478" y="0"/>
                      <a:pt x="630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89" name="Google Shape;489;p15"/>
              <p:cNvSpPr/>
              <p:nvPr/>
            </p:nvSpPr>
            <p:spPr>
              <a:xfrm>
                <a:off x="7531196" y="4259241"/>
                <a:ext cx="76186" cy="62586"/>
              </a:xfrm>
              <a:custGeom>
                <a:avLst/>
                <a:gdLst/>
                <a:ahLst/>
                <a:cxnLst/>
                <a:rect l="l" t="t" r="r" b="b"/>
                <a:pathLst>
                  <a:path w="2207" h="2081" extrusionOk="0">
                    <a:moveTo>
                      <a:pt x="1104" y="1"/>
                    </a:moveTo>
                    <a:cubicBezTo>
                      <a:pt x="477" y="1"/>
                      <a:pt x="1" y="452"/>
                      <a:pt x="1" y="1053"/>
                    </a:cubicBezTo>
                    <a:cubicBezTo>
                      <a:pt x="1" y="1630"/>
                      <a:pt x="477" y="2081"/>
                      <a:pt x="1104" y="2081"/>
                    </a:cubicBezTo>
                    <a:cubicBezTo>
                      <a:pt x="1705" y="2081"/>
                      <a:pt x="2207" y="1630"/>
                      <a:pt x="2207" y="1053"/>
                    </a:cubicBezTo>
                    <a:cubicBezTo>
                      <a:pt x="2207" y="452"/>
                      <a:pt x="1705" y="1"/>
                      <a:pt x="1104"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90" name="Google Shape;490;p15"/>
              <p:cNvSpPr/>
              <p:nvPr/>
            </p:nvSpPr>
            <p:spPr>
              <a:xfrm>
                <a:off x="8055556" y="3758081"/>
                <a:ext cx="337861" cy="271098"/>
              </a:xfrm>
              <a:custGeom>
                <a:avLst/>
                <a:gdLst/>
                <a:ahLst/>
                <a:cxnLst/>
                <a:rect l="l" t="t" r="r" b="b"/>
                <a:pathLst>
                  <a:path w="9450" h="8703" extrusionOk="0">
                    <a:moveTo>
                      <a:pt x="6176" y="0"/>
                    </a:moveTo>
                    <a:cubicBezTo>
                      <a:pt x="6156" y="0"/>
                      <a:pt x="6137" y="1"/>
                      <a:pt x="6116" y="2"/>
                    </a:cubicBezTo>
                    <a:cubicBezTo>
                      <a:pt x="4713" y="103"/>
                      <a:pt x="3710" y="3887"/>
                      <a:pt x="3710" y="3887"/>
                    </a:cubicBezTo>
                    <a:cubicBezTo>
                      <a:pt x="3710" y="3887"/>
                      <a:pt x="2423" y="2433"/>
                      <a:pt x="1543" y="2433"/>
                    </a:cubicBezTo>
                    <a:cubicBezTo>
                      <a:pt x="1292" y="2433"/>
                      <a:pt x="1073" y="2553"/>
                      <a:pt x="928" y="2859"/>
                    </a:cubicBezTo>
                    <a:cubicBezTo>
                      <a:pt x="276" y="4263"/>
                      <a:pt x="2307" y="5291"/>
                      <a:pt x="2307" y="5291"/>
                    </a:cubicBezTo>
                    <a:cubicBezTo>
                      <a:pt x="2307" y="5291"/>
                      <a:pt x="1" y="7421"/>
                      <a:pt x="1580" y="8423"/>
                    </a:cubicBezTo>
                    <a:cubicBezTo>
                      <a:pt x="1826" y="8584"/>
                      <a:pt x="2070" y="8651"/>
                      <a:pt x="2306" y="8651"/>
                    </a:cubicBezTo>
                    <a:cubicBezTo>
                      <a:pt x="3584" y="8651"/>
                      <a:pt x="4637" y="6669"/>
                      <a:pt x="4637" y="6669"/>
                    </a:cubicBezTo>
                    <a:cubicBezTo>
                      <a:pt x="4637" y="6669"/>
                      <a:pt x="5427" y="8703"/>
                      <a:pt x="6492" y="8703"/>
                    </a:cubicBezTo>
                    <a:cubicBezTo>
                      <a:pt x="6517" y="8703"/>
                      <a:pt x="6542" y="8701"/>
                      <a:pt x="6567" y="8699"/>
                    </a:cubicBezTo>
                    <a:cubicBezTo>
                      <a:pt x="7695" y="8624"/>
                      <a:pt x="7144" y="5742"/>
                      <a:pt x="7144" y="5742"/>
                    </a:cubicBezTo>
                    <a:cubicBezTo>
                      <a:pt x="7144" y="5742"/>
                      <a:pt x="9449" y="5291"/>
                      <a:pt x="8898" y="4163"/>
                    </a:cubicBezTo>
                    <a:cubicBezTo>
                      <a:pt x="8480" y="3326"/>
                      <a:pt x="7355" y="3225"/>
                      <a:pt x="6836" y="3225"/>
                    </a:cubicBezTo>
                    <a:cubicBezTo>
                      <a:pt x="6671" y="3225"/>
                      <a:pt x="6567" y="3235"/>
                      <a:pt x="6567" y="3235"/>
                    </a:cubicBezTo>
                    <a:cubicBezTo>
                      <a:pt x="6567" y="3235"/>
                      <a:pt x="7467" y="0"/>
                      <a:pt x="61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491" name="Google Shape;491;p15"/>
            <p:cNvSpPr/>
            <p:nvPr/>
          </p:nvSpPr>
          <p:spPr>
            <a:xfrm>
              <a:off x="8713516" y="3786572"/>
              <a:ext cx="88738" cy="61708"/>
            </a:xfrm>
            <a:custGeom>
              <a:avLst/>
              <a:gdLst/>
              <a:ahLst/>
              <a:cxnLst/>
              <a:rect l="l" t="t" r="r" b="b"/>
              <a:pathLst>
                <a:path w="2482" h="1981" extrusionOk="0">
                  <a:moveTo>
                    <a:pt x="1254" y="0"/>
                  </a:moveTo>
                  <a:cubicBezTo>
                    <a:pt x="552" y="0"/>
                    <a:pt x="0" y="451"/>
                    <a:pt x="0" y="1003"/>
                  </a:cubicBezTo>
                  <a:cubicBezTo>
                    <a:pt x="0" y="1529"/>
                    <a:pt x="552" y="1980"/>
                    <a:pt x="1254" y="1980"/>
                  </a:cubicBezTo>
                  <a:cubicBezTo>
                    <a:pt x="1930" y="1980"/>
                    <a:pt x="2482" y="1529"/>
                    <a:pt x="2482" y="1003"/>
                  </a:cubicBezTo>
                  <a:cubicBezTo>
                    <a:pt x="2482" y="451"/>
                    <a:pt x="1930" y="0"/>
                    <a:pt x="12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492" name="Google Shape;492;p15"/>
            <p:cNvGrpSpPr/>
            <p:nvPr/>
          </p:nvGrpSpPr>
          <p:grpSpPr>
            <a:xfrm>
              <a:off x="9086769" y="3332096"/>
              <a:ext cx="324382" cy="285116"/>
              <a:chOff x="7544369" y="3544921"/>
              <a:chExt cx="324382" cy="285116"/>
            </a:xfrm>
          </p:grpSpPr>
          <p:sp>
            <p:nvSpPr>
              <p:cNvPr id="493" name="Google Shape;493;p15"/>
              <p:cNvSpPr/>
              <p:nvPr/>
            </p:nvSpPr>
            <p:spPr>
              <a:xfrm>
                <a:off x="7544369" y="3544921"/>
                <a:ext cx="324382" cy="285116"/>
              </a:xfrm>
              <a:custGeom>
                <a:avLst/>
                <a:gdLst/>
                <a:ahLst/>
                <a:cxnLst/>
                <a:rect l="l" t="t" r="r" b="b"/>
                <a:pathLst>
                  <a:path w="9073" h="9153" extrusionOk="0">
                    <a:moveTo>
                      <a:pt x="4053" y="1"/>
                    </a:moveTo>
                    <a:cubicBezTo>
                      <a:pt x="3999" y="1"/>
                      <a:pt x="3943" y="5"/>
                      <a:pt x="3885" y="15"/>
                    </a:cubicBezTo>
                    <a:cubicBezTo>
                      <a:pt x="2206" y="291"/>
                      <a:pt x="2757" y="3524"/>
                      <a:pt x="2757" y="3524"/>
                    </a:cubicBezTo>
                    <a:cubicBezTo>
                      <a:pt x="2757" y="3524"/>
                      <a:pt x="2291" y="3430"/>
                      <a:pt x="1742" y="3430"/>
                    </a:cubicBezTo>
                    <a:cubicBezTo>
                      <a:pt x="956" y="3430"/>
                      <a:pt x="0" y="3622"/>
                      <a:pt x="0" y="4551"/>
                    </a:cubicBezTo>
                    <a:cubicBezTo>
                      <a:pt x="0" y="6130"/>
                      <a:pt x="2481" y="6231"/>
                      <a:pt x="2481" y="6231"/>
                    </a:cubicBezTo>
                    <a:cubicBezTo>
                      <a:pt x="2481" y="6231"/>
                      <a:pt x="451" y="8536"/>
                      <a:pt x="2131" y="9088"/>
                    </a:cubicBezTo>
                    <a:cubicBezTo>
                      <a:pt x="2264" y="9132"/>
                      <a:pt x="2393" y="9153"/>
                      <a:pt x="2518" y="9153"/>
                    </a:cubicBezTo>
                    <a:cubicBezTo>
                      <a:pt x="3929" y="9153"/>
                      <a:pt x="4712" y="6506"/>
                      <a:pt x="4712" y="6506"/>
                    </a:cubicBezTo>
                    <a:cubicBezTo>
                      <a:pt x="4712" y="6506"/>
                      <a:pt x="5581" y="8462"/>
                      <a:pt x="6566" y="8462"/>
                    </a:cubicBezTo>
                    <a:cubicBezTo>
                      <a:pt x="6690" y="8462"/>
                      <a:pt x="6816" y="8431"/>
                      <a:pt x="6943" y="8361"/>
                    </a:cubicBezTo>
                    <a:cubicBezTo>
                      <a:pt x="8045" y="7709"/>
                      <a:pt x="7018" y="5378"/>
                      <a:pt x="7018" y="5378"/>
                    </a:cubicBezTo>
                    <a:cubicBezTo>
                      <a:pt x="7018" y="5378"/>
                      <a:pt x="9073" y="4100"/>
                      <a:pt x="8146" y="2145"/>
                    </a:cubicBezTo>
                    <a:cubicBezTo>
                      <a:pt x="7935" y="1702"/>
                      <a:pt x="7686" y="1531"/>
                      <a:pt x="7427" y="1531"/>
                    </a:cubicBezTo>
                    <a:cubicBezTo>
                      <a:pt x="6543" y="1531"/>
                      <a:pt x="5539" y="3524"/>
                      <a:pt x="5539" y="3524"/>
                    </a:cubicBezTo>
                    <a:cubicBezTo>
                      <a:pt x="5539" y="3524"/>
                      <a:pt x="5539" y="1"/>
                      <a:pt x="40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94" name="Google Shape;494;p15"/>
              <p:cNvSpPr/>
              <p:nvPr/>
            </p:nvSpPr>
            <p:spPr>
              <a:xfrm>
                <a:off x="7659072" y="3654662"/>
                <a:ext cx="78870" cy="65602"/>
              </a:xfrm>
              <a:custGeom>
                <a:avLst/>
                <a:gdLst/>
                <a:ahLst/>
                <a:cxnLst/>
                <a:rect l="l" t="t" r="r" b="b"/>
                <a:pathLst>
                  <a:path w="2206" h="2106" extrusionOk="0">
                    <a:moveTo>
                      <a:pt x="1103" y="1"/>
                    </a:moveTo>
                    <a:cubicBezTo>
                      <a:pt x="476" y="1"/>
                      <a:pt x="0" y="477"/>
                      <a:pt x="0" y="1053"/>
                    </a:cubicBezTo>
                    <a:cubicBezTo>
                      <a:pt x="0" y="1630"/>
                      <a:pt x="476" y="2106"/>
                      <a:pt x="1103" y="2106"/>
                    </a:cubicBezTo>
                    <a:cubicBezTo>
                      <a:pt x="1705" y="2106"/>
                      <a:pt x="2206" y="1630"/>
                      <a:pt x="2206" y="1053"/>
                    </a:cubicBezTo>
                    <a:cubicBezTo>
                      <a:pt x="2206" y="477"/>
                      <a:pt x="1705" y="1"/>
                      <a:pt x="1103"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495" name="Google Shape;495;p15"/>
            <p:cNvGrpSpPr/>
            <p:nvPr/>
          </p:nvGrpSpPr>
          <p:grpSpPr>
            <a:xfrm>
              <a:off x="8534969" y="3087721"/>
              <a:ext cx="324382" cy="285116"/>
              <a:chOff x="7544369" y="3544921"/>
              <a:chExt cx="324382" cy="285116"/>
            </a:xfrm>
          </p:grpSpPr>
          <p:sp>
            <p:nvSpPr>
              <p:cNvPr id="496" name="Google Shape;496;p15"/>
              <p:cNvSpPr/>
              <p:nvPr/>
            </p:nvSpPr>
            <p:spPr>
              <a:xfrm>
                <a:off x="7544369" y="3544921"/>
                <a:ext cx="324382" cy="285116"/>
              </a:xfrm>
              <a:custGeom>
                <a:avLst/>
                <a:gdLst/>
                <a:ahLst/>
                <a:cxnLst/>
                <a:rect l="l" t="t" r="r" b="b"/>
                <a:pathLst>
                  <a:path w="9073" h="9153" extrusionOk="0">
                    <a:moveTo>
                      <a:pt x="4053" y="1"/>
                    </a:moveTo>
                    <a:cubicBezTo>
                      <a:pt x="3999" y="1"/>
                      <a:pt x="3943" y="5"/>
                      <a:pt x="3885" y="15"/>
                    </a:cubicBezTo>
                    <a:cubicBezTo>
                      <a:pt x="2206" y="291"/>
                      <a:pt x="2757" y="3524"/>
                      <a:pt x="2757" y="3524"/>
                    </a:cubicBezTo>
                    <a:cubicBezTo>
                      <a:pt x="2757" y="3524"/>
                      <a:pt x="2291" y="3430"/>
                      <a:pt x="1742" y="3430"/>
                    </a:cubicBezTo>
                    <a:cubicBezTo>
                      <a:pt x="956" y="3430"/>
                      <a:pt x="0" y="3622"/>
                      <a:pt x="0" y="4551"/>
                    </a:cubicBezTo>
                    <a:cubicBezTo>
                      <a:pt x="0" y="6130"/>
                      <a:pt x="2481" y="6231"/>
                      <a:pt x="2481" y="6231"/>
                    </a:cubicBezTo>
                    <a:cubicBezTo>
                      <a:pt x="2481" y="6231"/>
                      <a:pt x="451" y="8536"/>
                      <a:pt x="2131" y="9088"/>
                    </a:cubicBezTo>
                    <a:cubicBezTo>
                      <a:pt x="2264" y="9132"/>
                      <a:pt x="2393" y="9153"/>
                      <a:pt x="2518" y="9153"/>
                    </a:cubicBezTo>
                    <a:cubicBezTo>
                      <a:pt x="3929" y="9153"/>
                      <a:pt x="4712" y="6506"/>
                      <a:pt x="4712" y="6506"/>
                    </a:cubicBezTo>
                    <a:cubicBezTo>
                      <a:pt x="4712" y="6506"/>
                      <a:pt x="5581" y="8462"/>
                      <a:pt x="6566" y="8462"/>
                    </a:cubicBezTo>
                    <a:cubicBezTo>
                      <a:pt x="6690" y="8462"/>
                      <a:pt x="6816" y="8431"/>
                      <a:pt x="6943" y="8361"/>
                    </a:cubicBezTo>
                    <a:cubicBezTo>
                      <a:pt x="8045" y="7709"/>
                      <a:pt x="7018" y="5378"/>
                      <a:pt x="7018" y="5378"/>
                    </a:cubicBezTo>
                    <a:cubicBezTo>
                      <a:pt x="7018" y="5378"/>
                      <a:pt x="9073" y="4100"/>
                      <a:pt x="8146" y="2145"/>
                    </a:cubicBezTo>
                    <a:cubicBezTo>
                      <a:pt x="7935" y="1702"/>
                      <a:pt x="7686" y="1531"/>
                      <a:pt x="7427" y="1531"/>
                    </a:cubicBezTo>
                    <a:cubicBezTo>
                      <a:pt x="6543" y="1531"/>
                      <a:pt x="5539" y="3524"/>
                      <a:pt x="5539" y="3524"/>
                    </a:cubicBezTo>
                    <a:cubicBezTo>
                      <a:pt x="5539" y="3524"/>
                      <a:pt x="5539" y="1"/>
                      <a:pt x="40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497" name="Google Shape;497;p15"/>
              <p:cNvSpPr/>
              <p:nvPr/>
            </p:nvSpPr>
            <p:spPr>
              <a:xfrm>
                <a:off x="7659072" y="3654662"/>
                <a:ext cx="78870" cy="65602"/>
              </a:xfrm>
              <a:custGeom>
                <a:avLst/>
                <a:gdLst/>
                <a:ahLst/>
                <a:cxnLst/>
                <a:rect l="l" t="t" r="r" b="b"/>
                <a:pathLst>
                  <a:path w="2206" h="2106" extrusionOk="0">
                    <a:moveTo>
                      <a:pt x="1103" y="1"/>
                    </a:moveTo>
                    <a:cubicBezTo>
                      <a:pt x="476" y="1"/>
                      <a:pt x="0" y="477"/>
                      <a:pt x="0" y="1053"/>
                    </a:cubicBezTo>
                    <a:cubicBezTo>
                      <a:pt x="0" y="1630"/>
                      <a:pt x="476" y="2106"/>
                      <a:pt x="1103" y="2106"/>
                    </a:cubicBezTo>
                    <a:cubicBezTo>
                      <a:pt x="1705" y="2106"/>
                      <a:pt x="2206" y="1630"/>
                      <a:pt x="2206" y="1053"/>
                    </a:cubicBezTo>
                    <a:cubicBezTo>
                      <a:pt x="2206" y="477"/>
                      <a:pt x="1705" y="1"/>
                      <a:pt x="1103" y="1"/>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grpSp>
        <p:nvGrpSpPr>
          <p:cNvPr id="498" name="Google Shape;498;p15"/>
          <p:cNvGrpSpPr/>
          <p:nvPr/>
        </p:nvGrpSpPr>
        <p:grpSpPr>
          <a:xfrm>
            <a:off x="-811451" y="2610051"/>
            <a:ext cx="2929121" cy="4332997"/>
            <a:chOff x="-608589" y="1957538"/>
            <a:chExt cx="2196841" cy="3249748"/>
          </a:xfrm>
        </p:grpSpPr>
        <p:sp>
          <p:nvSpPr>
            <p:cNvPr id="499" name="Google Shape;499;p15"/>
            <p:cNvSpPr/>
            <p:nvPr/>
          </p:nvSpPr>
          <p:spPr>
            <a:xfrm>
              <a:off x="192836" y="3638013"/>
              <a:ext cx="432775" cy="1569273"/>
            </a:xfrm>
            <a:custGeom>
              <a:avLst/>
              <a:gdLst/>
              <a:ahLst/>
              <a:cxnLst/>
              <a:rect l="l" t="t" r="r" b="b"/>
              <a:pathLst>
                <a:path w="4588" h="13083" extrusionOk="0">
                  <a:moveTo>
                    <a:pt x="1" y="0"/>
                  </a:moveTo>
                  <a:lnTo>
                    <a:pt x="1" y="13083"/>
                  </a:lnTo>
                  <a:lnTo>
                    <a:pt x="4587" y="13083"/>
                  </a:lnTo>
                  <a:lnTo>
                    <a:pt x="4587"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500" name="Google Shape;500;p15"/>
            <p:cNvGrpSpPr/>
            <p:nvPr/>
          </p:nvGrpSpPr>
          <p:grpSpPr>
            <a:xfrm>
              <a:off x="-608589" y="1957538"/>
              <a:ext cx="2196841" cy="2154562"/>
              <a:chOff x="94650" y="2637525"/>
              <a:chExt cx="2196841" cy="2154562"/>
            </a:xfrm>
          </p:grpSpPr>
          <p:sp>
            <p:nvSpPr>
              <p:cNvPr id="501" name="Google Shape;501;p15"/>
              <p:cNvSpPr/>
              <p:nvPr/>
            </p:nvSpPr>
            <p:spPr>
              <a:xfrm>
                <a:off x="94650" y="2637525"/>
                <a:ext cx="2196841" cy="2154562"/>
              </a:xfrm>
              <a:custGeom>
                <a:avLst/>
                <a:gdLst/>
                <a:ahLst/>
                <a:cxnLst/>
                <a:rect l="l" t="t" r="r" b="b"/>
                <a:pathLst>
                  <a:path w="30753" h="39575" extrusionOk="0">
                    <a:moveTo>
                      <a:pt x="15539" y="0"/>
                    </a:moveTo>
                    <a:cubicBezTo>
                      <a:pt x="11354" y="0"/>
                      <a:pt x="10427" y="6667"/>
                      <a:pt x="10427" y="6667"/>
                    </a:cubicBezTo>
                    <a:cubicBezTo>
                      <a:pt x="10427" y="6667"/>
                      <a:pt x="9939" y="6216"/>
                      <a:pt x="9100" y="6216"/>
                    </a:cubicBezTo>
                    <a:cubicBezTo>
                      <a:pt x="8105" y="6216"/>
                      <a:pt x="6617" y="6851"/>
                      <a:pt x="4863" y="9625"/>
                    </a:cubicBezTo>
                    <a:cubicBezTo>
                      <a:pt x="1629" y="14737"/>
                      <a:pt x="4086" y="21955"/>
                      <a:pt x="4086" y="21955"/>
                    </a:cubicBezTo>
                    <a:cubicBezTo>
                      <a:pt x="4086" y="21955"/>
                      <a:pt x="4028" y="21945"/>
                      <a:pt x="3927" y="21945"/>
                    </a:cubicBezTo>
                    <a:cubicBezTo>
                      <a:pt x="3339" y="21945"/>
                      <a:pt x="1287" y="22292"/>
                      <a:pt x="752" y="27043"/>
                    </a:cubicBezTo>
                    <a:cubicBezTo>
                      <a:pt x="0" y="33610"/>
                      <a:pt x="4587" y="34211"/>
                      <a:pt x="4587" y="34211"/>
                    </a:cubicBezTo>
                    <a:cubicBezTo>
                      <a:pt x="4587" y="34211"/>
                      <a:pt x="4161" y="39575"/>
                      <a:pt x="8647" y="39575"/>
                    </a:cubicBezTo>
                    <a:cubicBezTo>
                      <a:pt x="13133" y="39575"/>
                      <a:pt x="14086" y="35815"/>
                      <a:pt x="14086" y="35815"/>
                    </a:cubicBezTo>
                    <a:cubicBezTo>
                      <a:pt x="14086" y="35815"/>
                      <a:pt x="17276" y="38896"/>
                      <a:pt x="20576" y="38896"/>
                    </a:cubicBezTo>
                    <a:cubicBezTo>
                      <a:pt x="20810" y="38896"/>
                      <a:pt x="21045" y="38881"/>
                      <a:pt x="21279" y="38848"/>
                    </a:cubicBezTo>
                    <a:cubicBezTo>
                      <a:pt x="24838" y="38321"/>
                      <a:pt x="25138" y="35088"/>
                      <a:pt x="25138" y="35088"/>
                    </a:cubicBezTo>
                    <a:cubicBezTo>
                      <a:pt x="25138" y="35088"/>
                      <a:pt x="28246" y="35088"/>
                      <a:pt x="29499" y="30803"/>
                    </a:cubicBezTo>
                    <a:cubicBezTo>
                      <a:pt x="30752" y="26517"/>
                      <a:pt x="27018" y="23284"/>
                      <a:pt x="27018" y="23284"/>
                    </a:cubicBezTo>
                    <a:cubicBezTo>
                      <a:pt x="28898" y="20251"/>
                      <a:pt x="27770" y="12833"/>
                      <a:pt x="25364" y="10953"/>
                    </a:cubicBezTo>
                    <a:cubicBezTo>
                      <a:pt x="24835" y="10539"/>
                      <a:pt x="24336" y="10378"/>
                      <a:pt x="23880" y="10378"/>
                    </a:cubicBezTo>
                    <a:cubicBezTo>
                      <a:pt x="22261" y="10378"/>
                      <a:pt x="21178" y="12406"/>
                      <a:pt x="21178" y="12406"/>
                    </a:cubicBezTo>
                    <a:cubicBezTo>
                      <a:pt x="21705" y="6893"/>
                      <a:pt x="19725" y="0"/>
                      <a:pt x="1553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02" name="Google Shape;502;p15"/>
              <p:cNvSpPr/>
              <p:nvPr/>
            </p:nvSpPr>
            <p:spPr>
              <a:xfrm>
                <a:off x="515422" y="3363736"/>
                <a:ext cx="410037" cy="323506"/>
              </a:xfrm>
              <a:custGeom>
                <a:avLst/>
                <a:gdLst/>
                <a:ahLst/>
                <a:cxnLst/>
                <a:rect l="l" t="t" r="r" b="b"/>
                <a:pathLst>
                  <a:path w="5740" h="5499" extrusionOk="0">
                    <a:moveTo>
                      <a:pt x="1895" y="1"/>
                    </a:moveTo>
                    <a:cubicBezTo>
                      <a:pt x="1812" y="1"/>
                      <a:pt x="1731" y="29"/>
                      <a:pt x="1654" y="94"/>
                    </a:cubicBezTo>
                    <a:cubicBezTo>
                      <a:pt x="1028" y="620"/>
                      <a:pt x="1654" y="2500"/>
                      <a:pt x="1654" y="2500"/>
                    </a:cubicBezTo>
                    <a:cubicBezTo>
                      <a:pt x="1654" y="2500"/>
                      <a:pt x="0" y="2600"/>
                      <a:pt x="351" y="3603"/>
                    </a:cubicBezTo>
                    <a:cubicBezTo>
                      <a:pt x="496" y="3980"/>
                      <a:pt x="810" y="4096"/>
                      <a:pt x="1140" y="4096"/>
                    </a:cubicBezTo>
                    <a:cubicBezTo>
                      <a:pt x="1664" y="4096"/>
                      <a:pt x="2231" y="3803"/>
                      <a:pt x="2231" y="3803"/>
                    </a:cubicBezTo>
                    <a:lnTo>
                      <a:pt x="2231" y="3803"/>
                    </a:lnTo>
                    <a:cubicBezTo>
                      <a:pt x="2231" y="3803"/>
                      <a:pt x="1504" y="5257"/>
                      <a:pt x="2657" y="5482"/>
                    </a:cubicBezTo>
                    <a:cubicBezTo>
                      <a:pt x="2718" y="5493"/>
                      <a:pt x="2776" y="5498"/>
                      <a:pt x="2831" y="5498"/>
                    </a:cubicBezTo>
                    <a:cubicBezTo>
                      <a:pt x="3804" y="5498"/>
                      <a:pt x="3760" y="3904"/>
                      <a:pt x="3760" y="3904"/>
                    </a:cubicBezTo>
                    <a:lnTo>
                      <a:pt x="3760" y="3904"/>
                    </a:lnTo>
                    <a:cubicBezTo>
                      <a:pt x="3760" y="3904"/>
                      <a:pt x="4033" y="4018"/>
                      <a:pt x="4359" y="4018"/>
                    </a:cubicBezTo>
                    <a:cubicBezTo>
                      <a:pt x="4733" y="4018"/>
                      <a:pt x="5176" y="3868"/>
                      <a:pt x="5364" y="3227"/>
                    </a:cubicBezTo>
                    <a:cubicBezTo>
                      <a:pt x="5740" y="2024"/>
                      <a:pt x="4211" y="1924"/>
                      <a:pt x="4211" y="1924"/>
                    </a:cubicBezTo>
                    <a:cubicBezTo>
                      <a:pt x="4211" y="1924"/>
                      <a:pt x="5313" y="921"/>
                      <a:pt x="4912" y="370"/>
                    </a:cubicBezTo>
                    <a:cubicBezTo>
                      <a:pt x="4849" y="284"/>
                      <a:pt x="4767" y="248"/>
                      <a:pt x="4672" y="248"/>
                    </a:cubicBezTo>
                    <a:cubicBezTo>
                      <a:pt x="4128" y="248"/>
                      <a:pt x="3183" y="1447"/>
                      <a:pt x="3183" y="1447"/>
                    </a:cubicBezTo>
                    <a:cubicBezTo>
                      <a:pt x="3183" y="1447"/>
                      <a:pt x="2489" y="1"/>
                      <a:pt x="18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03" name="Google Shape;503;p15"/>
              <p:cNvSpPr/>
              <p:nvPr/>
            </p:nvSpPr>
            <p:spPr>
              <a:xfrm>
                <a:off x="685517" y="3493107"/>
                <a:ext cx="89579" cy="66419"/>
              </a:xfrm>
              <a:custGeom>
                <a:avLst/>
                <a:gdLst/>
                <a:ahLst/>
                <a:cxnLst/>
                <a:rect l="l" t="t" r="r" b="b"/>
                <a:pathLst>
                  <a:path w="1254" h="1129" extrusionOk="0">
                    <a:moveTo>
                      <a:pt x="627" y="0"/>
                    </a:moveTo>
                    <a:cubicBezTo>
                      <a:pt x="276" y="0"/>
                      <a:pt x="0" y="251"/>
                      <a:pt x="0" y="552"/>
                    </a:cubicBezTo>
                    <a:cubicBezTo>
                      <a:pt x="0" y="877"/>
                      <a:pt x="276" y="1128"/>
                      <a:pt x="627" y="1128"/>
                    </a:cubicBezTo>
                    <a:cubicBezTo>
                      <a:pt x="978" y="1128"/>
                      <a:pt x="1253" y="877"/>
                      <a:pt x="1253" y="552"/>
                    </a:cubicBezTo>
                    <a:cubicBezTo>
                      <a:pt x="1253" y="251"/>
                      <a:pt x="978"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04" name="Google Shape;504;p15"/>
              <p:cNvSpPr/>
              <p:nvPr/>
            </p:nvSpPr>
            <p:spPr>
              <a:xfrm>
                <a:off x="1032851" y="2929379"/>
                <a:ext cx="365319" cy="303622"/>
              </a:xfrm>
              <a:custGeom>
                <a:avLst/>
                <a:gdLst/>
                <a:ahLst/>
                <a:cxnLst/>
                <a:rect l="l" t="t" r="r" b="b"/>
                <a:pathLst>
                  <a:path w="5114" h="5161" extrusionOk="0">
                    <a:moveTo>
                      <a:pt x="2297" y="1"/>
                    </a:moveTo>
                    <a:cubicBezTo>
                      <a:pt x="2268" y="1"/>
                      <a:pt x="2237" y="3"/>
                      <a:pt x="2206" y="8"/>
                    </a:cubicBezTo>
                    <a:cubicBezTo>
                      <a:pt x="1253" y="184"/>
                      <a:pt x="1579" y="1988"/>
                      <a:pt x="1579" y="1988"/>
                    </a:cubicBezTo>
                    <a:cubicBezTo>
                      <a:pt x="1579" y="1988"/>
                      <a:pt x="1318" y="1938"/>
                      <a:pt x="1008" y="1938"/>
                    </a:cubicBezTo>
                    <a:cubicBezTo>
                      <a:pt x="556" y="1938"/>
                      <a:pt x="0" y="2044"/>
                      <a:pt x="0" y="2565"/>
                    </a:cubicBezTo>
                    <a:cubicBezTo>
                      <a:pt x="0" y="3467"/>
                      <a:pt x="1429" y="3517"/>
                      <a:pt x="1429" y="3517"/>
                    </a:cubicBezTo>
                    <a:cubicBezTo>
                      <a:pt x="1429" y="3517"/>
                      <a:pt x="276" y="4820"/>
                      <a:pt x="1203" y="5121"/>
                    </a:cubicBezTo>
                    <a:cubicBezTo>
                      <a:pt x="1283" y="5148"/>
                      <a:pt x="1360" y="5161"/>
                      <a:pt x="1434" y="5161"/>
                    </a:cubicBezTo>
                    <a:cubicBezTo>
                      <a:pt x="2240" y="5161"/>
                      <a:pt x="2682" y="3667"/>
                      <a:pt x="2682" y="3667"/>
                    </a:cubicBezTo>
                    <a:cubicBezTo>
                      <a:pt x="2682" y="3667"/>
                      <a:pt x="3177" y="4776"/>
                      <a:pt x="3727" y="4776"/>
                    </a:cubicBezTo>
                    <a:cubicBezTo>
                      <a:pt x="3796" y="4776"/>
                      <a:pt x="3866" y="4759"/>
                      <a:pt x="3935" y="4720"/>
                    </a:cubicBezTo>
                    <a:cubicBezTo>
                      <a:pt x="4562" y="4344"/>
                      <a:pt x="3985" y="3041"/>
                      <a:pt x="3985" y="3041"/>
                    </a:cubicBezTo>
                    <a:cubicBezTo>
                      <a:pt x="3985" y="3041"/>
                      <a:pt x="5113" y="2314"/>
                      <a:pt x="4612" y="1211"/>
                    </a:cubicBezTo>
                    <a:cubicBezTo>
                      <a:pt x="4493" y="961"/>
                      <a:pt x="4351" y="864"/>
                      <a:pt x="4204" y="864"/>
                    </a:cubicBezTo>
                    <a:cubicBezTo>
                      <a:pt x="3703" y="864"/>
                      <a:pt x="3133" y="1988"/>
                      <a:pt x="3133" y="1988"/>
                    </a:cubicBezTo>
                    <a:cubicBezTo>
                      <a:pt x="3133" y="1988"/>
                      <a:pt x="3133" y="1"/>
                      <a:pt x="229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05" name="Google Shape;505;p15"/>
              <p:cNvSpPr/>
              <p:nvPr/>
            </p:nvSpPr>
            <p:spPr>
              <a:xfrm>
                <a:off x="1163512" y="3046337"/>
                <a:ext cx="89651" cy="70831"/>
              </a:xfrm>
              <a:custGeom>
                <a:avLst/>
                <a:gdLst/>
                <a:ahLst/>
                <a:cxnLst/>
                <a:rect l="l" t="t" r="r" b="b"/>
                <a:pathLst>
                  <a:path w="1255" h="1204" extrusionOk="0">
                    <a:moveTo>
                      <a:pt x="627" y="0"/>
                    </a:moveTo>
                    <a:cubicBezTo>
                      <a:pt x="277" y="0"/>
                      <a:pt x="1" y="276"/>
                      <a:pt x="1" y="602"/>
                    </a:cubicBezTo>
                    <a:cubicBezTo>
                      <a:pt x="1" y="928"/>
                      <a:pt x="277" y="1203"/>
                      <a:pt x="627" y="1203"/>
                    </a:cubicBezTo>
                    <a:cubicBezTo>
                      <a:pt x="953" y="1203"/>
                      <a:pt x="1254" y="928"/>
                      <a:pt x="1254" y="602"/>
                    </a:cubicBezTo>
                    <a:cubicBezTo>
                      <a:pt x="1254" y="276"/>
                      <a:pt x="953" y="0"/>
                      <a:pt x="627"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06" name="Google Shape;506;p15"/>
              <p:cNvSpPr/>
              <p:nvPr/>
            </p:nvSpPr>
            <p:spPr>
              <a:xfrm>
                <a:off x="1486627" y="3448689"/>
                <a:ext cx="409251" cy="338567"/>
              </a:xfrm>
              <a:custGeom>
                <a:avLst/>
                <a:gdLst/>
                <a:ahLst/>
                <a:cxnLst/>
                <a:rect l="l" t="t" r="r" b="b"/>
                <a:pathLst>
                  <a:path w="5729" h="5755" extrusionOk="0">
                    <a:moveTo>
                      <a:pt x="2914" y="0"/>
                    </a:moveTo>
                    <a:cubicBezTo>
                      <a:pt x="2833" y="0"/>
                      <a:pt x="2743" y="17"/>
                      <a:pt x="2646" y="53"/>
                    </a:cubicBezTo>
                    <a:cubicBezTo>
                      <a:pt x="1443" y="530"/>
                      <a:pt x="2069" y="2209"/>
                      <a:pt x="2069" y="2209"/>
                    </a:cubicBezTo>
                    <a:cubicBezTo>
                      <a:pt x="2069" y="2209"/>
                      <a:pt x="2057" y="2209"/>
                      <a:pt x="2034" y="2209"/>
                    </a:cubicBezTo>
                    <a:cubicBezTo>
                      <a:pt x="1761" y="2209"/>
                      <a:pt x="1" y="2251"/>
                      <a:pt x="440" y="3362"/>
                    </a:cubicBezTo>
                    <a:cubicBezTo>
                      <a:pt x="619" y="3813"/>
                      <a:pt x="914" y="3954"/>
                      <a:pt x="1213" y="3954"/>
                    </a:cubicBezTo>
                    <a:cubicBezTo>
                      <a:pt x="1711" y="3954"/>
                      <a:pt x="2220" y="3562"/>
                      <a:pt x="2220" y="3562"/>
                    </a:cubicBezTo>
                    <a:lnTo>
                      <a:pt x="2220" y="3562"/>
                    </a:lnTo>
                    <a:cubicBezTo>
                      <a:pt x="2220" y="3563"/>
                      <a:pt x="1493" y="5592"/>
                      <a:pt x="2120" y="5743"/>
                    </a:cubicBezTo>
                    <a:cubicBezTo>
                      <a:pt x="2147" y="5751"/>
                      <a:pt x="2175" y="5754"/>
                      <a:pt x="2202" y="5754"/>
                    </a:cubicBezTo>
                    <a:cubicBezTo>
                      <a:pt x="2788" y="5754"/>
                      <a:pt x="3222" y="4038"/>
                      <a:pt x="3222" y="4038"/>
                    </a:cubicBezTo>
                    <a:cubicBezTo>
                      <a:pt x="3222" y="4038"/>
                      <a:pt x="3702" y="4684"/>
                      <a:pt x="4353" y="4684"/>
                    </a:cubicBezTo>
                    <a:cubicBezTo>
                      <a:pt x="4503" y="4684"/>
                      <a:pt x="4662" y="4649"/>
                      <a:pt x="4826" y="4565"/>
                    </a:cubicBezTo>
                    <a:cubicBezTo>
                      <a:pt x="5729" y="4089"/>
                      <a:pt x="4626" y="2936"/>
                      <a:pt x="4626" y="2936"/>
                    </a:cubicBezTo>
                    <a:cubicBezTo>
                      <a:pt x="4626" y="2936"/>
                      <a:pt x="5729" y="1933"/>
                      <a:pt x="5353" y="1206"/>
                    </a:cubicBezTo>
                    <a:cubicBezTo>
                      <a:pt x="5286" y="1077"/>
                      <a:pt x="5193" y="1024"/>
                      <a:pt x="5085" y="1024"/>
                    </a:cubicBezTo>
                    <a:cubicBezTo>
                      <a:pt x="4587" y="1024"/>
                      <a:pt x="3774" y="2159"/>
                      <a:pt x="3774" y="2159"/>
                    </a:cubicBezTo>
                    <a:cubicBezTo>
                      <a:pt x="3774" y="2159"/>
                      <a:pt x="3837" y="0"/>
                      <a:pt x="29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07" name="Google Shape;507;p15"/>
              <p:cNvSpPr/>
              <p:nvPr/>
            </p:nvSpPr>
            <p:spPr>
              <a:xfrm>
                <a:off x="1664866" y="3583061"/>
                <a:ext cx="100295" cy="66360"/>
              </a:xfrm>
              <a:custGeom>
                <a:avLst/>
                <a:gdLst/>
                <a:ahLst/>
                <a:cxnLst/>
                <a:rect l="l" t="t" r="r" b="b"/>
                <a:pathLst>
                  <a:path w="1404" h="1128" extrusionOk="0">
                    <a:moveTo>
                      <a:pt x="702" y="0"/>
                    </a:moveTo>
                    <a:cubicBezTo>
                      <a:pt x="326" y="0"/>
                      <a:pt x="0" y="251"/>
                      <a:pt x="0" y="577"/>
                    </a:cubicBezTo>
                    <a:cubicBezTo>
                      <a:pt x="0" y="877"/>
                      <a:pt x="326" y="1128"/>
                      <a:pt x="702" y="1128"/>
                    </a:cubicBezTo>
                    <a:cubicBezTo>
                      <a:pt x="1078" y="1128"/>
                      <a:pt x="1404" y="877"/>
                      <a:pt x="1404" y="577"/>
                    </a:cubicBezTo>
                    <a:cubicBezTo>
                      <a:pt x="1404" y="251"/>
                      <a:pt x="1078" y="0"/>
                      <a:pt x="7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08" name="Google Shape;508;p15"/>
              <p:cNvSpPr/>
              <p:nvPr/>
            </p:nvSpPr>
            <p:spPr>
              <a:xfrm>
                <a:off x="402240" y="3987597"/>
                <a:ext cx="379677" cy="279619"/>
              </a:xfrm>
              <a:custGeom>
                <a:avLst/>
                <a:gdLst/>
                <a:ahLst/>
                <a:cxnLst/>
                <a:rect l="l" t="t" r="r" b="b"/>
                <a:pathLst>
                  <a:path w="5315" h="4753" extrusionOk="0">
                    <a:moveTo>
                      <a:pt x="3547" y="1"/>
                    </a:moveTo>
                    <a:cubicBezTo>
                      <a:pt x="3091" y="1"/>
                      <a:pt x="2407" y="1186"/>
                      <a:pt x="2407" y="1186"/>
                    </a:cubicBezTo>
                    <a:cubicBezTo>
                      <a:pt x="2407" y="1186"/>
                      <a:pt x="1609" y="55"/>
                      <a:pt x="1083" y="55"/>
                    </a:cubicBezTo>
                    <a:cubicBezTo>
                      <a:pt x="963" y="55"/>
                      <a:pt x="857" y="114"/>
                      <a:pt x="778" y="258"/>
                    </a:cubicBezTo>
                    <a:cubicBezTo>
                      <a:pt x="377" y="1035"/>
                      <a:pt x="1154" y="1913"/>
                      <a:pt x="1154" y="1913"/>
                    </a:cubicBezTo>
                    <a:cubicBezTo>
                      <a:pt x="1154" y="1913"/>
                      <a:pt x="1" y="2439"/>
                      <a:pt x="427" y="3116"/>
                    </a:cubicBezTo>
                    <a:cubicBezTo>
                      <a:pt x="539" y="3304"/>
                      <a:pt x="701" y="3372"/>
                      <a:pt x="877" y="3372"/>
                    </a:cubicBezTo>
                    <a:cubicBezTo>
                      <a:pt x="1332" y="3372"/>
                      <a:pt x="1881" y="2915"/>
                      <a:pt x="1881" y="2915"/>
                    </a:cubicBezTo>
                    <a:lnTo>
                      <a:pt x="1881" y="2915"/>
                    </a:lnTo>
                    <a:cubicBezTo>
                      <a:pt x="1881" y="2915"/>
                      <a:pt x="1455" y="4594"/>
                      <a:pt x="2457" y="4745"/>
                    </a:cubicBezTo>
                    <a:cubicBezTo>
                      <a:pt x="2493" y="4750"/>
                      <a:pt x="2527" y="4753"/>
                      <a:pt x="2559" y="4753"/>
                    </a:cubicBezTo>
                    <a:cubicBezTo>
                      <a:pt x="3409" y="4753"/>
                      <a:pt x="3084" y="2915"/>
                      <a:pt x="3084" y="2915"/>
                    </a:cubicBezTo>
                    <a:lnTo>
                      <a:pt x="3084" y="2915"/>
                    </a:lnTo>
                    <a:cubicBezTo>
                      <a:pt x="3084" y="2915"/>
                      <a:pt x="3574" y="3305"/>
                      <a:pt x="4071" y="3305"/>
                    </a:cubicBezTo>
                    <a:cubicBezTo>
                      <a:pt x="4320" y="3305"/>
                      <a:pt x="4571" y="3207"/>
                      <a:pt x="4763" y="2915"/>
                    </a:cubicBezTo>
                    <a:cubicBezTo>
                      <a:pt x="5314" y="2038"/>
                      <a:pt x="3760" y="1562"/>
                      <a:pt x="3760" y="1562"/>
                    </a:cubicBezTo>
                    <a:cubicBezTo>
                      <a:pt x="3760" y="1562"/>
                      <a:pt x="4186" y="985"/>
                      <a:pt x="3811" y="208"/>
                    </a:cubicBezTo>
                    <a:cubicBezTo>
                      <a:pt x="3741" y="61"/>
                      <a:pt x="3650" y="1"/>
                      <a:pt x="35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09" name="Google Shape;509;p15"/>
              <p:cNvSpPr/>
              <p:nvPr/>
            </p:nvSpPr>
            <p:spPr>
              <a:xfrm>
                <a:off x="547331" y="4094201"/>
                <a:ext cx="89579" cy="69361"/>
              </a:xfrm>
              <a:custGeom>
                <a:avLst/>
                <a:gdLst/>
                <a:ahLst/>
                <a:cxnLst/>
                <a:rect l="l" t="t" r="r" b="b"/>
                <a:pathLst>
                  <a:path w="1254" h="1179" extrusionOk="0">
                    <a:moveTo>
                      <a:pt x="627" y="0"/>
                    </a:moveTo>
                    <a:cubicBezTo>
                      <a:pt x="276" y="0"/>
                      <a:pt x="0" y="251"/>
                      <a:pt x="0" y="577"/>
                    </a:cubicBezTo>
                    <a:cubicBezTo>
                      <a:pt x="0" y="903"/>
                      <a:pt x="276" y="1178"/>
                      <a:pt x="627" y="1178"/>
                    </a:cubicBezTo>
                    <a:cubicBezTo>
                      <a:pt x="952" y="1178"/>
                      <a:pt x="1253" y="903"/>
                      <a:pt x="1253" y="577"/>
                    </a:cubicBezTo>
                    <a:cubicBezTo>
                      <a:pt x="1253" y="251"/>
                      <a:pt x="952" y="0"/>
                      <a:pt x="627"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10" name="Google Shape;510;p15"/>
              <p:cNvSpPr/>
              <p:nvPr/>
            </p:nvSpPr>
            <p:spPr>
              <a:xfrm>
                <a:off x="1686369" y="4149202"/>
                <a:ext cx="379606" cy="289149"/>
              </a:xfrm>
              <a:custGeom>
                <a:avLst/>
                <a:gdLst/>
                <a:ahLst/>
                <a:cxnLst/>
                <a:rect l="l" t="t" r="r" b="b"/>
                <a:pathLst>
                  <a:path w="5314" h="4915" extrusionOk="0">
                    <a:moveTo>
                      <a:pt x="3465" y="0"/>
                    </a:moveTo>
                    <a:cubicBezTo>
                      <a:pt x="3455" y="0"/>
                      <a:pt x="3444" y="1"/>
                      <a:pt x="3434" y="1"/>
                    </a:cubicBezTo>
                    <a:cubicBezTo>
                      <a:pt x="2657" y="51"/>
                      <a:pt x="2080" y="2207"/>
                      <a:pt x="2080" y="2207"/>
                    </a:cubicBezTo>
                    <a:cubicBezTo>
                      <a:pt x="2080" y="2207"/>
                      <a:pt x="1354" y="1390"/>
                      <a:pt x="866" y="1390"/>
                    </a:cubicBezTo>
                    <a:cubicBezTo>
                      <a:pt x="725" y="1390"/>
                      <a:pt x="605" y="1457"/>
                      <a:pt x="527" y="1630"/>
                    </a:cubicBezTo>
                    <a:cubicBezTo>
                      <a:pt x="151" y="2407"/>
                      <a:pt x="1304" y="2984"/>
                      <a:pt x="1304" y="2984"/>
                    </a:cubicBezTo>
                    <a:cubicBezTo>
                      <a:pt x="1304" y="2984"/>
                      <a:pt x="0" y="4187"/>
                      <a:pt x="877" y="4763"/>
                    </a:cubicBezTo>
                    <a:cubicBezTo>
                      <a:pt x="1017" y="4852"/>
                      <a:pt x="1154" y="4890"/>
                      <a:pt x="1287" y="4890"/>
                    </a:cubicBezTo>
                    <a:cubicBezTo>
                      <a:pt x="2015" y="4890"/>
                      <a:pt x="2607" y="3761"/>
                      <a:pt x="2607" y="3761"/>
                    </a:cubicBezTo>
                    <a:cubicBezTo>
                      <a:pt x="2607" y="3761"/>
                      <a:pt x="3064" y="4915"/>
                      <a:pt x="3671" y="4915"/>
                    </a:cubicBezTo>
                    <a:cubicBezTo>
                      <a:pt x="3684" y="4915"/>
                      <a:pt x="3697" y="4915"/>
                      <a:pt x="3710" y="4913"/>
                    </a:cubicBezTo>
                    <a:cubicBezTo>
                      <a:pt x="4336" y="4863"/>
                      <a:pt x="4010" y="3234"/>
                      <a:pt x="4010" y="3234"/>
                    </a:cubicBezTo>
                    <a:cubicBezTo>
                      <a:pt x="4010" y="3234"/>
                      <a:pt x="5314" y="2984"/>
                      <a:pt x="5013" y="2357"/>
                    </a:cubicBezTo>
                    <a:cubicBezTo>
                      <a:pt x="4766" y="1882"/>
                      <a:pt x="4145" y="1825"/>
                      <a:pt x="3859" y="1825"/>
                    </a:cubicBezTo>
                    <a:cubicBezTo>
                      <a:pt x="3767" y="1825"/>
                      <a:pt x="3710" y="1831"/>
                      <a:pt x="3710" y="1831"/>
                    </a:cubicBezTo>
                    <a:cubicBezTo>
                      <a:pt x="3710" y="1831"/>
                      <a:pt x="4222" y="0"/>
                      <a:pt x="346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11" name="Google Shape;511;p15"/>
              <p:cNvSpPr/>
              <p:nvPr/>
            </p:nvSpPr>
            <p:spPr>
              <a:xfrm>
                <a:off x="1834961" y="4278985"/>
                <a:ext cx="84222" cy="75244"/>
              </a:xfrm>
              <a:custGeom>
                <a:avLst/>
                <a:gdLst/>
                <a:ahLst/>
                <a:cxnLst/>
                <a:rect l="l" t="t" r="r" b="b"/>
                <a:pathLst>
                  <a:path w="1179" h="1279" extrusionOk="0">
                    <a:moveTo>
                      <a:pt x="577" y="1"/>
                    </a:moveTo>
                    <a:cubicBezTo>
                      <a:pt x="276" y="1"/>
                      <a:pt x="0" y="276"/>
                      <a:pt x="0" y="627"/>
                    </a:cubicBezTo>
                    <a:cubicBezTo>
                      <a:pt x="0" y="978"/>
                      <a:pt x="276" y="1279"/>
                      <a:pt x="577" y="1279"/>
                    </a:cubicBezTo>
                    <a:cubicBezTo>
                      <a:pt x="903" y="1279"/>
                      <a:pt x="1178" y="978"/>
                      <a:pt x="1178" y="627"/>
                    </a:cubicBezTo>
                    <a:cubicBezTo>
                      <a:pt x="1178" y="276"/>
                      <a:pt x="903" y="1"/>
                      <a:pt x="5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512" name="Google Shape;512;p15"/>
            <p:cNvSpPr/>
            <p:nvPr/>
          </p:nvSpPr>
          <p:spPr>
            <a:xfrm>
              <a:off x="311507" y="3314924"/>
              <a:ext cx="379677" cy="279619"/>
            </a:xfrm>
            <a:custGeom>
              <a:avLst/>
              <a:gdLst/>
              <a:ahLst/>
              <a:cxnLst/>
              <a:rect l="l" t="t" r="r" b="b"/>
              <a:pathLst>
                <a:path w="5315" h="4753" extrusionOk="0">
                  <a:moveTo>
                    <a:pt x="3547" y="1"/>
                  </a:moveTo>
                  <a:cubicBezTo>
                    <a:pt x="3091" y="1"/>
                    <a:pt x="2407" y="1186"/>
                    <a:pt x="2407" y="1186"/>
                  </a:cubicBezTo>
                  <a:cubicBezTo>
                    <a:pt x="2407" y="1186"/>
                    <a:pt x="1609" y="55"/>
                    <a:pt x="1083" y="55"/>
                  </a:cubicBezTo>
                  <a:cubicBezTo>
                    <a:pt x="963" y="55"/>
                    <a:pt x="857" y="114"/>
                    <a:pt x="778" y="258"/>
                  </a:cubicBezTo>
                  <a:cubicBezTo>
                    <a:pt x="377" y="1035"/>
                    <a:pt x="1154" y="1913"/>
                    <a:pt x="1154" y="1913"/>
                  </a:cubicBezTo>
                  <a:cubicBezTo>
                    <a:pt x="1154" y="1913"/>
                    <a:pt x="1" y="2439"/>
                    <a:pt x="427" y="3116"/>
                  </a:cubicBezTo>
                  <a:cubicBezTo>
                    <a:pt x="539" y="3304"/>
                    <a:pt x="701" y="3372"/>
                    <a:pt x="877" y="3372"/>
                  </a:cubicBezTo>
                  <a:cubicBezTo>
                    <a:pt x="1332" y="3372"/>
                    <a:pt x="1881" y="2915"/>
                    <a:pt x="1881" y="2915"/>
                  </a:cubicBezTo>
                  <a:lnTo>
                    <a:pt x="1881" y="2915"/>
                  </a:lnTo>
                  <a:cubicBezTo>
                    <a:pt x="1881" y="2915"/>
                    <a:pt x="1455" y="4594"/>
                    <a:pt x="2457" y="4745"/>
                  </a:cubicBezTo>
                  <a:cubicBezTo>
                    <a:pt x="2493" y="4750"/>
                    <a:pt x="2527" y="4753"/>
                    <a:pt x="2559" y="4753"/>
                  </a:cubicBezTo>
                  <a:cubicBezTo>
                    <a:pt x="3409" y="4753"/>
                    <a:pt x="3084" y="2915"/>
                    <a:pt x="3084" y="2915"/>
                  </a:cubicBezTo>
                  <a:lnTo>
                    <a:pt x="3084" y="2915"/>
                  </a:lnTo>
                  <a:cubicBezTo>
                    <a:pt x="3084" y="2915"/>
                    <a:pt x="3574" y="3305"/>
                    <a:pt x="4071" y="3305"/>
                  </a:cubicBezTo>
                  <a:cubicBezTo>
                    <a:pt x="4320" y="3305"/>
                    <a:pt x="4571" y="3207"/>
                    <a:pt x="4763" y="2915"/>
                  </a:cubicBezTo>
                  <a:cubicBezTo>
                    <a:pt x="5314" y="2038"/>
                    <a:pt x="3760" y="1562"/>
                    <a:pt x="3760" y="1562"/>
                  </a:cubicBezTo>
                  <a:cubicBezTo>
                    <a:pt x="3760" y="1562"/>
                    <a:pt x="4186" y="985"/>
                    <a:pt x="3811" y="208"/>
                  </a:cubicBezTo>
                  <a:cubicBezTo>
                    <a:pt x="3741" y="61"/>
                    <a:pt x="3650" y="1"/>
                    <a:pt x="35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13" name="Google Shape;513;p15"/>
            <p:cNvSpPr/>
            <p:nvPr/>
          </p:nvSpPr>
          <p:spPr>
            <a:xfrm>
              <a:off x="456598" y="3421527"/>
              <a:ext cx="89579" cy="69361"/>
            </a:xfrm>
            <a:custGeom>
              <a:avLst/>
              <a:gdLst/>
              <a:ahLst/>
              <a:cxnLst/>
              <a:rect l="l" t="t" r="r" b="b"/>
              <a:pathLst>
                <a:path w="1254" h="1179" extrusionOk="0">
                  <a:moveTo>
                    <a:pt x="627" y="0"/>
                  </a:moveTo>
                  <a:cubicBezTo>
                    <a:pt x="276" y="0"/>
                    <a:pt x="0" y="251"/>
                    <a:pt x="0" y="577"/>
                  </a:cubicBezTo>
                  <a:cubicBezTo>
                    <a:pt x="0" y="903"/>
                    <a:pt x="276" y="1178"/>
                    <a:pt x="627" y="1178"/>
                  </a:cubicBezTo>
                  <a:cubicBezTo>
                    <a:pt x="952" y="1178"/>
                    <a:pt x="1253" y="903"/>
                    <a:pt x="1253" y="577"/>
                  </a:cubicBezTo>
                  <a:cubicBezTo>
                    <a:pt x="1253" y="251"/>
                    <a:pt x="952" y="0"/>
                    <a:pt x="627" y="0"/>
                  </a:cubicBezTo>
                  <a:close/>
                </a:path>
              </a:pathLst>
            </a:custGeom>
            <a:solidFill>
              <a:srgbClr val="FAB80C"/>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77386879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514"/>
        <p:cNvGrpSpPr/>
        <p:nvPr/>
      </p:nvGrpSpPr>
      <p:grpSpPr>
        <a:xfrm>
          <a:off x="0" y="0"/>
          <a:ext cx="0" cy="0"/>
          <a:chOff x="0" y="0"/>
          <a:chExt cx="0" cy="0"/>
        </a:xfrm>
      </p:grpSpPr>
      <p:sp>
        <p:nvSpPr>
          <p:cNvPr id="515" name="Google Shape;515;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6" name="Google Shape;516;p16"/>
          <p:cNvSpPr/>
          <p:nvPr/>
        </p:nvSpPr>
        <p:spPr>
          <a:xfrm flipH="1">
            <a:off x="433109" y="319248"/>
            <a:ext cx="1266307" cy="400761"/>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17" name="Google Shape;517;p16"/>
          <p:cNvSpPr/>
          <p:nvPr/>
        </p:nvSpPr>
        <p:spPr>
          <a:xfrm flipH="1">
            <a:off x="7904765" y="-325933"/>
            <a:ext cx="1704543" cy="7101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18" name="Google Shape;518;p16"/>
          <p:cNvSpPr/>
          <p:nvPr/>
        </p:nvSpPr>
        <p:spPr>
          <a:xfrm>
            <a:off x="11205825" y="874263"/>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19" name="Google Shape;519;p16"/>
          <p:cNvSpPr/>
          <p:nvPr/>
        </p:nvSpPr>
        <p:spPr>
          <a:xfrm>
            <a:off x="-1440009" y="160622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20" name="Google Shape;520;p16"/>
          <p:cNvSpPr/>
          <p:nvPr/>
        </p:nvSpPr>
        <p:spPr>
          <a:xfrm flipH="1">
            <a:off x="2211262" y="-70671"/>
            <a:ext cx="1266447" cy="605913"/>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21" name="Google Shape;521;p16"/>
          <p:cNvSpPr/>
          <p:nvPr/>
        </p:nvSpPr>
        <p:spPr>
          <a:xfrm>
            <a:off x="10259952" y="178949"/>
            <a:ext cx="1603845" cy="767337"/>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522" name="Google Shape;522;p16"/>
          <p:cNvGrpSpPr/>
          <p:nvPr/>
        </p:nvGrpSpPr>
        <p:grpSpPr>
          <a:xfrm>
            <a:off x="-25066" y="5758699"/>
            <a:ext cx="3310980" cy="1118136"/>
            <a:chOff x="-18795" y="4041550"/>
            <a:chExt cx="3304811" cy="1116053"/>
          </a:xfrm>
        </p:grpSpPr>
        <p:sp>
          <p:nvSpPr>
            <p:cNvPr id="523" name="Google Shape;523;p16"/>
            <p:cNvSpPr/>
            <p:nvPr/>
          </p:nvSpPr>
          <p:spPr>
            <a:xfrm>
              <a:off x="-18795" y="4041550"/>
              <a:ext cx="1780811" cy="111605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24" name="Google Shape;524;p16"/>
            <p:cNvSpPr/>
            <p:nvPr/>
          </p:nvSpPr>
          <p:spPr>
            <a:xfrm>
              <a:off x="-13265" y="4184522"/>
              <a:ext cx="1670430" cy="973081"/>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25" name="Google Shape;525;p16"/>
            <p:cNvSpPr/>
            <p:nvPr/>
          </p:nvSpPr>
          <p:spPr>
            <a:xfrm>
              <a:off x="1505205" y="4558800"/>
              <a:ext cx="1780811" cy="59878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26" name="Google Shape;526;p16"/>
            <p:cNvSpPr/>
            <p:nvPr/>
          </p:nvSpPr>
          <p:spPr>
            <a:xfrm>
              <a:off x="1510730" y="4707575"/>
              <a:ext cx="1670430" cy="450018"/>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527" name="Google Shape;527;p16"/>
          <p:cNvGrpSpPr/>
          <p:nvPr/>
        </p:nvGrpSpPr>
        <p:grpSpPr>
          <a:xfrm>
            <a:off x="8732096" y="5693971"/>
            <a:ext cx="3502659" cy="1182867"/>
            <a:chOff x="5871195" y="4041550"/>
            <a:chExt cx="3304811" cy="1116053"/>
          </a:xfrm>
        </p:grpSpPr>
        <p:sp>
          <p:nvSpPr>
            <p:cNvPr id="528" name="Google Shape;528;p16"/>
            <p:cNvSpPr/>
            <p:nvPr/>
          </p:nvSpPr>
          <p:spPr>
            <a:xfrm flipH="1">
              <a:off x="7395195" y="4041550"/>
              <a:ext cx="1780811" cy="111605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29" name="Google Shape;529;p16"/>
            <p:cNvSpPr/>
            <p:nvPr/>
          </p:nvSpPr>
          <p:spPr>
            <a:xfrm flipH="1">
              <a:off x="7500046" y="4184522"/>
              <a:ext cx="1670430" cy="973081"/>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30" name="Google Shape;530;p16"/>
            <p:cNvSpPr/>
            <p:nvPr/>
          </p:nvSpPr>
          <p:spPr>
            <a:xfrm flipH="1">
              <a:off x="5871195" y="4558800"/>
              <a:ext cx="1780811" cy="59878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31" name="Google Shape;531;p16"/>
            <p:cNvSpPr/>
            <p:nvPr/>
          </p:nvSpPr>
          <p:spPr>
            <a:xfrm flipH="1">
              <a:off x="5976051" y="4707575"/>
              <a:ext cx="1670430" cy="450018"/>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258947324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532"/>
        <p:cNvGrpSpPr/>
        <p:nvPr/>
      </p:nvGrpSpPr>
      <p:grpSpPr>
        <a:xfrm>
          <a:off x="0" y="0"/>
          <a:ext cx="0" cy="0"/>
          <a:chOff x="0" y="0"/>
          <a:chExt cx="0" cy="0"/>
        </a:xfrm>
      </p:grpSpPr>
      <p:sp>
        <p:nvSpPr>
          <p:cNvPr id="533" name="Google Shape;533;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34" name="Google Shape;534;p17"/>
          <p:cNvSpPr/>
          <p:nvPr/>
        </p:nvSpPr>
        <p:spPr>
          <a:xfrm>
            <a:off x="10298691" y="319248"/>
            <a:ext cx="1266307" cy="400761"/>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35" name="Google Shape;535;p17"/>
          <p:cNvSpPr/>
          <p:nvPr/>
        </p:nvSpPr>
        <p:spPr>
          <a:xfrm>
            <a:off x="11500700" y="3864000"/>
            <a:ext cx="1704543" cy="7101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36" name="Google Shape;536;p17"/>
          <p:cNvSpPr/>
          <p:nvPr/>
        </p:nvSpPr>
        <p:spPr>
          <a:xfrm flipH="1">
            <a:off x="-1440009" y="198192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37" name="Google Shape;537;p17"/>
          <p:cNvSpPr/>
          <p:nvPr/>
        </p:nvSpPr>
        <p:spPr>
          <a:xfrm flipH="1">
            <a:off x="11032458" y="220342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38" name="Google Shape;538;p17"/>
          <p:cNvSpPr/>
          <p:nvPr/>
        </p:nvSpPr>
        <p:spPr>
          <a:xfrm>
            <a:off x="-573485" y="5101696"/>
            <a:ext cx="1266447" cy="605913"/>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39" name="Google Shape;539;p17"/>
          <p:cNvSpPr/>
          <p:nvPr/>
        </p:nvSpPr>
        <p:spPr>
          <a:xfrm flipH="1">
            <a:off x="-154659" y="178949"/>
            <a:ext cx="1603845" cy="767337"/>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180432837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40"/>
        <p:cNvGrpSpPr/>
        <p:nvPr/>
      </p:nvGrpSpPr>
      <p:grpSpPr>
        <a:xfrm>
          <a:off x="0" y="0"/>
          <a:ext cx="0" cy="0"/>
          <a:chOff x="0" y="0"/>
          <a:chExt cx="0" cy="0"/>
        </a:xfrm>
      </p:grpSpPr>
      <p:grpSp>
        <p:nvGrpSpPr>
          <p:cNvPr id="541" name="Google Shape;541;p18"/>
          <p:cNvGrpSpPr/>
          <p:nvPr/>
        </p:nvGrpSpPr>
        <p:grpSpPr>
          <a:xfrm>
            <a:off x="0" y="5689036"/>
            <a:ext cx="12192000" cy="768387"/>
            <a:chOff x="0" y="4571577"/>
            <a:chExt cx="9144000" cy="576290"/>
          </a:xfrm>
        </p:grpSpPr>
        <p:sp>
          <p:nvSpPr>
            <p:cNvPr id="542" name="Google Shape;542;p18"/>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43" name="Google Shape;543;p18"/>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44" name="Google Shape;544;p18"/>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45" name="Google Shape;545;p18"/>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46" name="Google Shape;546;p18"/>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47" name="Google Shape;547;p18"/>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48" name="Google Shape;548;p18"/>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49" name="Google Shape;549;p18"/>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50" name="Google Shape;550;p18"/>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51" name="Google Shape;551;p18"/>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552" name="Google Shape;552;p18"/>
          <p:cNvSpPr txBox="1">
            <a:spLocks noGrp="1"/>
          </p:cNvSpPr>
          <p:nvPr>
            <p:ph type="title"/>
          </p:nvPr>
        </p:nvSpPr>
        <p:spPr>
          <a:xfrm>
            <a:off x="960000" y="1819600"/>
            <a:ext cx="4619600" cy="230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3" name="Google Shape;553;p18"/>
          <p:cNvSpPr txBox="1">
            <a:spLocks noGrp="1"/>
          </p:cNvSpPr>
          <p:nvPr>
            <p:ph type="subTitle" idx="1"/>
          </p:nvPr>
        </p:nvSpPr>
        <p:spPr>
          <a:xfrm>
            <a:off x="960000" y="4159000"/>
            <a:ext cx="4619600" cy="988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554" name="Google Shape;554;p18"/>
          <p:cNvGrpSpPr/>
          <p:nvPr/>
        </p:nvGrpSpPr>
        <p:grpSpPr>
          <a:xfrm flipH="1">
            <a:off x="10127776" y="4144201"/>
            <a:ext cx="939192" cy="2411283"/>
            <a:chOff x="8049528" y="81447"/>
            <a:chExt cx="1266668" cy="3252044"/>
          </a:xfrm>
        </p:grpSpPr>
        <p:sp>
          <p:nvSpPr>
            <p:cNvPr id="555" name="Google Shape;555;p18"/>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56" name="Google Shape;556;p18"/>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57" name="Google Shape;557;p18"/>
            <p:cNvSpPr/>
            <p:nvPr/>
          </p:nvSpPr>
          <p:spPr>
            <a:xfrm>
              <a:off x="8049528" y="1875090"/>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58" name="Google Shape;558;p18"/>
            <p:cNvSpPr/>
            <p:nvPr/>
          </p:nvSpPr>
          <p:spPr>
            <a:xfrm>
              <a:off x="8591877" y="252059"/>
              <a:ext cx="38572" cy="308143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59" name="Google Shape;559;p18"/>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60" name="Google Shape;560;p18"/>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61" name="Google Shape;561;p18"/>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62" name="Google Shape;562;p18"/>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63" name="Google Shape;563;p18"/>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564" name="Google Shape;564;p18"/>
          <p:cNvGrpSpPr/>
          <p:nvPr/>
        </p:nvGrpSpPr>
        <p:grpSpPr>
          <a:xfrm>
            <a:off x="10852919" y="1524495"/>
            <a:ext cx="1351395" cy="4803085"/>
            <a:chOff x="8063667" y="81447"/>
            <a:chExt cx="1252529" cy="4451698"/>
          </a:xfrm>
        </p:grpSpPr>
        <p:sp>
          <p:nvSpPr>
            <p:cNvPr id="565" name="Google Shape;565;p18"/>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66" name="Google Shape;566;p18"/>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67" name="Google Shape;567;p18"/>
            <p:cNvSpPr/>
            <p:nvPr/>
          </p:nvSpPr>
          <p:spPr>
            <a:xfrm>
              <a:off x="8063667" y="18825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68" name="Google Shape;568;p18"/>
            <p:cNvSpPr/>
            <p:nvPr/>
          </p:nvSpPr>
          <p:spPr>
            <a:xfrm>
              <a:off x="8591885" y="2520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69" name="Google Shape;569;p18"/>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70" name="Google Shape;570;p18"/>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71" name="Google Shape;571;p18"/>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72" name="Google Shape;572;p18"/>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73" name="Google Shape;573;p18"/>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574" name="Google Shape;574;p18"/>
          <p:cNvGrpSpPr/>
          <p:nvPr/>
        </p:nvGrpSpPr>
        <p:grpSpPr>
          <a:xfrm>
            <a:off x="0" y="5722399"/>
            <a:ext cx="12192000" cy="1183117"/>
            <a:chOff x="0" y="4260525"/>
            <a:chExt cx="9144000" cy="887338"/>
          </a:xfrm>
        </p:grpSpPr>
        <p:sp>
          <p:nvSpPr>
            <p:cNvPr id="575" name="Google Shape;575;p18"/>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76" name="Google Shape;576;p18"/>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77" name="Google Shape;577;p18"/>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78" name="Google Shape;578;p18"/>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79" name="Google Shape;579;p18"/>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80" name="Google Shape;580;p18"/>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81" name="Google Shape;581;p18"/>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82" name="Google Shape;582;p18"/>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83" name="Google Shape;583;p18"/>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84" name="Google Shape;584;p18"/>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585" name="Google Shape;585;p18"/>
          <p:cNvSpPr/>
          <p:nvPr/>
        </p:nvSpPr>
        <p:spPr>
          <a:xfrm>
            <a:off x="8538434" y="229201"/>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86" name="Google Shape;586;p18"/>
          <p:cNvSpPr/>
          <p:nvPr/>
        </p:nvSpPr>
        <p:spPr>
          <a:xfrm>
            <a:off x="-321302" y="285032"/>
            <a:ext cx="1529340" cy="731691"/>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222565745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D1030536-6B8C-499F-B691-282A56B2234A}"/>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xmlns="" id="{592699D7-1ACB-40EF-8948-18C67F14DCC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xmlns="" id="{A09C0F2B-275E-4EFF-8736-59FDF652047A}"/>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EC6CBD68-7556-4277-A9CC-0E3698CDD064}"/>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F7552142-513F-4E0A-A832-EC32ABA8CBDE}"/>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292960291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87"/>
        <p:cNvGrpSpPr/>
        <p:nvPr/>
      </p:nvGrpSpPr>
      <p:grpSpPr>
        <a:xfrm>
          <a:off x="0" y="0"/>
          <a:ext cx="0" cy="0"/>
          <a:chOff x="0" y="0"/>
          <a:chExt cx="0" cy="0"/>
        </a:xfrm>
      </p:grpSpPr>
      <p:grpSp>
        <p:nvGrpSpPr>
          <p:cNvPr id="588" name="Google Shape;588;p19"/>
          <p:cNvGrpSpPr/>
          <p:nvPr/>
        </p:nvGrpSpPr>
        <p:grpSpPr>
          <a:xfrm>
            <a:off x="0" y="5579100"/>
            <a:ext cx="12192000" cy="1183117"/>
            <a:chOff x="0" y="4260525"/>
            <a:chExt cx="9144000" cy="887338"/>
          </a:xfrm>
        </p:grpSpPr>
        <p:sp>
          <p:nvSpPr>
            <p:cNvPr id="589" name="Google Shape;589;p19"/>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0" name="Google Shape;590;p19"/>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1" name="Google Shape;591;p19"/>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2" name="Google Shape;592;p19"/>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3" name="Google Shape;593;p19"/>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4" name="Google Shape;594;p19"/>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5" name="Google Shape;595;p19"/>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6" name="Google Shape;596;p19"/>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7" name="Google Shape;597;p19"/>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598" name="Google Shape;598;p19"/>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599" name="Google Shape;599;p19"/>
          <p:cNvSpPr txBox="1">
            <a:spLocks noGrp="1"/>
          </p:cNvSpPr>
          <p:nvPr>
            <p:ph type="title"/>
          </p:nvPr>
        </p:nvSpPr>
        <p:spPr>
          <a:xfrm>
            <a:off x="1807967" y="1648384"/>
            <a:ext cx="2431600" cy="14828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00" name="Google Shape;600;p19"/>
          <p:cNvSpPr txBox="1">
            <a:spLocks noGrp="1"/>
          </p:cNvSpPr>
          <p:nvPr>
            <p:ph type="subTitle" idx="1"/>
          </p:nvPr>
        </p:nvSpPr>
        <p:spPr>
          <a:xfrm>
            <a:off x="1809967" y="3484551"/>
            <a:ext cx="3434000" cy="14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01" name="Google Shape;601;p19"/>
          <p:cNvGrpSpPr/>
          <p:nvPr/>
        </p:nvGrpSpPr>
        <p:grpSpPr>
          <a:xfrm>
            <a:off x="0" y="5680700"/>
            <a:ext cx="12192000" cy="1183117"/>
            <a:chOff x="0" y="4260525"/>
            <a:chExt cx="9144000" cy="887338"/>
          </a:xfrm>
        </p:grpSpPr>
        <p:sp>
          <p:nvSpPr>
            <p:cNvPr id="602" name="Google Shape;602;p19"/>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03" name="Google Shape;603;p19"/>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04" name="Google Shape;604;p19"/>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05" name="Google Shape;605;p19"/>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06" name="Google Shape;606;p19"/>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07" name="Google Shape;607;p19"/>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08" name="Google Shape;608;p19"/>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09" name="Google Shape;609;p19"/>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10" name="Google Shape;610;p19"/>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11" name="Google Shape;611;p19"/>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12" name="Google Shape;612;p19"/>
          <p:cNvGrpSpPr/>
          <p:nvPr/>
        </p:nvGrpSpPr>
        <p:grpSpPr>
          <a:xfrm rot="5400000" flipH="1">
            <a:off x="-410564" y="4330130"/>
            <a:ext cx="2943848" cy="2110425"/>
            <a:chOff x="8475" y="2231150"/>
            <a:chExt cx="3260316" cy="3130575"/>
          </a:xfrm>
        </p:grpSpPr>
        <p:sp>
          <p:nvSpPr>
            <p:cNvPr id="613" name="Google Shape;613;p19"/>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14" name="Google Shape;614;p19"/>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15" name="Google Shape;615;p19"/>
          <p:cNvGrpSpPr/>
          <p:nvPr/>
        </p:nvGrpSpPr>
        <p:grpSpPr>
          <a:xfrm>
            <a:off x="1540968" y="6074121"/>
            <a:ext cx="3165549" cy="763443"/>
            <a:chOff x="8475" y="2231150"/>
            <a:chExt cx="3260316" cy="3130575"/>
          </a:xfrm>
        </p:grpSpPr>
        <p:sp>
          <p:nvSpPr>
            <p:cNvPr id="616" name="Google Shape;616;p19"/>
            <p:cNvSpPr/>
            <p:nvPr/>
          </p:nvSpPr>
          <p:spPr>
            <a:xfrm>
              <a:off x="8475" y="2231150"/>
              <a:ext cx="3260316" cy="3130575"/>
            </a:xfrm>
            <a:custGeom>
              <a:avLst/>
              <a:gdLst/>
              <a:ahLst/>
              <a:cxnLst/>
              <a:rect l="l" t="t" r="r" b="b"/>
              <a:pathLst>
                <a:path w="66844" h="64184" extrusionOk="0">
                  <a:moveTo>
                    <a:pt x="10471" y="0"/>
                  </a:moveTo>
                  <a:cubicBezTo>
                    <a:pt x="4194" y="0"/>
                    <a:pt x="1" y="5812"/>
                    <a:pt x="1" y="5812"/>
                  </a:cubicBezTo>
                  <a:lnTo>
                    <a:pt x="1" y="64184"/>
                  </a:lnTo>
                  <a:lnTo>
                    <a:pt x="66843" y="64184"/>
                  </a:lnTo>
                  <a:cubicBezTo>
                    <a:pt x="65156" y="57789"/>
                    <a:pt x="59914" y="56744"/>
                    <a:pt x="56668" y="56744"/>
                  </a:cubicBezTo>
                  <a:cubicBezTo>
                    <a:pt x="55092" y="56744"/>
                    <a:pt x="53986" y="56991"/>
                    <a:pt x="53986" y="56991"/>
                  </a:cubicBezTo>
                  <a:cubicBezTo>
                    <a:pt x="53986" y="56991"/>
                    <a:pt x="54212" y="51151"/>
                    <a:pt x="48873" y="48519"/>
                  </a:cubicBezTo>
                  <a:cubicBezTo>
                    <a:pt x="47276" y="47736"/>
                    <a:pt x="45528" y="47462"/>
                    <a:pt x="43863" y="47462"/>
                  </a:cubicBezTo>
                  <a:cubicBezTo>
                    <a:pt x="39988" y="47462"/>
                    <a:pt x="36568" y="48945"/>
                    <a:pt x="36568" y="48945"/>
                  </a:cubicBezTo>
                  <a:cubicBezTo>
                    <a:pt x="36568" y="48945"/>
                    <a:pt x="40202" y="42479"/>
                    <a:pt x="37194" y="36940"/>
                  </a:cubicBezTo>
                  <a:cubicBezTo>
                    <a:pt x="35426" y="33711"/>
                    <a:pt x="31416" y="33037"/>
                    <a:pt x="28380" y="33037"/>
                  </a:cubicBezTo>
                  <a:cubicBezTo>
                    <a:pt x="26210" y="33037"/>
                    <a:pt x="24537" y="33381"/>
                    <a:pt x="24537" y="33381"/>
                  </a:cubicBezTo>
                  <a:cubicBezTo>
                    <a:pt x="24537" y="33381"/>
                    <a:pt x="30402" y="26815"/>
                    <a:pt x="28723" y="22203"/>
                  </a:cubicBezTo>
                  <a:cubicBezTo>
                    <a:pt x="27986" y="20191"/>
                    <a:pt x="26226" y="19626"/>
                    <a:pt x="24482" y="19626"/>
                  </a:cubicBezTo>
                  <a:cubicBezTo>
                    <a:pt x="22253" y="19626"/>
                    <a:pt x="20051" y="20549"/>
                    <a:pt x="20051" y="20549"/>
                  </a:cubicBezTo>
                  <a:cubicBezTo>
                    <a:pt x="25164" y="13657"/>
                    <a:pt x="23284" y="4559"/>
                    <a:pt x="14738" y="900"/>
                  </a:cubicBezTo>
                  <a:cubicBezTo>
                    <a:pt x="13235" y="263"/>
                    <a:pt x="11806" y="0"/>
                    <a:pt x="104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17" name="Google Shape;617;p19"/>
            <p:cNvSpPr/>
            <p:nvPr/>
          </p:nvSpPr>
          <p:spPr>
            <a:xfrm>
              <a:off x="8475" y="2506384"/>
              <a:ext cx="3057412" cy="2855337"/>
            </a:xfrm>
            <a:custGeom>
              <a:avLst/>
              <a:gdLst/>
              <a:ahLst/>
              <a:cxnLst/>
              <a:rect l="l" t="t" r="r" b="b"/>
              <a:pathLst>
                <a:path w="62684" h="58541" extrusionOk="0">
                  <a:moveTo>
                    <a:pt x="9396" y="0"/>
                  </a:moveTo>
                  <a:cubicBezTo>
                    <a:pt x="5708" y="0"/>
                    <a:pt x="1863" y="3074"/>
                    <a:pt x="1" y="4781"/>
                  </a:cubicBezTo>
                  <a:lnTo>
                    <a:pt x="1" y="58541"/>
                  </a:lnTo>
                  <a:lnTo>
                    <a:pt x="62683" y="58541"/>
                  </a:lnTo>
                  <a:cubicBezTo>
                    <a:pt x="61085" y="56277"/>
                    <a:pt x="57910" y="55747"/>
                    <a:pt x="55285" y="55747"/>
                  </a:cubicBezTo>
                  <a:cubicBezTo>
                    <a:pt x="52968" y="55747"/>
                    <a:pt x="51079" y="56160"/>
                    <a:pt x="51079" y="56160"/>
                  </a:cubicBezTo>
                  <a:cubicBezTo>
                    <a:pt x="51079" y="56160"/>
                    <a:pt x="52332" y="52601"/>
                    <a:pt x="47520" y="47789"/>
                  </a:cubicBezTo>
                  <a:cubicBezTo>
                    <a:pt x="46194" y="46462"/>
                    <a:pt x="44266" y="45983"/>
                    <a:pt x="42171" y="45983"/>
                  </a:cubicBezTo>
                  <a:cubicBezTo>
                    <a:pt x="36784" y="45983"/>
                    <a:pt x="30293" y="49152"/>
                    <a:pt x="30076" y="49242"/>
                  </a:cubicBezTo>
                  <a:cubicBezTo>
                    <a:pt x="30227" y="49017"/>
                    <a:pt x="35264" y="41122"/>
                    <a:pt x="32482" y="35483"/>
                  </a:cubicBezTo>
                  <a:cubicBezTo>
                    <a:pt x="31417" y="33295"/>
                    <a:pt x="28875" y="32616"/>
                    <a:pt x="26131" y="32616"/>
                  </a:cubicBezTo>
                  <a:cubicBezTo>
                    <a:pt x="21644" y="32616"/>
                    <a:pt x="16618" y="34430"/>
                    <a:pt x="16618" y="34430"/>
                  </a:cubicBezTo>
                  <a:cubicBezTo>
                    <a:pt x="21630" y="28465"/>
                    <a:pt x="24036" y="22726"/>
                    <a:pt x="22031" y="19919"/>
                  </a:cubicBezTo>
                  <a:cubicBezTo>
                    <a:pt x="21531" y="19203"/>
                    <a:pt x="20710" y="18935"/>
                    <a:pt x="19763" y="18935"/>
                  </a:cubicBezTo>
                  <a:cubicBezTo>
                    <a:pt x="16963" y="18935"/>
                    <a:pt x="13059" y="21272"/>
                    <a:pt x="13059" y="21272"/>
                  </a:cubicBezTo>
                  <a:cubicBezTo>
                    <a:pt x="13059" y="21272"/>
                    <a:pt x="18272" y="4555"/>
                    <a:pt x="12532" y="896"/>
                  </a:cubicBezTo>
                  <a:cubicBezTo>
                    <a:pt x="11536" y="262"/>
                    <a:pt x="10473" y="0"/>
                    <a:pt x="93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618" name="Google Shape;618;p19"/>
          <p:cNvSpPr/>
          <p:nvPr/>
        </p:nvSpPr>
        <p:spPr>
          <a:xfrm>
            <a:off x="8538434" y="229201"/>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19" name="Google Shape;619;p19"/>
          <p:cNvSpPr/>
          <p:nvPr/>
        </p:nvSpPr>
        <p:spPr>
          <a:xfrm>
            <a:off x="-171302" y="2176599"/>
            <a:ext cx="1529340" cy="731691"/>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20" name="Google Shape;620;p19"/>
          <p:cNvSpPr/>
          <p:nvPr/>
        </p:nvSpPr>
        <p:spPr>
          <a:xfrm>
            <a:off x="10460751" y="2355951"/>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21" name="Google Shape;621;p19"/>
          <p:cNvSpPr/>
          <p:nvPr/>
        </p:nvSpPr>
        <p:spPr>
          <a:xfrm>
            <a:off x="412964" y="336006"/>
            <a:ext cx="1094077" cy="346253"/>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108519128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622"/>
        <p:cNvGrpSpPr/>
        <p:nvPr/>
      </p:nvGrpSpPr>
      <p:grpSpPr>
        <a:xfrm>
          <a:off x="0" y="0"/>
          <a:ext cx="0" cy="0"/>
          <a:chOff x="0" y="0"/>
          <a:chExt cx="0" cy="0"/>
        </a:xfrm>
      </p:grpSpPr>
      <p:grpSp>
        <p:nvGrpSpPr>
          <p:cNvPr id="623" name="Google Shape;623;p20"/>
          <p:cNvGrpSpPr/>
          <p:nvPr/>
        </p:nvGrpSpPr>
        <p:grpSpPr>
          <a:xfrm flipH="1">
            <a:off x="-4830" y="5244334"/>
            <a:ext cx="12265372" cy="1690876"/>
            <a:chOff x="-21903" y="3893725"/>
            <a:chExt cx="9199029" cy="1268157"/>
          </a:xfrm>
        </p:grpSpPr>
        <p:sp>
          <p:nvSpPr>
            <p:cNvPr id="624" name="Google Shape;624;p20"/>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25" name="Google Shape;625;p20"/>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26" name="Google Shape;626;p20"/>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627" name="Google Shape;627;p20"/>
          <p:cNvSpPr txBox="1">
            <a:spLocks noGrp="1"/>
          </p:cNvSpPr>
          <p:nvPr>
            <p:ph type="title"/>
          </p:nvPr>
        </p:nvSpPr>
        <p:spPr>
          <a:xfrm>
            <a:off x="2931317" y="4130033"/>
            <a:ext cx="29004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28" name="Google Shape;628;p20"/>
          <p:cNvSpPr txBox="1">
            <a:spLocks noGrp="1"/>
          </p:cNvSpPr>
          <p:nvPr>
            <p:ph type="subTitle" idx="1"/>
          </p:nvPr>
        </p:nvSpPr>
        <p:spPr>
          <a:xfrm>
            <a:off x="2931333" y="4853400"/>
            <a:ext cx="29004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29" name="Google Shape;629;p20"/>
          <p:cNvSpPr txBox="1">
            <a:spLocks noGrp="1"/>
          </p:cNvSpPr>
          <p:nvPr>
            <p:ph type="title" idx="2"/>
          </p:nvPr>
        </p:nvSpPr>
        <p:spPr>
          <a:xfrm>
            <a:off x="6326944" y="4130033"/>
            <a:ext cx="29004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630" name="Google Shape;630;p20"/>
          <p:cNvSpPr txBox="1">
            <a:spLocks noGrp="1"/>
          </p:cNvSpPr>
          <p:nvPr>
            <p:ph type="subTitle" idx="3"/>
          </p:nvPr>
        </p:nvSpPr>
        <p:spPr>
          <a:xfrm>
            <a:off x="6326945" y="4853400"/>
            <a:ext cx="2900400" cy="76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631" name="Google Shape;631;p20"/>
          <p:cNvSpPr txBox="1">
            <a:spLocks noGrp="1"/>
          </p:cNvSpPr>
          <p:nvPr>
            <p:ph type="title" idx="4"/>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32" name="Google Shape;632;p20"/>
          <p:cNvGrpSpPr/>
          <p:nvPr/>
        </p:nvGrpSpPr>
        <p:grpSpPr>
          <a:xfrm>
            <a:off x="11030362" y="4717894"/>
            <a:ext cx="458415" cy="1579172"/>
            <a:chOff x="7968225" y="1691500"/>
            <a:chExt cx="190625" cy="656675"/>
          </a:xfrm>
        </p:grpSpPr>
        <p:sp>
          <p:nvSpPr>
            <p:cNvPr id="633" name="Google Shape;633;p20"/>
            <p:cNvSpPr/>
            <p:nvPr/>
          </p:nvSpPr>
          <p:spPr>
            <a:xfrm>
              <a:off x="7968225" y="1891800"/>
              <a:ext cx="103300" cy="205450"/>
            </a:xfrm>
            <a:custGeom>
              <a:avLst/>
              <a:gdLst/>
              <a:ahLst/>
              <a:cxnLst/>
              <a:rect l="l" t="t" r="r" b="b"/>
              <a:pathLst>
                <a:path w="4132" h="8218" extrusionOk="0">
                  <a:moveTo>
                    <a:pt x="799" y="0"/>
                  </a:moveTo>
                  <a:cubicBezTo>
                    <a:pt x="799" y="0"/>
                    <a:pt x="1" y="5159"/>
                    <a:pt x="3858" y="8217"/>
                  </a:cubicBezTo>
                  <a:cubicBezTo>
                    <a:pt x="3858" y="8217"/>
                    <a:pt x="4132" y="2488"/>
                    <a:pt x="79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34" name="Google Shape;634;p20"/>
            <p:cNvSpPr/>
            <p:nvPr/>
          </p:nvSpPr>
          <p:spPr>
            <a:xfrm>
              <a:off x="8057825" y="2039575"/>
              <a:ext cx="101025" cy="200325"/>
            </a:xfrm>
            <a:custGeom>
              <a:avLst/>
              <a:gdLst/>
              <a:ahLst/>
              <a:cxnLst/>
              <a:rect l="l" t="t" r="r" b="b"/>
              <a:pathLst>
                <a:path w="4041" h="8013" extrusionOk="0">
                  <a:moveTo>
                    <a:pt x="3264" y="1"/>
                  </a:moveTo>
                  <a:lnTo>
                    <a:pt x="3264" y="1"/>
                  </a:lnTo>
                  <a:cubicBezTo>
                    <a:pt x="0" y="2420"/>
                    <a:pt x="297" y="8013"/>
                    <a:pt x="297" y="8013"/>
                  </a:cubicBezTo>
                  <a:cubicBezTo>
                    <a:pt x="4040" y="5023"/>
                    <a:pt x="3264" y="1"/>
                    <a:pt x="32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35" name="Google Shape;635;p20"/>
            <p:cNvSpPr/>
            <p:nvPr/>
          </p:nvSpPr>
          <p:spPr>
            <a:xfrm>
              <a:off x="8055525" y="1847000"/>
              <a:ext cx="18875" cy="501175"/>
            </a:xfrm>
            <a:custGeom>
              <a:avLst/>
              <a:gdLst/>
              <a:ahLst/>
              <a:cxnLst/>
              <a:rect l="l" t="t" r="r" b="b"/>
              <a:pathLst>
                <a:path w="755" h="20047" extrusionOk="0">
                  <a:moveTo>
                    <a:pt x="377" y="0"/>
                  </a:moveTo>
                  <a:cubicBezTo>
                    <a:pt x="189" y="0"/>
                    <a:pt x="1" y="126"/>
                    <a:pt x="1" y="377"/>
                  </a:cubicBezTo>
                  <a:lnTo>
                    <a:pt x="1" y="19687"/>
                  </a:lnTo>
                  <a:cubicBezTo>
                    <a:pt x="1" y="19927"/>
                    <a:pt x="189" y="20047"/>
                    <a:pt x="377" y="20047"/>
                  </a:cubicBezTo>
                  <a:cubicBezTo>
                    <a:pt x="566" y="20047"/>
                    <a:pt x="754" y="19927"/>
                    <a:pt x="754" y="19687"/>
                  </a:cubicBezTo>
                  <a:lnTo>
                    <a:pt x="754" y="377"/>
                  </a:lnTo>
                  <a:cubicBezTo>
                    <a:pt x="754" y="126"/>
                    <a:pt x="566" y="0"/>
                    <a:pt x="3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36" name="Google Shape;636;p20"/>
            <p:cNvSpPr/>
            <p:nvPr/>
          </p:nvSpPr>
          <p:spPr>
            <a:xfrm>
              <a:off x="8004175" y="1691500"/>
              <a:ext cx="126600" cy="219450"/>
            </a:xfrm>
            <a:custGeom>
              <a:avLst/>
              <a:gdLst/>
              <a:ahLst/>
              <a:cxnLst/>
              <a:rect l="l" t="t" r="r" b="b"/>
              <a:pathLst>
                <a:path w="5064" h="8778" extrusionOk="0">
                  <a:moveTo>
                    <a:pt x="2864" y="0"/>
                  </a:moveTo>
                  <a:cubicBezTo>
                    <a:pt x="2213" y="0"/>
                    <a:pt x="2055" y="3493"/>
                    <a:pt x="2055" y="3493"/>
                  </a:cubicBezTo>
                  <a:cubicBezTo>
                    <a:pt x="2055" y="3493"/>
                    <a:pt x="1983" y="934"/>
                    <a:pt x="1285" y="934"/>
                  </a:cubicBezTo>
                  <a:cubicBezTo>
                    <a:pt x="1195" y="934"/>
                    <a:pt x="1094" y="977"/>
                    <a:pt x="982" y="1073"/>
                  </a:cubicBezTo>
                  <a:cubicBezTo>
                    <a:pt x="1" y="1918"/>
                    <a:pt x="92" y="7852"/>
                    <a:pt x="1827" y="8651"/>
                  </a:cubicBezTo>
                  <a:lnTo>
                    <a:pt x="1895" y="8674"/>
                  </a:lnTo>
                  <a:cubicBezTo>
                    <a:pt x="2090" y="8744"/>
                    <a:pt x="2272" y="8777"/>
                    <a:pt x="2443" y="8777"/>
                  </a:cubicBezTo>
                  <a:cubicBezTo>
                    <a:pt x="2770" y="8777"/>
                    <a:pt x="3055" y="8656"/>
                    <a:pt x="3310" y="8446"/>
                  </a:cubicBezTo>
                  <a:cubicBezTo>
                    <a:pt x="4178" y="7715"/>
                    <a:pt x="4634" y="6095"/>
                    <a:pt x="4794" y="5228"/>
                  </a:cubicBezTo>
                  <a:cubicBezTo>
                    <a:pt x="4993" y="4031"/>
                    <a:pt x="5064" y="791"/>
                    <a:pt x="4378" y="791"/>
                  </a:cubicBezTo>
                  <a:cubicBezTo>
                    <a:pt x="4358" y="791"/>
                    <a:pt x="4336" y="793"/>
                    <a:pt x="4315" y="799"/>
                  </a:cubicBezTo>
                  <a:cubicBezTo>
                    <a:pt x="3538" y="982"/>
                    <a:pt x="3287" y="3653"/>
                    <a:pt x="3287" y="3653"/>
                  </a:cubicBezTo>
                  <a:cubicBezTo>
                    <a:pt x="3287" y="3653"/>
                    <a:pt x="3538" y="23"/>
                    <a:pt x="2877" y="1"/>
                  </a:cubicBezTo>
                  <a:cubicBezTo>
                    <a:pt x="2872" y="0"/>
                    <a:pt x="2868" y="0"/>
                    <a:pt x="286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37" name="Google Shape;637;p20"/>
            <p:cNvSpPr/>
            <p:nvPr/>
          </p:nvSpPr>
          <p:spPr>
            <a:xfrm>
              <a:off x="8030425" y="1838200"/>
              <a:ext cx="65650" cy="72750"/>
            </a:xfrm>
            <a:custGeom>
              <a:avLst/>
              <a:gdLst/>
              <a:ahLst/>
              <a:cxnLst/>
              <a:rect l="l" t="t" r="r" b="b"/>
              <a:pathLst>
                <a:path w="2626" h="2910" extrusionOk="0">
                  <a:moveTo>
                    <a:pt x="2174" y="1"/>
                  </a:moveTo>
                  <a:cubicBezTo>
                    <a:pt x="1856" y="1"/>
                    <a:pt x="1461" y="478"/>
                    <a:pt x="1461" y="478"/>
                  </a:cubicBezTo>
                  <a:cubicBezTo>
                    <a:pt x="1461" y="478"/>
                    <a:pt x="1121" y="6"/>
                    <a:pt x="768" y="6"/>
                  </a:cubicBezTo>
                  <a:cubicBezTo>
                    <a:pt x="612" y="6"/>
                    <a:pt x="453" y="98"/>
                    <a:pt x="320" y="364"/>
                  </a:cubicBezTo>
                  <a:cubicBezTo>
                    <a:pt x="1" y="1026"/>
                    <a:pt x="480" y="2190"/>
                    <a:pt x="777" y="2783"/>
                  </a:cubicBezTo>
                  <a:lnTo>
                    <a:pt x="845" y="2806"/>
                  </a:lnTo>
                  <a:cubicBezTo>
                    <a:pt x="1040" y="2876"/>
                    <a:pt x="1222" y="2909"/>
                    <a:pt x="1393" y="2909"/>
                  </a:cubicBezTo>
                  <a:cubicBezTo>
                    <a:pt x="1720" y="2909"/>
                    <a:pt x="2005" y="2788"/>
                    <a:pt x="2260" y="2578"/>
                  </a:cubicBezTo>
                  <a:cubicBezTo>
                    <a:pt x="2443" y="2099"/>
                    <a:pt x="2625" y="1414"/>
                    <a:pt x="2557" y="661"/>
                  </a:cubicBezTo>
                  <a:cubicBezTo>
                    <a:pt x="2515" y="160"/>
                    <a:pt x="2357" y="1"/>
                    <a:pt x="217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38" name="Google Shape;638;p20"/>
          <p:cNvGrpSpPr/>
          <p:nvPr/>
        </p:nvGrpSpPr>
        <p:grpSpPr>
          <a:xfrm>
            <a:off x="11513115" y="3817080"/>
            <a:ext cx="552864" cy="2591181"/>
            <a:chOff x="8547425" y="1163775"/>
            <a:chExt cx="237975" cy="1115350"/>
          </a:xfrm>
        </p:grpSpPr>
        <p:sp>
          <p:nvSpPr>
            <p:cNvPr id="639" name="Google Shape;639;p20"/>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40" name="Google Shape;640;p20"/>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41" name="Google Shape;641;p20"/>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42" name="Google Shape;642;p20"/>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43" name="Google Shape;643;p20"/>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44" name="Google Shape;644;p20"/>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45" name="Google Shape;645;p20"/>
          <p:cNvGrpSpPr/>
          <p:nvPr/>
        </p:nvGrpSpPr>
        <p:grpSpPr>
          <a:xfrm>
            <a:off x="10334753" y="4250037"/>
            <a:ext cx="458403" cy="2148313"/>
            <a:chOff x="8547425" y="1163775"/>
            <a:chExt cx="237975" cy="1115350"/>
          </a:xfrm>
        </p:grpSpPr>
        <p:sp>
          <p:nvSpPr>
            <p:cNvPr id="646" name="Google Shape;646;p20"/>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47" name="Google Shape;647;p20"/>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48" name="Google Shape;648;p20"/>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49" name="Google Shape;649;p20"/>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50" name="Google Shape;650;p20"/>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51" name="Google Shape;651;p20"/>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52" name="Google Shape;652;p20"/>
          <p:cNvGrpSpPr/>
          <p:nvPr/>
        </p:nvGrpSpPr>
        <p:grpSpPr>
          <a:xfrm flipH="1">
            <a:off x="723990" y="4847994"/>
            <a:ext cx="458415" cy="1579172"/>
            <a:chOff x="7968225" y="1691500"/>
            <a:chExt cx="190625" cy="656675"/>
          </a:xfrm>
        </p:grpSpPr>
        <p:sp>
          <p:nvSpPr>
            <p:cNvPr id="653" name="Google Shape;653;p20"/>
            <p:cNvSpPr/>
            <p:nvPr/>
          </p:nvSpPr>
          <p:spPr>
            <a:xfrm>
              <a:off x="7968225" y="1891800"/>
              <a:ext cx="103300" cy="205450"/>
            </a:xfrm>
            <a:custGeom>
              <a:avLst/>
              <a:gdLst/>
              <a:ahLst/>
              <a:cxnLst/>
              <a:rect l="l" t="t" r="r" b="b"/>
              <a:pathLst>
                <a:path w="4132" h="8218" extrusionOk="0">
                  <a:moveTo>
                    <a:pt x="799" y="0"/>
                  </a:moveTo>
                  <a:cubicBezTo>
                    <a:pt x="799" y="0"/>
                    <a:pt x="1" y="5159"/>
                    <a:pt x="3858" y="8217"/>
                  </a:cubicBezTo>
                  <a:cubicBezTo>
                    <a:pt x="3858" y="8217"/>
                    <a:pt x="4132" y="2488"/>
                    <a:pt x="79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54" name="Google Shape;654;p20"/>
            <p:cNvSpPr/>
            <p:nvPr/>
          </p:nvSpPr>
          <p:spPr>
            <a:xfrm>
              <a:off x="8057825" y="2039575"/>
              <a:ext cx="101025" cy="200325"/>
            </a:xfrm>
            <a:custGeom>
              <a:avLst/>
              <a:gdLst/>
              <a:ahLst/>
              <a:cxnLst/>
              <a:rect l="l" t="t" r="r" b="b"/>
              <a:pathLst>
                <a:path w="4041" h="8013" extrusionOk="0">
                  <a:moveTo>
                    <a:pt x="3264" y="1"/>
                  </a:moveTo>
                  <a:lnTo>
                    <a:pt x="3264" y="1"/>
                  </a:lnTo>
                  <a:cubicBezTo>
                    <a:pt x="0" y="2420"/>
                    <a:pt x="297" y="8013"/>
                    <a:pt x="297" y="8013"/>
                  </a:cubicBezTo>
                  <a:cubicBezTo>
                    <a:pt x="4040" y="5023"/>
                    <a:pt x="3264" y="1"/>
                    <a:pt x="326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55" name="Google Shape;655;p20"/>
            <p:cNvSpPr/>
            <p:nvPr/>
          </p:nvSpPr>
          <p:spPr>
            <a:xfrm>
              <a:off x="8055525" y="1847000"/>
              <a:ext cx="18875" cy="501175"/>
            </a:xfrm>
            <a:custGeom>
              <a:avLst/>
              <a:gdLst/>
              <a:ahLst/>
              <a:cxnLst/>
              <a:rect l="l" t="t" r="r" b="b"/>
              <a:pathLst>
                <a:path w="755" h="20047" extrusionOk="0">
                  <a:moveTo>
                    <a:pt x="377" y="0"/>
                  </a:moveTo>
                  <a:cubicBezTo>
                    <a:pt x="189" y="0"/>
                    <a:pt x="1" y="126"/>
                    <a:pt x="1" y="377"/>
                  </a:cubicBezTo>
                  <a:lnTo>
                    <a:pt x="1" y="19687"/>
                  </a:lnTo>
                  <a:cubicBezTo>
                    <a:pt x="1" y="19927"/>
                    <a:pt x="189" y="20047"/>
                    <a:pt x="377" y="20047"/>
                  </a:cubicBezTo>
                  <a:cubicBezTo>
                    <a:pt x="566" y="20047"/>
                    <a:pt x="754" y="19927"/>
                    <a:pt x="754" y="19687"/>
                  </a:cubicBezTo>
                  <a:lnTo>
                    <a:pt x="754" y="377"/>
                  </a:lnTo>
                  <a:cubicBezTo>
                    <a:pt x="754" y="126"/>
                    <a:pt x="566" y="0"/>
                    <a:pt x="3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56" name="Google Shape;656;p20"/>
            <p:cNvSpPr/>
            <p:nvPr/>
          </p:nvSpPr>
          <p:spPr>
            <a:xfrm>
              <a:off x="8004175" y="1691500"/>
              <a:ext cx="126600" cy="219450"/>
            </a:xfrm>
            <a:custGeom>
              <a:avLst/>
              <a:gdLst/>
              <a:ahLst/>
              <a:cxnLst/>
              <a:rect l="l" t="t" r="r" b="b"/>
              <a:pathLst>
                <a:path w="5064" h="8778" extrusionOk="0">
                  <a:moveTo>
                    <a:pt x="2864" y="0"/>
                  </a:moveTo>
                  <a:cubicBezTo>
                    <a:pt x="2213" y="0"/>
                    <a:pt x="2055" y="3493"/>
                    <a:pt x="2055" y="3493"/>
                  </a:cubicBezTo>
                  <a:cubicBezTo>
                    <a:pt x="2055" y="3493"/>
                    <a:pt x="1983" y="934"/>
                    <a:pt x="1285" y="934"/>
                  </a:cubicBezTo>
                  <a:cubicBezTo>
                    <a:pt x="1195" y="934"/>
                    <a:pt x="1094" y="977"/>
                    <a:pt x="982" y="1073"/>
                  </a:cubicBezTo>
                  <a:cubicBezTo>
                    <a:pt x="1" y="1918"/>
                    <a:pt x="92" y="7852"/>
                    <a:pt x="1827" y="8651"/>
                  </a:cubicBezTo>
                  <a:lnTo>
                    <a:pt x="1895" y="8674"/>
                  </a:lnTo>
                  <a:cubicBezTo>
                    <a:pt x="2090" y="8744"/>
                    <a:pt x="2272" y="8777"/>
                    <a:pt x="2443" y="8777"/>
                  </a:cubicBezTo>
                  <a:cubicBezTo>
                    <a:pt x="2770" y="8777"/>
                    <a:pt x="3055" y="8656"/>
                    <a:pt x="3310" y="8446"/>
                  </a:cubicBezTo>
                  <a:cubicBezTo>
                    <a:pt x="4178" y="7715"/>
                    <a:pt x="4634" y="6095"/>
                    <a:pt x="4794" y="5228"/>
                  </a:cubicBezTo>
                  <a:cubicBezTo>
                    <a:pt x="4993" y="4031"/>
                    <a:pt x="5064" y="791"/>
                    <a:pt x="4378" y="791"/>
                  </a:cubicBezTo>
                  <a:cubicBezTo>
                    <a:pt x="4358" y="791"/>
                    <a:pt x="4336" y="793"/>
                    <a:pt x="4315" y="799"/>
                  </a:cubicBezTo>
                  <a:cubicBezTo>
                    <a:pt x="3538" y="982"/>
                    <a:pt x="3287" y="3653"/>
                    <a:pt x="3287" y="3653"/>
                  </a:cubicBezTo>
                  <a:cubicBezTo>
                    <a:pt x="3287" y="3653"/>
                    <a:pt x="3538" y="23"/>
                    <a:pt x="2877" y="1"/>
                  </a:cubicBezTo>
                  <a:cubicBezTo>
                    <a:pt x="2872" y="0"/>
                    <a:pt x="2868" y="0"/>
                    <a:pt x="286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57" name="Google Shape;657;p20"/>
            <p:cNvSpPr/>
            <p:nvPr/>
          </p:nvSpPr>
          <p:spPr>
            <a:xfrm>
              <a:off x="8030425" y="1838200"/>
              <a:ext cx="65650" cy="72750"/>
            </a:xfrm>
            <a:custGeom>
              <a:avLst/>
              <a:gdLst/>
              <a:ahLst/>
              <a:cxnLst/>
              <a:rect l="l" t="t" r="r" b="b"/>
              <a:pathLst>
                <a:path w="2626" h="2910" extrusionOk="0">
                  <a:moveTo>
                    <a:pt x="2174" y="1"/>
                  </a:moveTo>
                  <a:cubicBezTo>
                    <a:pt x="1856" y="1"/>
                    <a:pt x="1461" y="478"/>
                    <a:pt x="1461" y="478"/>
                  </a:cubicBezTo>
                  <a:cubicBezTo>
                    <a:pt x="1461" y="478"/>
                    <a:pt x="1121" y="6"/>
                    <a:pt x="768" y="6"/>
                  </a:cubicBezTo>
                  <a:cubicBezTo>
                    <a:pt x="612" y="6"/>
                    <a:pt x="453" y="98"/>
                    <a:pt x="320" y="364"/>
                  </a:cubicBezTo>
                  <a:cubicBezTo>
                    <a:pt x="1" y="1026"/>
                    <a:pt x="480" y="2190"/>
                    <a:pt x="777" y="2783"/>
                  </a:cubicBezTo>
                  <a:lnTo>
                    <a:pt x="845" y="2806"/>
                  </a:lnTo>
                  <a:cubicBezTo>
                    <a:pt x="1040" y="2876"/>
                    <a:pt x="1222" y="2909"/>
                    <a:pt x="1393" y="2909"/>
                  </a:cubicBezTo>
                  <a:cubicBezTo>
                    <a:pt x="1720" y="2909"/>
                    <a:pt x="2005" y="2788"/>
                    <a:pt x="2260" y="2578"/>
                  </a:cubicBezTo>
                  <a:cubicBezTo>
                    <a:pt x="2443" y="2099"/>
                    <a:pt x="2625" y="1414"/>
                    <a:pt x="2557" y="661"/>
                  </a:cubicBezTo>
                  <a:cubicBezTo>
                    <a:pt x="2515" y="160"/>
                    <a:pt x="2357" y="1"/>
                    <a:pt x="217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58" name="Google Shape;658;p20"/>
          <p:cNvGrpSpPr/>
          <p:nvPr/>
        </p:nvGrpSpPr>
        <p:grpSpPr>
          <a:xfrm flipH="1">
            <a:off x="146787" y="3947180"/>
            <a:ext cx="552864" cy="2591181"/>
            <a:chOff x="8547425" y="1163775"/>
            <a:chExt cx="237975" cy="1115350"/>
          </a:xfrm>
        </p:grpSpPr>
        <p:sp>
          <p:nvSpPr>
            <p:cNvPr id="659" name="Google Shape;659;p20"/>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60" name="Google Shape;660;p20"/>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61" name="Google Shape;661;p20"/>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62" name="Google Shape;662;p20"/>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63" name="Google Shape;663;p20"/>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64" name="Google Shape;664;p20"/>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65" name="Google Shape;665;p20"/>
          <p:cNvGrpSpPr/>
          <p:nvPr/>
        </p:nvGrpSpPr>
        <p:grpSpPr>
          <a:xfrm flipH="1">
            <a:off x="1419608" y="4380137"/>
            <a:ext cx="458403" cy="2148313"/>
            <a:chOff x="8547425" y="1163775"/>
            <a:chExt cx="237975" cy="1115350"/>
          </a:xfrm>
        </p:grpSpPr>
        <p:sp>
          <p:nvSpPr>
            <p:cNvPr id="666" name="Google Shape;666;p20"/>
            <p:cNvSpPr/>
            <p:nvPr/>
          </p:nvSpPr>
          <p:spPr>
            <a:xfrm>
              <a:off x="8656975" y="1378500"/>
              <a:ext cx="19425" cy="900625"/>
            </a:xfrm>
            <a:custGeom>
              <a:avLst/>
              <a:gdLst/>
              <a:ahLst/>
              <a:cxnLst/>
              <a:rect l="l" t="t" r="r" b="b"/>
              <a:pathLst>
                <a:path w="777" h="36025" extrusionOk="0">
                  <a:moveTo>
                    <a:pt x="389" y="1"/>
                  </a:moveTo>
                  <a:cubicBezTo>
                    <a:pt x="195" y="1"/>
                    <a:pt x="1" y="126"/>
                    <a:pt x="1" y="377"/>
                  </a:cubicBezTo>
                  <a:lnTo>
                    <a:pt x="1" y="28772"/>
                  </a:lnTo>
                  <a:lnTo>
                    <a:pt x="1" y="35665"/>
                  </a:lnTo>
                  <a:cubicBezTo>
                    <a:pt x="1" y="35905"/>
                    <a:pt x="195" y="36025"/>
                    <a:pt x="389" y="36025"/>
                  </a:cubicBezTo>
                  <a:cubicBezTo>
                    <a:pt x="583" y="36025"/>
                    <a:pt x="777" y="35905"/>
                    <a:pt x="777" y="35665"/>
                  </a:cubicBezTo>
                  <a:lnTo>
                    <a:pt x="777" y="7271"/>
                  </a:lnTo>
                  <a:lnTo>
                    <a:pt x="777" y="377"/>
                  </a:lnTo>
                  <a:cubicBezTo>
                    <a:pt x="777" y="126"/>
                    <a:pt x="583"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67" name="Google Shape;667;p20"/>
            <p:cNvSpPr/>
            <p:nvPr/>
          </p:nvSpPr>
          <p:spPr>
            <a:xfrm>
              <a:off x="8547425" y="1759400"/>
              <a:ext cx="124975" cy="248825"/>
            </a:xfrm>
            <a:custGeom>
              <a:avLst/>
              <a:gdLst/>
              <a:ahLst/>
              <a:cxnLst/>
              <a:rect l="l" t="t" r="r" b="b"/>
              <a:pathLst>
                <a:path w="4999" h="9953" extrusionOk="0">
                  <a:moveTo>
                    <a:pt x="936" y="1"/>
                  </a:moveTo>
                  <a:lnTo>
                    <a:pt x="936" y="1"/>
                  </a:lnTo>
                  <a:cubicBezTo>
                    <a:pt x="936" y="1"/>
                    <a:pt x="0" y="6255"/>
                    <a:pt x="4634" y="9953"/>
                  </a:cubicBezTo>
                  <a:cubicBezTo>
                    <a:pt x="4634" y="9953"/>
                    <a:pt x="4999" y="3014"/>
                    <a:pt x="9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68" name="Google Shape;668;p20"/>
            <p:cNvSpPr/>
            <p:nvPr/>
          </p:nvSpPr>
          <p:spPr>
            <a:xfrm>
              <a:off x="8656975" y="1502625"/>
              <a:ext cx="125000" cy="248825"/>
            </a:xfrm>
            <a:custGeom>
              <a:avLst/>
              <a:gdLst/>
              <a:ahLst/>
              <a:cxnLst/>
              <a:rect l="l" t="t" r="r" b="b"/>
              <a:pathLst>
                <a:path w="5000" h="9953" extrusionOk="0">
                  <a:moveTo>
                    <a:pt x="4064" y="0"/>
                  </a:moveTo>
                  <a:lnTo>
                    <a:pt x="4064" y="0"/>
                  </a:lnTo>
                  <a:cubicBezTo>
                    <a:pt x="1" y="3013"/>
                    <a:pt x="366" y="9952"/>
                    <a:pt x="366" y="9952"/>
                  </a:cubicBezTo>
                  <a:cubicBezTo>
                    <a:pt x="4999" y="6255"/>
                    <a:pt x="4064" y="1"/>
                    <a:pt x="40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69" name="Google Shape;669;p20"/>
            <p:cNvSpPr/>
            <p:nvPr/>
          </p:nvSpPr>
          <p:spPr>
            <a:xfrm>
              <a:off x="8660400" y="1858125"/>
              <a:ext cx="125000" cy="248825"/>
            </a:xfrm>
            <a:custGeom>
              <a:avLst/>
              <a:gdLst/>
              <a:ahLst/>
              <a:cxnLst/>
              <a:rect l="l" t="t" r="r" b="b"/>
              <a:pathLst>
                <a:path w="5000" h="9953" extrusionOk="0">
                  <a:moveTo>
                    <a:pt x="4041" y="1"/>
                  </a:moveTo>
                  <a:lnTo>
                    <a:pt x="4041" y="1"/>
                  </a:lnTo>
                  <a:cubicBezTo>
                    <a:pt x="1" y="2991"/>
                    <a:pt x="343" y="9952"/>
                    <a:pt x="343" y="9952"/>
                  </a:cubicBezTo>
                  <a:cubicBezTo>
                    <a:pt x="4999" y="6232"/>
                    <a:pt x="4041" y="1"/>
                    <a:pt x="40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70" name="Google Shape;670;p20"/>
            <p:cNvSpPr/>
            <p:nvPr/>
          </p:nvSpPr>
          <p:spPr>
            <a:xfrm>
              <a:off x="8578800" y="1163775"/>
              <a:ext cx="160375" cy="281775"/>
            </a:xfrm>
            <a:custGeom>
              <a:avLst/>
              <a:gdLst/>
              <a:ahLst/>
              <a:cxnLst/>
              <a:rect l="l" t="t" r="r" b="b"/>
              <a:pathLst>
                <a:path w="6415" h="11271" extrusionOk="0">
                  <a:moveTo>
                    <a:pt x="3248" y="1"/>
                  </a:moveTo>
                  <a:cubicBezTo>
                    <a:pt x="2451" y="1"/>
                    <a:pt x="2238" y="4926"/>
                    <a:pt x="2238" y="4926"/>
                  </a:cubicBezTo>
                  <a:cubicBezTo>
                    <a:pt x="2238" y="4926"/>
                    <a:pt x="1714" y="2287"/>
                    <a:pt x="988" y="2287"/>
                  </a:cubicBezTo>
                  <a:cubicBezTo>
                    <a:pt x="926" y="2287"/>
                    <a:pt x="864" y="2306"/>
                    <a:pt x="800" y="2347"/>
                  </a:cubicBezTo>
                  <a:cubicBezTo>
                    <a:pt x="1" y="2872"/>
                    <a:pt x="275" y="6730"/>
                    <a:pt x="754" y="8533"/>
                  </a:cubicBezTo>
                  <a:cubicBezTo>
                    <a:pt x="1096" y="9811"/>
                    <a:pt x="1507" y="10519"/>
                    <a:pt x="2169" y="10907"/>
                  </a:cubicBezTo>
                  <a:cubicBezTo>
                    <a:pt x="2443" y="11066"/>
                    <a:pt x="2762" y="11181"/>
                    <a:pt x="3128" y="11249"/>
                  </a:cubicBezTo>
                  <a:cubicBezTo>
                    <a:pt x="3216" y="11264"/>
                    <a:pt x="3305" y="11271"/>
                    <a:pt x="3393" y="11271"/>
                  </a:cubicBezTo>
                  <a:cubicBezTo>
                    <a:pt x="3986" y="11271"/>
                    <a:pt x="4562" y="10947"/>
                    <a:pt x="4999" y="10450"/>
                  </a:cubicBezTo>
                  <a:cubicBezTo>
                    <a:pt x="5479" y="9902"/>
                    <a:pt x="5821" y="9172"/>
                    <a:pt x="5890" y="8396"/>
                  </a:cubicBezTo>
                  <a:cubicBezTo>
                    <a:pt x="6027" y="6775"/>
                    <a:pt x="6415" y="3306"/>
                    <a:pt x="5456" y="2918"/>
                  </a:cubicBezTo>
                  <a:cubicBezTo>
                    <a:pt x="5390" y="2892"/>
                    <a:pt x="5327" y="2880"/>
                    <a:pt x="5267" y="2880"/>
                  </a:cubicBezTo>
                  <a:cubicBezTo>
                    <a:pt x="4467" y="2880"/>
                    <a:pt x="4132" y="4972"/>
                    <a:pt x="4132" y="4972"/>
                  </a:cubicBezTo>
                  <a:cubicBezTo>
                    <a:pt x="4132" y="4972"/>
                    <a:pt x="4178" y="407"/>
                    <a:pt x="3333" y="19"/>
                  </a:cubicBezTo>
                  <a:cubicBezTo>
                    <a:pt x="3304" y="7"/>
                    <a:pt x="3276" y="1"/>
                    <a:pt x="324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71" name="Google Shape;671;p20"/>
            <p:cNvSpPr/>
            <p:nvPr/>
          </p:nvSpPr>
          <p:spPr>
            <a:xfrm>
              <a:off x="8619325" y="1357050"/>
              <a:ext cx="86750" cy="88500"/>
            </a:xfrm>
            <a:custGeom>
              <a:avLst/>
              <a:gdLst/>
              <a:ahLst/>
              <a:cxnLst/>
              <a:rect l="l" t="t" r="r" b="b"/>
              <a:pathLst>
                <a:path w="3470" h="3540" extrusionOk="0">
                  <a:moveTo>
                    <a:pt x="1110" y="0"/>
                  </a:moveTo>
                  <a:cubicBezTo>
                    <a:pt x="749" y="0"/>
                    <a:pt x="367" y="367"/>
                    <a:pt x="183" y="1190"/>
                  </a:cubicBezTo>
                  <a:cubicBezTo>
                    <a:pt x="0" y="1943"/>
                    <a:pt x="251" y="2673"/>
                    <a:pt x="548" y="3176"/>
                  </a:cubicBezTo>
                  <a:cubicBezTo>
                    <a:pt x="822" y="3335"/>
                    <a:pt x="1141" y="3450"/>
                    <a:pt x="1507" y="3518"/>
                  </a:cubicBezTo>
                  <a:cubicBezTo>
                    <a:pt x="1595" y="3533"/>
                    <a:pt x="1684" y="3540"/>
                    <a:pt x="1772" y="3540"/>
                  </a:cubicBezTo>
                  <a:cubicBezTo>
                    <a:pt x="2365" y="3540"/>
                    <a:pt x="2941" y="3216"/>
                    <a:pt x="3378" y="2719"/>
                  </a:cubicBezTo>
                  <a:cubicBezTo>
                    <a:pt x="3470" y="1920"/>
                    <a:pt x="3333" y="1076"/>
                    <a:pt x="3036" y="482"/>
                  </a:cubicBezTo>
                  <a:cubicBezTo>
                    <a:pt x="2887" y="184"/>
                    <a:pt x="2727" y="77"/>
                    <a:pt x="2574" y="77"/>
                  </a:cubicBezTo>
                  <a:cubicBezTo>
                    <a:pt x="2188" y="77"/>
                    <a:pt x="1849" y="756"/>
                    <a:pt x="1849" y="756"/>
                  </a:cubicBezTo>
                  <a:cubicBezTo>
                    <a:pt x="1712" y="271"/>
                    <a:pt x="1419" y="0"/>
                    <a:pt x="111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72" name="Google Shape;672;p20"/>
          <p:cNvGrpSpPr/>
          <p:nvPr/>
        </p:nvGrpSpPr>
        <p:grpSpPr>
          <a:xfrm flipH="1">
            <a:off x="-29203" y="5394834"/>
            <a:ext cx="12265372" cy="1690876"/>
            <a:chOff x="-21903" y="3893725"/>
            <a:chExt cx="9199029" cy="1268157"/>
          </a:xfrm>
        </p:grpSpPr>
        <p:sp>
          <p:nvSpPr>
            <p:cNvPr id="673" name="Google Shape;673;p20"/>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74" name="Google Shape;674;p20"/>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75" name="Google Shape;675;p20"/>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676" name="Google Shape;676;p20"/>
          <p:cNvSpPr/>
          <p:nvPr/>
        </p:nvSpPr>
        <p:spPr>
          <a:xfrm>
            <a:off x="-487783" y="2047384"/>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77" name="Google Shape;677;p20"/>
          <p:cNvSpPr/>
          <p:nvPr/>
        </p:nvSpPr>
        <p:spPr>
          <a:xfrm>
            <a:off x="9981284" y="1722618"/>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36397945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78"/>
        <p:cNvGrpSpPr/>
        <p:nvPr/>
      </p:nvGrpSpPr>
      <p:grpSpPr>
        <a:xfrm>
          <a:off x="0" y="0"/>
          <a:ext cx="0" cy="0"/>
          <a:chOff x="0" y="0"/>
          <a:chExt cx="0" cy="0"/>
        </a:xfrm>
      </p:grpSpPr>
      <p:sp>
        <p:nvSpPr>
          <p:cNvPr id="679" name="Google Shape;679;p21"/>
          <p:cNvSpPr txBox="1">
            <a:spLocks noGrp="1"/>
          </p:cNvSpPr>
          <p:nvPr>
            <p:ph type="body" idx="1"/>
          </p:nvPr>
        </p:nvSpPr>
        <p:spPr>
          <a:xfrm>
            <a:off x="958000" y="2127732"/>
            <a:ext cx="5112800" cy="3795200"/>
          </a:xfrm>
          <a:prstGeom prst="rect">
            <a:avLst/>
          </a:prstGeom>
          <a:noFill/>
          <a:ln>
            <a:noFill/>
          </a:ln>
        </p:spPr>
        <p:txBody>
          <a:bodyPr spcFirstLastPara="1" wrap="square" lIns="91425" tIns="91425" rIns="91425" bIns="91425" anchor="b" anchorCtr="0">
            <a:noAutofit/>
          </a:bodyPr>
          <a:lstStyle>
            <a:lvl1pPr marL="609585" lvl="0" indent="-414856" rtl="0">
              <a:lnSpc>
                <a:spcPct val="100000"/>
              </a:lnSpc>
              <a:spcBef>
                <a:spcPts val="0"/>
              </a:spcBef>
              <a:spcAft>
                <a:spcPts val="0"/>
              </a:spcAft>
              <a:buSzPts val="1300"/>
              <a:buChar char="●"/>
              <a:defRPr sz="1733"/>
            </a:lvl1pPr>
            <a:lvl2pPr marL="1219170" lvl="1" indent="-423323" rtl="0">
              <a:spcBef>
                <a:spcPts val="0"/>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680" name="Google Shape;680;p21"/>
          <p:cNvSpPr txBox="1">
            <a:spLocks noGrp="1"/>
          </p:cNvSpPr>
          <p:nvPr>
            <p:ph type="body" idx="2"/>
          </p:nvPr>
        </p:nvSpPr>
        <p:spPr>
          <a:xfrm>
            <a:off x="6121200" y="2130740"/>
            <a:ext cx="5112800" cy="3792000"/>
          </a:xfrm>
          <a:prstGeom prst="rect">
            <a:avLst/>
          </a:prstGeom>
          <a:noFill/>
          <a:ln>
            <a:noFill/>
          </a:ln>
        </p:spPr>
        <p:txBody>
          <a:bodyPr spcFirstLastPara="1" wrap="square" lIns="91425" tIns="91425" rIns="91425" bIns="91425" anchor="b" anchorCtr="0">
            <a:noAutofit/>
          </a:bodyPr>
          <a:lstStyle>
            <a:lvl1pPr marL="609585" lvl="0" indent="-414856" rtl="0">
              <a:lnSpc>
                <a:spcPct val="100000"/>
              </a:lnSpc>
              <a:spcBef>
                <a:spcPts val="0"/>
              </a:spcBef>
              <a:spcAft>
                <a:spcPts val="0"/>
              </a:spcAft>
              <a:buSzPts val="1300"/>
              <a:buChar char="●"/>
              <a:defRPr sz="1733"/>
            </a:lvl1pPr>
            <a:lvl2pPr marL="1219170" lvl="1" indent="-423323" rtl="0">
              <a:spcBef>
                <a:spcPts val="0"/>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681" name="Google Shape;681;p21"/>
          <p:cNvSpPr/>
          <p:nvPr/>
        </p:nvSpPr>
        <p:spPr>
          <a:xfrm flipH="1">
            <a:off x="0" y="1100"/>
            <a:ext cx="958000" cy="958000"/>
          </a:xfrm>
          <a:prstGeom prst="rect">
            <a:avLst/>
          </a:pr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82" name="Google Shape;682;p21"/>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3" name="Google Shape;683;p21"/>
          <p:cNvSpPr/>
          <p:nvPr/>
        </p:nvSpPr>
        <p:spPr>
          <a:xfrm>
            <a:off x="-450317" y="720000"/>
            <a:ext cx="2134879" cy="671784"/>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84" name="Google Shape;684;p21"/>
          <p:cNvSpPr/>
          <p:nvPr/>
        </p:nvSpPr>
        <p:spPr>
          <a:xfrm>
            <a:off x="11353836" y="1095"/>
            <a:ext cx="1395049" cy="438981"/>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85" name="Google Shape;685;p21"/>
          <p:cNvSpPr/>
          <p:nvPr/>
        </p:nvSpPr>
        <p:spPr>
          <a:xfrm>
            <a:off x="10426063" y="846467"/>
            <a:ext cx="1843805" cy="671784"/>
          </a:xfrm>
          <a:custGeom>
            <a:avLst/>
            <a:gdLst/>
            <a:ahLst/>
            <a:cxnLst/>
            <a:rect l="l" t="t" r="r" b="b"/>
            <a:pathLst>
              <a:path w="35340" h="12876" extrusionOk="0">
                <a:moveTo>
                  <a:pt x="22643" y="1"/>
                </a:moveTo>
                <a:cubicBezTo>
                  <a:pt x="18871" y="1"/>
                  <a:pt x="16993" y="4655"/>
                  <a:pt x="16993" y="4655"/>
                </a:cubicBezTo>
                <a:cubicBezTo>
                  <a:pt x="16993" y="4655"/>
                  <a:pt x="16103" y="1985"/>
                  <a:pt x="13153" y="1985"/>
                </a:cubicBezTo>
                <a:cubicBezTo>
                  <a:pt x="12603" y="1985"/>
                  <a:pt x="11980" y="2078"/>
                  <a:pt x="11279" y="2299"/>
                </a:cubicBezTo>
                <a:cubicBezTo>
                  <a:pt x="6817" y="3702"/>
                  <a:pt x="8071" y="8564"/>
                  <a:pt x="8071" y="8564"/>
                </a:cubicBezTo>
                <a:cubicBezTo>
                  <a:pt x="8071" y="8564"/>
                  <a:pt x="6582" y="7635"/>
                  <a:pt x="4846" y="7635"/>
                </a:cubicBezTo>
                <a:cubicBezTo>
                  <a:pt x="3022" y="7635"/>
                  <a:pt x="925" y="8662"/>
                  <a:pt x="0" y="12875"/>
                </a:cubicBezTo>
                <a:lnTo>
                  <a:pt x="33685" y="12875"/>
                </a:lnTo>
                <a:cubicBezTo>
                  <a:pt x="33685" y="12875"/>
                  <a:pt x="35339" y="6415"/>
                  <a:pt x="31053" y="6415"/>
                </a:cubicBezTo>
                <a:cubicBezTo>
                  <a:pt x="30504" y="6415"/>
                  <a:pt x="29858" y="6521"/>
                  <a:pt x="29098" y="6760"/>
                </a:cubicBezTo>
                <a:cubicBezTo>
                  <a:pt x="29098" y="6760"/>
                  <a:pt x="28823" y="1597"/>
                  <a:pt x="24086" y="218"/>
                </a:cubicBezTo>
                <a:cubicBezTo>
                  <a:pt x="23578" y="68"/>
                  <a:pt x="23097" y="1"/>
                  <a:pt x="2264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686" name="Google Shape;686;p21"/>
          <p:cNvGrpSpPr/>
          <p:nvPr/>
        </p:nvGrpSpPr>
        <p:grpSpPr>
          <a:xfrm flipH="1">
            <a:off x="-80173" y="5933595"/>
            <a:ext cx="1589637" cy="958044"/>
            <a:chOff x="-198321" y="4612250"/>
            <a:chExt cx="821830" cy="622915"/>
          </a:xfrm>
        </p:grpSpPr>
        <p:sp>
          <p:nvSpPr>
            <p:cNvPr id="687" name="Google Shape;687;p21"/>
            <p:cNvSpPr/>
            <p:nvPr/>
          </p:nvSpPr>
          <p:spPr>
            <a:xfrm>
              <a:off x="-198321" y="4612250"/>
              <a:ext cx="821830" cy="62291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88" name="Google Shape;688;p21"/>
            <p:cNvSpPr/>
            <p:nvPr/>
          </p:nvSpPr>
          <p:spPr>
            <a:xfrm>
              <a:off x="-100287" y="4675414"/>
              <a:ext cx="718287" cy="559748"/>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89" name="Google Shape;689;p21"/>
            <p:cNvSpPr/>
            <p:nvPr/>
          </p:nvSpPr>
          <p:spPr>
            <a:xfrm rot="1117623" flipH="1">
              <a:off x="308035" y="4919398"/>
              <a:ext cx="176559" cy="159094"/>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690" name="Google Shape;690;p21"/>
          <p:cNvGrpSpPr/>
          <p:nvPr/>
        </p:nvGrpSpPr>
        <p:grpSpPr>
          <a:xfrm rot="-5400000">
            <a:off x="10923134" y="5696134"/>
            <a:ext cx="1589637" cy="958044"/>
            <a:chOff x="-68849" y="4447989"/>
            <a:chExt cx="821830" cy="622915"/>
          </a:xfrm>
        </p:grpSpPr>
        <p:sp>
          <p:nvSpPr>
            <p:cNvPr id="691" name="Google Shape;691;p21"/>
            <p:cNvSpPr/>
            <p:nvPr/>
          </p:nvSpPr>
          <p:spPr>
            <a:xfrm flipH="1">
              <a:off x="-68849" y="4447989"/>
              <a:ext cx="821830" cy="62291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92" name="Google Shape;692;p21"/>
            <p:cNvSpPr/>
            <p:nvPr/>
          </p:nvSpPr>
          <p:spPr>
            <a:xfrm flipH="1">
              <a:off x="-63341" y="4511154"/>
              <a:ext cx="718287" cy="559748"/>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426325443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93"/>
        <p:cNvGrpSpPr/>
        <p:nvPr/>
      </p:nvGrpSpPr>
      <p:grpSpPr>
        <a:xfrm>
          <a:off x="0" y="0"/>
          <a:ext cx="0" cy="0"/>
          <a:chOff x="0" y="0"/>
          <a:chExt cx="0" cy="0"/>
        </a:xfrm>
      </p:grpSpPr>
      <p:grpSp>
        <p:nvGrpSpPr>
          <p:cNvPr id="694" name="Google Shape;694;p22"/>
          <p:cNvGrpSpPr/>
          <p:nvPr/>
        </p:nvGrpSpPr>
        <p:grpSpPr>
          <a:xfrm>
            <a:off x="0" y="5689036"/>
            <a:ext cx="12192000" cy="768387"/>
            <a:chOff x="0" y="4571577"/>
            <a:chExt cx="9144000" cy="576290"/>
          </a:xfrm>
        </p:grpSpPr>
        <p:sp>
          <p:nvSpPr>
            <p:cNvPr id="695" name="Google Shape;695;p22"/>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96" name="Google Shape;696;p22"/>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97" name="Google Shape;697;p22"/>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98" name="Google Shape;698;p22"/>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699" name="Google Shape;699;p22"/>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00" name="Google Shape;700;p22"/>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01" name="Google Shape;701;p22"/>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02" name="Google Shape;702;p22"/>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03" name="Google Shape;703;p22"/>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04" name="Google Shape;704;p22"/>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705" name="Google Shape;705;p22"/>
          <p:cNvSpPr txBox="1">
            <a:spLocks noGrp="1"/>
          </p:cNvSpPr>
          <p:nvPr>
            <p:ph type="title"/>
          </p:nvPr>
        </p:nvSpPr>
        <p:spPr>
          <a:xfrm>
            <a:off x="1250267" y="3557017"/>
            <a:ext cx="29004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706" name="Google Shape;706;p22"/>
          <p:cNvSpPr txBox="1">
            <a:spLocks noGrp="1"/>
          </p:cNvSpPr>
          <p:nvPr>
            <p:ph type="subTitle" idx="1"/>
          </p:nvPr>
        </p:nvSpPr>
        <p:spPr>
          <a:xfrm>
            <a:off x="1250267" y="4082584"/>
            <a:ext cx="2900400" cy="115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707" name="Google Shape;707;p22"/>
          <p:cNvSpPr txBox="1">
            <a:spLocks noGrp="1"/>
          </p:cNvSpPr>
          <p:nvPr>
            <p:ph type="title" idx="2"/>
          </p:nvPr>
        </p:nvSpPr>
        <p:spPr>
          <a:xfrm>
            <a:off x="4645892" y="3557017"/>
            <a:ext cx="29004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708" name="Google Shape;708;p22"/>
          <p:cNvSpPr txBox="1">
            <a:spLocks noGrp="1"/>
          </p:cNvSpPr>
          <p:nvPr>
            <p:ph type="subTitle" idx="3"/>
          </p:nvPr>
        </p:nvSpPr>
        <p:spPr>
          <a:xfrm>
            <a:off x="4645895" y="4082584"/>
            <a:ext cx="2900400" cy="115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709" name="Google Shape;709;p22"/>
          <p:cNvSpPr txBox="1">
            <a:spLocks noGrp="1"/>
          </p:cNvSpPr>
          <p:nvPr>
            <p:ph type="title" idx="4"/>
          </p:nvPr>
        </p:nvSpPr>
        <p:spPr>
          <a:xfrm>
            <a:off x="8041528" y="3557017"/>
            <a:ext cx="29004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710" name="Google Shape;710;p22"/>
          <p:cNvSpPr txBox="1">
            <a:spLocks noGrp="1"/>
          </p:cNvSpPr>
          <p:nvPr>
            <p:ph type="subTitle" idx="5"/>
          </p:nvPr>
        </p:nvSpPr>
        <p:spPr>
          <a:xfrm>
            <a:off x="8041532" y="4082584"/>
            <a:ext cx="2900400" cy="115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711" name="Google Shape;711;p22"/>
          <p:cNvGrpSpPr/>
          <p:nvPr/>
        </p:nvGrpSpPr>
        <p:grpSpPr>
          <a:xfrm>
            <a:off x="0" y="5680700"/>
            <a:ext cx="12192000" cy="1183117"/>
            <a:chOff x="0" y="4260525"/>
            <a:chExt cx="9144000" cy="887338"/>
          </a:xfrm>
        </p:grpSpPr>
        <p:sp>
          <p:nvSpPr>
            <p:cNvPr id="712" name="Google Shape;712;p22"/>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13" name="Google Shape;713;p22"/>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14" name="Google Shape;714;p22"/>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15" name="Google Shape;715;p22"/>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16" name="Google Shape;716;p22"/>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17" name="Google Shape;717;p22"/>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18" name="Google Shape;718;p22"/>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19" name="Google Shape;719;p22"/>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20" name="Google Shape;720;p22"/>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21" name="Google Shape;721;p22"/>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22" name="Google Shape;722;p22"/>
          <p:cNvGrpSpPr/>
          <p:nvPr/>
        </p:nvGrpSpPr>
        <p:grpSpPr>
          <a:xfrm flipH="1">
            <a:off x="10199695" y="5578790"/>
            <a:ext cx="1031791" cy="1320868"/>
            <a:chOff x="4376621" y="3930330"/>
            <a:chExt cx="1138339" cy="1457482"/>
          </a:xfrm>
        </p:grpSpPr>
        <p:sp>
          <p:nvSpPr>
            <p:cNvPr id="723" name="Google Shape;723;p22"/>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24" name="Google Shape;724;p22"/>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25" name="Google Shape;725;p22"/>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26" name="Google Shape;726;p22"/>
          <p:cNvGrpSpPr/>
          <p:nvPr/>
        </p:nvGrpSpPr>
        <p:grpSpPr>
          <a:xfrm flipH="1">
            <a:off x="10893842" y="5476885"/>
            <a:ext cx="856257" cy="1478267"/>
            <a:chOff x="3804453" y="3817886"/>
            <a:chExt cx="944680" cy="1631161"/>
          </a:xfrm>
        </p:grpSpPr>
        <p:sp>
          <p:nvSpPr>
            <p:cNvPr id="727" name="Google Shape;727;p22"/>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28" name="Google Shape;728;p22"/>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29" name="Google Shape;729;p22"/>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30" name="Google Shape;730;p22"/>
          <p:cNvGrpSpPr/>
          <p:nvPr/>
        </p:nvGrpSpPr>
        <p:grpSpPr>
          <a:xfrm>
            <a:off x="1084542" y="5634307"/>
            <a:ext cx="1031791" cy="1320868"/>
            <a:chOff x="4376621" y="3930330"/>
            <a:chExt cx="1138339" cy="1457482"/>
          </a:xfrm>
        </p:grpSpPr>
        <p:sp>
          <p:nvSpPr>
            <p:cNvPr id="731" name="Google Shape;731;p22"/>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32" name="Google Shape;732;p22"/>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33" name="Google Shape;733;p22"/>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34" name="Google Shape;734;p22"/>
          <p:cNvGrpSpPr/>
          <p:nvPr/>
        </p:nvGrpSpPr>
        <p:grpSpPr>
          <a:xfrm>
            <a:off x="574262" y="5398819"/>
            <a:ext cx="856257" cy="1478267"/>
            <a:chOff x="3804453" y="3817886"/>
            <a:chExt cx="944680" cy="1631161"/>
          </a:xfrm>
        </p:grpSpPr>
        <p:sp>
          <p:nvSpPr>
            <p:cNvPr id="735" name="Google Shape;735;p22"/>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36" name="Google Shape;736;p22"/>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37" name="Google Shape;737;p22"/>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38" name="Google Shape;738;p22"/>
          <p:cNvGrpSpPr/>
          <p:nvPr/>
        </p:nvGrpSpPr>
        <p:grpSpPr>
          <a:xfrm>
            <a:off x="11265374" y="2488667"/>
            <a:ext cx="1106133" cy="3528367"/>
            <a:chOff x="8449030" y="1866500"/>
            <a:chExt cx="829600" cy="2646275"/>
          </a:xfrm>
        </p:grpSpPr>
        <p:sp>
          <p:nvSpPr>
            <p:cNvPr id="739" name="Google Shape;739;p22"/>
            <p:cNvSpPr/>
            <p:nvPr/>
          </p:nvSpPr>
          <p:spPr>
            <a:xfrm>
              <a:off x="8449030" y="1866500"/>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40" name="Google Shape;740;p22"/>
            <p:cNvSpPr/>
            <p:nvPr/>
          </p:nvSpPr>
          <p:spPr>
            <a:xfrm>
              <a:off x="8556180" y="1952550"/>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41" name="Google Shape;741;p22"/>
            <p:cNvSpPr/>
            <p:nvPr/>
          </p:nvSpPr>
          <p:spPr>
            <a:xfrm>
              <a:off x="8916930" y="2499925"/>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42" name="Google Shape;742;p22"/>
            <p:cNvSpPr/>
            <p:nvPr/>
          </p:nvSpPr>
          <p:spPr>
            <a:xfrm>
              <a:off x="8844155" y="2702700"/>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43" name="Google Shape;743;p22"/>
            <p:cNvSpPr/>
            <p:nvPr/>
          </p:nvSpPr>
          <p:spPr>
            <a:xfrm>
              <a:off x="8860455" y="3360325"/>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44" name="Google Shape;744;p22"/>
            <p:cNvSpPr/>
            <p:nvPr/>
          </p:nvSpPr>
          <p:spPr>
            <a:xfrm>
              <a:off x="8824655" y="3813125"/>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45" name="Google Shape;745;p22"/>
            <p:cNvSpPr/>
            <p:nvPr/>
          </p:nvSpPr>
          <p:spPr>
            <a:xfrm>
              <a:off x="8826405" y="4118975"/>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46" name="Google Shape;746;p22"/>
            <p:cNvSpPr/>
            <p:nvPr/>
          </p:nvSpPr>
          <p:spPr>
            <a:xfrm>
              <a:off x="8885755" y="2468250"/>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47" name="Google Shape;747;p22"/>
            <p:cNvSpPr/>
            <p:nvPr/>
          </p:nvSpPr>
          <p:spPr>
            <a:xfrm>
              <a:off x="8829980" y="3331050"/>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48" name="Google Shape;748;p22"/>
          <p:cNvGrpSpPr/>
          <p:nvPr/>
        </p:nvGrpSpPr>
        <p:grpSpPr>
          <a:xfrm>
            <a:off x="10737373" y="5702234"/>
            <a:ext cx="1498800" cy="1136033"/>
            <a:chOff x="8053030" y="4276675"/>
            <a:chExt cx="1124100" cy="852025"/>
          </a:xfrm>
        </p:grpSpPr>
        <p:sp>
          <p:nvSpPr>
            <p:cNvPr id="749" name="Google Shape;749;p22"/>
            <p:cNvSpPr/>
            <p:nvPr/>
          </p:nvSpPr>
          <p:spPr>
            <a:xfrm>
              <a:off x="8053030" y="4276675"/>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50" name="Google Shape;750;p22"/>
            <p:cNvSpPr/>
            <p:nvPr/>
          </p:nvSpPr>
          <p:spPr>
            <a:xfrm>
              <a:off x="8187130" y="4363075"/>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51" name="Google Shape;751;p22"/>
            <p:cNvSpPr/>
            <p:nvPr/>
          </p:nvSpPr>
          <p:spPr>
            <a:xfrm>
              <a:off x="8886305" y="4563625"/>
              <a:ext cx="236950" cy="220400"/>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52" name="Google Shape;752;p22"/>
          <p:cNvGrpSpPr/>
          <p:nvPr/>
        </p:nvGrpSpPr>
        <p:grpSpPr>
          <a:xfrm>
            <a:off x="-227060" y="2716367"/>
            <a:ext cx="1106133" cy="3528367"/>
            <a:chOff x="-170295" y="1808675"/>
            <a:chExt cx="829600" cy="2646275"/>
          </a:xfrm>
        </p:grpSpPr>
        <p:sp>
          <p:nvSpPr>
            <p:cNvPr id="753" name="Google Shape;753;p22"/>
            <p:cNvSpPr/>
            <p:nvPr/>
          </p:nvSpPr>
          <p:spPr>
            <a:xfrm flipH="1">
              <a:off x="-170295" y="1808675"/>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54" name="Google Shape;754;p22"/>
            <p:cNvSpPr/>
            <p:nvPr/>
          </p:nvSpPr>
          <p:spPr>
            <a:xfrm flipH="1">
              <a:off x="-170295" y="1894725"/>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55" name="Google Shape;755;p22"/>
            <p:cNvSpPr/>
            <p:nvPr/>
          </p:nvSpPr>
          <p:spPr>
            <a:xfrm flipH="1">
              <a:off x="-71420" y="2442100"/>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56" name="Google Shape;756;p22"/>
            <p:cNvSpPr/>
            <p:nvPr/>
          </p:nvSpPr>
          <p:spPr>
            <a:xfrm flipH="1">
              <a:off x="-56570" y="2644875"/>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57" name="Google Shape;757;p22"/>
            <p:cNvSpPr/>
            <p:nvPr/>
          </p:nvSpPr>
          <p:spPr>
            <a:xfrm flipH="1">
              <a:off x="-36445" y="3302500"/>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58" name="Google Shape;758;p22"/>
            <p:cNvSpPr/>
            <p:nvPr/>
          </p:nvSpPr>
          <p:spPr>
            <a:xfrm flipH="1">
              <a:off x="2405" y="3755300"/>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59" name="Google Shape;759;p22"/>
            <p:cNvSpPr/>
            <p:nvPr/>
          </p:nvSpPr>
          <p:spPr>
            <a:xfrm flipH="1">
              <a:off x="-2195" y="4061150"/>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60" name="Google Shape;760;p22"/>
            <p:cNvSpPr/>
            <p:nvPr/>
          </p:nvSpPr>
          <p:spPr>
            <a:xfrm flipH="1">
              <a:off x="127330" y="2410425"/>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61" name="Google Shape;761;p22"/>
            <p:cNvSpPr/>
            <p:nvPr/>
          </p:nvSpPr>
          <p:spPr>
            <a:xfrm flipH="1">
              <a:off x="183080" y="3273225"/>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62" name="Google Shape;762;p22"/>
          <p:cNvGrpSpPr/>
          <p:nvPr/>
        </p:nvGrpSpPr>
        <p:grpSpPr>
          <a:xfrm>
            <a:off x="-91727" y="5726734"/>
            <a:ext cx="1498800" cy="1136033"/>
            <a:chOff x="-68795" y="4218850"/>
            <a:chExt cx="1124100" cy="852025"/>
          </a:xfrm>
        </p:grpSpPr>
        <p:sp>
          <p:nvSpPr>
            <p:cNvPr id="763" name="Google Shape;763;p22"/>
            <p:cNvSpPr/>
            <p:nvPr/>
          </p:nvSpPr>
          <p:spPr>
            <a:xfrm flipH="1">
              <a:off x="-68795" y="4218850"/>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64" name="Google Shape;764;p22"/>
            <p:cNvSpPr/>
            <p:nvPr/>
          </p:nvSpPr>
          <p:spPr>
            <a:xfrm flipH="1">
              <a:off x="-61270" y="4305250"/>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65" name="Google Shape;765;p22"/>
            <p:cNvSpPr/>
            <p:nvPr/>
          </p:nvSpPr>
          <p:spPr>
            <a:xfrm flipH="1">
              <a:off x="-14920" y="4505800"/>
              <a:ext cx="236950" cy="220400"/>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766" name="Google Shape;766;p22"/>
          <p:cNvSpPr/>
          <p:nvPr/>
        </p:nvSpPr>
        <p:spPr>
          <a:xfrm>
            <a:off x="1705534" y="74774"/>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67" name="Google Shape;767;p22"/>
          <p:cNvSpPr/>
          <p:nvPr/>
        </p:nvSpPr>
        <p:spPr>
          <a:xfrm>
            <a:off x="9903500" y="553485"/>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68" name="Google Shape;768;p22"/>
          <p:cNvSpPr/>
          <p:nvPr/>
        </p:nvSpPr>
        <p:spPr>
          <a:xfrm>
            <a:off x="-348167" y="478167"/>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69" name="Google Shape;769;p22"/>
          <p:cNvSpPr/>
          <p:nvPr/>
        </p:nvSpPr>
        <p:spPr>
          <a:xfrm>
            <a:off x="7801390" y="-3318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70" name="Google Shape;770;p22"/>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14274651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771"/>
        <p:cNvGrpSpPr/>
        <p:nvPr/>
      </p:nvGrpSpPr>
      <p:grpSpPr>
        <a:xfrm>
          <a:off x="0" y="0"/>
          <a:ext cx="0" cy="0"/>
          <a:chOff x="0" y="0"/>
          <a:chExt cx="0" cy="0"/>
        </a:xfrm>
      </p:grpSpPr>
      <p:grpSp>
        <p:nvGrpSpPr>
          <p:cNvPr id="772" name="Google Shape;772;p23"/>
          <p:cNvGrpSpPr/>
          <p:nvPr/>
        </p:nvGrpSpPr>
        <p:grpSpPr>
          <a:xfrm>
            <a:off x="-29203" y="5072781"/>
            <a:ext cx="12265372" cy="1690876"/>
            <a:chOff x="-21903" y="3893725"/>
            <a:chExt cx="9199029" cy="1268157"/>
          </a:xfrm>
        </p:grpSpPr>
        <p:sp>
          <p:nvSpPr>
            <p:cNvPr id="773" name="Google Shape;773;p23"/>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74" name="Google Shape;774;p23"/>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75" name="Google Shape;775;p23"/>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776" name="Google Shape;776;p23"/>
          <p:cNvSpPr txBox="1">
            <a:spLocks noGrp="1"/>
          </p:cNvSpPr>
          <p:nvPr>
            <p:ph type="subTitle" idx="1"/>
          </p:nvPr>
        </p:nvSpPr>
        <p:spPr>
          <a:xfrm>
            <a:off x="4840992" y="1958033"/>
            <a:ext cx="6104800" cy="71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7" name="Google Shape;777;p23"/>
          <p:cNvSpPr txBox="1">
            <a:spLocks noGrp="1"/>
          </p:cNvSpPr>
          <p:nvPr>
            <p:ph type="subTitle" idx="2"/>
          </p:nvPr>
        </p:nvSpPr>
        <p:spPr>
          <a:xfrm>
            <a:off x="2768700" y="1958033"/>
            <a:ext cx="200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1pPr>
            <a:lvl2pPr lvl="1"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778" name="Google Shape;778;p23"/>
          <p:cNvSpPr txBox="1">
            <a:spLocks noGrp="1"/>
          </p:cNvSpPr>
          <p:nvPr>
            <p:ph type="subTitle" idx="3"/>
          </p:nvPr>
        </p:nvSpPr>
        <p:spPr>
          <a:xfrm>
            <a:off x="4841012" y="3190088"/>
            <a:ext cx="6104800" cy="71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9" name="Google Shape;779;p23"/>
          <p:cNvSpPr txBox="1">
            <a:spLocks noGrp="1"/>
          </p:cNvSpPr>
          <p:nvPr>
            <p:ph type="subTitle" idx="4"/>
          </p:nvPr>
        </p:nvSpPr>
        <p:spPr>
          <a:xfrm>
            <a:off x="2768700" y="3190105"/>
            <a:ext cx="200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1pPr>
            <a:lvl2pPr lvl="1"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780" name="Google Shape;780;p23"/>
          <p:cNvSpPr txBox="1">
            <a:spLocks noGrp="1"/>
          </p:cNvSpPr>
          <p:nvPr>
            <p:ph type="subTitle" idx="5"/>
          </p:nvPr>
        </p:nvSpPr>
        <p:spPr>
          <a:xfrm>
            <a:off x="4841012" y="4422141"/>
            <a:ext cx="6104800" cy="71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1" name="Google Shape;781;p23"/>
          <p:cNvSpPr txBox="1">
            <a:spLocks noGrp="1"/>
          </p:cNvSpPr>
          <p:nvPr>
            <p:ph type="subTitle" idx="6"/>
          </p:nvPr>
        </p:nvSpPr>
        <p:spPr>
          <a:xfrm>
            <a:off x="2768700" y="4422149"/>
            <a:ext cx="2008800" cy="71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1pPr>
            <a:lvl2pPr lvl="1"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782" name="Google Shape;782;p2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783" name="Google Shape;783;p23"/>
          <p:cNvGrpSpPr/>
          <p:nvPr/>
        </p:nvGrpSpPr>
        <p:grpSpPr>
          <a:xfrm>
            <a:off x="-29203" y="5191634"/>
            <a:ext cx="12265372" cy="1690876"/>
            <a:chOff x="-21903" y="3893725"/>
            <a:chExt cx="9199029" cy="1268157"/>
          </a:xfrm>
        </p:grpSpPr>
        <p:sp>
          <p:nvSpPr>
            <p:cNvPr id="784" name="Google Shape;784;p23"/>
            <p:cNvSpPr/>
            <p:nvPr/>
          </p:nvSpPr>
          <p:spPr>
            <a:xfrm>
              <a:off x="5186889" y="3893725"/>
              <a:ext cx="3990237" cy="1268113"/>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85" name="Google Shape;785;p23"/>
            <p:cNvSpPr/>
            <p:nvPr/>
          </p:nvSpPr>
          <p:spPr>
            <a:xfrm>
              <a:off x="2585982"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86" name="Google Shape;786;p23"/>
            <p:cNvSpPr/>
            <p:nvPr/>
          </p:nvSpPr>
          <p:spPr>
            <a:xfrm flipH="1">
              <a:off x="-21903" y="4328643"/>
              <a:ext cx="2621864" cy="833238"/>
            </a:xfrm>
            <a:custGeom>
              <a:avLst/>
              <a:gdLst/>
              <a:ahLst/>
              <a:cxnLst/>
              <a:rect l="l" t="t" r="r" b="b"/>
              <a:pathLst>
                <a:path w="92834" h="29503" extrusionOk="0">
                  <a:moveTo>
                    <a:pt x="81127" y="1"/>
                  </a:moveTo>
                  <a:cubicBezTo>
                    <a:pt x="79864" y="1"/>
                    <a:pt x="78505" y="319"/>
                    <a:pt x="77169" y="1207"/>
                  </a:cubicBezTo>
                  <a:cubicBezTo>
                    <a:pt x="72583" y="4265"/>
                    <a:pt x="73685" y="11232"/>
                    <a:pt x="73735" y="11533"/>
                  </a:cubicBezTo>
                  <a:cubicBezTo>
                    <a:pt x="73603" y="11379"/>
                    <a:pt x="71617" y="8868"/>
                    <a:pt x="69149" y="8868"/>
                  </a:cubicBezTo>
                  <a:cubicBezTo>
                    <a:pt x="68806" y="8868"/>
                    <a:pt x="68454" y="8916"/>
                    <a:pt x="68096" y="9027"/>
                  </a:cubicBezTo>
                  <a:cubicBezTo>
                    <a:pt x="65064" y="9979"/>
                    <a:pt x="65064" y="13513"/>
                    <a:pt x="65064" y="13513"/>
                  </a:cubicBezTo>
                  <a:cubicBezTo>
                    <a:pt x="65064" y="13513"/>
                    <a:pt x="63385" y="8926"/>
                    <a:pt x="59525" y="8726"/>
                  </a:cubicBezTo>
                  <a:cubicBezTo>
                    <a:pt x="59430" y="8720"/>
                    <a:pt x="59336" y="8718"/>
                    <a:pt x="59243" y="8718"/>
                  </a:cubicBezTo>
                  <a:cubicBezTo>
                    <a:pt x="55544" y="8718"/>
                    <a:pt x="53159" y="12986"/>
                    <a:pt x="53159" y="12986"/>
                  </a:cubicBezTo>
                  <a:cubicBezTo>
                    <a:pt x="53159" y="12986"/>
                    <a:pt x="49426" y="10740"/>
                    <a:pt x="45204" y="10740"/>
                  </a:cubicBezTo>
                  <a:cubicBezTo>
                    <a:pt x="44284" y="10740"/>
                    <a:pt x="43340" y="10847"/>
                    <a:pt x="42407" y="11107"/>
                  </a:cubicBezTo>
                  <a:cubicBezTo>
                    <a:pt x="37169" y="12585"/>
                    <a:pt x="36968" y="18225"/>
                    <a:pt x="36968" y="18225"/>
                  </a:cubicBezTo>
                  <a:cubicBezTo>
                    <a:pt x="36968" y="18225"/>
                    <a:pt x="35515" y="11959"/>
                    <a:pt x="28522" y="10079"/>
                  </a:cubicBezTo>
                  <a:cubicBezTo>
                    <a:pt x="27484" y="9801"/>
                    <a:pt x="26497" y="9683"/>
                    <a:pt x="25569" y="9683"/>
                  </a:cubicBezTo>
                  <a:cubicBezTo>
                    <a:pt x="20221" y="9683"/>
                    <a:pt x="16818" y="13613"/>
                    <a:pt x="16818" y="13613"/>
                  </a:cubicBezTo>
                  <a:cubicBezTo>
                    <a:pt x="16818" y="13613"/>
                    <a:pt x="13986" y="7147"/>
                    <a:pt x="7520" y="6520"/>
                  </a:cubicBezTo>
                  <a:cubicBezTo>
                    <a:pt x="7164" y="6486"/>
                    <a:pt x="6825" y="6470"/>
                    <a:pt x="6502" y="6470"/>
                  </a:cubicBezTo>
                  <a:cubicBezTo>
                    <a:pt x="944" y="6470"/>
                    <a:pt x="26" y="11282"/>
                    <a:pt x="26" y="11282"/>
                  </a:cubicBezTo>
                  <a:lnTo>
                    <a:pt x="26" y="21859"/>
                  </a:lnTo>
                  <a:lnTo>
                    <a:pt x="1" y="29503"/>
                  </a:lnTo>
                  <a:lnTo>
                    <a:pt x="92833" y="29503"/>
                  </a:lnTo>
                  <a:lnTo>
                    <a:pt x="92833" y="1307"/>
                  </a:lnTo>
                  <a:cubicBezTo>
                    <a:pt x="91672" y="468"/>
                    <a:pt x="90689" y="169"/>
                    <a:pt x="89877" y="169"/>
                  </a:cubicBezTo>
                  <a:cubicBezTo>
                    <a:pt x="87852" y="169"/>
                    <a:pt x="86893" y="2034"/>
                    <a:pt x="86893" y="2034"/>
                  </a:cubicBezTo>
                  <a:cubicBezTo>
                    <a:pt x="86893" y="2034"/>
                    <a:pt x="84320" y="1"/>
                    <a:pt x="81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87" name="Google Shape;787;p23"/>
          <p:cNvGrpSpPr/>
          <p:nvPr/>
        </p:nvGrpSpPr>
        <p:grpSpPr>
          <a:xfrm rot="5400000" flipH="1">
            <a:off x="1930799" y="4313705"/>
            <a:ext cx="1604668" cy="4069971"/>
            <a:chOff x="-170295" y="1808675"/>
            <a:chExt cx="829600" cy="2646275"/>
          </a:xfrm>
        </p:grpSpPr>
        <p:sp>
          <p:nvSpPr>
            <p:cNvPr id="788" name="Google Shape;788;p23"/>
            <p:cNvSpPr/>
            <p:nvPr/>
          </p:nvSpPr>
          <p:spPr>
            <a:xfrm flipH="1">
              <a:off x="-170295" y="1808675"/>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89" name="Google Shape;789;p23"/>
            <p:cNvSpPr/>
            <p:nvPr/>
          </p:nvSpPr>
          <p:spPr>
            <a:xfrm flipH="1">
              <a:off x="-170295" y="1894725"/>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90" name="Google Shape;790;p23"/>
            <p:cNvSpPr/>
            <p:nvPr/>
          </p:nvSpPr>
          <p:spPr>
            <a:xfrm flipH="1">
              <a:off x="-71420" y="2442100"/>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91" name="Google Shape;791;p23"/>
            <p:cNvSpPr/>
            <p:nvPr/>
          </p:nvSpPr>
          <p:spPr>
            <a:xfrm flipH="1">
              <a:off x="-56570" y="2644875"/>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92" name="Google Shape;792;p23"/>
            <p:cNvSpPr/>
            <p:nvPr/>
          </p:nvSpPr>
          <p:spPr>
            <a:xfrm flipH="1">
              <a:off x="-36445" y="3302500"/>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93" name="Google Shape;793;p23"/>
            <p:cNvSpPr/>
            <p:nvPr/>
          </p:nvSpPr>
          <p:spPr>
            <a:xfrm flipH="1">
              <a:off x="2405" y="3764777"/>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94" name="Google Shape;794;p23"/>
            <p:cNvSpPr/>
            <p:nvPr/>
          </p:nvSpPr>
          <p:spPr>
            <a:xfrm flipH="1">
              <a:off x="-2195" y="4061150"/>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95" name="Google Shape;795;p23"/>
            <p:cNvSpPr/>
            <p:nvPr/>
          </p:nvSpPr>
          <p:spPr>
            <a:xfrm flipH="1">
              <a:off x="127330" y="2410425"/>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96" name="Google Shape;796;p23"/>
            <p:cNvSpPr/>
            <p:nvPr/>
          </p:nvSpPr>
          <p:spPr>
            <a:xfrm flipH="1">
              <a:off x="183080" y="3273225"/>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797" name="Google Shape;797;p23"/>
          <p:cNvGrpSpPr/>
          <p:nvPr/>
        </p:nvGrpSpPr>
        <p:grpSpPr>
          <a:xfrm rot="5400000" flipH="1">
            <a:off x="-454000" y="5241487"/>
            <a:ext cx="2174309" cy="1310415"/>
            <a:chOff x="-68795" y="4223589"/>
            <a:chExt cx="1124100" cy="852025"/>
          </a:xfrm>
        </p:grpSpPr>
        <p:sp>
          <p:nvSpPr>
            <p:cNvPr id="798" name="Google Shape;798;p23"/>
            <p:cNvSpPr/>
            <p:nvPr/>
          </p:nvSpPr>
          <p:spPr>
            <a:xfrm flipH="1">
              <a:off x="-68795" y="4223589"/>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799" name="Google Shape;799;p23"/>
            <p:cNvSpPr/>
            <p:nvPr/>
          </p:nvSpPr>
          <p:spPr>
            <a:xfrm flipH="1">
              <a:off x="-61270" y="4305250"/>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00" name="Google Shape;800;p23"/>
            <p:cNvSpPr/>
            <p:nvPr/>
          </p:nvSpPr>
          <p:spPr>
            <a:xfrm rot="4678413" flipH="1">
              <a:off x="-5913" y="4540904"/>
              <a:ext cx="294306" cy="178619"/>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801" name="Google Shape;801;p23"/>
          <p:cNvGrpSpPr/>
          <p:nvPr/>
        </p:nvGrpSpPr>
        <p:grpSpPr>
          <a:xfrm flipH="1">
            <a:off x="10839255" y="3542431"/>
            <a:ext cx="1393477" cy="3333871"/>
            <a:chOff x="-34400" y="2920300"/>
            <a:chExt cx="1006460" cy="2407938"/>
          </a:xfrm>
        </p:grpSpPr>
        <p:sp>
          <p:nvSpPr>
            <p:cNvPr id="802" name="Google Shape;802;p23"/>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03" name="Google Shape;803;p23"/>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04" name="Google Shape;804;p23"/>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05" name="Google Shape;805;p23"/>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806" name="Google Shape;806;p23"/>
          <p:cNvSpPr/>
          <p:nvPr/>
        </p:nvSpPr>
        <p:spPr>
          <a:xfrm>
            <a:off x="10514158" y="116879"/>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07" name="Google Shape;807;p23"/>
          <p:cNvSpPr/>
          <p:nvPr/>
        </p:nvSpPr>
        <p:spPr>
          <a:xfrm>
            <a:off x="-683566" y="229201"/>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08" name="Google Shape;808;p23"/>
          <p:cNvSpPr/>
          <p:nvPr/>
        </p:nvSpPr>
        <p:spPr>
          <a:xfrm flipH="1">
            <a:off x="11392425" y="1497348"/>
            <a:ext cx="1266307" cy="400761"/>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09" name="Google Shape;809;p23"/>
          <p:cNvSpPr/>
          <p:nvPr/>
        </p:nvSpPr>
        <p:spPr>
          <a:xfrm flipH="1">
            <a:off x="87529" y="1665529"/>
            <a:ext cx="1266447" cy="605913"/>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353968383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810"/>
        <p:cNvGrpSpPr/>
        <p:nvPr/>
      </p:nvGrpSpPr>
      <p:grpSpPr>
        <a:xfrm>
          <a:off x="0" y="0"/>
          <a:ext cx="0" cy="0"/>
          <a:chOff x="0" y="0"/>
          <a:chExt cx="0" cy="0"/>
        </a:xfrm>
      </p:grpSpPr>
      <p:grpSp>
        <p:nvGrpSpPr>
          <p:cNvPr id="811" name="Google Shape;811;p24"/>
          <p:cNvGrpSpPr/>
          <p:nvPr/>
        </p:nvGrpSpPr>
        <p:grpSpPr>
          <a:xfrm flipH="1">
            <a:off x="428576" y="4144201"/>
            <a:ext cx="939192" cy="2411283"/>
            <a:chOff x="8049528" y="81447"/>
            <a:chExt cx="1266668" cy="3252044"/>
          </a:xfrm>
        </p:grpSpPr>
        <p:sp>
          <p:nvSpPr>
            <p:cNvPr id="812" name="Google Shape;812;p24"/>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13" name="Google Shape;813;p24"/>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14" name="Google Shape;814;p24"/>
            <p:cNvSpPr/>
            <p:nvPr/>
          </p:nvSpPr>
          <p:spPr>
            <a:xfrm>
              <a:off x="8049528" y="1875090"/>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15" name="Google Shape;815;p24"/>
            <p:cNvSpPr/>
            <p:nvPr/>
          </p:nvSpPr>
          <p:spPr>
            <a:xfrm>
              <a:off x="8591877" y="252059"/>
              <a:ext cx="38572" cy="308143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16" name="Google Shape;816;p24"/>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17" name="Google Shape;817;p24"/>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18" name="Google Shape;818;p24"/>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19" name="Google Shape;819;p24"/>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20" name="Google Shape;820;p24"/>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821" name="Google Shape;821;p24"/>
          <p:cNvGrpSpPr/>
          <p:nvPr/>
        </p:nvGrpSpPr>
        <p:grpSpPr>
          <a:xfrm>
            <a:off x="10644752" y="1524495"/>
            <a:ext cx="1351395" cy="4803085"/>
            <a:chOff x="8063667" y="81447"/>
            <a:chExt cx="1252529" cy="4451698"/>
          </a:xfrm>
        </p:grpSpPr>
        <p:sp>
          <p:nvSpPr>
            <p:cNvPr id="822" name="Google Shape;822;p24"/>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23" name="Google Shape;823;p24"/>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24" name="Google Shape;824;p24"/>
            <p:cNvSpPr/>
            <p:nvPr/>
          </p:nvSpPr>
          <p:spPr>
            <a:xfrm>
              <a:off x="8063667" y="18825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25" name="Google Shape;825;p24"/>
            <p:cNvSpPr/>
            <p:nvPr/>
          </p:nvSpPr>
          <p:spPr>
            <a:xfrm>
              <a:off x="8591885" y="2520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26" name="Google Shape;826;p24"/>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27" name="Google Shape;827;p24"/>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28" name="Google Shape;828;p24"/>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29" name="Google Shape;829;p24"/>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30" name="Google Shape;830;p24"/>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831" name="Google Shape;831;p2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2" name="Google Shape;832;p24"/>
          <p:cNvSpPr txBox="1">
            <a:spLocks noGrp="1"/>
          </p:cNvSpPr>
          <p:nvPr>
            <p:ph type="title" idx="2"/>
          </p:nvPr>
        </p:nvSpPr>
        <p:spPr>
          <a:xfrm>
            <a:off x="3233133" y="1954467"/>
            <a:ext cx="26376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33" name="Google Shape;833;p24"/>
          <p:cNvSpPr txBox="1">
            <a:spLocks noGrp="1"/>
          </p:cNvSpPr>
          <p:nvPr>
            <p:ph type="subTitle" idx="1"/>
          </p:nvPr>
        </p:nvSpPr>
        <p:spPr>
          <a:xfrm>
            <a:off x="3233133" y="2570216"/>
            <a:ext cx="26376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34" name="Google Shape;834;p24"/>
          <p:cNvSpPr txBox="1">
            <a:spLocks noGrp="1"/>
          </p:cNvSpPr>
          <p:nvPr>
            <p:ph type="title" idx="3"/>
          </p:nvPr>
        </p:nvSpPr>
        <p:spPr>
          <a:xfrm>
            <a:off x="7414444" y="1954467"/>
            <a:ext cx="26376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35" name="Google Shape;835;p24"/>
          <p:cNvSpPr txBox="1">
            <a:spLocks noGrp="1"/>
          </p:cNvSpPr>
          <p:nvPr>
            <p:ph type="subTitle" idx="4"/>
          </p:nvPr>
        </p:nvSpPr>
        <p:spPr>
          <a:xfrm>
            <a:off x="7414436" y="2570216"/>
            <a:ext cx="26376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36" name="Google Shape;836;p24"/>
          <p:cNvSpPr txBox="1">
            <a:spLocks noGrp="1"/>
          </p:cNvSpPr>
          <p:nvPr>
            <p:ph type="title" idx="5"/>
          </p:nvPr>
        </p:nvSpPr>
        <p:spPr>
          <a:xfrm>
            <a:off x="3233133" y="3865667"/>
            <a:ext cx="26376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37" name="Google Shape;837;p24"/>
          <p:cNvSpPr txBox="1">
            <a:spLocks noGrp="1"/>
          </p:cNvSpPr>
          <p:nvPr>
            <p:ph type="subTitle" idx="6"/>
          </p:nvPr>
        </p:nvSpPr>
        <p:spPr>
          <a:xfrm>
            <a:off x="3233133" y="4481416"/>
            <a:ext cx="26376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38" name="Google Shape;838;p24"/>
          <p:cNvSpPr txBox="1">
            <a:spLocks noGrp="1"/>
          </p:cNvSpPr>
          <p:nvPr>
            <p:ph type="title" idx="7"/>
          </p:nvPr>
        </p:nvSpPr>
        <p:spPr>
          <a:xfrm>
            <a:off x="7414444" y="3865667"/>
            <a:ext cx="2637600" cy="703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839" name="Google Shape;839;p24"/>
          <p:cNvSpPr txBox="1">
            <a:spLocks noGrp="1"/>
          </p:cNvSpPr>
          <p:nvPr>
            <p:ph type="subTitle" idx="8"/>
          </p:nvPr>
        </p:nvSpPr>
        <p:spPr>
          <a:xfrm>
            <a:off x="7414436" y="4481416"/>
            <a:ext cx="26376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840" name="Google Shape;840;p24"/>
          <p:cNvGrpSpPr/>
          <p:nvPr/>
        </p:nvGrpSpPr>
        <p:grpSpPr>
          <a:xfrm>
            <a:off x="0" y="5790636"/>
            <a:ext cx="12192000" cy="768387"/>
            <a:chOff x="0" y="4571577"/>
            <a:chExt cx="9144000" cy="576290"/>
          </a:xfrm>
        </p:grpSpPr>
        <p:sp>
          <p:nvSpPr>
            <p:cNvPr id="841" name="Google Shape;841;p24"/>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42" name="Google Shape;842;p24"/>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43" name="Google Shape;843;p24"/>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44" name="Google Shape;844;p24"/>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45" name="Google Shape;845;p24"/>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46" name="Google Shape;846;p24"/>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47" name="Google Shape;847;p24"/>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48" name="Google Shape;848;p24"/>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49" name="Google Shape;849;p24"/>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50" name="Google Shape;850;p24"/>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851" name="Google Shape;851;p24"/>
          <p:cNvSpPr/>
          <p:nvPr/>
        </p:nvSpPr>
        <p:spPr>
          <a:xfrm>
            <a:off x="3636" y="-30866"/>
            <a:ext cx="1003939" cy="1673417"/>
          </a:xfrm>
          <a:custGeom>
            <a:avLst/>
            <a:gdLst/>
            <a:ahLst/>
            <a:cxnLst/>
            <a:rect l="l" t="t" r="r" b="b"/>
            <a:pathLst>
              <a:path w="38028" h="63387" extrusionOk="0">
                <a:moveTo>
                  <a:pt x="28646" y="1"/>
                </a:moveTo>
                <a:lnTo>
                  <a:pt x="0" y="617"/>
                </a:lnTo>
                <a:lnTo>
                  <a:pt x="0" y="63386"/>
                </a:lnTo>
                <a:cubicBezTo>
                  <a:pt x="1895" y="53503"/>
                  <a:pt x="19516" y="40059"/>
                  <a:pt x="25108" y="35106"/>
                </a:cubicBezTo>
                <a:cubicBezTo>
                  <a:pt x="30677" y="30176"/>
                  <a:pt x="38027" y="24584"/>
                  <a:pt x="38027" y="14312"/>
                </a:cubicBezTo>
                <a:cubicBezTo>
                  <a:pt x="38027" y="4041"/>
                  <a:pt x="28646" y="1"/>
                  <a:pt x="2864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52" name="Google Shape;852;p24"/>
          <p:cNvSpPr/>
          <p:nvPr/>
        </p:nvSpPr>
        <p:spPr>
          <a:xfrm>
            <a:off x="-522866" y="2171224"/>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53" name="Google Shape;853;p24"/>
          <p:cNvSpPr/>
          <p:nvPr/>
        </p:nvSpPr>
        <p:spPr>
          <a:xfrm>
            <a:off x="10699934" y="526584"/>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54" name="Google Shape;854;p24"/>
          <p:cNvSpPr/>
          <p:nvPr/>
        </p:nvSpPr>
        <p:spPr>
          <a:xfrm>
            <a:off x="8781157" y="-182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855" name="Google Shape;855;p24"/>
          <p:cNvGrpSpPr/>
          <p:nvPr/>
        </p:nvGrpSpPr>
        <p:grpSpPr>
          <a:xfrm>
            <a:off x="0" y="5883900"/>
            <a:ext cx="12192000" cy="1183117"/>
            <a:chOff x="0" y="4260525"/>
            <a:chExt cx="9144000" cy="887338"/>
          </a:xfrm>
        </p:grpSpPr>
        <p:sp>
          <p:nvSpPr>
            <p:cNvPr id="856" name="Google Shape;856;p24"/>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57" name="Google Shape;857;p24"/>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58" name="Google Shape;858;p24"/>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59" name="Google Shape;859;p24"/>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60" name="Google Shape;860;p24"/>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61" name="Google Shape;861;p24"/>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62" name="Google Shape;862;p24"/>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63" name="Google Shape;863;p24"/>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64" name="Google Shape;864;p24"/>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65" name="Google Shape;865;p24"/>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163507712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866"/>
        <p:cNvGrpSpPr/>
        <p:nvPr/>
      </p:nvGrpSpPr>
      <p:grpSpPr>
        <a:xfrm>
          <a:off x="0" y="0"/>
          <a:ext cx="0" cy="0"/>
          <a:chOff x="0" y="0"/>
          <a:chExt cx="0" cy="0"/>
        </a:xfrm>
      </p:grpSpPr>
      <p:sp>
        <p:nvSpPr>
          <p:cNvPr id="867" name="Google Shape;867;p25"/>
          <p:cNvSpPr txBox="1">
            <a:spLocks noGrp="1"/>
          </p:cNvSpPr>
          <p:nvPr>
            <p:ph type="subTitle" idx="1"/>
          </p:nvPr>
        </p:nvSpPr>
        <p:spPr>
          <a:xfrm>
            <a:off x="1217617" y="4163309"/>
            <a:ext cx="2284800" cy="54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868" name="Google Shape;868;p25"/>
          <p:cNvSpPr txBox="1">
            <a:spLocks noGrp="1"/>
          </p:cNvSpPr>
          <p:nvPr>
            <p:ph type="subTitle" idx="2"/>
          </p:nvPr>
        </p:nvSpPr>
        <p:spPr>
          <a:xfrm>
            <a:off x="1217617" y="3622167"/>
            <a:ext cx="2284800" cy="3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1pPr>
            <a:lvl2pPr lvl="1"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869" name="Google Shape;869;p25"/>
          <p:cNvSpPr txBox="1">
            <a:spLocks noGrp="1"/>
          </p:cNvSpPr>
          <p:nvPr>
            <p:ph type="subTitle" idx="3"/>
          </p:nvPr>
        </p:nvSpPr>
        <p:spPr>
          <a:xfrm>
            <a:off x="3712451" y="4163309"/>
            <a:ext cx="2284800" cy="54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870" name="Google Shape;870;p25"/>
          <p:cNvSpPr txBox="1">
            <a:spLocks noGrp="1"/>
          </p:cNvSpPr>
          <p:nvPr>
            <p:ph type="subTitle" idx="4"/>
          </p:nvPr>
        </p:nvSpPr>
        <p:spPr>
          <a:xfrm>
            <a:off x="3712451" y="3622167"/>
            <a:ext cx="2284800" cy="3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1pPr>
            <a:lvl2pPr lvl="1"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871" name="Google Shape;871;p25"/>
          <p:cNvSpPr txBox="1">
            <a:spLocks noGrp="1"/>
          </p:cNvSpPr>
          <p:nvPr>
            <p:ph type="subTitle" idx="5"/>
          </p:nvPr>
        </p:nvSpPr>
        <p:spPr>
          <a:xfrm>
            <a:off x="6202805" y="4163309"/>
            <a:ext cx="2284800" cy="54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872" name="Google Shape;872;p25"/>
          <p:cNvSpPr txBox="1">
            <a:spLocks noGrp="1"/>
          </p:cNvSpPr>
          <p:nvPr>
            <p:ph type="subTitle" idx="6"/>
          </p:nvPr>
        </p:nvSpPr>
        <p:spPr>
          <a:xfrm>
            <a:off x="6202800" y="3622167"/>
            <a:ext cx="2284800" cy="3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1pPr>
            <a:lvl2pPr lvl="1"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873" name="Google Shape;873;p25"/>
          <p:cNvSpPr txBox="1">
            <a:spLocks noGrp="1"/>
          </p:cNvSpPr>
          <p:nvPr>
            <p:ph type="subTitle" idx="7"/>
          </p:nvPr>
        </p:nvSpPr>
        <p:spPr>
          <a:xfrm>
            <a:off x="8691849" y="4163309"/>
            <a:ext cx="2284800" cy="54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874" name="Google Shape;874;p25"/>
          <p:cNvSpPr txBox="1">
            <a:spLocks noGrp="1"/>
          </p:cNvSpPr>
          <p:nvPr>
            <p:ph type="subTitle" idx="8"/>
          </p:nvPr>
        </p:nvSpPr>
        <p:spPr>
          <a:xfrm>
            <a:off x="8691851" y="3622167"/>
            <a:ext cx="2284800" cy="39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1pPr>
            <a:lvl2pPr lvl="1"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lnSpc>
                <a:spcPct val="100000"/>
              </a:lnSpc>
              <a:spcBef>
                <a:spcPts val="0"/>
              </a:spcBef>
              <a:spcAft>
                <a:spcPts val="0"/>
              </a:spcAft>
              <a:buSzPts val="2500"/>
              <a:buFont typeface="Chau Philomene One" panose="02000806040000020003"/>
              <a:buNone/>
              <a:defRPr sz="3333">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875" name="Google Shape;875;p2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76" name="Google Shape;876;p25"/>
          <p:cNvGrpSpPr/>
          <p:nvPr/>
        </p:nvGrpSpPr>
        <p:grpSpPr>
          <a:xfrm>
            <a:off x="0" y="5695464"/>
            <a:ext cx="12192000" cy="1183117"/>
            <a:chOff x="0" y="4260525"/>
            <a:chExt cx="9144000" cy="887338"/>
          </a:xfrm>
        </p:grpSpPr>
        <p:sp>
          <p:nvSpPr>
            <p:cNvPr id="877" name="Google Shape;877;p25"/>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78" name="Google Shape;878;p25"/>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79" name="Google Shape;879;p25"/>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80" name="Google Shape;880;p25"/>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81" name="Google Shape;881;p25"/>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82" name="Google Shape;882;p25"/>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83" name="Google Shape;883;p25"/>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84" name="Google Shape;884;p25"/>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85" name="Google Shape;885;p25"/>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86" name="Google Shape;886;p25"/>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887" name="Google Shape;887;p25"/>
          <p:cNvGrpSpPr/>
          <p:nvPr/>
        </p:nvGrpSpPr>
        <p:grpSpPr>
          <a:xfrm rot="-5530482">
            <a:off x="8712643" y="3292299"/>
            <a:ext cx="2075877" cy="5490511"/>
            <a:chOff x="-34400" y="2920300"/>
            <a:chExt cx="1006460" cy="2407938"/>
          </a:xfrm>
        </p:grpSpPr>
        <p:sp>
          <p:nvSpPr>
            <p:cNvPr id="888" name="Google Shape;888;p25"/>
            <p:cNvSpPr/>
            <p:nvPr/>
          </p:nvSpPr>
          <p:spPr>
            <a:xfrm>
              <a:off x="-34400" y="2920300"/>
              <a:ext cx="1006460" cy="2407931"/>
            </a:xfrm>
            <a:custGeom>
              <a:avLst/>
              <a:gdLst/>
              <a:ahLst/>
              <a:cxnLst/>
              <a:rect l="l" t="t" r="r" b="b"/>
              <a:pathLst>
                <a:path w="24078" h="57606" extrusionOk="0">
                  <a:moveTo>
                    <a:pt x="5444" y="1"/>
                  </a:moveTo>
                  <a:cubicBezTo>
                    <a:pt x="3809" y="1"/>
                    <a:pt x="2351" y="6295"/>
                    <a:pt x="1429" y="11474"/>
                  </a:cubicBezTo>
                  <a:cubicBezTo>
                    <a:pt x="802" y="15133"/>
                    <a:pt x="401" y="18240"/>
                    <a:pt x="401" y="18240"/>
                  </a:cubicBezTo>
                  <a:lnTo>
                    <a:pt x="326" y="26561"/>
                  </a:lnTo>
                  <a:lnTo>
                    <a:pt x="176" y="39318"/>
                  </a:lnTo>
                  <a:lnTo>
                    <a:pt x="0" y="56662"/>
                  </a:lnTo>
                  <a:cubicBezTo>
                    <a:pt x="802" y="56837"/>
                    <a:pt x="1629" y="56988"/>
                    <a:pt x="2506" y="57088"/>
                  </a:cubicBezTo>
                  <a:cubicBezTo>
                    <a:pt x="4361" y="57363"/>
                    <a:pt x="6341" y="57514"/>
                    <a:pt x="8321" y="57589"/>
                  </a:cubicBezTo>
                  <a:cubicBezTo>
                    <a:pt x="8798" y="57599"/>
                    <a:pt x="9276" y="57606"/>
                    <a:pt x="9752" y="57606"/>
                  </a:cubicBezTo>
                  <a:cubicBezTo>
                    <a:pt x="10425" y="57606"/>
                    <a:pt x="11094" y="57593"/>
                    <a:pt x="11755" y="57564"/>
                  </a:cubicBezTo>
                  <a:cubicBezTo>
                    <a:pt x="17344" y="57389"/>
                    <a:pt x="22181" y="56286"/>
                    <a:pt x="22857" y="54256"/>
                  </a:cubicBezTo>
                  <a:cubicBezTo>
                    <a:pt x="24010" y="50822"/>
                    <a:pt x="19424" y="46010"/>
                    <a:pt x="19424" y="46010"/>
                  </a:cubicBezTo>
                  <a:cubicBezTo>
                    <a:pt x="19424" y="46010"/>
                    <a:pt x="23709" y="46010"/>
                    <a:pt x="23910" y="40697"/>
                  </a:cubicBezTo>
                  <a:cubicBezTo>
                    <a:pt x="24077" y="36238"/>
                    <a:pt x="19156" y="35870"/>
                    <a:pt x="17531" y="35870"/>
                  </a:cubicBezTo>
                  <a:cubicBezTo>
                    <a:pt x="17210" y="35870"/>
                    <a:pt x="17018" y="35885"/>
                    <a:pt x="17018" y="35885"/>
                  </a:cubicBezTo>
                  <a:cubicBezTo>
                    <a:pt x="17018" y="35885"/>
                    <a:pt x="22331" y="31925"/>
                    <a:pt x="21303" y="26912"/>
                  </a:cubicBezTo>
                  <a:cubicBezTo>
                    <a:pt x="20926" y="25116"/>
                    <a:pt x="19705" y="24539"/>
                    <a:pt x="18294" y="24539"/>
                  </a:cubicBezTo>
                  <a:cubicBezTo>
                    <a:pt x="15768" y="24539"/>
                    <a:pt x="12632" y="26386"/>
                    <a:pt x="12632" y="26386"/>
                  </a:cubicBezTo>
                  <a:cubicBezTo>
                    <a:pt x="12632" y="26386"/>
                    <a:pt x="16692" y="11348"/>
                    <a:pt x="14812" y="9895"/>
                  </a:cubicBezTo>
                  <a:cubicBezTo>
                    <a:pt x="14669" y="9782"/>
                    <a:pt x="14503" y="9730"/>
                    <a:pt x="14318" y="9730"/>
                  </a:cubicBezTo>
                  <a:cubicBezTo>
                    <a:pt x="12065" y="9730"/>
                    <a:pt x="6993" y="17413"/>
                    <a:pt x="6993" y="17413"/>
                  </a:cubicBezTo>
                  <a:cubicBezTo>
                    <a:pt x="6993" y="17413"/>
                    <a:pt x="8672" y="1423"/>
                    <a:pt x="5739" y="70"/>
                  </a:cubicBezTo>
                  <a:cubicBezTo>
                    <a:pt x="5640" y="23"/>
                    <a:pt x="5542" y="1"/>
                    <a:pt x="544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89" name="Google Shape;889;p25"/>
            <p:cNvSpPr/>
            <p:nvPr/>
          </p:nvSpPr>
          <p:spPr>
            <a:xfrm>
              <a:off x="-34400" y="3371622"/>
              <a:ext cx="802518" cy="1956616"/>
            </a:xfrm>
            <a:custGeom>
              <a:avLst/>
              <a:gdLst/>
              <a:ahLst/>
              <a:cxnLst/>
              <a:rect l="l" t="t" r="r" b="b"/>
              <a:pathLst>
                <a:path w="19199" h="46809" extrusionOk="0">
                  <a:moveTo>
                    <a:pt x="3078" y="1"/>
                  </a:moveTo>
                  <a:cubicBezTo>
                    <a:pt x="2575" y="1"/>
                    <a:pt x="1998" y="278"/>
                    <a:pt x="1429" y="677"/>
                  </a:cubicBezTo>
                  <a:cubicBezTo>
                    <a:pt x="802" y="4336"/>
                    <a:pt x="401" y="7443"/>
                    <a:pt x="401" y="7443"/>
                  </a:cubicBezTo>
                  <a:lnTo>
                    <a:pt x="326" y="15764"/>
                  </a:lnTo>
                  <a:lnTo>
                    <a:pt x="176" y="28521"/>
                  </a:lnTo>
                  <a:lnTo>
                    <a:pt x="0" y="45865"/>
                  </a:lnTo>
                  <a:cubicBezTo>
                    <a:pt x="802" y="46040"/>
                    <a:pt x="1629" y="46191"/>
                    <a:pt x="2506" y="46291"/>
                  </a:cubicBezTo>
                  <a:cubicBezTo>
                    <a:pt x="4361" y="46566"/>
                    <a:pt x="6341" y="46717"/>
                    <a:pt x="8321" y="46792"/>
                  </a:cubicBezTo>
                  <a:cubicBezTo>
                    <a:pt x="8798" y="46802"/>
                    <a:pt x="9276" y="46809"/>
                    <a:pt x="9752" y="46809"/>
                  </a:cubicBezTo>
                  <a:cubicBezTo>
                    <a:pt x="10425" y="46809"/>
                    <a:pt x="11094" y="46796"/>
                    <a:pt x="11755" y="46767"/>
                  </a:cubicBezTo>
                  <a:cubicBezTo>
                    <a:pt x="14361" y="45614"/>
                    <a:pt x="17719" y="43785"/>
                    <a:pt x="18271" y="41805"/>
                  </a:cubicBezTo>
                  <a:cubicBezTo>
                    <a:pt x="19198" y="38446"/>
                    <a:pt x="15865" y="34812"/>
                    <a:pt x="15865" y="34812"/>
                  </a:cubicBezTo>
                  <a:cubicBezTo>
                    <a:pt x="15865" y="34812"/>
                    <a:pt x="18797" y="34286"/>
                    <a:pt x="18271" y="30627"/>
                  </a:cubicBezTo>
                  <a:cubicBezTo>
                    <a:pt x="17745" y="26967"/>
                    <a:pt x="14186" y="26441"/>
                    <a:pt x="14186" y="26441"/>
                  </a:cubicBezTo>
                  <a:cubicBezTo>
                    <a:pt x="14186" y="26441"/>
                    <a:pt x="16491" y="22782"/>
                    <a:pt x="15238" y="19975"/>
                  </a:cubicBezTo>
                  <a:cubicBezTo>
                    <a:pt x="14683" y="18720"/>
                    <a:pt x="13532" y="18370"/>
                    <a:pt x="12423" y="18370"/>
                  </a:cubicBezTo>
                  <a:cubicBezTo>
                    <a:pt x="11028" y="18370"/>
                    <a:pt x="9699" y="18922"/>
                    <a:pt x="9699" y="18922"/>
                  </a:cubicBezTo>
                  <a:cubicBezTo>
                    <a:pt x="9699" y="18922"/>
                    <a:pt x="11479" y="9624"/>
                    <a:pt x="10326" y="8271"/>
                  </a:cubicBezTo>
                  <a:cubicBezTo>
                    <a:pt x="10186" y="8107"/>
                    <a:pt x="10013" y="8035"/>
                    <a:pt x="9817" y="8035"/>
                  </a:cubicBezTo>
                  <a:cubicBezTo>
                    <a:pt x="8392" y="8035"/>
                    <a:pt x="5739" y="11829"/>
                    <a:pt x="5739" y="11829"/>
                  </a:cubicBezTo>
                  <a:cubicBezTo>
                    <a:pt x="5739" y="11829"/>
                    <a:pt x="5539" y="2732"/>
                    <a:pt x="4060" y="551"/>
                  </a:cubicBezTo>
                  <a:cubicBezTo>
                    <a:pt x="3800" y="161"/>
                    <a:pt x="3461" y="1"/>
                    <a:pt x="30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90" name="Google Shape;890;p25"/>
            <p:cNvSpPr/>
            <p:nvPr/>
          </p:nvSpPr>
          <p:spPr>
            <a:xfrm>
              <a:off x="-34400" y="3922806"/>
              <a:ext cx="614962" cy="1404773"/>
            </a:xfrm>
            <a:custGeom>
              <a:avLst/>
              <a:gdLst/>
              <a:ahLst/>
              <a:cxnLst/>
              <a:rect l="l" t="t" r="r" b="b"/>
              <a:pathLst>
                <a:path w="14712" h="33607" extrusionOk="0">
                  <a:moveTo>
                    <a:pt x="3153" y="0"/>
                  </a:moveTo>
                  <a:cubicBezTo>
                    <a:pt x="2110" y="0"/>
                    <a:pt x="1125" y="1196"/>
                    <a:pt x="326" y="2578"/>
                  </a:cubicBezTo>
                  <a:lnTo>
                    <a:pt x="176" y="15335"/>
                  </a:lnTo>
                  <a:lnTo>
                    <a:pt x="0" y="32679"/>
                  </a:lnTo>
                  <a:cubicBezTo>
                    <a:pt x="802" y="32854"/>
                    <a:pt x="1629" y="33005"/>
                    <a:pt x="2506" y="33105"/>
                  </a:cubicBezTo>
                  <a:cubicBezTo>
                    <a:pt x="4361" y="33380"/>
                    <a:pt x="6341" y="33531"/>
                    <a:pt x="8321" y="33606"/>
                  </a:cubicBezTo>
                  <a:cubicBezTo>
                    <a:pt x="10151" y="32729"/>
                    <a:pt x="12206" y="31401"/>
                    <a:pt x="13058" y="29646"/>
                  </a:cubicBezTo>
                  <a:cubicBezTo>
                    <a:pt x="14712" y="26213"/>
                    <a:pt x="10326" y="22553"/>
                    <a:pt x="10326" y="22553"/>
                  </a:cubicBezTo>
                  <a:cubicBezTo>
                    <a:pt x="10326" y="22553"/>
                    <a:pt x="14712" y="22453"/>
                    <a:pt x="13684" y="18493"/>
                  </a:cubicBezTo>
                  <a:cubicBezTo>
                    <a:pt x="12780" y="15068"/>
                    <a:pt x="9635" y="14828"/>
                    <a:pt x="8769" y="14828"/>
                  </a:cubicBezTo>
                  <a:cubicBezTo>
                    <a:pt x="8627" y="14828"/>
                    <a:pt x="8546" y="14834"/>
                    <a:pt x="8546" y="14834"/>
                  </a:cubicBezTo>
                  <a:cubicBezTo>
                    <a:pt x="8546" y="14834"/>
                    <a:pt x="10752" y="10849"/>
                    <a:pt x="9499" y="9095"/>
                  </a:cubicBezTo>
                  <a:cubicBezTo>
                    <a:pt x="9171" y="8628"/>
                    <a:pt x="8734" y="8456"/>
                    <a:pt x="8268" y="8456"/>
                  </a:cubicBezTo>
                  <a:cubicBezTo>
                    <a:pt x="6956" y="8456"/>
                    <a:pt x="5414" y="9821"/>
                    <a:pt x="5414" y="9821"/>
                  </a:cubicBezTo>
                  <a:cubicBezTo>
                    <a:pt x="5414" y="9821"/>
                    <a:pt x="6266" y="1150"/>
                    <a:pt x="3659" y="97"/>
                  </a:cubicBezTo>
                  <a:cubicBezTo>
                    <a:pt x="3489" y="31"/>
                    <a:pt x="3320" y="0"/>
                    <a:pt x="31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91" name="Google Shape;891;p25"/>
            <p:cNvSpPr/>
            <p:nvPr/>
          </p:nvSpPr>
          <p:spPr>
            <a:xfrm>
              <a:off x="-34400" y="4546472"/>
              <a:ext cx="316426" cy="760133"/>
            </a:xfrm>
            <a:custGeom>
              <a:avLst/>
              <a:gdLst/>
              <a:ahLst/>
              <a:cxnLst/>
              <a:rect l="l" t="t" r="r" b="b"/>
              <a:pathLst>
                <a:path w="7570" h="18185" extrusionOk="0">
                  <a:moveTo>
                    <a:pt x="1803" y="0"/>
                  </a:moveTo>
                  <a:cubicBezTo>
                    <a:pt x="1231" y="0"/>
                    <a:pt x="668" y="180"/>
                    <a:pt x="176" y="415"/>
                  </a:cubicBezTo>
                  <a:lnTo>
                    <a:pt x="0" y="17759"/>
                  </a:lnTo>
                  <a:cubicBezTo>
                    <a:pt x="802" y="17934"/>
                    <a:pt x="1629" y="18085"/>
                    <a:pt x="2506" y="18185"/>
                  </a:cubicBezTo>
                  <a:cubicBezTo>
                    <a:pt x="4261" y="16380"/>
                    <a:pt x="7569" y="12496"/>
                    <a:pt x="7093" y="9714"/>
                  </a:cubicBezTo>
                  <a:cubicBezTo>
                    <a:pt x="6466" y="5954"/>
                    <a:pt x="4161" y="5754"/>
                    <a:pt x="4161" y="5754"/>
                  </a:cubicBezTo>
                  <a:cubicBezTo>
                    <a:pt x="4161" y="5754"/>
                    <a:pt x="5940" y="3673"/>
                    <a:pt x="3860" y="1067"/>
                  </a:cubicBezTo>
                  <a:cubicBezTo>
                    <a:pt x="3236" y="276"/>
                    <a:pt x="2512" y="0"/>
                    <a:pt x="18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892" name="Google Shape;892;p25"/>
          <p:cNvGrpSpPr/>
          <p:nvPr/>
        </p:nvGrpSpPr>
        <p:grpSpPr>
          <a:xfrm>
            <a:off x="-53379" y="4979939"/>
            <a:ext cx="5661928" cy="1912080"/>
            <a:chOff x="-11586" y="3723575"/>
            <a:chExt cx="4246446" cy="1434060"/>
          </a:xfrm>
        </p:grpSpPr>
        <p:sp>
          <p:nvSpPr>
            <p:cNvPr id="893" name="Google Shape;893;p25"/>
            <p:cNvSpPr/>
            <p:nvPr/>
          </p:nvSpPr>
          <p:spPr>
            <a:xfrm>
              <a:off x="-11586" y="3723575"/>
              <a:ext cx="2288234" cy="143406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94" name="Google Shape;894;p25"/>
            <p:cNvSpPr/>
            <p:nvPr/>
          </p:nvSpPr>
          <p:spPr>
            <a:xfrm>
              <a:off x="-4480" y="3907279"/>
              <a:ext cx="2146401" cy="1250350"/>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95" name="Google Shape;895;p25"/>
            <p:cNvSpPr/>
            <p:nvPr/>
          </p:nvSpPr>
          <p:spPr>
            <a:xfrm>
              <a:off x="1946626" y="4388188"/>
              <a:ext cx="2288234" cy="76936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896" name="Google Shape;896;p25"/>
            <p:cNvSpPr/>
            <p:nvPr/>
          </p:nvSpPr>
          <p:spPr>
            <a:xfrm>
              <a:off x="1945675" y="4579348"/>
              <a:ext cx="2146401" cy="578227"/>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897" name="Google Shape;897;p25"/>
          <p:cNvSpPr/>
          <p:nvPr/>
        </p:nvSpPr>
        <p:spPr>
          <a:xfrm>
            <a:off x="-36303" y="6116810"/>
            <a:ext cx="2861868" cy="770969"/>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375818714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898"/>
        <p:cNvGrpSpPr/>
        <p:nvPr/>
      </p:nvGrpSpPr>
      <p:grpSpPr>
        <a:xfrm>
          <a:off x="0" y="0"/>
          <a:ext cx="0" cy="0"/>
          <a:chOff x="0" y="0"/>
          <a:chExt cx="0" cy="0"/>
        </a:xfrm>
      </p:grpSpPr>
      <p:grpSp>
        <p:nvGrpSpPr>
          <p:cNvPr id="899" name="Google Shape;899;p26"/>
          <p:cNvGrpSpPr/>
          <p:nvPr/>
        </p:nvGrpSpPr>
        <p:grpSpPr>
          <a:xfrm>
            <a:off x="-17253" y="5581018"/>
            <a:ext cx="12192000" cy="1183117"/>
            <a:chOff x="0" y="4260525"/>
            <a:chExt cx="9144000" cy="887338"/>
          </a:xfrm>
        </p:grpSpPr>
        <p:sp>
          <p:nvSpPr>
            <p:cNvPr id="900" name="Google Shape;900;p26"/>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1" name="Google Shape;901;p26"/>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2" name="Google Shape;902;p26"/>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3" name="Google Shape;903;p26"/>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4" name="Google Shape;904;p26"/>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5" name="Google Shape;905;p26"/>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6" name="Google Shape;906;p26"/>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7" name="Google Shape;907;p26"/>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8" name="Google Shape;908;p26"/>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09" name="Google Shape;909;p26"/>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910" name="Google Shape;910;p2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11" name="Google Shape;911;p26"/>
          <p:cNvSpPr txBox="1">
            <a:spLocks noGrp="1"/>
          </p:cNvSpPr>
          <p:nvPr>
            <p:ph type="title" idx="2"/>
          </p:nvPr>
        </p:nvSpPr>
        <p:spPr>
          <a:xfrm>
            <a:off x="1468233" y="2408229"/>
            <a:ext cx="2648000" cy="5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12" name="Google Shape;912;p26"/>
          <p:cNvSpPr txBox="1">
            <a:spLocks noGrp="1"/>
          </p:cNvSpPr>
          <p:nvPr>
            <p:ph type="subTitle" idx="1"/>
          </p:nvPr>
        </p:nvSpPr>
        <p:spPr>
          <a:xfrm>
            <a:off x="1468233" y="2897629"/>
            <a:ext cx="26480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13" name="Google Shape;913;p26"/>
          <p:cNvSpPr txBox="1">
            <a:spLocks noGrp="1"/>
          </p:cNvSpPr>
          <p:nvPr>
            <p:ph type="title" idx="3"/>
          </p:nvPr>
        </p:nvSpPr>
        <p:spPr>
          <a:xfrm>
            <a:off x="4758897" y="2408229"/>
            <a:ext cx="2648000" cy="5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14" name="Google Shape;914;p26"/>
          <p:cNvSpPr txBox="1">
            <a:spLocks noGrp="1"/>
          </p:cNvSpPr>
          <p:nvPr>
            <p:ph type="subTitle" idx="4"/>
          </p:nvPr>
        </p:nvSpPr>
        <p:spPr>
          <a:xfrm>
            <a:off x="4758897" y="2897629"/>
            <a:ext cx="26480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15" name="Google Shape;915;p26"/>
          <p:cNvSpPr txBox="1">
            <a:spLocks noGrp="1"/>
          </p:cNvSpPr>
          <p:nvPr>
            <p:ph type="title" idx="5"/>
          </p:nvPr>
        </p:nvSpPr>
        <p:spPr>
          <a:xfrm>
            <a:off x="1468233" y="4607531"/>
            <a:ext cx="2648000" cy="5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16" name="Google Shape;916;p26"/>
          <p:cNvSpPr txBox="1">
            <a:spLocks noGrp="1"/>
          </p:cNvSpPr>
          <p:nvPr>
            <p:ph type="subTitle" idx="6"/>
          </p:nvPr>
        </p:nvSpPr>
        <p:spPr>
          <a:xfrm>
            <a:off x="1468233" y="5096964"/>
            <a:ext cx="26480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17" name="Google Shape;917;p26"/>
          <p:cNvSpPr txBox="1">
            <a:spLocks noGrp="1"/>
          </p:cNvSpPr>
          <p:nvPr>
            <p:ph type="title" idx="7"/>
          </p:nvPr>
        </p:nvSpPr>
        <p:spPr>
          <a:xfrm>
            <a:off x="4758897" y="4607531"/>
            <a:ext cx="2648000" cy="5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18" name="Google Shape;918;p26"/>
          <p:cNvSpPr txBox="1">
            <a:spLocks noGrp="1"/>
          </p:cNvSpPr>
          <p:nvPr>
            <p:ph type="subTitle" idx="8"/>
          </p:nvPr>
        </p:nvSpPr>
        <p:spPr>
          <a:xfrm>
            <a:off x="4758897" y="5096964"/>
            <a:ext cx="26480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19" name="Google Shape;919;p26"/>
          <p:cNvSpPr txBox="1">
            <a:spLocks noGrp="1"/>
          </p:cNvSpPr>
          <p:nvPr>
            <p:ph type="title" idx="9"/>
          </p:nvPr>
        </p:nvSpPr>
        <p:spPr>
          <a:xfrm>
            <a:off x="8075635" y="2408229"/>
            <a:ext cx="2648000" cy="5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20" name="Google Shape;920;p26"/>
          <p:cNvSpPr txBox="1">
            <a:spLocks noGrp="1"/>
          </p:cNvSpPr>
          <p:nvPr>
            <p:ph type="subTitle" idx="13"/>
          </p:nvPr>
        </p:nvSpPr>
        <p:spPr>
          <a:xfrm>
            <a:off x="8075635" y="2897629"/>
            <a:ext cx="26480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21" name="Google Shape;921;p26"/>
          <p:cNvSpPr txBox="1">
            <a:spLocks noGrp="1"/>
          </p:cNvSpPr>
          <p:nvPr>
            <p:ph type="title" idx="14"/>
          </p:nvPr>
        </p:nvSpPr>
        <p:spPr>
          <a:xfrm>
            <a:off x="8075635" y="4607531"/>
            <a:ext cx="2648000" cy="5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922" name="Google Shape;922;p26"/>
          <p:cNvSpPr txBox="1">
            <a:spLocks noGrp="1"/>
          </p:cNvSpPr>
          <p:nvPr>
            <p:ph type="subTitle" idx="15"/>
          </p:nvPr>
        </p:nvSpPr>
        <p:spPr>
          <a:xfrm>
            <a:off x="8075635" y="5096964"/>
            <a:ext cx="26480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923" name="Google Shape;923;p26"/>
          <p:cNvGrpSpPr/>
          <p:nvPr/>
        </p:nvGrpSpPr>
        <p:grpSpPr>
          <a:xfrm>
            <a:off x="0" y="5680700"/>
            <a:ext cx="12192000" cy="1183117"/>
            <a:chOff x="0" y="4260525"/>
            <a:chExt cx="9144000" cy="887338"/>
          </a:xfrm>
        </p:grpSpPr>
        <p:sp>
          <p:nvSpPr>
            <p:cNvPr id="924" name="Google Shape;924;p26"/>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25" name="Google Shape;925;p26"/>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26" name="Google Shape;926;p26"/>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27" name="Google Shape;927;p26"/>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28" name="Google Shape;928;p26"/>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29" name="Google Shape;929;p26"/>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30" name="Google Shape;930;p26"/>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31" name="Google Shape;931;p26"/>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32" name="Google Shape;932;p26"/>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33" name="Google Shape;933;p26"/>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934" name="Google Shape;934;p26"/>
          <p:cNvGrpSpPr/>
          <p:nvPr/>
        </p:nvGrpSpPr>
        <p:grpSpPr>
          <a:xfrm rot="575765">
            <a:off x="-258860" y="4607672"/>
            <a:ext cx="1415003" cy="2127553"/>
            <a:chOff x="3020522" y="3839455"/>
            <a:chExt cx="1061260" cy="1595677"/>
          </a:xfrm>
        </p:grpSpPr>
        <p:sp>
          <p:nvSpPr>
            <p:cNvPr id="935" name="Google Shape;935;p26"/>
            <p:cNvSpPr/>
            <p:nvPr/>
          </p:nvSpPr>
          <p:spPr>
            <a:xfrm>
              <a:off x="3020522" y="3839455"/>
              <a:ext cx="1061260" cy="1595673"/>
            </a:xfrm>
            <a:custGeom>
              <a:avLst/>
              <a:gdLst/>
              <a:ahLst/>
              <a:cxnLst/>
              <a:rect l="l" t="t" r="r" b="b"/>
              <a:pathLst>
                <a:path w="25389" h="38174" extrusionOk="0">
                  <a:moveTo>
                    <a:pt x="11225" y="1"/>
                  </a:moveTo>
                  <a:cubicBezTo>
                    <a:pt x="10430" y="1"/>
                    <a:pt x="9478" y="573"/>
                    <a:pt x="8371" y="1690"/>
                  </a:cubicBezTo>
                  <a:cubicBezTo>
                    <a:pt x="5639" y="4397"/>
                    <a:pt x="6391" y="11089"/>
                    <a:pt x="7319" y="17755"/>
                  </a:cubicBezTo>
                  <a:cubicBezTo>
                    <a:pt x="7562" y="19469"/>
                    <a:pt x="7530" y="20086"/>
                    <a:pt x="7305" y="20086"/>
                  </a:cubicBezTo>
                  <a:cubicBezTo>
                    <a:pt x="6725" y="20086"/>
                    <a:pt x="4864" y="15986"/>
                    <a:pt x="3150" y="15986"/>
                  </a:cubicBezTo>
                  <a:cubicBezTo>
                    <a:pt x="2932" y="15986"/>
                    <a:pt x="2717" y="16052"/>
                    <a:pt x="2506" y="16201"/>
                  </a:cubicBezTo>
                  <a:cubicBezTo>
                    <a:pt x="0" y="17981"/>
                    <a:pt x="1479" y="21941"/>
                    <a:pt x="3559" y="23294"/>
                  </a:cubicBezTo>
                  <a:cubicBezTo>
                    <a:pt x="5639" y="24648"/>
                    <a:pt x="7018" y="26327"/>
                    <a:pt x="5765" y="27379"/>
                  </a:cubicBezTo>
                  <a:cubicBezTo>
                    <a:pt x="5599" y="27515"/>
                    <a:pt x="5432" y="27571"/>
                    <a:pt x="5264" y="27571"/>
                  </a:cubicBezTo>
                  <a:cubicBezTo>
                    <a:pt x="4443" y="27571"/>
                    <a:pt x="3597" y="26239"/>
                    <a:pt x="2852" y="26239"/>
                  </a:cubicBezTo>
                  <a:cubicBezTo>
                    <a:pt x="2589" y="26239"/>
                    <a:pt x="2338" y="26405"/>
                    <a:pt x="2105" y="26853"/>
                  </a:cubicBezTo>
                  <a:cubicBezTo>
                    <a:pt x="1278" y="28382"/>
                    <a:pt x="2306" y="32091"/>
                    <a:pt x="6491" y="34773"/>
                  </a:cubicBezTo>
                  <a:cubicBezTo>
                    <a:pt x="7694" y="35550"/>
                    <a:pt x="9123" y="36227"/>
                    <a:pt x="10877" y="36778"/>
                  </a:cubicBezTo>
                  <a:cubicBezTo>
                    <a:pt x="13861" y="37682"/>
                    <a:pt x="16524" y="38173"/>
                    <a:pt x="18738" y="38173"/>
                  </a:cubicBezTo>
                  <a:cubicBezTo>
                    <a:pt x="20821" y="38173"/>
                    <a:pt x="22506" y="37739"/>
                    <a:pt x="23685" y="36803"/>
                  </a:cubicBezTo>
                  <a:cubicBezTo>
                    <a:pt x="24537" y="36101"/>
                    <a:pt x="25113" y="35174"/>
                    <a:pt x="25389" y="33946"/>
                  </a:cubicBezTo>
                  <a:cubicBezTo>
                    <a:pt x="25389" y="33946"/>
                    <a:pt x="21649" y="7936"/>
                    <a:pt x="18639" y="7936"/>
                  </a:cubicBezTo>
                  <a:cubicBezTo>
                    <a:pt x="18591" y="7936"/>
                    <a:pt x="18544" y="7942"/>
                    <a:pt x="18497" y="7956"/>
                  </a:cubicBezTo>
                  <a:cubicBezTo>
                    <a:pt x="15501" y="8773"/>
                    <a:pt x="16687" y="12745"/>
                    <a:pt x="15412" y="12745"/>
                  </a:cubicBezTo>
                  <a:cubicBezTo>
                    <a:pt x="15396" y="12745"/>
                    <a:pt x="15380" y="12744"/>
                    <a:pt x="15364" y="12743"/>
                  </a:cubicBezTo>
                  <a:cubicBezTo>
                    <a:pt x="14010" y="12643"/>
                    <a:pt x="14537" y="7830"/>
                    <a:pt x="13684" y="3670"/>
                  </a:cubicBezTo>
                  <a:cubicBezTo>
                    <a:pt x="13196" y="1196"/>
                    <a:pt x="12374" y="1"/>
                    <a:pt x="1122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36" name="Google Shape;936;p26"/>
            <p:cNvSpPr/>
            <p:nvPr/>
          </p:nvSpPr>
          <p:spPr>
            <a:xfrm>
              <a:off x="3208040" y="4053768"/>
              <a:ext cx="803563" cy="1381365"/>
            </a:xfrm>
            <a:custGeom>
              <a:avLst/>
              <a:gdLst/>
              <a:ahLst/>
              <a:cxnLst/>
              <a:rect l="l" t="t" r="r" b="b"/>
              <a:pathLst>
                <a:path w="19224" h="33047" extrusionOk="0">
                  <a:moveTo>
                    <a:pt x="5992" y="1"/>
                  </a:moveTo>
                  <a:cubicBezTo>
                    <a:pt x="5848" y="1"/>
                    <a:pt x="5697" y="32"/>
                    <a:pt x="5539" y="97"/>
                  </a:cubicBezTo>
                  <a:cubicBezTo>
                    <a:pt x="2532" y="1350"/>
                    <a:pt x="3559" y="5435"/>
                    <a:pt x="4286" y="8668"/>
                  </a:cubicBezTo>
                  <a:cubicBezTo>
                    <a:pt x="5038" y="11902"/>
                    <a:pt x="5965" y="16914"/>
                    <a:pt x="4411" y="17340"/>
                  </a:cubicBezTo>
                  <a:cubicBezTo>
                    <a:pt x="4274" y="17375"/>
                    <a:pt x="4138" y="17390"/>
                    <a:pt x="4004" y="17390"/>
                  </a:cubicBezTo>
                  <a:cubicBezTo>
                    <a:pt x="3008" y="17390"/>
                    <a:pt x="2112" y="16548"/>
                    <a:pt x="1670" y="16548"/>
                  </a:cubicBezTo>
                  <a:cubicBezTo>
                    <a:pt x="1484" y="16548"/>
                    <a:pt x="1379" y="16696"/>
                    <a:pt x="1379" y="17115"/>
                  </a:cubicBezTo>
                  <a:cubicBezTo>
                    <a:pt x="1379" y="18694"/>
                    <a:pt x="4812" y="21300"/>
                    <a:pt x="2406" y="23180"/>
                  </a:cubicBezTo>
                  <a:cubicBezTo>
                    <a:pt x="376" y="24784"/>
                    <a:pt x="0" y="25711"/>
                    <a:pt x="2005" y="29646"/>
                  </a:cubicBezTo>
                  <a:cubicBezTo>
                    <a:pt x="3208" y="30423"/>
                    <a:pt x="4637" y="31100"/>
                    <a:pt x="6391" y="31651"/>
                  </a:cubicBezTo>
                  <a:cubicBezTo>
                    <a:pt x="9375" y="32555"/>
                    <a:pt x="12038" y="33046"/>
                    <a:pt x="14252" y="33046"/>
                  </a:cubicBezTo>
                  <a:cubicBezTo>
                    <a:pt x="16335" y="33046"/>
                    <a:pt x="18020" y="32612"/>
                    <a:pt x="19199" y="31676"/>
                  </a:cubicBezTo>
                  <a:lnTo>
                    <a:pt x="19224" y="28092"/>
                  </a:lnTo>
                  <a:cubicBezTo>
                    <a:pt x="19224" y="28092"/>
                    <a:pt x="16417" y="8869"/>
                    <a:pt x="14537" y="8343"/>
                  </a:cubicBezTo>
                  <a:cubicBezTo>
                    <a:pt x="14441" y="8317"/>
                    <a:pt x="14348" y="8305"/>
                    <a:pt x="14259" y="8305"/>
                  </a:cubicBezTo>
                  <a:cubicBezTo>
                    <a:pt x="12793" y="8305"/>
                    <a:pt x="12193" y="11558"/>
                    <a:pt x="11039" y="11558"/>
                  </a:cubicBezTo>
                  <a:cubicBezTo>
                    <a:pt x="10887" y="11558"/>
                    <a:pt x="10726" y="11502"/>
                    <a:pt x="10552" y="11375"/>
                  </a:cubicBezTo>
                  <a:cubicBezTo>
                    <a:pt x="9079" y="10282"/>
                    <a:pt x="8619" y="1"/>
                    <a:pt x="59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37" name="Google Shape;937;p26"/>
            <p:cNvSpPr/>
            <p:nvPr/>
          </p:nvSpPr>
          <p:spPr>
            <a:xfrm>
              <a:off x="3531912" y="4495935"/>
              <a:ext cx="241688" cy="889211"/>
            </a:xfrm>
            <a:custGeom>
              <a:avLst/>
              <a:gdLst/>
              <a:ahLst/>
              <a:cxnLst/>
              <a:rect l="l" t="t" r="r" b="b"/>
              <a:pathLst>
                <a:path w="5782" h="21273" extrusionOk="0">
                  <a:moveTo>
                    <a:pt x="504" y="0"/>
                  </a:moveTo>
                  <a:cubicBezTo>
                    <a:pt x="246" y="0"/>
                    <a:pt x="1" y="193"/>
                    <a:pt x="122" y="496"/>
                  </a:cubicBezTo>
                  <a:cubicBezTo>
                    <a:pt x="1751" y="4507"/>
                    <a:pt x="2628" y="8842"/>
                    <a:pt x="3506" y="13078"/>
                  </a:cubicBezTo>
                  <a:cubicBezTo>
                    <a:pt x="4032" y="15710"/>
                    <a:pt x="4508" y="18316"/>
                    <a:pt x="4909" y="20973"/>
                  </a:cubicBezTo>
                  <a:cubicBezTo>
                    <a:pt x="4949" y="21182"/>
                    <a:pt x="5100" y="21272"/>
                    <a:pt x="5262" y="21272"/>
                  </a:cubicBezTo>
                  <a:cubicBezTo>
                    <a:pt x="5508" y="21272"/>
                    <a:pt x="5782" y="21064"/>
                    <a:pt x="5736" y="20747"/>
                  </a:cubicBezTo>
                  <a:cubicBezTo>
                    <a:pt x="5310" y="18116"/>
                    <a:pt x="4834" y="15484"/>
                    <a:pt x="4308" y="12852"/>
                  </a:cubicBezTo>
                  <a:cubicBezTo>
                    <a:pt x="3455" y="8642"/>
                    <a:pt x="2578" y="4281"/>
                    <a:pt x="924" y="271"/>
                  </a:cubicBezTo>
                  <a:cubicBezTo>
                    <a:pt x="845" y="83"/>
                    <a:pt x="672" y="0"/>
                    <a:pt x="5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938" name="Google Shape;938;p26"/>
          <p:cNvGrpSpPr/>
          <p:nvPr/>
        </p:nvGrpSpPr>
        <p:grpSpPr>
          <a:xfrm rot="4799477">
            <a:off x="465127" y="5840413"/>
            <a:ext cx="1360608" cy="1741875"/>
            <a:chOff x="4376621" y="3930330"/>
            <a:chExt cx="1138339" cy="1457482"/>
          </a:xfrm>
        </p:grpSpPr>
        <p:sp>
          <p:nvSpPr>
            <p:cNvPr id="939" name="Google Shape;939;p26"/>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40" name="Google Shape;940;p26"/>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41" name="Google Shape;941;p26"/>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942" name="Google Shape;942;p26"/>
          <p:cNvGrpSpPr/>
          <p:nvPr/>
        </p:nvGrpSpPr>
        <p:grpSpPr>
          <a:xfrm rot="3001619">
            <a:off x="63963" y="5416971"/>
            <a:ext cx="1015420" cy="1753307"/>
            <a:chOff x="3804453" y="3817886"/>
            <a:chExt cx="944680" cy="1631161"/>
          </a:xfrm>
        </p:grpSpPr>
        <p:sp>
          <p:nvSpPr>
            <p:cNvPr id="943" name="Google Shape;943;p26"/>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44" name="Google Shape;944;p26"/>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45" name="Google Shape;945;p26"/>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946" name="Google Shape;946;p26"/>
          <p:cNvGrpSpPr/>
          <p:nvPr/>
        </p:nvGrpSpPr>
        <p:grpSpPr>
          <a:xfrm rot="-248597" flipH="1">
            <a:off x="9596013" y="5634915"/>
            <a:ext cx="2699313" cy="1284580"/>
            <a:chOff x="4740748" y="4022919"/>
            <a:chExt cx="2723855" cy="1296260"/>
          </a:xfrm>
        </p:grpSpPr>
        <p:sp>
          <p:nvSpPr>
            <p:cNvPr id="947" name="Google Shape;947;p26"/>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48" name="Google Shape;948;p26"/>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49" name="Google Shape;949;p26"/>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50" name="Google Shape;950;p26"/>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51" name="Google Shape;951;p26"/>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52" name="Google Shape;952;p26"/>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53" name="Google Shape;953;p26"/>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54" name="Google Shape;954;p26"/>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209115552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955"/>
        <p:cNvGrpSpPr/>
        <p:nvPr/>
      </p:nvGrpSpPr>
      <p:grpSpPr>
        <a:xfrm>
          <a:off x="0" y="0"/>
          <a:ext cx="0" cy="0"/>
          <a:chOff x="0" y="0"/>
          <a:chExt cx="0" cy="0"/>
        </a:xfrm>
      </p:grpSpPr>
      <p:sp>
        <p:nvSpPr>
          <p:cNvPr id="956" name="Google Shape;956;p27"/>
          <p:cNvSpPr txBox="1">
            <a:spLocks noGrp="1"/>
          </p:cNvSpPr>
          <p:nvPr>
            <p:ph type="title" hasCustomPrompt="1"/>
          </p:nvPr>
        </p:nvSpPr>
        <p:spPr>
          <a:xfrm>
            <a:off x="1163867" y="2600208"/>
            <a:ext cx="30740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957" name="Google Shape;957;p27"/>
          <p:cNvSpPr txBox="1">
            <a:spLocks noGrp="1"/>
          </p:cNvSpPr>
          <p:nvPr>
            <p:ph type="subTitle" idx="1"/>
          </p:nvPr>
        </p:nvSpPr>
        <p:spPr>
          <a:xfrm>
            <a:off x="1163867" y="4279700"/>
            <a:ext cx="30740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800"/>
              <a:buNone/>
              <a:defRPr sz="2400">
                <a:solidFill>
                  <a:schemeClr val="dk1"/>
                </a:solidFill>
              </a:defRPr>
            </a:lvl1pPr>
            <a:lvl2pPr lvl="1" algn="ctr" rtl="0">
              <a:lnSpc>
                <a:spcPct val="100000"/>
              </a:lnSpc>
              <a:spcBef>
                <a:spcPts val="0"/>
              </a:spcBef>
              <a:spcAft>
                <a:spcPts val="0"/>
              </a:spcAft>
              <a:buClr>
                <a:schemeClr val="dk1"/>
              </a:buClr>
              <a:buSzPts val="1800"/>
              <a:buNone/>
              <a:defRPr sz="2400">
                <a:solidFill>
                  <a:schemeClr val="dk1"/>
                </a:solidFill>
              </a:defRPr>
            </a:lvl2pPr>
            <a:lvl3pPr lvl="2" algn="ctr" rtl="0">
              <a:lnSpc>
                <a:spcPct val="100000"/>
              </a:lnSpc>
              <a:spcBef>
                <a:spcPts val="0"/>
              </a:spcBef>
              <a:spcAft>
                <a:spcPts val="0"/>
              </a:spcAft>
              <a:buClr>
                <a:schemeClr val="dk1"/>
              </a:buClr>
              <a:buSzPts val="1800"/>
              <a:buNone/>
              <a:defRPr sz="2400">
                <a:solidFill>
                  <a:schemeClr val="dk1"/>
                </a:solidFill>
              </a:defRPr>
            </a:lvl3pPr>
            <a:lvl4pPr lvl="3" algn="ctr" rtl="0">
              <a:lnSpc>
                <a:spcPct val="100000"/>
              </a:lnSpc>
              <a:spcBef>
                <a:spcPts val="0"/>
              </a:spcBef>
              <a:spcAft>
                <a:spcPts val="0"/>
              </a:spcAft>
              <a:buClr>
                <a:schemeClr val="dk1"/>
              </a:buClr>
              <a:buSzPts val="1800"/>
              <a:buNone/>
              <a:defRPr sz="2400">
                <a:solidFill>
                  <a:schemeClr val="dk1"/>
                </a:solidFill>
              </a:defRPr>
            </a:lvl4pPr>
            <a:lvl5pPr lvl="4" algn="ctr" rtl="0">
              <a:lnSpc>
                <a:spcPct val="100000"/>
              </a:lnSpc>
              <a:spcBef>
                <a:spcPts val="0"/>
              </a:spcBef>
              <a:spcAft>
                <a:spcPts val="0"/>
              </a:spcAft>
              <a:buClr>
                <a:schemeClr val="dk1"/>
              </a:buClr>
              <a:buSzPts val="1800"/>
              <a:buNone/>
              <a:defRPr sz="2400">
                <a:solidFill>
                  <a:schemeClr val="dk1"/>
                </a:solidFill>
              </a:defRPr>
            </a:lvl5pPr>
            <a:lvl6pPr lvl="5" algn="ctr" rtl="0">
              <a:lnSpc>
                <a:spcPct val="100000"/>
              </a:lnSpc>
              <a:spcBef>
                <a:spcPts val="0"/>
              </a:spcBef>
              <a:spcAft>
                <a:spcPts val="0"/>
              </a:spcAft>
              <a:buClr>
                <a:schemeClr val="dk1"/>
              </a:buClr>
              <a:buSzPts val="1800"/>
              <a:buNone/>
              <a:defRPr sz="2400">
                <a:solidFill>
                  <a:schemeClr val="dk1"/>
                </a:solidFill>
              </a:defRPr>
            </a:lvl6pPr>
            <a:lvl7pPr lvl="6" algn="ctr" rtl="0">
              <a:lnSpc>
                <a:spcPct val="100000"/>
              </a:lnSpc>
              <a:spcBef>
                <a:spcPts val="0"/>
              </a:spcBef>
              <a:spcAft>
                <a:spcPts val="0"/>
              </a:spcAft>
              <a:buClr>
                <a:schemeClr val="dk1"/>
              </a:buClr>
              <a:buSzPts val="1800"/>
              <a:buNone/>
              <a:defRPr sz="2400">
                <a:solidFill>
                  <a:schemeClr val="dk1"/>
                </a:solidFill>
              </a:defRPr>
            </a:lvl7pPr>
            <a:lvl8pPr lvl="7" algn="ctr" rtl="0">
              <a:lnSpc>
                <a:spcPct val="100000"/>
              </a:lnSpc>
              <a:spcBef>
                <a:spcPts val="0"/>
              </a:spcBef>
              <a:spcAft>
                <a:spcPts val="0"/>
              </a:spcAft>
              <a:buClr>
                <a:schemeClr val="dk1"/>
              </a:buClr>
              <a:buSzPts val="1800"/>
              <a:buNone/>
              <a:defRPr sz="2400">
                <a:solidFill>
                  <a:schemeClr val="dk1"/>
                </a:solidFill>
              </a:defRPr>
            </a:lvl8pPr>
            <a:lvl9pPr lvl="8" algn="ctr" rtl="0">
              <a:lnSpc>
                <a:spcPct val="100000"/>
              </a:lnSpc>
              <a:spcBef>
                <a:spcPts val="0"/>
              </a:spcBef>
              <a:spcAft>
                <a:spcPts val="0"/>
              </a:spcAft>
              <a:buClr>
                <a:schemeClr val="dk1"/>
              </a:buClr>
              <a:buSzPts val="1800"/>
              <a:buNone/>
              <a:defRPr sz="2400">
                <a:solidFill>
                  <a:schemeClr val="dk1"/>
                </a:solidFill>
              </a:defRPr>
            </a:lvl9pPr>
          </a:lstStyle>
          <a:p>
            <a:endParaRPr/>
          </a:p>
        </p:txBody>
      </p:sp>
      <p:grpSp>
        <p:nvGrpSpPr>
          <p:cNvPr id="958" name="Google Shape;958;p27"/>
          <p:cNvGrpSpPr/>
          <p:nvPr/>
        </p:nvGrpSpPr>
        <p:grpSpPr>
          <a:xfrm>
            <a:off x="0" y="5534966"/>
            <a:ext cx="12192000" cy="1183117"/>
            <a:chOff x="0" y="4260525"/>
            <a:chExt cx="9144000" cy="887338"/>
          </a:xfrm>
        </p:grpSpPr>
        <p:sp>
          <p:nvSpPr>
            <p:cNvPr id="959" name="Google Shape;959;p27"/>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0" name="Google Shape;960;p27"/>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1" name="Google Shape;961;p27"/>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2" name="Google Shape;962;p27"/>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3" name="Google Shape;963;p27"/>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4" name="Google Shape;964;p27"/>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5" name="Google Shape;965;p27"/>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6" name="Google Shape;966;p27"/>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7" name="Google Shape;967;p27"/>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68" name="Google Shape;968;p27"/>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969" name="Google Shape;969;p27"/>
          <p:cNvSpPr txBox="1">
            <a:spLocks noGrp="1"/>
          </p:cNvSpPr>
          <p:nvPr>
            <p:ph type="title" idx="2" hasCustomPrompt="1"/>
          </p:nvPr>
        </p:nvSpPr>
        <p:spPr>
          <a:xfrm>
            <a:off x="4559000" y="2600208"/>
            <a:ext cx="30740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970" name="Google Shape;970;p27"/>
          <p:cNvSpPr txBox="1">
            <a:spLocks noGrp="1"/>
          </p:cNvSpPr>
          <p:nvPr>
            <p:ph type="subTitle" idx="3"/>
          </p:nvPr>
        </p:nvSpPr>
        <p:spPr>
          <a:xfrm>
            <a:off x="4559000" y="4279700"/>
            <a:ext cx="30740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800"/>
              <a:buNone/>
              <a:defRPr sz="2400">
                <a:solidFill>
                  <a:schemeClr val="dk1"/>
                </a:solidFill>
              </a:defRPr>
            </a:lvl1pPr>
            <a:lvl2pPr lvl="1" algn="ctr" rtl="0">
              <a:lnSpc>
                <a:spcPct val="100000"/>
              </a:lnSpc>
              <a:spcBef>
                <a:spcPts val="0"/>
              </a:spcBef>
              <a:spcAft>
                <a:spcPts val="0"/>
              </a:spcAft>
              <a:buClr>
                <a:schemeClr val="dk1"/>
              </a:buClr>
              <a:buSzPts val="1800"/>
              <a:buNone/>
              <a:defRPr sz="2400">
                <a:solidFill>
                  <a:schemeClr val="dk1"/>
                </a:solidFill>
              </a:defRPr>
            </a:lvl2pPr>
            <a:lvl3pPr lvl="2" algn="ctr" rtl="0">
              <a:lnSpc>
                <a:spcPct val="100000"/>
              </a:lnSpc>
              <a:spcBef>
                <a:spcPts val="0"/>
              </a:spcBef>
              <a:spcAft>
                <a:spcPts val="0"/>
              </a:spcAft>
              <a:buClr>
                <a:schemeClr val="dk1"/>
              </a:buClr>
              <a:buSzPts val="1800"/>
              <a:buNone/>
              <a:defRPr sz="2400">
                <a:solidFill>
                  <a:schemeClr val="dk1"/>
                </a:solidFill>
              </a:defRPr>
            </a:lvl3pPr>
            <a:lvl4pPr lvl="3" algn="ctr" rtl="0">
              <a:lnSpc>
                <a:spcPct val="100000"/>
              </a:lnSpc>
              <a:spcBef>
                <a:spcPts val="0"/>
              </a:spcBef>
              <a:spcAft>
                <a:spcPts val="0"/>
              </a:spcAft>
              <a:buClr>
                <a:schemeClr val="dk1"/>
              </a:buClr>
              <a:buSzPts val="1800"/>
              <a:buNone/>
              <a:defRPr sz="2400">
                <a:solidFill>
                  <a:schemeClr val="dk1"/>
                </a:solidFill>
              </a:defRPr>
            </a:lvl4pPr>
            <a:lvl5pPr lvl="4" algn="ctr" rtl="0">
              <a:lnSpc>
                <a:spcPct val="100000"/>
              </a:lnSpc>
              <a:spcBef>
                <a:spcPts val="0"/>
              </a:spcBef>
              <a:spcAft>
                <a:spcPts val="0"/>
              </a:spcAft>
              <a:buClr>
                <a:schemeClr val="dk1"/>
              </a:buClr>
              <a:buSzPts val="1800"/>
              <a:buNone/>
              <a:defRPr sz="2400">
                <a:solidFill>
                  <a:schemeClr val="dk1"/>
                </a:solidFill>
              </a:defRPr>
            </a:lvl5pPr>
            <a:lvl6pPr lvl="5" algn="ctr" rtl="0">
              <a:lnSpc>
                <a:spcPct val="100000"/>
              </a:lnSpc>
              <a:spcBef>
                <a:spcPts val="0"/>
              </a:spcBef>
              <a:spcAft>
                <a:spcPts val="0"/>
              </a:spcAft>
              <a:buClr>
                <a:schemeClr val="dk1"/>
              </a:buClr>
              <a:buSzPts val="1800"/>
              <a:buNone/>
              <a:defRPr sz="2400">
                <a:solidFill>
                  <a:schemeClr val="dk1"/>
                </a:solidFill>
              </a:defRPr>
            </a:lvl6pPr>
            <a:lvl7pPr lvl="6" algn="ctr" rtl="0">
              <a:lnSpc>
                <a:spcPct val="100000"/>
              </a:lnSpc>
              <a:spcBef>
                <a:spcPts val="0"/>
              </a:spcBef>
              <a:spcAft>
                <a:spcPts val="0"/>
              </a:spcAft>
              <a:buClr>
                <a:schemeClr val="dk1"/>
              </a:buClr>
              <a:buSzPts val="1800"/>
              <a:buNone/>
              <a:defRPr sz="2400">
                <a:solidFill>
                  <a:schemeClr val="dk1"/>
                </a:solidFill>
              </a:defRPr>
            </a:lvl7pPr>
            <a:lvl8pPr lvl="7" algn="ctr" rtl="0">
              <a:lnSpc>
                <a:spcPct val="100000"/>
              </a:lnSpc>
              <a:spcBef>
                <a:spcPts val="0"/>
              </a:spcBef>
              <a:spcAft>
                <a:spcPts val="0"/>
              </a:spcAft>
              <a:buClr>
                <a:schemeClr val="dk1"/>
              </a:buClr>
              <a:buSzPts val="1800"/>
              <a:buNone/>
              <a:defRPr sz="2400">
                <a:solidFill>
                  <a:schemeClr val="dk1"/>
                </a:solidFill>
              </a:defRPr>
            </a:lvl8pPr>
            <a:lvl9pPr lvl="8" algn="ctr" rtl="0">
              <a:lnSpc>
                <a:spcPct val="100000"/>
              </a:lnSpc>
              <a:spcBef>
                <a:spcPts val="0"/>
              </a:spcBef>
              <a:spcAft>
                <a:spcPts val="0"/>
              </a:spcAft>
              <a:buClr>
                <a:schemeClr val="dk1"/>
              </a:buClr>
              <a:buSzPts val="1800"/>
              <a:buNone/>
              <a:defRPr sz="2400">
                <a:solidFill>
                  <a:schemeClr val="dk1"/>
                </a:solidFill>
              </a:defRPr>
            </a:lvl9pPr>
          </a:lstStyle>
          <a:p>
            <a:endParaRPr/>
          </a:p>
        </p:txBody>
      </p:sp>
      <p:sp>
        <p:nvSpPr>
          <p:cNvPr id="971" name="Google Shape;971;p27"/>
          <p:cNvSpPr txBox="1">
            <a:spLocks noGrp="1"/>
          </p:cNvSpPr>
          <p:nvPr>
            <p:ph type="title" idx="4" hasCustomPrompt="1"/>
          </p:nvPr>
        </p:nvSpPr>
        <p:spPr>
          <a:xfrm>
            <a:off x="7954133" y="2600208"/>
            <a:ext cx="30740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972" name="Google Shape;972;p27"/>
          <p:cNvSpPr txBox="1">
            <a:spLocks noGrp="1"/>
          </p:cNvSpPr>
          <p:nvPr>
            <p:ph type="subTitle" idx="5"/>
          </p:nvPr>
        </p:nvSpPr>
        <p:spPr>
          <a:xfrm>
            <a:off x="8053733" y="4279700"/>
            <a:ext cx="28748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800"/>
              <a:buNone/>
              <a:defRPr sz="2400">
                <a:solidFill>
                  <a:schemeClr val="dk1"/>
                </a:solidFill>
              </a:defRPr>
            </a:lvl1pPr>
            <a:lvl2pPr lvl="1" algn="ctr" rtl="0">
              <a:lnSpc>
                <a:spcPct val="100000"/>
              </a:lnSpc>
              <a:spcBef>
                <a:spcPts val="0"/>
              </a:spcBef>
              <a:spcAft>
                <a:spcPts val="0"/>
              </a:spcAft>
              <a:buClr>
                <a:schemeClr val="dk1"/>
              </a:buClr>
              <a:buSzPts val="1800"/>
              <a:buNone/>
              <a:defRPr sz="2400">
                <a:solidFill>
                  <a:schemeClr val="dk1"/>
                </a:solidFill>
              </a:defRPr>
            </a:lvl2pPr>
            <a:lvl3pPr lvl="2" algn="ctr" rtl="0">
              <a:lnSpc>
                <a:spcPct val="100000"/>
              </a:lnSpc>
              <a:spcBef>
                <a:spcPts val="0"/>
              </a:spcBef>
              <a:spcAft>
                <a:spcPts val="0"/>
              </a:spcAft>
              <a:buClr>
                <a:schemeClr val="dk1"/>
              </a:buClr>
              <a:buSzPts val="1800"/>
              <a:buNone/>
              <a:defRPr sz="2400">
                <a:solidFill>
                  <a:schemeClr val="dk1"/>
                </a:solidFill>
              </a:defRPr>
            </a:lvl3pPr>
            <a:lvl4pPr lvl="3" algn="ctr" rtl="0">
              <a:lnSpc>
                <a:spcPct val="100000"/>
              </a:lnSpc>
              <a:spcBef>
                <a:spcPts val="0"/>
              </a:spcBef>
              <a:spcAft>
                <a:spcPts val="0"/>
              </a:spcAft>
              <a:buClr>
                <a:schemeClr val="dk1"/>
              </a:buClr>
              <a:buSzPts val="1800"/>
              <a:buNone/>
              <a:defRPr sz="2400">
                <a:solidFill>
                  <a:schemeClr val="dk1"/>
                </a:solidFill>
              </a:defRPr>
            </a:lvl4pPr>
            <a:lvl5pPr lvl="4" algn="ctr" rtl="0">
              <a:lnSpc>
                <a:spcPct val="100000"/>
              </a:lnSpc>
              <a:spcBef>
                <a:spcPts val="0"/>
              </a:spcBef>
              <a:spcAft>
                <a:spcPts val="0"/>
              </a:spcAft>
              <a:buClr>
                <a:schemeClr val="dk1"/>
              </a:buClr>
              <a:buSzPts val="1800"/>
              <a:buNone/>
              <a:defRPr sz="2400">
                <a:solidFill>
                  <a:schemeClr val="dk1"/>
                </a:solidFill>
              </a:defRPr>
            </a:lvl5pPr>
            <a:lvl6pPr lvl="5" algn="ctr" rtl="0">
              <a:lnSpc>
                <a:spcPct val="100000"/>
              </a:lnSpc>
              <a:spcBef>
                <a:spcPts val="0"/>
              </a:spcBef>
              <a:spcAft>
                <a:spcPts val="0"/>
              </a:spcAft>
              <a:buClr>
                <a:schemeClr val="dk1"/>
              </a:buClr>
              <a:buSzPts val="1800"/>
              <a:buNone/>
              <a:defRPr sz="2400">
                <a:solidFill>
                  <a:schemeClr val="dk1"/>
                </a:solidFill>
              </a:defRPr>
            </a:lvl6pPr>
            <a:lvl7pPr lvl="6" algn="ctr" rtl="0">
              <a:lnSpc>
                <a:spcPct val="100000"/>
              </a:lnSpc>
              <a:spcBef>
                <a:spcPts val="0"/>
              </a:spcBef>
              <a:spcAft>
                <a:spcPts val="0"/>
              </a:spcAft>
              <a:buClr>
                <a:schemeClr val="dk1"/>
              </a:buClr>
              <a:buSzPts val="1800"/>
              <a:buNone/>
              <a:defRPr sz="2400">
                <a:solidFill>
                  <a:schemeClr val="dk1"/>
                </a:solidFill>
              </a:defRPr>
            </a:lvl7pPr>
            <a:lvl8pPr lvl="7" algn="ctr" rtl="0">
              <a:lnSpc>
                <a:spcPct val="100000"/>
              </a:lnSpc>
              <a:spcBef>
                <a:spcPts val="0"/>
              </a:spcBef>
              <a:spcAft>
                <a:spcPts val="0"/>
              </a:spcAft>
              <a:buClr>
                <a:schemeClr val="dk1"/>
              </a:buClr>
              <a:buSzPts val="1800"/>
              <a:buNone/>
              <a:defRPr sz="2400">
                <a:solidFill>
                  <a:schemeClr val="dk1"/>
                </a:solidFill>
              </a:defRPr>
            </a:lvl8pPr>
            <a:lvl9pPr lvl="8" algn="ctr" rtl="0">
              <a:lnSpc>
                <a:spcPct val="100000"/>
              </a:lnSpc>
              <a:spcBef>
                <a:spcPts val="0"/>
              </a:spcBef>
              <a:spcAft>
                <a:spcPts val="0"/>
              </a:spcAft>
              <a:buClr>
                <a:schemeClr val="dk1"/>
              </a:buClr>
              <a:buSzPts val="1800"/>
              <a:buNone/>
              <a:defRPr sz="2400">
                <a:solidFill>
                  <a:schemeClr val="dk1"/>
                </a:solidFill>
              </a:defRPr>
            </a:lvl9pPr>
          </a:lstStyle>
          <a:p>
            <a:endParaRPr/>
          </a:p>
        </p:txBody>
      </p:sp>
      <p:sp>
        <p:nvSpPr>
          <p:cNvPr id="973" name="Google Shape;973;p27"/>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974" name="Google Shape;974;p27"/>
          <p:cNvGrpSpPr/>
          <p:nvPr/>
        </p:nvGrpSpPr>
        <p:grpSpPr>
          <a:xfrm>
            <a:off x="0" y="5680700"/>
            <a:ext cx="12192000" cy="1183117"/>
            <a:chOff x="0" y="4260525"/>
            <a:chExt cx="9144000" cy="887338"/>
          </a:xfrm>
        </p:grpSpPr>
        <p:sp>
          <p:nvSpPr>
            <p:cNvPr id="975" name="Google Shape;975;p27"/>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76" name="Google Shape;976;p27"/>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77" name="Google Shape;977;p27"/>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78" name="Google Shape;978;p27"/>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79" name="Google Shape;979;p27"/>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80" name="Google Shape;980;p27"/>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81" name="Google Shape;981;p27"/>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82" name="Google Shape;982;p27"/>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83" name="Google Shape;983;p27"/>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84" name="Google Shape;984;p27"/>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985" name="Google Shape;985;p27"/>
          <p:cNvSpPr/>
          <p:nvPr/>
        </p:nvSpPr>
        <p:spPr>
          <a:xfrm>
            <a:off x="745501" y="203208"/>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86" name="Google Shape;986;p27"/>
          <p:cNvSpPr/>
          <p:nvPr/>
        </p:nvSpPr>
        <p:spPr>
          <a:xfrm>
            <a:off x="10194467" y="960834"/>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87" name="Google Shape;987;p27"/>
          <p:cNvSpPr/>
          <p:nvPr/>
        </p:nvSpPr>
        <p:spPr>
          <a:xfrm>
            <a:off x="-694100" y="1218717"/>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88" name="Google Shape;988;p27"/>
          <p:cNvSpPr/>
          <p:nvPr/>
        </p:nvSpPr>
        <p:spPr>
          <a:xfrm>
            <a:off x="8761558" y="-439937"/>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989" name="Google Shape;989;p27"/>
          <p:cNvGrpSpPr/>
          <p:nvPr/>
        </p:nvGrpSpPr>
        <p:grpSpPr>
          <a:xfrm>
            <a:off x="-25060" y="5388734"/>
            <a:ext cx="4406415" cy="1488071"/>
            <a:chOff x="-18795" y="4041550"/>
            <a:chExt cx="3304811" cy="1116053"/>
          </a:xfrm>
        </p:grpSpPr>
        <p:sp>
          <p:nvSpPr>
            <p:cNvPr id="990" name="Google Shape;990;p27"/>
            <p:cNvSpPr/>
            <p:nvPr/>
          </p:nvSpPr>
          <p:spPr>
            <a:xfrm>
              <a:off x="-18795" y="4041550"/>
              <a:ext cx="1780811" cy="111605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91" name="Google Shape;991;p27"/>
            <p:cNvSpPr/>
            <p:nvPr/>
          </p:nvSpPr>
          <p:spPr>
            <a:xfrm>
              <a:off x="-13265" y="4184522"/>
              <a:ext cx="1670430" cy="973081"/>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92" name="Google Shape;992;p27"/>
            <p:cNvSpPr/>
            <p:nvPr/>
          </p:nvSpPr>
          <p:spPr>
            <a:xfrm>
              <a:off x="1505205" y="4558800"/>
              <a:ext cx="1780811" cy="59878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93" name="Google Shape;993;p27"/>
            <p:cNvSpPr/>
            <p:nvPr/>
          </p:nvSpPr>
          <p:spPr>
            <a:xfrm>
              <a:off x="1510730" y="4707575"/>
              <a:ext cx="1670430" cy="450018"/>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994" name="Google Shape;994;p27"/>
          <p:cNvGrpSpPr/>
          <p:nvPr/>
        </p:nvGrpSpPr>
        <p:grpSpPr>
          <a:xfrm>
            <a:off x="7828261" y="5388734"/>
            <a:ext cx="4406415" cy="1488071"/>
            <a:chOff x="5871195" y="4041550"/>
            <a:chExt cx="3304811" cy="1116053"/>
          </a:xfrm>
        </p:grpSpPr>
        <p:sp>
          <p:nvSpPr>
            <p:cNvPr id="995" name="Google Shape;995;p27"/>
            <p:cNvSpPr/>
            <p:nvPr/>
          </p:nvSpPr>
          <p:spPr>
            <a:xfrm flipH="1">
              <a:off x="7395195" y="4041550"/>
              <a:ext cx="1780811" cy="111605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96" name="Google Shape;996;p27"/>
            <p:cNvSpPr/>
            <p:nvPr/>
          </p:nvSpPr>
          <p:spPr>
            <a:xfrm flipH="1">
              <a:off x="7500046" y="4184522"/>
              <a:ext cx="1670430" cy="973081"/>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97" name="Google Shape;997;p27"/>
            <p:cNvSpPr/>
            <p:nvPr/>
          </p:nvSpPr>
          <p:spPr>
            <a:xfrm flipH="1">
              <a:off x="5871195" y="4558800"/>
              <a:ext cx="1780811" cy="59878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998" name="Google Shape;998;p27"/>
            <p:cNvSpPr/>
            <p:nvPr/>
          </p:nvSpPr>
          <p:spPr>
            <a:xfrm flipH="1">
              <a:off x="5976051" y="4707575"/>
              <a:ext cx="1670430" cy="450018"/>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198551557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999"/>
        <p:cNvGrpSpPr/>
        <p:nvPr/>
      </p:nvGrpSpPr>
      <p:grpSpPr>
        <a:xfrm>
          <a:off x="0" y="0"/>
          <a:ext cx="0" cy="0"/>
          <a:chOff x="0" y="0"/>
          <a:chExt cx="0" cy="0"/>
        </a:xfrm>
      </p:grpSpPr>
      <p:grpSp>
        <p:nvGrpSpPr>
          <p:cNvPr id="1000" name="Google Shape;1000;p28"/>
          <p:cNvGrpSpPr/>
          <p:nvPr/>
        </p:nvGrpSpPr>
        <p:grpSpPr>
          <a:xfrm>
            <a:off x="0" y="5648203"/>
            <a:ext cx="7255400" cy="768387"/>
            <a:chOff x="0" y="4571577"/>
            <a:chExt cx="5441550" cy="576290"/>
          </a:xfrm>
        </p:grpSpPr>
        <p:sp>
          <p:nvSpPr>
            <p:cNvPr id="1001" name="Google Shape;1001;p28"/>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02" name="Google Shape;1002;p28"/>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03" name="Google Shape;1003;p28"/>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04" name="Google Shape;1004;p28"/>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05" name="Google Shape;1005;p28"/>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06" name="Google Shape;1006;p28"/>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007" name="Google Shape;1007;p28"/>
          <p:cNvGrpSpPr/>
          <p:nvPr/>
        </p:nvGrpSpPr>
        <p:grpSpPr>
          <a:xfrm>
            <a:off x="1" y="5741467"/>
            <a:ext cx="7218303" cy="1183117"/>
            <a:chOff x="0" y="4260525"/>
            <a:chExt cx="5413727" cy="887338"/>
          </a:xfrm>
        </p:grpSpPr>
        <p:sp>
          <p:nvSpPr>
            <p:cNvPr id="1008" name="Google Shape;1008;p28"/>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09" name="Google Shape;1009;p28"/>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10" name="Google Shape;1010;p28"/>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11" name="Google Shape;1011;p28"/>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12" name="Google Shape;1012;p28"/>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13" name="Google Shape;1013;p28"/>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1014" name="Google Shape;1014;p28"/>
          <p:cNvSpPr txBox="1">
            <a:spLocks noGrp="1"/>
          </p:cNvSpPr>
          <p:nvPr>
            <p:ph type="title"/>
          </p:nvPr>
        </p:nvSpPr>
        <p:spPr>
          <a:xfrm>
            <a:off x="958000" y="720000"/>
            <a:ext cx="5138000" cy="17644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12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15" name="Google Shape;1015;p28"/>
          <p:cNvSpPr txBox="1">
            <a:spLocks noGrp="1"/>
          </p:cNvSpPr>
          <p:nvPr>
            <p:ph type="subTitle" idx="1"/>
          </p:nvPr>
        </p:nvSpPr>
        <p:spPr>
          <a:xfrm>
            <a:off x="1237200" y="2597201"/>
            <a:ext cx="4579600" cy="166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16" name="Google Shape;1016;p28"/>
          <p:cNvSpPr txBox="1"/>
          <p:nvPr/>
        </p:nvSpPr>
        <p:spPr>
          <a:xfrm>
            <a:off x="959000" y="4298000"/>
            <a:ext cx="5136000" cy="670800"/>
          </a:xfrm>
          <a:prstGeom prst="rect">
            <a:avLst/>
          </a:prstGeom>
          <a:noFill/>
          <a:ln>
            <a:noFill/>
          </a:ln>
        </p:spPr>
        <p:txBody>
          <a:bodyPr spcFirstLastPara="1" wrap="square" lIns="121900" tIns="121900" rIns="121900" bIns="121900" anchor="b"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en-GB" sz="1333" b="0" i="0" u="none" strike="noStrike" kern="0" cap="none" spc="0" normalizeH="0" baseline="0" noProof="0">
                <a:ln>
                  <a:noFill/>
                </a:ln>
                <a:solidFill>
                  <a:srgbClr val="434343"/>
                </a:solidFill>
                <a:effectLst/>
                <a:uLnTx/>
                <a:uFillTx/>
                <a:latin typeface="Didact Gothic" panose="00000500000000000000"/>
                <a:ea typeface="Didact Gothic" panose="00000500000000000000"/>
                <a:cs typeface="Didact Gothic" panose="00000500000000000000"/>
                <a:sym typeface="Didact Gothic" panose="00000500000000000000"/>
              </a:rPr>
              <a:t>CREDITS: This presentation template was created by </a:t>
            </a:r>
            <a:r>
              <a:rPr kumimoji="0" lang="en-GB" sz="1333" b="0" i="0" u="none" strike="noStrike" kern="0" cap="none" spc="0" normalizeH="0" baseline="0" noProof="0">
                <a:ln>
                  <a:noFill/>
                </a:ln>
                <a:solidFill>
                  <a:srgbClr val="434343"/>
                </a:solidFill>
                <a:effectLst/>
                <a:uLnTx/>
                <a:uFill>
                  <a:noFill/>
                </a:uFill>
                <a:latin typeface="Didact Gothic" panose="00000500000000000000"/>
                <a:ea typeface="Didact Gothic" panose="00000500000000000000"/>
                <a:cs typeface="Didact Gothic" panose="00000500000000000000"/>
                <a:sym typeface="Didact Gothic" panose="00000500000000000000"/>
                <a:hlinkClick r:id="rId2"/>
              </a:rPr>
              <a:t>Slidesgo</a:t>
            </a:r>
            <a:r>
              <a:rPr kumimoji="0" lang="en-GB" sz="1333" b="0" i="0" u="none" strike="noStrike" kern="0" cap="none" spc="0" normalizeH="0" baseline="0" noProof="0">
                <a:ln>
                  <a:noFill/>
                </a:ln>
                <a:solidFill>
                  <a:srgbClr val="434343"/>
                </a:solidFill>
                <a:effectLst/>
                <a:uLnTx/>
                <a:uFillTx/>
                <a:latin typeface="Didact Gothic" panose="00000500000000000000"/>
                <a:ea typeface="Didact Gothic" panose="00000500000000000000"/>
                <a:cs typeface="Didact Gothic" panose="00000500000000000000"/>
                <a:sym typeface="Didact Gothic" panose="00000500000000000000"/>
              </a:rPr>
              <a:t>, including icons by </a:t>
            </a:r>
            <a:r>
              <a:rPr kumimoji="0" lang="en-GB" sz="1333" b="0" i="0" u="none" strike="noStrike" kern="0" cap="none" spc="0" normalizeH="0" baseline="0" noProof="0">
                <a:ln>
                  <a:noFill/>
                </a:ln>
                <a:solidFill>
                  <a:srgbClr val="434343"/>
                </a:solidFill>
                <a:effectLst/>
                <a:uLnTx/>
                <a:uFill>
                  <a:noFill/>
                </a:uFill>
                <a:latin typeface="Didact Gothic" panose="00000500000000000000"/>
                <a:ea typeface="Didact Gothic" panose="00000500000000000000"/>
                <a:cs typeface="Didact Gothic" panose="00000500000000000000"/>
                <a:sym typeface="Didact Gothic" panose="00000500000000000000"/>
                <a:hlinkClick r:id="rId3"/>
              </a:rPr>
              <a:t>Flaticon</a:t>
            </a:r>
            <a:r>
              <a:rPr kumimoji="0" lang="en-GB" sz="1333" b="0" i="0" u="none" strike="noStrike" kern="0" cap="none" spc="0" normalizeH="0" baseline="0" noProof="0">
                <a:ln>
                  <a:noFill/>
                </a:ln>
                <a:solidFill>
                  <a:srgbClr val="434343"/>
                </a:solidFill>
                <a:effectLst/>
                <a:uLnTx/>
                <a:uFillTx/>
                <a:latin typeface="Didact Gothic" panose="00000500000000000000"/>
                <a:ea typeface="Didact Gothic" panose="00000500000000000000"/>
                <a:cs typeface="Didact Gothic" panose="00000500000000000000"/>
                <a:sym typeface="Didact Gothic" panose="00000500000000000000"/>
              </a:rPr>
              <a:t>, and infographics &amp; images by </a:t>
            </a:r>
            <a:r>
              <a:rPr kumimoji="0" lang="en-GB" sz="1333" b="0" i="0" u="none" strike="noStrike" kern="0" cap="none" spc="0" normalizeH="0" baseline="0" noProof="0">
                <a:ln>
                  <a:noFill/>
                </a:ln>
                <a:solidFill>
                  <a:srgbClr val="434343"/>
                </a:solidFill>
                <a:effectLst/>
                <a:uLnTx/>
                <a:uFill>
                  <a:noFill/>
                </a:uFill>
                <a:latin typeface="Didact Gothic" panose="00000500000000000000"/>
                <a:ea typeface="Didact Gothic" panose="00000500000000000000"/>
                <a:cs typeface="Didact Gothic" panose="00000500000000000000"/>
                <a:sym typeface="Didact Gothic" panose="00000500000000000000"/>
                <a:hlinkClick r:id="rId4"/>
              </a:rPr>
              <a:t>Freepik</a:t>
            </a:r>
            <a:r>
              <a:rPr kumimoji="0" lang="en-GB" sz="1333" b="0" i="0" u="none" strike="noStrike" kern="0" cap="none" spc="0" normalizeH="0" baseline="0" noProof="0">
                <a:ln>
                  <a:noFill/>
                </a:ln>
                <a:solidFill>
                  <a:srgbClr val="434343"/>
                </a:solidFill>
                <a:effectLst/>
                <a:uLnTx/>
                <a:uFillTx/>
                <a:latin typeface="Didact Gothic" panose="00000500000000000000"/>
                <a:ea typeface="Didact Gothic" panose="00000500000000000000"/>
                <a:cs typeface="Didact Gothic" panose="00000500000000000000"/>
                <a:sym typeface="Didact Gothic" panose="00000500000000000000"/>
              </a:rPr>
              <a:t> </a:t>
            </a:r>
            <a:endParaRPr kumimoji="0" sz="1333" b="0" i="0" u="none" strike="noStrike" kern="0" cap="none" spc="0" normalizeH="0" baseline="0" noProof="0">
              <a:ln>
                <a:noFill/>
              </a:ln>
              <a:solidFill>
                <a:srgbClr val="434343"/>
              </a:solidFill>
              <a:effectLst/>
              <a:uLnTx/>
              <a:uFillTx/>
              <a:latin typeface="Didact Gothic" panose="00000500000000000000"/>
              <a:ea typeface="Didact Gothic" panose="00000500000000000000"/>
              <a:cs typeface="Didact Gothic" panose="00000500000000000000"/>
              <a:sym typeface="Didact Gothic" panose="00000500000000000000"/>
            </a:endParaRPr>
          </a:p>
        </p:txBody>
      </p:sp>
      <p:grpSp>
        <p:nvGrpSpPr>
          <p:cNvPr id="1017" name="Google Shape;1017;p28"/>
          <p:cNvGrpSpPr/>
          <p:nvPr/>
        </p:nvGrpSpPr>
        <p:grpSpPr>
          <a:xfrm>
            <a:off x="5595543" y="5164222"/>
            <a:ext cx="7859020" cy="2244332"/>
            <a:chOff x="-578393" y="3873166"/>
            <a:chExt cx="5894265" cy="1683249"/>
          </a:xfrm>
        </p:grpSpPr>
        <p:grpSp>
          <p:nvGrpSpPr>
            <p:cNvPr id="1018" name="Google Shape;1018;p28"/>
            <p:cNvGrpSpPr/>
            <p:nvPr/>
          </p:nvGrpSpPr>
          <p:grpSpPr>
            <a:xfrm rot="248419">
              <a:off x="-535153" y="3969805"/>
              <a:ext cx="2723882" cy="1296273"/>
              <a:chOff x="4740748" y="4022919"/>
              <a:chExt cx="2723855" cy="1296260"/>
            </a:xfrm>
          </p:grpSpPr>
          <p:sp>
            <p:nvSpPr>
              <p:cNvPr id="1019" name="Google Shape;1019;p28"/>
              <p:cNvSpPr/>
              <p:nvPr/>
            </p:nvSpPr>
            <p:spPr>
              <a:xfrm>
                <a:off x="4740748" y="4022919"/>
                <a:ext cx="2723855" cy="1296260"/>
              </a:xfrm>
              <a:custGeom>
                <a:avLst/>
                <a:gdLst/>
                <a:ahLst/>
                <a:cxnLst/>
                <a:rect l="l" t="t" r="r" b="b"/>
                <a:pathLst>
                  <a:path w="65164" h="31011" extrusionOk="0">
                    <a:moveTo>
                      <a:pt x="23291" y="1"/>
                    </a:moveTo>
                    <a:cubicBezTo>
                      <a:pt x="23224" y="1"/>
                      <a:pt x="23154" y="3"/>
                      <a:pt x="23083" y="8"/>
                    </a:cubicBezTo>
                    <a:cubicBezTo>
                      <a:pt x="18597" y="309"/>
                      <a:pt x="4913" y="8153"/>
                      <a:pt x="0" y="31011"/>
                    </a:cubicBezTo>
                    <a:lnTo>
                      <a:pt x="3609" y="30835"/>
                    </a:lnTo>
                    <a:lnTo>
                      <a:pt x="58296" y="27853"/>
                    </a:lnTo>
                    <a:lnTo>
                      <a:pt x="63284" y="27577"/>
                    </a:lnTo>
                    <a:cubicBezTo>
                      <a:pt x="63284" y="27577"/>
                      <a:pt x="65164" y="19532"/>
                      <a:pt x="60251" y="16725"/>
                    </a:cubicBezTo>
                    <a:cubicBezTo>
                      <a:pt x="58331" y="15617"/>
                      <a:pt x="56747" y="15280"/>
                      <a:pt x="55531" y="15280"/>
                    </a:cubicBezTo>
                    <a:cubicBezTo>
                      <a:pt x="53636" y="15280"/>
                      <a:pt x="52632" y="16098"/>
                      <a:pt x="52632" y="16098"/>
                    </a:cubicBezTo>
                    <a:cubicBezTo>
                      <a:pt x="52632" y="16098"/>
                      <a:pt x="52732" y="8780"/>
                      <a:pt x="47419" y="8153"/>
                    </a:cubicBezTo>
                    <a:cubicBezTo>
                      <a:pt x="47133" y="8120"/>
                      <a:pt x="46847" y="8104"/>
                      <a:pt x="46561" y="8104"/>
                    </a:cubicBezTo>
                    <a:cubicBezTo>
                      <a:pt x="41504" y="8104"/>
                      <a:pt x="36542" y="13066"/>
                      <a:pt x="36542" y="13066"/>
                    </a:cubicBezTo>
                    <a:cubicBezTo>
                      <a:pt x="36542" y="13066"/>
                      <a:pt x="36141" y="5848"/>
                      <a:pt x="32482" y="5447"/>
                    </a:cubicBezTo>
                    <a:cubicBezTo>
                      <a:pt x="32300" y="5425"/>
                      <a:pt x="32118" y="5414"/>
                      <a:pt x="31936" y="5414"/>
                    </a:cubicBezTo>
                    <a:cubicBezTo>
                      <a:pt x="28549" y="5414"/>
                      <a:pt x="25153" y="8991"/>
                      <a:pt x="24963" y="9181"/>
                    </a:cubicBezTo>
                    <a:cubicBezTo>
                      <a:pt x="25037" y="8885"/>
                      <a:pt x="27416" y="1"/>
                      <a:pt x="2329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20" name="Google Shape;1020;p28"/>
              <p:cNvSpPr/>
              <p:nvPr/>
            </p:nvSpPr>
            <p:spPr>
              <a:xfrm>
                <a:off x="4891606" y="4274726"/>
                <a:ext cx="2300630" cy="1037142"/>
              </a:xfrm>
              <a:custGeom>
                <a:avLst/>
                <a:gdLst/>
                <a:ahLst/>
                <a:cxnLst/>
                <a:rect l="l" t="t" r="r" b="b"/>
                <a:pathLst>
                  <a:path w="55039" h="24812" extrusionOk="0">
                    <a:moveTo>
                      <a:pt x="15303" y="1"/>
                    </a:moveTo>
                    <a:cubicBezTo>
                      <a:pt x="11292" y="1"/>
                      <a:pt x="968" y="12091"/>
                      <a:pt x="0" y="24811"/>
                    </a:cubicBezTo>
                    <a:lnTo>
                      <a:pt x="54687" y="21829"/>
                    </a:lnTo>
                    <a:cubicBezTo>
                      <a:pt x="54963" y="18946"/>
                      <a:pt x="55038" y="13783"/>
                      <a:pt x="52256" y="13408"/>
                    </a:cubicBezTo>
                    <a:cubicBezTo>
                      <a:pt x="51938" y="13364"/>
                      <a:pt x="51638" y="13344"/>
                      <a:pt x="51355" y="13344"/>
                    </a:cubicBezTo>
                    <a:cubicBezTo>
                      <a:pt x="48199" y="13344"/>
                      <a:pt x="47143" y="15814"/>
                      <a:pt x="47143" y="15814"/>
                    </a:cubicBezTo>
                    <a:cubicBezTo>
                      <a:pt x="47143" y="15814"/>
                      <a:pt x="47530" y="7378"/>
                      <a:pt x="42152" y="7378"/>
                    </a:cubicBezTo>
                    <a:cubicBezTo>
                      <a:pt x="41884" y="7378"/>
                      <a:pt x="41601" y="7399"/>
                      <a:pt x="41304" y="7443"/>
                    </a:cubicBezTo>
                    <a:cubicBezTo>
                      <a:pt x="35038" y="8395"/>
                      <a:pt x="32106" y="13608"/>
                      <a:pt x="32106" y="13608"/>
                    </a:cubicBezTo>
                    <a:cubicBezTo>
                      <a:pt x="32106" y="13608"/>
                      <a:pt x="31379" y="6616"/>
                      <a:pt x="26667" y="5989"/>
                    </a:cubicBezTo>
                    <a:cubicBezTo>
                      <a:pt x="26401" y="5953"/>
                      <a:pt x="26138" y="5937"/>
                      <a:pt x="25877" y="5937"/>
                    </a:cubicBezTo>
                    <a:cubicBezTo>
                      <a:pt x="21530" y="5937"/>
                      <a:pt x="17895" y="10575"/>
                      <a:pt x="17895" y="10575"/>
                    </a:cubicBezTo>
                    <a:cubicBezTo>
                      <a:pt x="17895" y="10575"/>
                      <a:pt x="19474" y="976"/>
                      <a:pt x="15715" y="49"/>
                    </a:cubicBezTo>
                    <a:cubicBezTo>
                      <a:pt x="15586" y="17"/>
                      <a:pt x="15449" y="1"/>
                      <a:pt x="15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21" name="Google Shape;1021;p28"/>
              <p:cNvSpPr/>
              <p:nvPr/>
            </p:nvSpPr>
            <p:spPr>
              <a:xfrm>
                <a:off x="5624248" y="4878370"/>
                <a:ext cx="376367" cy="357933"/>
              </a:xfrm>
              <a:custGeom>
                <a:avLst/>
                <a:gdLst/>
                <a:ahLst/>
                <a:cxnLst/>
                <a:rect l="l" t="t" r="r" b="b"/>
                <a:pathLst>
                  <a:path w="9004" h="8563" extrusionOk="0">
                    <a:moveTo>
                      <a:pt x="613" y="0"/>
                    </a:moveTo>
                    <a:cubicBezTo>
                      <a:pt x="284" y="0"/>
                      <a:pt x="1" y="429"/>
                      <a:pt x="293" y="721"/>
                    </a:cubicBezTo>
                    <a:cubicBezTo>
                      <a:pt x="2900" y="3302"/>
                      <a:pt x="5506" y="5884"/>
                      <a:pt x="8138" y="8440"/>
                    </a:cubicBezTo>
                    <a:cubicBezTo>
                      <a:pt x="8224" y="8526"/>
                      <a:pt x="8320" y="8563"/>
                      <a:pt x="8414" y="8563"/>
                    </a:cubicBezTo>
                    <a:cubicBezTo>
                      <a:pt x="8728" y="8563"/>
                      <a:pt x="9004" y="8154"/>
                      <a:pt x="8714" y="7864"/>
                    </a:cubicBezTo>
                    <a:cubicBezTo>
                      <a:pt x="6108" y="5282"/>
                      <a:pt x="3501" y="2701"/>
                      <a:pt x="894" y="119"/>
                    </a:cubicBezTo>
                    <a:cubicBezTo>
                      <a:pt x="805" y="36"/>
                      <a:pt x="707" y="0"/>
                      <a:pt x="6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22" name="Google Shape;1022;p28"/>
              <p:cNvSpPr/>
              <p:nvPr/>
            </p:nvSpPr>
            <p:spPr>
              <a:xfrm>
                <a:off x="5786476" y="4734241"/>
                <a:ext cx="189688" cy="330345"/>
              </a:xfrm>
              <a:custGeom>
                <a:avLst/>
                <a:gdLst/>
                <a:ahLst/>
                <a:cxnLst/>
                <a:rect l="l" t="t" r="r" b="b"/>
                <a:pathLst>
                  <a:path w="4538" h="7903" extrusionOk="0">
                    <a:moveTo>
                      <a:pt x="3976" y="1"/>
                    </a:moveTo>
                    <a:cubicBezTo>
                      <a:pt x="3853" y="1"/>
                      <a:pt x="3733" y="62"/>
                      <a:pt x="3655" y="209"/>
                    </a:cubicBezTo>
                    <a:cubicBezTo>
                      <a:pt x="2502" y="2565"/>
                      <a:pt x="1324" y="4921"/>
                      <a:pt x="171" y="7277"/>
                    </a:cubicBezTo>
                    <a:cubicBezTo>
                      <a:pt x="1" y="7601"/>
                      <a:pt x="284" y="7903"/>
                      <a:pt x="553" y="7903"/>
                    </a:cubicBezTo>
                    <a:cubicBezTo>
                      <a:pt x="679" y="7903"/>
                      <a:pt x="801" y="7837"/>
                      <a:pt x="873" y="7678"/>
                    </a:cubicBezTo>
                    <a:cubicBezTo>
                      <a:pt x="2051" y="5347"/>
                      <a:pt x="3204" y="2991"/>
                      <a:pt x="4382" y="635"/>
                    </a:cubicBezTo>
                    <a:cubicBezTo>
                      <a:pt x="4538" y="306"/>
                      <a:pt x="4251" y="1"/>
                      <a:pt x="397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23" name="Google Shape;1023;p28"/>
              <p:cNvSpPr/>
              <p:nvPr/>
            </p:nvSpPr>
            <p:spPr>
              <a:xfrm>
                <a:off x="6312079" y="4827582"/>
                <a:ext cx="306185" cy="388155"/>
              </a:xfrm>
              <a:custGeom>
                <a:avLst/>
                <a:gdLst/>
                <a:ahLst/>
                <a:cxnLst/>
                <a:rect l="l" t="t" r="r" b="b"/>
                <a:pathLst>
                  <a:path w="7325" h="9286" extrusionOk="0">
                    <a:moveTo>
                      <a:pt x="6740" y="0"/>
                    </a:moveTo>
                    <a:cubicBezTo>
                      <a:pt x="6613" y="0"/>
                      <a:pt x="6485" y="54"/>
                      <a:pt x="6394" y="182"/>
                    </a:cubicBezTo>
                    <a:cubicBezTo>
                      <a:pt x="4339" y="3014"/>
                      <a:pt x="2284" y="5846"/>
                      <a:pt x="229" y="8678"/>
                    </a:cubicBezTo>
                    <a:cubicBezTo>
                      <a:pt x="1" y="8994"/>
                      <a:pt x="289" y="9285"/>
                      <a:pt x="585" y="9285"/>
                    </a:cubicBezTo>
                    <a:cubicBezTo>
                      <a:pt x="712" y="9285"/>
                      <a:pt x="841" y="9232"/>
                      <a:pt x="931" y="9104"/>
                    </a:cubicBezTo>
                    <a:cubicBezTo>
                      <a:pt x="2986" y="6272"/>
                      <a:pt x="5041" y="3440"/>
                      <a:pt x="7096" y="608"/>
                    </a:cubicBezTo>
                    <a:cubicBezTo>
                      <a:pt x="7324" y="292"/>
                      <a:pt x="7036" y="0"/>
                      <a:pt x="674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24" name="Google Shape;1024;p28"/>
              <p:cNvSpPr/>
              <p:nvPr/>
            </p:nvSpPr>
            <p:spPr>
              <a:xfrm>
                <a:off x="5592479" y="4841418"/>
                <a:ext cx="111063" cy="111104"/>
              </a:xfrm>
              <a:custGeom>
                <a:avLst/>
                <a:gdLst/>
                <a:ahLst/>
                <a:cxnLst/>
                <a:rect l="l" t="t" r="r" b="b"/>
                <a:pathLst>
                  <a:path w="2657" h="2658" extrusionOk="0">
                    <a:moveTo>
                      <a:pt x="1329" y="1"/>
                    </a:moveTo>
                    <a:cubicBezTo>
                      <a:pt x="602" y="1"/>
                      <a:pt x="0" y="602"/>
                      <a:pt x="0" y="1329"/>
                    </a:cubicBezTo>
                    <a:cubicBezTo>
                      <a:pt x="0" y="2056"/>
                      <a:pt x="602" y="2658"/>
                      <a:pt x="1329" y="2658"/>
                    </a:cubicBezTo>
                    <a:cubicBezTo>
                      <a:pt x="2055" y="2658"/>
                      <a:pt x="2657" y="2056"/>
                      <a:pt x="2657" y="1329"/>
                    </a:cubicBezTo>
                    <a:cubicBezTo>
                      <a:pt x="2657" y="602"/>
                      <a:pt x="2055" y="1"/>
                      <a:pt x="1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25" name="Google Shape;1025;p28"/>
              <p:cNvSpPr/>
              <p:nvPr/>
            </p:nvSpPr>
            <p:spPr>
              <a:xfrm>
                <a:off x="5896287" y="4695826"/>
                <a:ext cx="110059" cy="110018"/>
              </a:xfrm>
              <a:custGeom>
                <a:avLst/>
                <a:gdLst/>
                <a:ahLst/>
                <a:cxnLst/>
                <a:rect l="l" t="t" r="r" b="b"/>
                <a:pathLst>
                  <a:path w="2633" h="2632" extrusionOk="0">
                    <a:moveTo>
                      <a:pt x="1329" y="0"/>
                    </a:moveTo>
                    <a:cubicBezTo>
                      <a:pt x="602" y="0"/>
                      <a:pt x="1" y="577"/>
                      <a:pt x="1" y="1303"/>
                    </a:cubicBezTo>
                    <a:cubicBezTo>
                      <a:pt x="1" y="2055"/>
                      <a:pt x="602" y="2632"/>
                      <a:pt x="1329" y="2632"/>
                    </a:cubicBezTo>
                    <a:cubicBezTo>
                      <a:pt x="2056" y="2632"/>
                      <a:pt x="2632" y="2055"/>
                      <a:pt x="2632" y="1303"/>
                    </a:cubicBezTo>
                    <a:cubicBezTo>
                      <a:pt x="2632" y="577"/>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26" name="Google Shape;1026;p28"/>
              <p:cNvSpPr/>
              <p:nvPr/>
            </p:nvSpPr>
            <p:spPr>
              <a:xfrm>
                <a:off x="6537426" y="4795354"/>
                <a:ext cx="111104" cy="111063"/>
              </a:xfrm>
              <a:custGeom>
                <a:avLst/>
                <a:gdLst/>
                <a:ahLst/>
                <a:cxnLst/>
                <a:rect l="l" t="t" r="r" b="b"/>
                <a:pathLst>
                  <a:path w="2658" h="2657" extrusionOk="0">
                    <a:moveTo>
                      <a:pt x="1329" y="0"/>
                    </a:moveTo>
                    <a:cubicBezTo>
                      <a:pt x="602" y="0"/>
                      <a:pt x="1" y="602"/>
                      <a:pt x="1" y="1328"/>
                    </a:cubicBezTo>
                    <a:cubicBezTo>
                      <a:pt x="1" y="2055"/>
                      <a:pt x="602" y="2657"/>
                      <a:pt x="1329" y="2657"/>
                    </a:cubicBezTo>
                    <a:cubicBezTo>
                      <a:pt x="2056" y="2657"/>
                      <a:pt x="2658" y="2055"/>
                      <a:pt x="2658" y="1328"/>
                    </a:cubicBezTo>
                    <a:cubicBezTo>
                      <a:pt x="2658" y="602"/>
                      <a:pt x="2056" y="0"/>
                      <a:pt x="132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027" name="Google Shape;1027;p28"/>
            <p:cNvGrpSpPr/>
            <p:nvPr/>
          </p:nvGrpSpPr>
          <p:grpSpPr>
            <a:xfrm>
              <a:off x="1783743" y="4365285"/>
              <a:ext cx="3532128" cy="1191131"/>
              <a:chOff x="-17642" y="3723575"/>
              <a:chExt cx="4252502" cy="1434060"/>
            </a:xfrm>
          </p:grpSpPr>
          <p:sp>
            <p:nvSpPr>
              <p:cNvPr id="1028" name="Google Shape;1028;p28"/>
              <p:cNvSpPr/>
              <p:nvPr/>
            </p:nvSpPr>
            <p:spPr>
              <a:xfrm>
                <a:off x="-11586" y="3723575"/>
                <a:ext cx="2288234" cy="1434060"/>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29" name="Google Shape;1029;p28"/>
              <p:cNvSpPr/>
              <p:nvPr/>
            </p:nvSpPr>
            <p:spPr>
              <a:xfrm>
                <a:off x="-17642" y="3907279"/>
                <a:ext cx="2146401" cy="1250350"/>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30" name="Google Shape;1030;p28"/>
              <p:cNvSpPr/>
              <p:nvPr/>
            </p:nvSpPr>
            <p:spPr>
              <a:xfrm>
                <a:off x="1946626" y="4388188"/>
                <a:ext cx="2288234" cy="769363"/>
              </a:xfrm>
              <a:custGeom>
                <a:avLst/>
                <a:gdLst/>
                <a:ahLst/>
                <a:cxnLst/>
                <a:rect l="l" t="t" r="r" b="b"/>
                <a:pathLst>
                  <a:path w="48303" h="30272" extrusionOk="0">
                    <a:moveTo>
                      <a:pt x="11062" y="0"/>
                    </a:moveTo>
                    <a:cubicBezTo>
                      <a:pt x="10554" y="0"/>
                      <a:pt x="10016" y="53"/>
                      <a:pt x="9449" y="171"/>
                    </a:cubicBezTo>
                    <a:cubicBezTo>
                      <a:pt x="3785" y="1349"/>
                      <a:pt x="0" y="7790"/>
                      <a:pt x="0" y="7790"/>
                    </a:cubicBezTo>
                    <a:lnTo>
                      <a:pt x="150" y="12552"/>
                    </a:lnTo>
                    <a:lnTo>
                      <a:pt x="652" y="30272"/>
                    </a:lnTo>
                    <a:lnTo>
                      <a:pt x="47569" y="30272"/>
                    </a:lnTo>
                    <a:cubicBezTo>
                      <a:pt x="48302" y="19153"/>
                      <a:pt x="42715" y="18111"/>
                      <a:pt x="40594" y="18111"/>
                    </a:cubicBezTo>
                    <a:cubicBezTo>
                      <a:pt x="40105" y="18111"/>
                      <a:pt x="39800" y="18166"/>
                      <a:pt x="39800" y="18166"/>
                    </a:cubicBezTo>
                    <a:cubicBezTo>
                      <a:pt x="39800" y="18166"/>
                      <a:pt x="40451" y="14257"/>
                      <a:pt x="36492" y="11700"/>
                    </a:cubicBezTo>
                    <a:cubicBezTo>
                      <a:pt x="35253" y="10913"/>
                      <a:pt x="34010" y="10642"/>
                      <a:pt x="32884" y="10642"/>
                    </a:cubicBezTo>
                    <a:cubicBezTo>
                      <a:pt x="30388" y="10642"/>
                      <a:pt x="28471" y="11976"/>
                      <a:pt x="28471" y="11976"/>
                    </a:cubicBezTo>
                    <a:cubicBezTo>
                      <a:pt x="28471" y="11976"/>
                      <a:pt x="27494" y="5008"/>
                      <a:pt x="24311" y="3505"/>
                    </a:cubicBezTo>
                    <a:cubicBezTo>
                      <a:pt x="23522" y="3132"/>
                      <a:pt x="22723" y="2992"/>
                      <a:pt x="21969" y="2992"/>
                    </a:cubicBezTo>
                    <a:cubicBezTo>
                      <a:pt x="19680" y="2992"/>
                      <a:pt x="17795" y="4282"/>
                      <a:pt x="17795" y="4282"/>
                    </a:cubicBezTo>
                    <a:cubicBezTo>
                      <a:pt x="17795" y="4282"/>
                      <a:pt x="15624" y="0"/>
                      <a:pt x="110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31" name="Google Shape;1031;p28"/>
              <p:cNvSpPr/>
              <p:nvPr/>
            </p:nvSpPr>
            <p:spPr>
              <a:xfrm>
                <a:off x="1945675" y="4579348"/>
                <a:ext cx="2146401" cy="578227"/>
              </a:xfrm>
              <a:custGeom>
                <a:avLst/>
                <a:gdLst/>
                <a:ahLst/>
                <a:cxnLst/>
                <a:rect l="l" t="t" r="r" b="b"/>
                <a:pathLst>
                  <a:path w="45309" h="26394" extrusionOk="0">
                    <a:moveTo>
                      <a:pt x="8929" y="0"/>
                    </a:moveTo>
                    <a:cubicBezTo>
                      <a:pt x="5334" y="0"/>
                      <a:pt x="1711" y="5576"/>
                      <a:pt x="0" y="8674"/>
                    </a:cubicBezTo>
                    <a:lnTo>
                      <a:pt x="502" y="26394"/>
                    </a:lnTo>
                    <a:lnTo>
                      <a:pt x="43585" y="26394"/>
                    </a:lnTo>
                    <a:cubicBezTo>
                      <a:pt x="45309" y="18444"/>
                      <a:pt x="40694" y="17507"/>
                      <a:pt x="38422" y="17507"/>
                    </a:cubicBezTo>
                    <a:cubicBezTo>
                      <a:pt x="37721" y="17507"/>
                      <a:pt x="37244" y="17597"/>
                      <a:pt x="37244" y="17597"/>
                    </a:cubicBezTo>
                    <a:cubicBezTo>
                      <a:pt x="37244" y="17597"/>
                      <a:pt x="37194" y="13110"/>
                      <a:pt x="34061" y="11281"/>
                    </a:cubicBezTo>
                    <a:cubicBezTo>
                      <a:pt x="33405" y="10898"/>
                      <a:pt x="32705" y="10747"/>
                      <a:pt x="32008" y="10747"/>
                    </a:cubicBezTo>
                    <a:cubicBezTo>
                      <a:pt x="29370" y="10747"/>
                      <a:pt x="26768" y="12910"/>
                      <a:pt x="26768" y="12910"/>
                    </a:cubicBezTo>
                    <a:cubicBezTo>
                      <a:pt x="26768" y="12910"/>
                      <a:pt x="25138" y="5090"/>
                      <a:pt x="21630" y="3787"/>
                    </a:cubicBezTo>
                    <a:cubicBezTo>
                      <a:pt x="20973" y="3545"/>
                      <a:pt x="20365" y="3446"/>
                      <a:pt x="19808" y="3446"/>
                    </a:cubicBezTo>
                    <a:cubicBezTo>
                      <a:pt x="17370" y="3446"/>
                      <a:pt x="15940" y="5341"/>
                      <a:pt x="15940" y="5341"/>
                    </a:cubicBezTo>
                    <a:cubicBezTo>
                      <a:pt x="15940" y="5341"/>
                      <a:pt x="14061" y="203"/>
                      <a:pt x="9048" y="3"/>
                    </a:cubicBezTo>
                    <a:cubicBezTo>
                      <a:pt x="9008" y="1"/>
                      <a:pt x="8969" y="0"/>
                      <a:pt x="8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grpSp>
        <p:nvGrpSpPr>
          <p:cNvPr id="1032" name="Google Shape;1032;p28"/>
          <p:cNvGrpSpPr/>
          <p:nvPr/>
        </p:nvGrpSpPr>
        <p:grpSpPr>
          <a:xfrm>
            <a:off x="8378072" y="5296976"/>
            <a:ext cx="3827837" cy="1586699"/>
            <a:chOff x="6091830" y="3908407"/>
            <a:chExt cx="3052177" cy="1235105"/>
          </a:xfrm>
        </p:grpSpPr>
        <p:sp>
          <p:nvSpPr>
            <p:cNvPr id="1033" name="Google Shape;1033;p28"/>
            <p:cNvSpPr/>
            <p:nvPr/>
          </p:nvSpPr>
          <p:spPr>
            <a:xfrm>
              <a:off x="6091830" y="3908407"/>
              <a:ext cx="3052177" cy="1235105"/>
            </a:xfrm>
            <a:custGeom>
              <a:avLst/>
              <a:gdLst/>
              <a:ahLst/>
              <a:cxnLst/>
              <a:rect l="l" t="t" r="r" b="b"/>
              <a:pathLst>
                <a:path w="49189" h="19905" extrusionOk="0">
                  <a:moveTo>
                    <a:pt x="49189" y="1"/>
                  </a:moveTo>
                  <a:cubicBezTo>
                    <a:pt x="49189" y="1"/>
                    <a:pt x="22826" y="1"/>
                    <a:pt x="0" y="19904"/>
                  </a:cubicBezTo>
                  <a:lnTo>
                    <a:pt x="49189" y="19904"/>
                  </a:lnTo>
                  <a:lnTo>
                    <a:pt x="4918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34" name="Google Shape;1034;p28"/>
            <p:cNvSpPr/>
            <p:nvPr/>
          </p:nvSpPr>
          <p:spPr>
            <a:xfrm>
              <a:off x="6945878" y="4166160"/>
              <a:ext cx="2198121" cy="977350"/>
            </a:xfrm>
            <a:custGeom>
              <a:avLst/>
              <a:gdLst/>
              <a:ahLst/>
              <a:cxnLst/>
              <a:rect l="l" t="t" r="r" b="b"/>
              <a:pathLst>
                <a:path w="35425" h="15751" extrusionOk="0">
                  <a:moveTo>
                    <a:pt x="35425" y="1"/>
                  </a:moveTo>
                  <a:cubicBezTo>
                    <a:pt x="34649" y="1005"/>
                    <a:pt x="33325" y="2512"/>
                    <a:pt x="32092" y="2740"/>
                  </a:cubicBezTo>
                  <a:cubicBezTo>
                    <a:pt x="31966" y="2766"/>
                    <a:pt x="31839" y="2778"/>
                    <a:pt x="31712" y="2778"/>
                  </a:cubicBezTo>
                  <a:cubicBezTo>
                    <a:pt x="30282" y="2778"/>
                    <a:pt x="28782" y="1279"/>
                    <a:pt x="27145" y="1279"/>
                  </a:cubicBezTo>
                  <a:cubicBezTo>
                    <a:pt x="26741" y="1279"/>
                    <a:pt x="26329" y="1371"/>
                    <a:pt x="25907" y="1599"/>
                  </a:cubicBezTo>
                  <a:cubicBezTo>
                    <a:pt x="23624" y="2854"/>
                    <a:pt x="23738" y="4840"/>
                    <a:pt x="21159" y="6072"/>
                  </a:cubicBezTo>
                  <a:cubicBezTo>
                    <a:pt x="20775" y="6257"/>
                    <a:pt x="20411" y="6333"/>
                    <a:pt x="20059" y="6333"/>
                  </a:cubicBezTo>
                  <a:cubicBezTo>
                    <a:pt x="18439" y="6333"/>
                    <a:pt x="17087" y="4726"/>
                    <a:pt x="15378" y="4726"/>
                  </a:cubicBezTo>
                  <a:cubicBezTo>
                    <a:pt x="14983" y="4726"/>
                    <a:pt x="14569" y="4811"/>
                    <a:pt x="14129" y="5022"/>
                  </a:cubicBezTo>
                  <a:cubicBezTo>
                    <a:pt x="11367" y="6369"/>
                    <a:pt x="12029" y="9222"/>
                    <a:pt x="10043" y="10272"/>
                  </a:cubicBezTo>
                  <a:cubicBezTo>
                    <a:pt x="9620" y="10488"/>
                    <a:pt x="9156" y="10567"/>
                    <a:pt x="8668" y="10567"/>
                  </a:cubicBezTo>
                  <a:cubicBezTo>
                    <a:pt x="7370" y="10567"/>
                    <a:pt x="5909" y="10010"/>
                    <a:pt x="4636" y="10010"/>
                  </a:cubicBezTo>
                  <a:cubicBezTo>
                    <a:pt x="4117" y="10010"/>
                    <a:pt x="3629" y="10102"/>
                    <a:pt x="3196" y="10363"/>
                  </a:cubicBezTo>
                  <a:cubicBezTo>
                    <a:pt x="1552" y="11322"/>
                    <a:pt x="0" y="12943"/>
                    <a:pt x="548" y="15750"/>
                  </a:cubicBezTo>
                  <a:lnTo>
                    <a:pt x="35425" y="15750"/>
                  </a:lnTo>
                  <a:lnTo>
                    <a:pt x="354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1035" name="Google Shape;1035;p28"/>
          <p:cNvSpPr/>
          <p:nvPr/>
        </p:nvSpPr>
        <p:spPr>
          <a:xfrm flipH="1">
            <a:off x="11716156" y="3692184"/>
            <a:ext cx="1472685" cy="613573"/>
          </a:xfrm>
          <a:custGeom>
            <a:avLst/>
            <a:gdLst/>
            <a:ahLst/>
            <a:cxnLst/>
            <a:rect l="l" t="t" r="r" b="b"/>
            <a:pathLst>
              <a:path w="13441" h="5600" extrusionOk="0">
                <a:moveTo>
                  <a:pt x="6974" y="1"/>
                </a:moveTo>
                <a:cubicBezTo>
                  <a:pt x="5468" y="1"/>
                  <a:pt x="4461" y="3244"/>
                  <a:pt x="4461" y="3244"/>
                </a:cubicBezTo>
                <a:cubicBezTo>
                  <a:pt x="4461" y="3244"/>
                  <a:pt x="3549" y="2801"/>
                  <a:pt x="2546" y="2801"/>
                </a:cubicBezTo>
                <a:cubicBezTo>
                  <a:pt x="1440" y="2801"/>
                  <a:pt x="224" y="3339"/>
                  <a:pt x="0" y="5600"/>
                </a:cubicBezTo>
                <a:lnTo>
                  <a:pt x="13233" y="5600"/>
                </a:lnTo>
                <a:cubicBezTo>
                  <a:pt x="13233" y="5600"/>
                  <a:pt x="13441" y="2884"/>
                  <a:pt x="10780" y="2884"/>
                </a:cubicBezTo>
                <a:cubicBezTo>
                  <a:pt x="10373" y="2884"/>
                  <a:pt x="9900" y="2947"/>
                  <a:pt x="9349" y="3093"/>
                </a:cubicBezTo>
                <a:cubicBezTo>
                  <a:pt x="9349" y="3093"/>
                  <a:pt x="8923" y="462"/>
                  <a:pt x="7243" y="36"/>
                </a:cubicBezTo>
                <a:cubicBezTo>
                  <a:pt x="7152" y="12"/>
                  <a:pt x="7062" y="1"/>
                  <a:pt x="6974"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36" name="Google Shape;1036;p28"/>
          <p:cNvSpPr/>
          <p:nvPr/>
        </p:nvSpPr>
        <p:spPr>
          <a:xfrm>
            <a:off x="-820598" y="1809728"/>
            <a:ext cx="1395049" cy="438981"/>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37" name="Google Shape;1037;p28"/>
          <p:cNvSpPr/>
          <p:nvPr/>
        </p:nvSpPr>
        <p:spPr>
          <a:xfrm>
            <a:off x="3695796" y="214133"/>
            <a:ext cx="1843805" cy="671784"/>
          </a:xfrm>
          <a:custGeom>
            <a:avLst/>
            <a:gdLst/>
            <a:ahLst/>
            <a:cxnLst/>
            <a:rect l="l" t="t" r="r" b="b"/>
            <a:pathLst>
              <a:path w="35340" h="12876" extrusionOk="0">
                <a:moveTo>
                  <a:pt x="22643" y="1"/>
                </a:moveTo>
                <a:cubicBezTo>
                  <a:pt x="18871" y="1"/>
                  <a:pt x="16993" y="4655"/>
                  <a:pt x="16993" y="4655"/>
                </a:cubicBezTo>
                <a:cubicBezTo>
                  <a:pt x="16993" y="4655"/>
                  <a:pt x="16103" y="1985"/>
                  <a:pt x="13153" y="1985"/>
                </a:cubicBezTo>
                <a:cubicBezTo>
                  <a:pt x="12603" y="1985"/>
                  <a:pt x="11980" y="2078"/>
                  <a:pt x="11279" y="2299"/>
                </a:cubicBezTo>
                <a:cubicBezTo>
                  <a:pt x="6817" y="3702"/>
                  <a:pt x="8071" y="8564"/>
                  <a:pt x="8071" y="8564"/>
                </a:cubicBezTo>
                <a:cubicBezTo>
                  <a:pt x="8071" y="8564"/>
                  <a:pt x="6582" y="7635"/>
                  <a:pt x="4846" y="7635"/>
                </a:cubicBezTo>
                <a:cubicBezTo>
                  <a:pt x="3022" y="7635"/>
                  <a:pt x="925" y="8662"/>
                  <a:pt x="0" y="12875"/>
                </a:cubicBezTo>
                <a:lnTo>
                  <a:pt x="33685" y="12875"/>
                </a:lnTo>
                <a:cubicBezTo>
                  <a:pt x="33685" y="12875"/>
                  <a:pt x="35339" y="6415"/>
                  <a:pt x="31053" y="6415"/>
                </a:cubicBezTo>
                <a:cubicBezTo>
                  <a:pt x="30504" y="6415"/>
                  <a:pt x="29858" y="6521"/>
                  <a:pt x="29098" y="6760"/>
                </a:cubicBezTo>
                <a:cubicBezTo>
                  <a:pt x="29098" y="6760"/>
                  <a:pt x="28823" y="1597"/>
                  <a:pt x="24086" y="218"/>
                </a:cubicBezTo>
                <a:cubicBezTo>
                  <a:pt x="23578" y="68"/>
                  <a:pt x="23097" y="1"/>
                  <a:pt x="2264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38" name="Google Shape;1038;p28"/>
          <p:cNvSpPr/>
          <p:nvPr/>
        </p:nvSpPr>
        <p:spPr>
          <a:xfrm flipH="1">
            <a:off x="8452067" y="346333"/>
            <a:ext cx="1843815" cy="580168"/>
          </a:xfrm>
          <a:custGeom>
            <a:avLst/>
            <a:gdLst/>
            <a:ahLst/>
            <a:cxnLst/>
            <a:rect l="l" t="t" r="r" b="b"/>
            <a:pathLst>
              <a:path w="26167" h="8234" extrusionOk="0">
                <a:moveTo>
                  <a:pt x="17177" y="1"/>
                </a:moveTo>
                <a:cubicBezTo>
                  <a:pt x="13201" y="1"/>
                  <a:pt x="12657" y="4324"/>
                  <a:pt x="12657" y="4324"/>
                </a:cubicBezTo>
                <a:cubicBezTo>
                  <a:pt x="12657" y="4324"/>
                  <a:pt x="11583" y="2047"/>
                  <a:pt x="9435" y="2047"/>
                </a:cubicBezTo>
                <a:cubicBezTo>
                  <a:pt x="9263" y="2047"/>
                  <a:pt x="9084" y="2061"/>
                  <a:pt x="8898" y="2093"/>
                </a:cubicBezTo>
                <a:cubicBezTo>
                  <a:pt x="6392" y="2519"/>
                  <a:pt x="6392" y="5151"/>
                  <a:pt x="6392" y="5151"/>
                </a:cubicBezTo>
                <a:cubicBezTo>
                  <a:pt x="6392" y="5151"/>
                  <a:pt x="5086" y="4590"/>
                  <a:pt x="3651" y="4590"/>
                </a:cubicBezTo>
                <a:cubicBezTo>
                  <a:pt x="2052" y="4590"/>
                  <a:pt x="291" y="5287"/>
                  <a:pt x="1" y="8233"/>
                </a:cubicBezTo>
                <a:lnTo>
                  <a:pt x="24637" y="8233"/>
                </a:lnTo>
                <a:cubicBezTo>
                  <a:pt x="24637" y="8233"/>
                  <a:pt x="26166" y="5577"/>
                  <a:pt x="24236" y="4474"/>
                </a:cubicBezTo>
                <a:cubicBezTo>
                  <a:pt x="23676" y="4151"/>
                  <a:pt x="23151" y="4035"/>
                  <a:pt x="22686" y="4035"/>
                </a:cubicBezTo>
                <a:cubicBezTo>
                  <a:pt x="21531" y="4035"/>
                  <a:pt x="20753" y="4750"/>
                  <a:pt x="20753" y="4750"/>
                </a:cubicBezTo>
                <a:cubicBezTo>
                  <a:pt x="20753" y="4750"/>
                  <a:pt x="21855" y="288"/>
                  <a:pt x="17545" y="13"/>
                </a:cubicBezTo>
                <a:cubicBezTo>
                  <a:pt x="17419" y="5"/>
                  <a:pt x="17296" y="1"/>
                  <a:pt x="1717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1039" name="Google Shape;1039;p28"/>
          <p:cNvGrpSpPr/>
          <p:nvPr/>
        </p:nvGrpSpPr>
        <p:grpSpPr>
          <a:xfrm>
            <a:off x="10546219" y="380609"/>
            <a:ext cx="1570839" cy="5718948"/>
            <a:chOff x="8063667" y="81447"/>
            <a:chExt cx="1252529" cy="4451698"/>
          </a:xfrm>
        </p:grpSpPr>
        <p:sp>
          <p:nvSpPr>
            <p:cNvPr id="1040" name="Google Shape;1040;p28"/>
            <p:cNvSpPr/>
            <p:nvPr/>
          </p:nvSpPr>
          <p:spPr>
            <a:xfrm>
              <a:off x="8113524" y="81447"/>
              <a:ext cx="1026967" cy="970308"/>
            </a:xfrm>
            <a:custGeom>
              <a:avLst/>
              <a:gdLst/>
              <a:ahLst/>
              <a:cxnLst/>
              <a:rect l="l" t="t" r="r" b="b"/>
              <a:pathLst>
                <a:path w="20681" h="19540" extrusionOk="0">
                  <a:moveTo>
                    <a:pt x="10341" y="1"/>
                  </a:moveTo>
                  <a:cubicBezTo>
                    <a:pt x="4634" y="1"/>
                    <a:pt x="1" y="4383"/>
                    <a:pt x="1" y="9770"/>
                  </a:cubicBezTo>
                  <a:cubicBezTo>
                    <a:pt x="1" y="15157"/>
                    <a:pt x="4634" y="19539"/>
                    <a:pt x="10341" y="19539"/>
                  </a:cubicBezTo>
                  <a:cubicBezTo>
                    <a:pt x="16047" y="19539"/>
                    <a:pt x="20680" y="15157"/>
                    <a:pt x="20680" y="9770"/>
                  </a:cubicBezTo>
                  <a:cubicBezTo>
                    <a:pt x="20680" y="4383"/>
                    <a:pt x="16047" y="1"/>
                    <a:pt x="10341"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41" name="Google Shape;1041;p28"/>
            <p:cNvSpPr/>
            <p:nvPr/>
          </p:nvSpPr>
          <p:spPr>
            <a:xfrm>
              <a:off x="8862773" y="1347534"/>
              <a:ext cx="453423" cy="485154"/>
            </a:xfrm>
            <a:custGeom>
              <a:avLst/>
              <a:gdLst/>
              <a:ahLst/>
              <a:cxnLst/>
              <a:rect l="l" t="t" r="r" b="b"/>
              <a:pathLst>
                <a:path w="9131" h="9770" extrusionOk="0">
                  <a:moveTo>
                    <a:pt x="4565" y="1"/>
                  </a:moveTo>
                  <a:cubicBezTo>
                    <a:pt x="2055" y="1"/>
                    <a:pt x="0" y="2192"/>
                    <a:pt x="0" y="4885"/>
                  </a:cubicBezTo>
                  <a:cubicBezTo>
                    <a:pt x="0" y="7579"/>
                    <a:pt x="2055" y="9770"/>
                    <a:pt x="4565" y="9770"/>
                  </a:cubicBezTo>
                  <a:cubicBezTo>
                    <a:pt x="7099" y="9770"/>
                    <a:pt x="9130" y="7579"/>
                    <a:pt x="9130" y="4885"/>
                  </a:cubicBezTo>
                  <a:cubicBezTo>
                    <a:pt x="9130" y="2192"/>
                    <a:pt x="7099" y="1"/>
                    <a:pt x="4565" y="1"/>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42" name="Google Shape;1042;p28"/>
            <p:cNvSpPr/>
            <p:nvPr/>
          </p:nvSpPr>
          <p:spPr>
            <a:xfrm>
              <a:off x="8063667" y="1882553"/>
              <a:ext cx="414888" cy="416031"/>
            </a:xfrm>
            <a:custGeom>
              <a:avLst/>
              <a:gdLst/>
              <a:ahLst/>
              <a:cxnLst/>
              <a:rect l="l" t="t" r="r" b="b"/>
              <a:pathLst>
                <a:path w="8355" h="8378" extrusionOk="0">
                  <a:moveTo>
                    <a:pt x="4177" y="0"/>
                  </a:moveTo>
                  <a:cubicBezTo>
                    <a:pt x="1872" y="0"/>
                    <a:pt x="0" y="1872"/>
                    <a:pt x="0" y="4200"/>
                  </a:cubicBezTo>
                  <a:cubicBezTo>
                    <a:pt x="0" y="6505"/>
                    <a:pt x="1872" y="8377"/>
                    <a:pt x="4177" y="8377"/>
                  </a:cubicBezTo>
                  <a:cubicBezTo>
                    <a:pt x="6483" y="8377"/>
                    <a:pt x="8354" y="6505"/>
                    <a:pt x="8354" y="4200"/>
                  </a:cubicBezTo>
                  <a:cubicBezTo>
                    <a:pt x="8354" y="1872"/>
                    <a:pt x="6483" y="0"/>
                    <a:pt x="4177" y="0"/>
                  </a:cubicBezTo>
                  <a:close/>
                </a:path>
              </a:pathLst>
            </a:cu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43" name="Google Shape;1043;p28"/>
            <p:cNvSpPr/>
            <p:nvPr/>
          </p:nvSpPr>
          <p:spPr>
            <a:xfrm>
              <a:off x="8591885" y="252073"/>
              <a:ext cx="38584" cy="4281072"/>
            </a:xfrm>
            <a:custGeom>
              <a:avLst/>
              <a:gdLst/>
              <a:ahLst/>
              <a:cxnLst/>
              <a:rect l="l" t="t" r="r" b="b"/>
              <a:pathLst>
                <a:path w="777" h="86212" extrusionOk="0">
                  <a:moveTo>
                    <a:pt x="388" y="0"/>
                  </a:moveTo>
                  <a:cubicBezTo>
                    <a:pt x="194" y="0"/>
                    <a:pt x="0" y="126"/>
                    <a:pt x="0" y="377"/>
                  </a:cubicBezTo>
                  <a:lnTo>
                    <a:pt x="0" y="18431"/>
                  </a:lnTo>
                  <a:lnTo>
                    <a:pt x="0" y="54838"/>
                  </a:lnTo>
                  <a:lnTo>
                    <a:pt x="0" y="82913"/>
                  </a:lnTo>
                  <a:lnTo>
                    <a:pt x="0" y="85834"/>
                  </a:lnTo>
                  <a:cubicBezTo>
                    <a:pt x="0" y="86086"/>
                    <a:pt x="194" y="86211"/>
                    <a:pt x="388" y="86211"/>
                  </a:cubicBezTo>
                  <a:cubicBezTo>
                    <a:pt x="582" y="86211"/>
                    <a:pt x="776" y="86086"/>
                    <a:pt x="776" y="85834"/>
                  </a:cubicBezTo>
                  <a:lnTo>
                    <a:pt x="776" y="67780"/>
                  </a:lnTo>
                  <a:lnTo>
                    <a:pt x="776" y="31373"/>
                  </a:lnTo>
                  <a:lnTo>
                    <a:pt x="776" y="3298"/>
                  </a:lnTo>
                  <a:lnTo>
                    <a:pt x="776" y="377"/>
                  </a:lnTo>
                  <a:cubicBezTo>
                    <a:pt x="776" y="126"/>
                    <a:pt x="582" y="0"/>
                    <a:pt x="3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44" name="Google Shape;1044;p28"/>
            <p:cNvSpPr/>
            <p:nvPr/>
          </p:nvSpPr>
          <p:spPr>
            <a:xfrm>
              <a:off x="8586274" y="311613"/>
              <a:ext cx="180207" cy="335585"/>
            </a:xfrm>
            <a:custGeom>
              <a:avLst/>
              <a:gdLst/>
              <a:ahLst/>
              <a:cxnLst/>
              <a:rect l="l" t="t" r="r" b="b"/>
              <a:pathLst>
                <a:path w="3629" h="6758" extrusionOk="0">
                  <a:moveTo>
                    <a:pt x="3028" y="0"/>
                  </a:moveTo>
                  <a:cubicBezTo>
                    <a:pt x="2809" y="0"/>
                    <a:pt x="2560" y="190"/>
                    <a:pt x="2601" y="479"/>
                  </a:cubicBezTo>
                  <a:cubicBezTo>
                    <a:pt x="2852" y="2213"/>
                    <a:pt x="2784" y="5820"/>
                    <a:pt x="501" y="6002"/>
                  </a:cubicBezTo>
                  <a:cubicBezTo>
                    <a:pt x="35" y="6025"/>
                    <a:pt x="1" y="6758"/>
                    <a:pt x="459" y="6758"/>
                  </a:cubicBezTo>
                  <a:cubicBezTo>
                    <a:pt x="473" y="6758"/>
                    <a:pt x="487" y="6757"/>
                    <a:pt x="501" y="6756"/>
                  </a:cubicBezTo>
                  <a:cubicBezTo>
                    <a:pt x="3537" y="6527"/>
                    <a:pt x="3628" y="2465"/>
                    <a:pt x="3331" y="273"/>
                  </a:cubicBezTo>
                  <a:cubicBezTo>
                    <a:pt x="3304" y="83"/>
                    <a:pt x="3172" y="0"/>
                    <a:pt x="302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45" name="Google Shape;1045;p28"/>
            <p:cNvSpPr/>
            <p:nvPr/>
          </p:nvSpPr>
          <p:spPr>
            <a:xfrm>
              <a:off x="8388384" y="581605"/>
              <a:ext cx="250174" cy="290149"/>
            </a:xfrm>
            <a:custGeom>
              <a:avLst/>
              <a:gdLst/>
              <a:ahLst/>
              <a:cxnLst/>
              <a:rect l="l" t="t" r="r" b="b"/>
              <a:pathLst>
                <a:path w="5038" h="5843" extrusionOk="0">
                  <a:moveTo>
                    <a:pt x="380" y="1"/>
                  </a:moveTo>
                  <a:cubicBezTo>
                    <a:pt x="189" y="1"/>
                    <a:pt x="1" y="120"/>
                    <a:pt x="12" y="360"/>
                  </a:cubicBezTo>
                  <a:cubicBezTo>
                    <a:pt x="104" y="2163"/>
                    <a:pt x="286" y="4994"/>
                    <a:pt x="2318" y="5724"/>
                  </a:cubicBezTo>
                  <a:cubicBezTo>
                    <a:pt x="2541" y="5805"/>
                    <a:pt x="2785" y="5842"/>
                    <a:pt x="3034" y="5842"/>
                  </a:cubicBezTo>
                  <a:cubicBezTo>
                    <a:pt x="3625" y="5842"/>
                    <a:pt x="4249" y="5634"/>
                    <a:pt x="4714" y="5313"/>
                  </a:cubicBezTo>
                  <a:cubicBezTo>
                    <a:pt x="5038" y="5104"/>
                    <a:pt x="4838" y="4609"/>
                    <a:pt x="4524" y="4609"/>
                  </a:cubicBezTo>
                  <a:cubicBezTo>
                    <a:pt x="4462" y="4609"/>
                    <a:pt x="4395" y="4628"/>
                    <a:pt x="4326" y="4674"/>
                  </a:cubicBezTo>
                  <a:cubicBezTo>
                    <a:pt x="3955" y="4909"/>
                    <a:pt x="3465" y="5076"/>
                    <a:pt x="3003" y="5076"/>
                  </a:cubicBezTo>
                  <a:cubicBezTo>
                    <a:pt x="2926" y="5076"/>
                    <a:pt x="2849" y="5072"/>
                    <a:pt x="2774" y="5062"/>
                  </a:cubicBezTo>
                  <a:cubicBezTo>
                    <a:pt x="925" y="4788"/>
                    <a:pt x="834" y="1707"/>
                    <a:pt x="766" y="360"/>
                  </a:cubicBezTo>
                  <a:cubicBezTo>
                    <a:pt x="766" y="120"/>
                    <a:pt x="572"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46" name="Google Shape;1046;p28"/>
            <p:cNvSpPr/>
            <p:nvPr/>
          </p:nvSpPr>
          <p:spPr>
            <a:xfrm>
              <a:off x="8587366" y="1612759"/>
              <a:ext cx="507351" cy="430382"/>
            </a:xfrm>
            <a:custGeom>
              <a:avLst/>
              <a:gdLst/>
              <a:ahLst/>
              <a:cxnLst/>
              <a:rect l="l" t="t" r="r" b="b"/>
              <a:pathLst>
                <a:path w="10217" h="8667" extrusionOk="0">
                  <a:moveTo>
                    <a:pt x="9760" y="0"/>
                  </a:moveTo>
                  <a:cubicBezTo>
                    <a:pt x="9609" y="0"/>
                    <a:pt x="9459" y="83"/>
                    <a:pt x="9404" y="275"/>
                  </a:cubicBezTo>
                  <a:cubicBezTo>
                    <a:pt x="8328" y="3955"/>
                    <a:pt x="5425" y="7920"/>
                    <a:pt x="1250" y="7920"/>
                  </a:cubicBezTo>
                  <a:cubicBezTo>
                    <a:pt x="998" y="7920"/>
                    <a:pt x="741" y="7905"/>
                    <a:pt x="479" y="7875"/>
                  </a:cubicBezTo>
                  <a:cubicBezTo>
                    <a:pt x="465" y="7874"/>
                    <a:pt x="451" y="7874"/>
                    <a:pt x="438" y="7874"/>
                  </a:cubicBezTo>
                  <a:cubicBezTo>
                    <a:pt x="0" y="7874"/>
                    <a:pt x="14" y="8584"/>
                    <a:pt x="479" y="8629"/>
                  </a:cubicBezTo>
                  <a:cubicBezTo>
                    <a:pt x="693" y="8655"/>
                    <a:pt x="909" y="8667"/>
                    <a:pt x="1126" y="8667"/>
                  </a:cubicBezTo>
                  <a:cubicBezTo>
                    <a:pt x="2249" y="8667"/>
                    <a:pt x="3391" y="8342"/>
                    <a:pt x="4405" y="7921"/>
                  </a:cubicBezTo>
                  <a:cubicBezTo>
                    <a:pt x="7464" y="6597"/>
                    <a:pt x="9244" y="3539"/>
                    <a:pt x="10134" y="457"/>
                  </a:cubicBezTo>
                  <a:cubicBezTo>
                    <a:pt x="10216" y="184"/>
                    <a:pt x="9987" y="0"/>
                    <a:pt x="97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47" name="Google Shape;1047;p28"/>
            <p:cNvSpPr/>
            <p:nvPr/>
          </p:nvSpPr>
          <p:spPr>
            <a:xfrm>
              <a:off x="8272233" y="2014296"/>
              <a:ext cx="366770" cy="597678"/>
            </a:xfrm>
            <a:custGeom>
              <a:avLst/>
              <a:gdLst/>
              <a:ahLst/>
              <a:cxnLst/>
              <a:rect l="l" t="t" r="r" b="b"/>
              <a:pathLst>
                <a:path w="7386" h="12036" extrusionOk="0">
                  <a:moveTo>
                    <a:pt x="380" y="1"/>
                  </a:moveTo>
                  <a:cubicBezTo>
                    <a:pt x="189" y="1"/>
                    <a:pt x="0" y="120"/>
                    <a:pt x="0" y="360"/>
                  </a:cubicBezTo>
                  <a:cubicBezTo>
                    <a:pt x="114" y="3784"/>
                    <a:pt x="959" y="7299"/>
                    <a:pt x="3401" y="9855"/>
                  </a:cubicBezTo>
                  <a:cubicBezTo>
                    <a:pt x="4291" y="10768"/>
                    <a:pt x="5478" y="11681"/>
                    <a:pt x="6757" y="12024"/>
                  </a:cubicBezTo>
                  <a:cubicBezTo>
                    <a:pt x="6791" y="12032"/>
                    <a:pt x="6824" y="12036"/>
                    <a:pt x="6855" y="12036"/>
                  </a:cubicBezTo>
                  <a:cubicBezTo>
                    <a:pt x="7259" y="12036"/>
                    <a:pt x="7386" y="11399"/>
                    <a:pt x="6962" y="11293"/>
                  </a:cubicBezTo>
                  <a:cubicBezTo>
                    <a:pt x="5844" y="10997"/>
                    <a:pt x="4839" y="10198"/>
                    <a:pt x="4040" y="9422"/>
                  </a:cubicBezTo>
                  <a:cubicBezTo>
                    <a:pt x="1667" y="7071"/>
                    <a:pt x="868" y="3601"/>
                    <a:pt x="776" y="360"/>
                  </a:cubicBezTo>
                  <a:cubicBezTo>
                    <a:pt x="765" y="120"/>
                    <a:pt x="571" y="1"/>
                    <a:pt x="3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48" name="Google Shape;1048;p28"/>
            <p:cNvSpPr/>
            <p:nvPr/>
          </p:nvSpPr>
          <p:spPr>
            <a:xfrm>
              <a:off x="8179520" y="2057400"/>
              <a:ext cx="154832" cy="136856"/>
            </a:xfrm>
            <a:custGeom>
              <a:avLst/>
              <a:gdLst/>
              <a:ahLst/>
              <a:cxnLst/>
              <a:rect l="l" t="t" r="r" b="b"/>
              <a:pathLst>
                <a:path w="3118" h="2756" extrusionOk="0">
                  <a:moveTo>
                    <a:pt x="460" y="0"/>
                  </a:moveTo>
                  <a:cubicBezTo>
                    <a:pt x="242" y="0"/>
                    <a:pt x="1" y="188"/>
                    <a:pt x="41" y="474"/>
                  </a:cubicBezTo>
                  <a:cubicBezTo>
                    <a:pt x="246" y="1642"/>
                    <a:pt x="1040" y="2755"/>
                    <a:pt x="2241" y="2755"/>
                  </a:cubicBezTo>
                  <a:cubicBezTo>
                    <a:pt x="2378" y="2755"/>
                    <a:pt x="2520" y="2741"/>
                    <a:pt x="2666" y="2710"/>
                  </a:cubicBezTo>
                  <a:cubicBezTo>
                    <a:pt x="3117" y="2625"/>
                    <a:pt x="2962" y="1972"/>
                    <a:pt x="2542" y="1972"/>
                  </a:cubicBezTo>
                  <a:cubicBezTo>
                    <a:pt x="2516" y="1972"/>
                    <a:pt x="2489" y="1975"/>
                    <a:pt x="2461" y="1980"/>
                  </a:cubicBezTo>
                  <a:lnTo>
                    <a:pt x="2324" y="1980"/>
                  </a:lnTo>
                  <a:cubicBezTo>
                    <a:pt x="2290" y="1984"/>
                    <a:pt x="2258" y="1986"/>
                    <a:pt x="2225" y="1986"/>
                  </a:cubicBezTo>
                  <a:cubicBezTo>
                    <a:pt x="2082" y="1986"/>
                    <a:pt x="1948" y="1949"/>
                    <a:pt x="1799" y="1912"/>
                  </a:cubicBezTo>
                  <a:cubicBezTo>
                    <a:pt x="1137" y="1683"/>
                    <a:pt x="886" y="907"/>
                    <a:pt x="772" y="291"/>
                  </a:cubicBezTo>
                  <a:cubicBezTo>
                    <a:pt x="744" y="88"/>
                    <a:pt x="608" y="0"/>
                    <a:pt x="46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Tree>
    <p:extLst>
      <p:ext uri="{BB962C8B-B14F-4D97-AF65-F5344CB8AC3E}">
        <p14:creationId xmlns:p14="http://schemas.microsoft.com/office/powerpoint/2010/main" val="215172974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D8DA5A0C-41EF-4EF1-B9B9-E309AF8245CE}"/>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6898F9A6-7009-487C-9335-9B2655AF34BF}"/>
              </a:ext>
            </a:extLst>
          </p:cNvPr>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xmlns="" id="{142523A4-6D85-4E26-BAD9-B5DED0F0D86A}"/>
              </a:ext>
            </a:extLst>
          </p:cNvPr>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xmlns="" id="{DF1B68CC-03DA-4133-9A62-45795BDC56B0}"/>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6" name="页脚占位符 5">
            <a:extLst>
              <a:ext uri="{FF2B5EF4-FFF2-40B4-BE49-F238E27FC236}">
                <a16:creationId xmlns:a16="http://schemas.microsoft.com/office/drawing/2014/main" xmlns="" id="{37433D43-A8D0-4374-ACF8-E247BE39BC87}"/>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DB94F08B-6269-48AE-88E7-BDBB0876FDAD}"/>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427290333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49"/>
        <p:cNvGrpSpPr/>
        <p:nvPr/>
      </p:nvGrpSpPr>
      <p:grpSpPr>
        <a:xfrm>
          <a:off x="0" y="0"/>
          <a:ext cx="0" cy="0"/>
          <a:chOff x="0" y="0"/>
          <a:chExt cx="0" cy="0"/>
        </a:xfrm>
      </p:grpSpPr>
      <p:grpSp>
        <p:nvGrpSpPr>
          <p:cNvPr id="1050" name="Google Shape;1050;p29"/>
          <p:cNvGrpSpPr/>
          <p:nvPr/>
        </p:nvGrpSpPr>
        <p:grpSpPr>
          <a:xfrm>
            <a:off x="0" y="5790636"/>
            <a:ext cx="12192000" cy="768387"/>
            <a:chOff x="0" y="4571577"/>
            <a:chExt cx="9144000" cy="576290"/>
          </a:xfrm>
        </p:grpSpPr>
        <p:sp>
          <p:nvSpPr>
            <p:cNvPr id="1051" name="Google Shape;1051;p29"/>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52" name="Google Shape;1052;p29"/>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53" name="Google Shape;1053;p29"/>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54" name="Google Shape;1054;p29"/>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55" name="Google Shape;1055;p29"/>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56" name="Google Shape;1056;p29"/>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57" name="Google Shape;1057;p29"/>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58" name="Google Shape;1058;p29"/>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59" name="Google Shape;1059;p29"/>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60" name="Google Shape;1060;p29"/>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1061" name="Google Shape;1061;p29"/>
          <p:cNvSpPr/>
          <p:nvPr/>
        </p:nvSpPr>
        <p:spPr>
          <a:xfrm>
            <a:off x="-522866" y="1769124"/>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62" name="Google Shape;1062;p29"/>
          <p:cNvSpPr/>
          <p:nvPr/>
        </p:nvSpPr>
        <p:spPr>
          <a:xfrm>
            <a:off x="10699934" y="1034585"/>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63" name="Google Shape;1063;p29"/>
          <p:cNvSpPr/>
          <p:nvPr/>
        </p:nvSpPr>
        <p:spPr>
          <a:xfrm>
            <a:off x="9941857" y="-182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nvGrpSpPr>
          <p:cNvPr id="1064" name="Google Shape;1064;p29"/>
          <p:cNvGrpSpPr/>
          <p:nvPr/>
        </p:nvGrpSpPr>
        <p:grpSpPr>
          <a:xfrm>
            <a:off x="0" y="5883900"/>
            <a:ext cx="12192000" cy="1183117"/>
            <a:chOff x="0" y="4260525"/>
            <a:chExt cx="9144000" cy="887338"/>
          </a:xfrm>
        </p:grpSpPr>
        <p:sp>
          <p:nvSpPr>
            <p:cNvPr id="1065" name="Google Shape;1065;p29"/>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66" name="Google Shape;1066;p29"/>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67" name="Google Shape;1067;p29"/>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68" name="Google Shape;1068;p29"/>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69" name="Google Shape;1069;p29"/>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70" name="Google Shape;1070;p29"/>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71" name="Google Shape;1071;p29"/>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72" name="Google Shape;1072;p29"/>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73" name="Google Shape;1073;p29"/>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74" name="Google Shape;1074;p29"/>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1075" name="Google Shape;1075;p29"/>
          <p:cNvSpPr/>
          <p:nvPr/>
        </p:nvSpPr>
        <p:spPr>
          <a:xfrm>
            <a:off x="-1007833" y="404951"/>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43821804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076"/>
        <p:cNvGrpSpPr/>
        <p:nvPr/>
      </p:nvGrpSpPr>
      <p:grpSpPr>
        <a:xfrm>
          <a:off x="0" y="0"/>
          <a:ext cx="0" cy="0"/>
          <a:chOff x="0" y="0"/>
          <a:chExt cx="0" cy="0"/>
        </a:xfrm>
      </p:grpSpPr>
      <p:grpSp>
        <p:nvGrpSpPr>
          <p:cNvPr id="1077" name="Google Shape;1077;p30"/>
          <p:cNvGrpSpPr/>
          <p:nvPr/>
        </p:nvGrpSpPr>
        <p:grpSpPr>
          <a:xfrm>
            <a:off x="0" y="5689036"/>
            <a:ext cx="12192000" cy="768387"/>
            <a:chOff x="0" y="4571577"/>
            <a:chExt cx="9144000" cy="576290"/>
          </a:xfrm>
        </p:grpSpPr>
        <p:sp>
          <p:nvSpPr>
            <p:cNvPr id="1078" name="Google Shape;1078;p30"/>
            <p:cNvSpPr/>
            <p:nvPr/>
          </p:nvSpPr>
          <p:spPr>
            <a:xfrm>
              <a:off x="0"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79" name="Google Shape;1079;p30"/>
            <p:cNvSpPr/>
            <p:nvPr/>
          </p:nvSpPr>
          <p:spPr>
            <a:xfrm>
              <a:off x="879907"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80" name="Google Shape;1080;p30"/>
            <p:cNvSpPr/>
            <p:nvPr/>
          </p:nvSpPr>
          <p:spPr>
            <a:xfrm flipH="1">
              <a:off x="1838076"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81" name="Google Shape;1081;p30"/>
            <p:cNvSpPr/>
            <p:nvPr/>
          </p:nvSpPr>
          <p:spPr>
            <a:xfrm>
              <a:off x="2781353"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82" name="Google Shape;1082;p30"/>
            <p:cNvSpPr/>
            <p:nvPr/>
          </p:nvSpPr>
          <p:spPr>
            <a:xfrm>
              <a:off x="3702450" y="4926825"/>
              <a:ext cx="986182" cy="22089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83" name="Google Shape;1083;p30"/>
            <p:cNvSpPr/>
            <p:nvPr/>
          </p:nvSpPr>
          <p:spPr>
            <a:xfrm flipH="1">
              <a:off x="8230665" y="4571577"/>
              <a:ext cx="913335" cy="576290"/>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84" name="Google Shape;1084;p30"/>
            <p:cNvSpPr/>
            <p:nvPr/>
          </p:nvSpPr>
          <p:spPr>
            <a:xfrm flipH="1">
              <a:off x="7277911" y="4822087"/>
              <a:ext cx="986182" cy="325665"/>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85" name="Google Shape;1085;p30"/>
            <p:cNvSpPr/>
            <p:nvPr/>
          </p:nvSpPr>
          <p:spPr>
            <a:xfrm>
              <a:off x="6319742" y="4758410"/>
              <a:ext cx="986182" cy="389356"/>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86" name="Google Shape;1086;p30"/>
            <p:cNvSpPr/>
            <p:nvPr/>
          </p:nvSpPr>
          <p:spPr>
            <a:xfrm flipH="1">
              <a:off x="5376465" y="4718403"/>
              <a:ext cx="986182" cy="429334"/>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87" name="Google Shape;1087;p30"/>
            <p:cNvSpPr/>
            <p:nvPr/>
          </p:nvSpPr>
          <p:spPr>
            <a:xfrm flipH="1">
              <a:off x="4429512" y="4850175"/>
              <a:ext cx="1012038" cy="297542"/>
            </a:xfrm>
            <a:custGeom>
              <a:avLst/>
              <a:gdLst/>
              <a:ahLst/>
              <a:cxnLst/>
              <a:rect l="l" t="t" r="r" b="b"/>
              <a:pathLst>
                <a:path w="37745" h="18381" extrusionOk="0">
                  <a:moveTo>
                    <a:pt x="4480" y="1"/>
                  </a:moveTo>
                  <a:cubicBezTo>
                    <a:pt x="2444" y="1"/>
                    <a:pt x="962" y="1316"/>
                    <a:pt x="0" y="2591"/>
                  </a:cubicBezTo>
                  <a:lnTo>
                    <a:pt x="0" y="18381"/>
                  </a:lnTo>
                  <a:lnTo>
                    <a:pt x="37745" y="18381"/>
                  </a:lnTo>
                  <a:lnTo>
                    <a:pt x="37745" y="10311"/>
                  </a:lnTo>
                  <a:cubicBezTo>
                    <a:pt x="36918" y="9032"/>
                    <a:pt x="35539" y="7428"/>
                    <a:pt x="33484" y="6476"/>
                  </a:cubicBezTo>
                  <a:cubicBezTo>
                    <a:pt x="32655" y="6095"/>
                    <a:pt x="31895" y="5946"/>
                    <a:pt x="31213" y="5946"/>
                  </a:cubicBezTo>
                  <a:cubicBezTo>
                    <a:pt x="28801" y="5946"/>
                    <a:pt x="27369" y="7804"/>
                    <a:pt x="27369" y="7804"/>
                  </a:cubicBezTo>
                  <a:cubicBezTo>
                    <a:pt x="27369" y="7804"/>
                    <a:pt x="24662" y="4947"/>
                    <a:pt x="22081" y="4947"/>
                  </a:cubicBezTo>
                  <a:cubicBezTo>
                    <a:pt x="19499" y="4947"/>
                    <a:pt x="16642" y="7930"/>
                    <a:pt x="16642" y="7930"/>
                  </a:cubicBezTo>
                  <a:cubicBezTo>
                    <a:pt x="16642" y="7930"/>
                    <a:pt x="15890" y="5022"/>
                    <a:pt x="13509" y="4672"/>
                  </a:cubicBezTo>
                  <a:cubicBezTo>
                    <a:pt x="13359" y="4649"/>
                    <a:pt x="13211" y="4639"/>
                    <a:pt x="13065" y="4639"/>
                  </a:cubicBezTo>
                  <a:cubicBezTo>
                    <a:pt x="10922" y="4639"/>
                    <a:pt x="9273" y="6902"/>
                    <a:pt x="9273" y="6902"/>
                  </a:cubicBezTo>
                  <a:cubicBezTo>
                    <a:pt x="9273" y="6902"/>
                    <a:pt x="9624" y="762"/>
                    <a:pt x="5238" y="60"/>
                  </a:cubicBezTo>
                  <a:cubicBezTo>
                    <a:pt x="4978" y="20"/>
                    <a:pt x="4725" y="1"/>
                    <a:pt x="44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088" name="Google Shape;1088;p30"/>
          <p:cNvGrpSpPr/>
          <p:nvPr/>
        </p:nvGrpSpPr>
        <p:grpSpPr>
          <a:xfrm>
            <a:off x="0" y="5680700"/>
            <a:ext cx="12192000" cy="1183117"/>
            <a:chOff x="0" y="4260525"/>
            <a:chExt cx="9144000" cy="887338"/>
          </a:xfrm>
        </p:grpSpPr>
        <p:sp>
          <p:nvSpPr>
            <p:cNvPr id="1089" name="Google Shape;1089;p30"/>
            <p:cNvSpPr/>
            <p:nvPr/>
          </p:nvSpPr>
          <p:spPr>
            <a:xfrm>
              <a:off x="0"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0" name="Google Shape;1090;p30"/>
            <p:cNvSpPr/>
            <p:nvPr/>
          </p:nvSpPr>
          <p:spPr>
            <a:xfrm>
              <a:off x="91148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1" name="Google Shape;1091;p30"/>
            <p:cNvSpPr/>
            <p:nvPr/>
          </p:nvSpPr>
          <p:spPr>
            <a:xfrm flipH="1">
              <a:off x="183811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2" name="Google Shape;1092;p30"/>
            <p:cNvSpPr/>
            <p:nvPr/>
          </p:nvSpPr>
          <p:spPr>
            <a:xfrm>
              <a:off x="2785105"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3" name="Google Shape;1093;p30"/>
            <p:cNvSpPr/>
            <p:nvPr/>
          </p:nvSpPr>
          <p:spPr>
            <a:xfrm>
              <a:off x="3730274"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4" name="Google Shape;1094;p30"/>
            <p:cNvSpPr/>
            <p:nvPr/>
          </p:nvSpPr>
          <p:spPr>
            <a:xfrm flipH="1">
              <a:off x="8215662" y="4260525"/>
              <a:ext cx="928338" cy="88733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5" name="Google Shape;1095;p30"/>
            <p:cNvSpPr/>
            <p:nvPr/>
          </p:nvSpPr>
          <p:spPr>
            <a:xfrm flipH="1">
              <a:off x="7277943"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6" name="Google Shape;1096;p30"/>
            <p:cNvSpPr/>
            <p:nvPr/>
          </p:nvSpPr>
          <p:spPr>
            <a:xfrm>
              <a:off x="6351316" y="4429862"/>
              <a:ext cx="954571" cy="71795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7" name="Google Shape;1097;p30"/>
            <p:cNvSpPr/>
            <p:nvPr/>
          </p:nvSpPr>
          <p:spPr>
            <a:xfrm flipH="1">
              <a:off x="5404324" y="4405470"/>
              <a:ext cx="954571" cy="742291"/>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098" name="Google Shape;1098;p30"/>
            <p:cNvSpPr/>
            <p:nvPr/>
          </p:nvSpPr>
          <p:spPr>
            <a:xfrm flipH="1">
              <a:off x="4459155" y="4539752"/>
              <a:ext cx="954571" cy="607998"/>
            </a:xfrm>
            <a:custGeom>
              <a:avLst/>
              <a:gdLst/>
              <a:ahLst/>
              <a:cxnLst/>
              <a:rect l="l" t="t" r="r" b="b"/>
              <a:pathLst>
                <a:path w="37745" h="28302" extrusionOk="0">
                  <a:moveTo>
                    <a:pt x="6341" y="0"/>
                  </a:moveTo>
                  <a:cubicBezTo>
                    <a:pt x="2649" y="0"/>
                    <a:pt x="0" y="4918"/>
                    <a:pt x="0" y="4918"/>
                  </a:cubicBezTo>
                  <a:lnTo>
                    <a:pt x="0" y="28302"/>
                  </a:lnTo>
                  <a:lnTo>
                    <a:pt x="37745" y="28302"/>
                  </a:lnTo>
                  <a:lnTo>
                    <a:pt x="37745" y="9705"/>
                  </a:lnTo>
                  <a:cubicBezTo>
                    <a:pt x="37745" y="9705"/>
                    <a:pt x="35949" y="6800"/>
                    <a:pt x="33462" y="6800"/>
                  </a:cubicBezTo>
                  <a:cubicBezTo>
                    <a:pt x="33177" y="6800"/>
                    <a:pt x="32883" y="6838"/>
                    <a:pt x="32582" y="6923"/>
                  </a:cubicBezTo>
                  <a:cubicBezTo>
                    <a:pt x="29675" y="7775"/>
                    <a:pt x="28622" y="11034"/>
                    <a:pt x="28622" y="11034"/>
                  </a:cubicBezTo>
                  <a:cubicBezTo>
                    <a:pt x="28622" y="11034"/>
                    <a:pt x="26592" y="7775"/>
                    <a:pt x="23534" y="7775"/>
                  </a:cubicBezTo>
                  <a:cubicBezTo>
                    <a:pt x="20477" y="7775"/>
                    <a:pt x="19148" y="11385"/>
                    <a:pt x="19148" y="11385"/>
                  </a:cubicBezTo>
                  <a:cubicBezTo>
                    <a:pt x="19148" y="11385"/>
                    <a:pt x="18722" y="7775"/>
                    <a:pt x="16091" y="7700"/>
                  </a:cubicBezTo>
                  <a:cubicBezTo>
                    <a:pt x="16064" y="7699"/>
                    <a:pt x="16037" y="7699"/>
                    <a:pt x="16010" y="7699"/>
                  </a:cubicBezTo>
                  <a:cubicBezTo>
                    <a:pt x="13500" y="7699"/>
                    <a:pt x="11879" y="11161"/>
                    <a:pt x="11780" y="11359"/>
                  </a:cubicBezTo>
                  <a:cubicBezTo>
                    <a:pt x="11830" y="10983"/>
                    <a:pt x="13058" y="2913"/>
                    <a:pt x="8421" y="532"/>
                  </a:cubicBezTo>
                  <a:cubicBezTo>
                    <a:pt x="7701" y="159"/>
                    <a:pt x="7004" y="0"/>
                    <a:pt x="6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099" name="Google Shape;1099;p30"/>
          <p:cNvGrpSpPr/>
          <p:nvPr/>
        </p:nvGrpSpPr>
        <p:grpSpPr>
          <a:xfrm flipH="1">
            <a:off x="10199695" y="5578790"/>
            <a:ext cx="1031791" cy="1320868"/>
            <a:chOff x="4376621" y="3930330"/>
            <a:chExt cx="1138339" cy="1457482"/>
          </a:xfrm>
        </p:grpSpPr>
        <p:sp>
          <p:nvSpPr>
            <p:cNvPr id="1100" name="Google Shape;1100;p30"/>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01" name="Google Shape;1101;p30"/>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02" name="Google Shape;1102;p30"/>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103" name="Google Shape;1103;p30"/>
          <p:cNvGrpSpPr/>
          <p:nvPr/>
        </p:nvGrpSpPr>
        <p:grpSpPr>
          <a:xfrm flipH="1">
            <a:off x="10893842" y="5476885"/>
            <a:ext cx="856257" cy="1478267"/>
            <a:chOff x="3804453" y="3817886"/>
            <a:chExt cx="944680" cy="1631161"/>
          </a:xfrm>
        </p:grpSpPr>
        <p:sp>
          <p:nvSpPr>
            <p:cNvPr id="1104" name="Google Shape;1104;p30"/>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05" name="Google Shape;1105;p30"/>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06" name="Google Shape;1106;p30"/>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107" name="Google Shape;1107;p30"/>
          <p:cNvGrpSpPr/>
          <p:nvPr/>
        </p:nvGrpSpPr>
        <p:grpSpPr>
          <a:xfrm>
            <a:off x="1084542" y="5634307"/>
            <a:ext cx="1031791" cy="1320868"/>
            <a:chOff x="4376621" y="3930330"/>
            <a:chExt cx="1138339" cy="1457482"/>
          </a:xfrm>
        </p:grpSpPr>
        <p:sp>
          <p:nvSpPr>
            <p:cNvPr id="1108" name="Google Shape;1108;p30"/>
            <p:cNvSpPr/>
            <p:nvPr/>
          </p:nvSpPr>
          <p:spPr>
            <a:xfrm>
              <a:off x="4376621" y="3930330"/>
              <a:ext cx="1138339" cy="1457482"/>
            </a:xfrm>
            <a:custGeom>
              <a:avLst/>
              <a:gdLst/>
              <a:ahLst/>
              <a:cxnLst/>
              <a:rect l="l" t="t" r="r" b="b"/>
              <a:pathLst>
                <a:path w="27233" h="34868" extrusionOk="0">
                  <a:moveTo>
                    <a:pt x="22477" y="1"/>
                  </a:moveTo>
                  <a:cubicBezTo>
                    <a:pt x="18469" y="1"/>
                    <a:pt x="14395" y="7676"/>
                    <a:pt x="12414" y="7676"/>
                  </a:cubicBezTo>
                  <a:cubicBezTo>
                    <a:pt x="12365" y="7676"/>
                    <a:pt x="12317" y="7671"/>
                    <a:pt x="12270" y="7662"/>
                  </a:cubicBezTo>
                  <a:cubicBezTo>
                    <a:pt x="9864" y="7135"/>
                    <a:pt x="15303" y="2223"/>
                    <a:pt x="13423" y="1070"/>
                  </a:cubicBezTo>
                  <a:cubicBezTo>
                    <a:pt x="13311" y="1001"/>
                    <a:pt x="13172" y="968"/>
                    <a:pt x="13010" y="968"/>
                  </a:cubicBezTo>
                  <a:cubicBezTo>
                    <a:pt x="10440" y="968"/>
                    <a:pt x="1958" y="9323"/>
                    <a:pt x="992" y="19341"/>
                  </a:cubicBezTo>
                  <a:cubicBezTo>
                    <a:pt x="1" y="29371"/>
                    <a:pt x="9944" y="34868"/>
                    <a:pt x="15733" y="34868"/>
                  </a:cubicBezTo>
                  <a:cubicBezTo>
                    <a:pt x="16091" y="34868"/>
                    <a:pt x="16433" y="34847"/>
                    <a:pt x="16756" y="34805"/>
                  </a:cubicBezTo>
                  <a:cubicBezTo>
                    <a:pt x="22295" y="34078"/>
                    <a:pt x="24476" y="30845"/>
                    <a:pt x="21443" y="30218"/>
                  </a:cubicBezTo>
                  <a:cubicBezTo>
                    <a:pt x="18436" y="29591"/>
                    <a:pt x="16656" y="27085"/>
                    <a:pt x="18736" y="25506"/>
                  </a:cubicBezTo>
                  <a:cubicBezTo>
                    <a:pt x="20817" y="23952"/>
                    <a:pt x="24376" y="22699"/>
                    <a:pt x="25428" y="18814"/>
                  </a:cubicBezTo>
                  <a:cubicBezTo>
                    <a:pt x="26105" y="16274"/>
                    <a:pt x="25977" y="15275"/>
                    <a:pt x="25190" y="15275"/>
                  </a:cubicBezTo>
                  <a:cubicBezTo>
                    <a:pt x="24781" y="15275"/>
                    <a:pt x="24194" y="15545"/>
                    <a:pt x="23448" y="16007"/>
                  </a:cubicBezTo>
                  <a:cubicBezTo>
                    <a:pt x="22432" y="16631"/>
                    <a:pt x="21006" y="17451"/>
                    <a:pt x="20239" y="17451"/>
                  </a:cubicBezTo>
                  <a:cubicBezTo>
                    <a:pt x="19342" y="17451"/>
                    <a:pt x="19347" y="16327"/>
                    <a:pt x="21970" y="12449"/>
                  </a:cubicBezTo>
                  <a:cubicBezTo>
                    <a:pt x="25052" y="7937"/>
                    <a:pt x="27233" y="4027"/>
                    <a:pt x="25528" y="1797"/>
                  </a:cubicBezTo>
                  <a:cubicBezTo>
                    <a:pt x="24541" y="512"/>
                    <a:pt x="23511" y="1"/>
                    <a:pt x="22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09" name="Google Shape;1109;p30"/>
            <p:cNvSpPr/>
            <p:nvPr/>
          </p:nvSpPr>
          <p:spPr>
            <a:xfrm>
              <a:off x="4422268" y="4152292"/>
              <a:ext cx="916716" cy="1182898"/>
            </a:xfrm>
            <a:custGeom>
              <a:avLst/>
              <a:gdLst/>
              <a:ahLst/>
              <a:cxnLst/>
              <a:rect l="l" t="t" r="r" b="b"/>
              <a:pathLst>
                <a:path w="21931" h="28299" extrusionOk="0">
                  <a:moveTo>
                    <a:pt x="18929" y="1"/>
                  </a:moveTo>
                  <a:cubicBezTo>
                    <a:pt x="16894" y="1"/>
                    <a:pt x="14874" y="5965"/>
                    <a:pt x="12106" y="7765"/>
                  </a:cubicBezTo>
                  <a:cubicBezTo>
                    <a:pt x="11580" y="8114"/>
                    <a:pt x="11182" y="8263"/>
                    <a:pt x="10874" y="8263"/>
                  </a:cubicBezTo>
                  <a:cubicBezTo>
                    <a:pt x="9388" y="8263"/>
                    <a:pt x="9991" y="4796"/>
                    <a:pt x="8496" y="3529"/>
                  </a:cubicBezTo>
                  <a:cubicBezTo>
                    <a:pt x="8271" y="3339"/>
                    <a:pt x="8044" y="3251"/>
                    <a:pt x="7813" y="3251"/>
                  </a:cubicBezTo>
                  <a:cubicBezTo>
                    <a:pt x="6197" y="3251"/>
                    <a:pt x="4440" y="7586"/>
                    <a:pt x="2356" y="11249"/>
                  </a:cubicBezTo>
                  <a:cubicBezTo>
                    <a:pt x="0" y="15434"/>
                    <a:pt x="2707" y="20848"/>
                    <a:pt x="2707" y="20848"/>
                  </a:cubicBezTo>
                  <a:cubicBezTo>
                    <a:pt x="6904" y="26788"/>
                    <a:pt x="12692" y="28299"/>
                    <a:pt x="15968" y="28299"/>
                  </a:cubicBezTo>
                  <a:cubicBezTo>
                    <a:pt x="17308" y="28299"/>
                    <a:pt x="18228" y="28046"/>
                    <a:pt x="18446" y="27740"/>
                  </a:cubicBezTo>
                  <a:cubicBezTo>
                    <a:pt x="19223" y="26713"/>
                    <a:pt x="16291" y="26161"/>
                    <a:pt x="14211" y="24332"/>
                  </a:cubicBezTo>
                  <a:cubicBezTo>
                    <a:pt x="12106" y="22527"/>
                    <a:pt x="20827" y="16963"/>
                    <a:pt x="19975" y="15359"/>
                  </a:cubicBezTo>
                  <a:cubicBezTo>
                    <a:pt x="19148" y="13755"/>
                    <a:pt x="18647" y="15008"/>
                    <a:pt x="15815" y="13555"/>
                  </a:cubicBezTo>
                  <a:cubicBezTo>
                    <a:pt x="12958" y="12076"/>
                    <a:pt x="21930" y="1925"/>
                    <a:pt x="19624" y="246"/>
                  </a:cubicBezTo>
                  <a:cubicBezTo>
                    <a:pt x="19392" y="78"/>
                    <a:pt x="19160" y="1"/>
                    <a:pt x="189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10" name="Google Shape;1110;p30"/>
            <p:cNvSpPr/>
            <p:nvPr/>
          </p:nvSpPr>
          <p:spPr>
            <a:xfrm>
              <a:off x="4701957" y="4417099"/>
              <a:ext cx="402534" cy="766905"/>
            </a:xfrm>
            <a:custGeom>
              <a:avLst/>
              <a:gdLst/>
              <a:ahLst/>
              <a:cxnLst/>
              <a:rect l="l" t="t" r="r" b="b"/>
              <a:pathLst>
                <a:path w="9630" h="18347" extrusionOk="0">
                  <a:moveTo>
                    <a:pt x="9026" y="0"/>
                  </a:moveTo>
                  <a:cubicBezTo>
                    <a:pt x="8898" y="0"/>
                    <a:pt x="8768" y="52"/>
                    <a:pt x="8673" y="177"/>
                  </a:cubicBezTo>
                  <a:cubicBezTo>
                    <a:pt x="4813" y="5365"/>
                    <a:pt x="1680" y="11530"/>
                    <a:pt x="76" y="17821"/>
                  </a:cubicBezTo>
                  <a:cubicBezTo>
                    <a:pt x="1" y="18138"/>
                    <a:pt x="262" y="18346"/>
                    <a:pt x="509" y="18346"/>
                  </a:cubicBezTo>
                  <a:cubicBezTo>
                    <a:pt x="672" y="18346"/>
                    <a:pt x="828" y="18256"/>
                    <a:pt x="878" y="18047"/>
                  </a:cubicBezTo>
                  <a:cubicBezTo>
                    <a:pt x="2482" y="11831"/>
                    <a:pt x="5565" y="5741"/>
                    <a:pt x="9400" y="603"/>
                  </a:cubicBezTo>
                  <a:cubicBezTo>
                    <a:pt x="9630" y="302"/>
                    <a:pt x="9334" y="0"/>
                    <a:pt x="90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111" name="Google Shape;1111;p30"/>
          <p:cNvGrpSpPr/>
          <p:nvPr/>
        </p:nvGrpSpPr>
        <p:grpSpPr>
          <a:xfrm>
            <a:off x="574262" y="5398819"/>
            <a:ext cx="856257" cy="1478267"/>
            <a:chOff x="3804453" y="3817886"/>
            <a:chExt cx="944680" cy="1631161"/>
          </a:xfrm>
        </p:grpSpPr>
        <p:sp>
          <p:nvSpPr>
            <p:cNvPr id="1112" name="Google Shape;1112;p30"/>
            <p:cNvSpPr/>
            <p:nvPr/>
          </p:nvSpPr>
          <p:spPr>
            <a:xfrm>
              <a:off x="3804453" y="3817886"/>
              <a:ext cx="944680" cy="1631161"/>
            </a:xfrm>
            <a:custGeom>
              <a:avLst/>
              <a:gdLst/>
              <a:ahLst/>
              <a:cxnLst/>
              <a:rect l="l" t="t" r="r" b="b"/>
              <a:pathLst>
                <a:path w="22600" h="39023" extrusionOk="0">
                  <a:moveTo>
                    <a:pt x="18339" y="1"/>
                  </a:moveTo>
                  <a:lnTo>
                    <a:pt x="18339" y="1"/>
                  </a:lnTo>
                  <a:cubicBezTo>
                    <a:pt x="14354" y="1780"/>
                    <a:pt x="3602" y="7945"/>
                    <a:pt x="1522" y="23710"/>
                  </a:cubicBezTo>
                  <a:cubicBezTo>
                    <a:pt x="0" y="35105"/>
                    <a:pt x="8639" y="39023"/>
                    <a:pt x="14653" y="39023"/>
                  </a:cubicBezTo>
                  <a:cubicBezTo>
                    <a:pt x="16959" y="39023"/>
                    <a:pt x="18880" y="38446"/>
                    <a:pt x="19693" y="37495"/>
                  </a:cubicBezTo>
                  <a:cubicBezTo>
                    <a:pt x="22600" y="34036"/>
                    <a:pt x="21572" y="24963"/>
                    <a:pt x="19367" y="19750"/>
                  </a:cubicBezTo>
                  <a:cubicBezTo>
                    <a:pt x="17186" y="14512"/>
                    <a:pt x="18339" y="1"/>
                    <a:pt x="1833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13" name="Google Shape;1113;p30"/>
            <p:cNvSpPr/>
            <p:nvPr/>
          </p:nvSpPr>
          <p:spPr>
            <a:xfrm>
              <a:off x="3909164" y="4049420"/>
              <a:ext cx="722638" cy="1318539"/>
            </a:xfrm>
            <a:custGeom>
              <a:avLst/>
              <a:gdLst/>
              <a:ahLst/>
              <a:cxnLst/>
              <a:rect l="l" t="t" r="r" b="b"/>
              <a:pathLst>
                <a:path w="17288" h="31544" extrusionOk="0">
                  <a:moveTo>
                    <a:pt x="11749" y="0"/>
                  </a:moveTo>
                  <a:cubicBezTo>
                    <a:pt x="11748" y="1"/>
                    <a:pt x="4756" y="4061"/>
                    <a:pt x="1924" y="17544"/>
                  </a:cubicBezTo>
                  <a:cubicBezTo>
                    <a:pt x="0" y="26770"/>
                    <a:pt x="6072" y="31544"/>
                    <a:pt x="10719" y="31544"/>
                  </a:cubicBezTo>
                  <a:cubicBezTo>
                    <a:pt x="12852" y="31544"/>
                    <a:pt x="14685" y="30539"/>
                    <a:pt x="15308" y="28497"/>
                  </a:cubicBezTo>
                  <a:cubicBezTo>
                    <a:pt x="17288" y="22031"/>
                    <a:pt x="10496" y="9600"/>
                    <a:pt x="11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14" name="Google Shape;1114;p30"/>
            <p:cNvSpPr/>
            <p:nvPr/>
          </p:nvSpPr>
          <p:spPr>
            <a:xfrm>
              <a:off x="4165570" y="4246427"/>
              <a:ext cx="160554" cy="1024894"/>
            </a:xfrm>
            <a:custGeom>
              <a:avLst/>
              <a:gdLst/>
              <a:ahLst/>
              <a:cxnLst/>
              <a:rect l="l" t="t" r="r" b="b"/>
              <a:pathLst>
                <a:path w="3841" h="24519" extrusionOk="0">
                  <a:moveTo>
                    <a:pt x="3322" y="0"/>
                  </a:moveTo>
                  <a:cubicBezTo>
                    <a:pt x="3150" y="0"/>
                    <a:pt x="2978" y="91"/>
                    <a:pt x="2908" y="300"/>
                  </a:cubicBezTo>
                  <a:cubicBezTo>
                    <a:pt x="1053" y="5689"/>
                    <a:pt x="76" y="11328"/>
                    <a:pt x="26" y="17042"/>
                  </a:cubicBezTo>
                  <a:cubicBezTo>
                    <a:pt x="1" y="19423"/>
                    <a:pt x="76" y="21879"/>
                    <a:pt x="527" y="24210"/>
                  </a:cubicBezTo>
                  <a:cubicBezTo>
                    <a:pt x="568" y="24425"/>
                    <a:pt x="726" y="24518"/>
                    <a:pt x="891" y="24518"/>
                  </a:cubicBezTo>
                  <a:cubicBezTo>
                    <a:pt x="1132" y="24518"/>
                    <a:pt x="1388" y="24321"/>
                    <a:pt x="1329" y="24009"/>
                  </a:cubicBezTo>
                  <a:cubicBezTo>
                    <a:pt x="903" y="21729"/>
                    <a:pt x="828" y="19348"/>
                    <a:pt x="853" y="17042"/>
                  </a:cubicBezTo>
                  <a:cubicBezTo>
                    <a:pt x="903" y="11403"/>
                    <a:pt x="1881" y="5814"/>
                    <a:pt x="3735" y="526"/>
                  </a:cubicBezTo>
                  <a:cubicBezTo>
                    <a:pt x="3841" y="208"/>
                    <a:pt x="3583" y="0"/>
                    <a:pt x="332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115" name="Google Shape;1115;p30"/>
          <p:cNvGrpSpPr/>
          <p:nvPr/>
        </p:nvGrpSpPr>
        <p:grpSpPr>
          <a:xfrm>
            <a:off x="11265374" y="2488667"/>
            <a:ext cx="1106133" cy="3528367"/>
            <a:chOff x="8449030" y="1866500"/>
            <a:chExt cx="829600" cy="2646275"/>
          </a:xfrm>
        </p:grpSpPr>
        <p:sp>
          <p:nvSpPr>
            <p:cNvPr id="1116" name="Google Shape;1116;p30"/>
            <p:cNvSpPr/>
            <p:nvPr/>
          </p:nvSpPr>
          <p:spPr>
            <a:xfrm>
              <a:off x="8449030" y="1866500"/>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17" name="Google Shape;1117;p30"/>
            <p:cNvSpPr/>
            <p:nvPr/>
          </p:nvSpPr>
          <p:spPr>
            <a:xfrm>
              <a:off x="8556180" y="1952550"/>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18" name="Google Shape;1118;p30"/>
            <p:cNvSpPr/>
            <p:nvPr/>
          </p:nvSpPr>
          <p:spPr>
            <a:xfrm>
              <a:off x="8916930" y="2499925"/>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19" name="Google Shape;1119;p30"/>
            <p:cNvSpPr/>
            <p:nvPr/>
          </p:nvSpPr>
          <p:spPr>
            <a:xfrm>
              <a:off x="8844155" y="2702700"/>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20" name="Google Shape;1120;p30"/>
            <p:cNvSpPr/>
            <p:nvPr/>
          </p:nvSpPr>
          <p:spPr>
            <a:xfrm>
              <a:off x="8860455" y="3360325"/>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21" name="Google Shape;1121;p30"/>
            <p:cNvSpPr/>
            <p:nvPr/>
          </p:nvSpPr>
          <p:spPr>
            <a:xfrm>
              <a:off x="8824655" y="3813125"/>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22" name="Google Shape;1122;p30"/>
            <p:cNvSpPr/>
            <p:nvPr/>
          </p:nvSpPr>
          <p:spPr>
            <a:xfrm>
              <a:off x="8826405" y="4118975"/>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23" name="Google Shape;1123;p30"/>
            <p:cNvSpPr/>
            <p:nvPr/>
          </p:nvSpPr>
          <p:spPr>
            <a:xfrm>
              <a:off x="8885755" y="2468250"/>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24" name="Google Shape;1124;p30"/>
            <p:cNvSpPr/>
            <p:nvPr/>
          </p:nvSpPr>
          <p:spPr>
            <a:xfrm>
              <a:off x="8829980" y="3331050"/>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125" name="Google Shape;1125;p30"/>
          <p:cNvGrpSpPr/>
          <p:nvPr/>
        </p:nvGrpSpPr>
        <p:grpSpPr>
          <a:xfrm>
            <a:off x="10737373" y="5702234"/>
            <a:ext cx="1498800" cy="1136033"/>
            <a:chOff x="8053030" y="4276675"/>
            <a:chExt cx="1124100" cy="852025"/>
          </a:xfrm>
        </p:grpSpPr>
        <p:sp>
          <p:nvSpPr>
            <p:cNvPr id="1126" name="Google Shape;1126;p30"/>
            <p:cNvSpPr/>
            <p:nvPr/>
          </p:nvSpPr>
          <p:spPr>
            <a:xfrm>
              <a:off x="8053030" y="4276675"/>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27" name="Google Shape;1127;p30"/>
            <p:cNvSpPr/>
            <p:nvPr/>
          </p:nvSpPr>
          <p:spPr>
            <a:xfrm>
              <a:off x="8187130" y="4363075"/>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28" name="Google Shape;1128;p30"/>
            <p:cNvSpPr/>
            <p:nvPr/>
          </p:nvSpPr>
          <p:spPr>
            <a:xfrm>
              <a:off x="8886305" y="4563625"/>
              <a:ext cx="236950" cy="220400"/>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129" name="Google Shape;1129;p30"/>
          <p:cNvGrpSpPr/>
          <p:nvPr/>
        </p:nvGrpSpPr>
        <p:grpSpPr>
          <a:xfrm>
            <a:off x="-227060" y="2716367"/>
            <a:ext cx="1106133" cy="3528367"/>
            <a:chOff x="-170295" y="1808675"/>
            <a:chExt cx="829600" cy="2646275"/>
          </a:xfrm>
        </p:grpSpPr>
        <p:sp>
          <p:nvSpPr>
            <p:cNvPr id="1130" name="Google Shape;1130;p30"/>
            <p:cNvSpPr/>
            <p:nvPr/>
          </p:nvSpPr>
          <p:spPr>
            <a:xfrm flipH="1">
              <a:off x="-170295" y="1808675"/>
              <a:ext cx="829600" cy="2646275"/>
            </a:xfrm>
            <a:custGeom>
              <a:avLst/>
              <a:gdLst/>
              <a:ahLst/>
              <a:cxnLst/>
              <a:rect l="l" t="t" r="r" b="b"/>
              <a:pathLst>
                <a:path w="33184" h="105851" extrusionOk="0">
                  <a:moveTo>
                    <a:pt x="22322" y="1"/>
                  </a:moveTo>
                  <a:cubicBezTo>
                    <a:pt x="19049" y="1"/>
                    <a:pt x="14806" y="1870"/>
                    <a:pt x="15038" y="11665"/>
                  </a:cubicBezTo>
                  <a:cubicBezTo>
                    <a:pt x="15038" y="11665"/>
                    <a:pt x="5665" y="13419"/>
                    <a:pt x="10351" y="29058"/>
                  </a:cubicBezTo>
                  <a:cubicBezTo>
                    <a:pt x="10351" y="29058"/>
                    <a:pt x="1755" y="33545"/>
                    <a:pt x="9173" y="47028"/>
                  </a:cubicBezTo>
                  <a:cubicBezTo>
                    <a:pt x="9173" y="47028"/>
                    <a:pt x="0" y="57981"/>
                    <a:pt x="6642" y="70487"/>
                  </a:cubicBezTo>
                  <a:cubicBezTo>
                    <a:pt x="6642" y="70487"/>
                    <a:pt x="1379" y="79460"/>
                    <a:pt x="6442" y="91014"/>
                  </a:cubicBezTo>
                  <a:cubicBezTo>
                    <a:pt x="6442" y="91014"/>
                    <a:pt x="2156" y="96678"/>
                    <a:pt x="6642" y="105851"/>
                  </a:cubicBezTo>
                  <a:lnTo>
                    <a:pt x="26392" y="105851"/>
                  </a:lnTo>
                  <a:cubicBezTo>
                    <a:pt x="26392" y="105851"/>
                    <a:pt x="33184" y="27304"/>
                    <a:pt x="28798" y="6001"/>
                  </a:cubicBezTo>
                  <a:cubicBezTo>
                    <a:pt x="28146" y="2793"/>
                    <a:pt x="27219" y="863"/>
                    <a:pt x="25991" y="712"/>
                  </a:cubicBezTo>
                  <a:cubicBezTo>
                    <a:pt x="25991" y="712"/>
                    <a:pt x="24341" y="1"/>
                    <a:pt x="22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31" name="Google Shape;1131;p30"/>
            <p:cNvSpPr/>
            <p:nvPr/>
          </p:nvSpPr>
          <p:spPr>
            <a:xfrm flipH="1">
              <a:off x="-170295" y="1894725"/>
              <a:ext cx="722450" cy="2560225"/>
            </a:xfrm>
            <a:custGeom>
              <a:avLst/>
              <a:gdLst/>
              <a:ahLst/>
              <a:cxnLst/>
              <a:rect l="l" t="t" r="r" b="b"/>
              <a:pathLst>
                <a:path w="28898" h="102409" extrusionOk="0">
                  <a:moveTo>
                    <a:pt x="19928" y="0"/>
                  </a:moveTo>
                  <a:cubicBezTo>
                    <a:pt x="19241" y="0"/>
                    <a:pt x="18527" y="182"/>
                    <a:pt x="17795" y="604"/>
                  </a:cubicBezTo>
                  <a:cubicBezTo>
                    <a:pt x="12707" y="3536"/>
                    <a:pt x="14487" y="11331"/>
                    <a:pt x="14487" y="11331"/>
                  </a:cubicBezTo>
                  <a:cubicBezTo>
                    <a:pt x="14487" y="11331"/>
                    <a:pt x="4887" y="15842"/>
                    <a:pt x="10176" y="25992"/>
                  </a:cubicBezTo>
                  <a:cubicBezTo>
                    <a:pt x="10176" y="25992"/>
                    <a:pt x="1178" y="32258"/>
                    <a:pt x="8797" y="44564"/>
                  </a:cubicBezTo>
                  <a:cubicBezTo>
                    <a:pt x="8797" y="44564"/>
                    <a:pt x="0" y="54739"/>
                    <a:pt x="7243" y="65667"/>
                  </a:cubicBezTo>
                  <a:cubicBezTo>
                    <a:pt x="7243" y="65667"/>
                    <a:pt x="401" y="77973"/>
                    <a:pt x="6842" y="84439"/>
                  </a:cubicBezTo>
                  <a:cubicBezTo>
                    <a:pt x="6842" y="84439"/>
                    <a:pt x="1704" y="94539"/>
                    <a:pt x="7168" y="102409"/>
                  </a:cubicBezTo>
                  <a:lnTo>
                    <a:pt x="22106" y="102409"/>
                  </a:lnTo>
                  <a:cubicBezTo>
                    <a:pt x="22106" y="102409"/>
                    <a:pt x="28898" y="23862"/>
                    <a:pt x="24512" y="2559"/>
                  </a:cubicBezTo>
                  <a:cubicBezTo>
                    <a:pt x="23268" y="1189"/>
                    <a:pt x="21687" y="0"/>
                    <a:pt x="199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32" name="Google Shape;1132;p30"/>
            <p:cNvSpPr/>
            <p:nvPr/>
          </p:nvSpPr>
          <p:spPr>
            <a:xfrm flipH="1">
              <a:off x="-71420" y="2442100"/>
              <a:ext cx="262825" cy="465800"/>
            </a:xfrm>
            <a:custGeom>
              <a:avLst/>
              <a:gdLst/>
              <a:ahLst/>
              <a:cxnLst/>
              <a:rect l="l" t="t" r="r" b="b"/>
              <a:pathLst>
                <a:path w="10513" h="18632" extrusionOk="0">
                  <a:moveTo>
                    <a:pt x="535" y="1"/>
                  </a:moveTo>
                  <a:cubicBezTo>
                    <a:pt x="276" y="1"/>
                    <a:pt x="1" y="277"/>
                    <a:pt x="157" y="589"/>
                  </a:cubicBezTo>
                  <a:cubicBezTo>
                    <a:pt x="3340" y="6528"/>
                    <a:pt x="6498" y="12493"/>
                    <a:pt x="9681" y="18433"/>
                  </a:cubicBezTo>
                  <a:cubicBezTo>
                    <a:pt x="9751" y="18573"/>
                    <a:pt x="9864" y="18631"/>
                    <a:pt x="9980" y="18631"/>
                  </a:cubicBezTo>
                  <a:cubicBezTo>
                    <a:pt x="10239" y="18631"/>
                    <a:pt x="10513" y="18344"/>
                    <a:pt x="10357" y="18032"/>
                  </a:cubicBezTo>
                  <a:cubicBezTo>
                    <a:pt x="7174" y="12092"/>
                    <a:pt x="4016" y="6153"/>
                    <a:pt x="833" y="188"/>
                  </a:cubicBezTo>
                  <a:cubicBezTo>
                    <a:pt x="764" y="56"/>
                    <a:pt x="651" y="1"/>
                    <a:pt x="535"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33" name="Google Shape;1133;p30"/>
            <p:cNvSpPr/>
            <p:nvPr/>
          </p:nvSpPr>
          <p:spPr>
            <a:xfrm flipH="1">
              <a:off x="-56570" y="2644875"/>
              <a:ext cx="320750" cy="405700"/>
            </a:xfrm>
            <a:custGeom>
              <a:avLst/>
              <a:gdLst/>
              <a:ahLst/>
              <a:cxnLst/>
              <a:rect l="l" t="t" r="r" b="b"/>
              <a:pathLst>
                <a:path w="12830" h="16228" extrusionOk="0">
                  <a:moveTo>
                    <a:pt x="549" y="0"/>
                  </a:moveTo>
                  <a:cubicBezTo>
                    <a:pt x="267" y="0"/>
                    <a:pt x="1" y="268"/>
                    <a:pt x="211" y="548"/>
                  </a:cubicBezTo>
                  <a:cubicBezTo>
                    <a:pt x="4120" y="5736"/>
                    <a:pt x="8030" y="10899"/>
                    <a:pt x="11940" y="16062"/>
                  </a:cubicBezTo>
                  <a:cubicBezTo>
                    <a:pt x="12028" y="16179"/>
                    <a:pt x="12148" y="16228"/>
                    <a:pt x="12267" y="16228"/>
                  </a:cubicBezTo>
                  <a:cubicBezTo>
                    <a:pt x="12553" y="16228"/>
                    <a:pt x="12829" y="15944"/>
                    <a:pt x="12617" y="15661"/>
                  </a:cubicBezTo>
                  <a:cubicBezTo>
                    <a:pt x="8707" y="10498"/>
                    <a:pt x="4797" y="5335"/>
                    <a:pt x="887" y="172"/>
                  </a:cubicBezTo>
                  <a:cubicBezTo>
                    <a:pt x="796" y="51"/>
                    <a:pt x="671" y="0"/>
                    <a:pt x="549"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34" name="Google Shape;1134;p30"/>
            <p:cNvSpPr/>
            <p:nvPr/>
          </p:nvSpPr>
          <p:spPr>
            <a:xfrm flipH="1">
              <a:off x="-36445" y="3302500"/>
              <a:ext cx="284325" cy="393225"/>
            </a:xfrm>
            <a:custGeom>
              <a:avLst/>
              <a:gdLst/>
              <a:ahLst/>
              <a:cxnLst/>
              <a:rect l="l" t="t" r="r" b="b"/>
              <a:pathLst>
                <a:path w="11373" h="15729" extrusionOk="0">
                  <a:moveTo>
                    <a:pt x="558" y="0"/>
                  </a:moveTo>
                  <a:cubicBezTo>
                    <a:pt x="277" y="0"/>
                    <a:pt x="1" y="280"/>
                    <a:pt x="210" y="559"/>
                  </a:cubicBezTo>
                  <a:cubicBezTo>
                    <a:pt x="3644" y="5571"/>
                    <a:pt x="7077" y="10559"/>
                    <a:pt x="10511" y="15546"/>
                  </a:cubicBezTo>
                  <a:cubicBezTo>
                    <a:pt x="10594" y="15675"/>
                    <a:pt x="10714" y="15728"/>
                    <a:pt x="10832" y="15728"/>
                  </a:cubicBezTo>
                  <a:cubicBezTo>
                    <a:pt x="11106" y="15728"/>
                    <a:pt x="11373" y="15443"/>
                    <a:pt x="11163" y="15145"/>
                  </a:cubicBezTo>
                  <a:cubicBezTo>
                    <a:pt x="7754" y="10158"/>
                    <a:pt x="4321" y="5170"/>
                    <a:pt x="887" y="183"/>
                  </a:cubicBezTo>
                  <a:cubicBezTo>
                    <a:pt x="803" y="53"/>
                    <a:pt x="680" y="0"/>
                    <a:pt x="558"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35" name="Google Shape;1135;p30"/>
            <p:cNvSpPr/>
            <p:nvPr/>
          </p:nvSpPr>
          <p:spPr>
            <a:xfrm flipH="1">
              <a:off x="2405" y="3755300"/>
              <a:ext cx="281275" cy="353700"/>
            </a:xfrm>
            <a:custGeom>
              <a:avLst/>
              <a:gdLst/>
              <a:ahLst/>
              <a:cxnLst/>
              <a:rect l="l" t="t" r="r" b="b"/>
              <a:pathLst>
                <a:path w="11251" h="14148" extrusionOk="0">
                  <a:moveTo>
                    <a:pt x="563" y="0"/>
                  </a:moveTo>
                  <a:cubicBezTo>
                    <a:pt x="277" y="0"/>
                    <a:pt x="1" y="284"/>
                    <a:pt x="214" y="567"/>
                  </a:cubicBezTo>
                  <a:cubicBezTo>
                    <a:pt x="3597" y="5028"/>
                    <a:pt x="6981" y="9515"/>
                    <a:pt x="10364" y="13976"/>
                  </a:cubicBezTo>
                  <a:cubicBezTo>
                    <a:pt x="10455" y="14097"/>
                    <a:pt x="10580" y="14147"/>
                    <a:pt x="10702" y="14147"/>
                  </a:cubicBezTo>
                  <a:cubicBezTo>
                    <a:pt x="10985" y="14147"/>
                    <a:pt x="11251" y="13880"/>
                    <a:pt x="11041" y="13600"/>
                  </a:cubicBezTo>
                  <a:cubicBezTo>
                    <a:pt x="7657" y="9114"/>
                    <a:pt x="4274" y="4652"/>
                    <a:pt x="890" y="166"/>
                  </a:cubicBezTo>
                  <a:cubicBezTo>
                    <a:pt x="802" y="49"/>
                    <a:pt x="682" y="0"/>
                    <a:pt x="563" y="0"/>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36" name="Google Shape;1136;p30"/>
            <p:cNvSpPr/>
            <p:nvPr/>
          </p:nvSpPr>
          <p:spPr>
            <a:xfrm flipH="1">
              <a:off x="-2195" y="4061150"/>
              <a:ext cx="284125" cy="129675"/>
            </a:xfrm>
            <a:custGeom>
              <a:avLst/>
              <a:gdLst/>
              <a:ahLst/>
              <a:cxnLst/>
              <a:rect l="l" t="t" r="r" b="b"/>
              <a:pathLst>
                <a:path w="11365" h="5187" extrusionOk="0">
                  <a:moveTo>
                    <a:pt x="628" y="1"/>
                  </a:moveTo>
                  <a:cubicBezTo>
                    <a:pt x="256" y="1"/>
                    <a:pt x="0" y="539"/>
                    <a:pt x="394" y="714"/>
                  </a:cubicBezTo>
                  <a:cubicBezTo>
                    <a:pt x="3803" y="2193"/>
                    <a:pt x="7186" y="3672"/>
                    <a:pt x="10570" y="5150"/>
                  </a:cubicBezTo>
                  <a:cubicBezTo>
                    <a:pt x="10627" y="5176"/>
                    <a:pt x="10683" y="5187"/>
                    <a:pt x="10737" y="5187"/>
                  </a:cubicBezTo>
                  <a:cubicBezTo>
                    <a:pt x="11109" y="5187"/>
                    <a:pt x="11365" y="4649"/>
                    <a:pt x="10971" y="4474"/>
                  </a:cubicBezTo>
                  <a:cubicBezTo>
                    <a:pt x="7587" y="2995"/>
                    <a:pt x="4179" y="1516"/>
                    <a:pt x="795" y="37"/>
                  </a:cubicBezTo>
                  <a:cubicBezTo>
                    <a:pt x="738" y="12"/>
                    <a:pt x="682" y="1"/>
                    <a:pt x="628" y="1"/>
                  </a:cubicBezTo>
                  <a:close/>
                </a:path>
              </a:pathLst>
            </a:custGeom>
            <a:solidFill>
              <a:srgbClr val="0A7D4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37" name="Google Shape;1137;p30"/>
            <p:cNvSpPr/>
            <p:nvPr/>
          </p:nvSpPr>
          <p:spPr>
            <a:xfrm flipH="1">
              <a:off x="127330" y="2410425"/>
              <a:ext cx="95250" cy="95275"/>
            </a:xfrm>
            <a:custGeom>
              <a:avLst/>
              <a:gdLst/>
              <a:ahLst/>
              <a:cxnLst/>
              <a:rect l="l" t="t" r="r" b="b"/>
              <a:pathLst>
                <a:path w="3810" h="3811" extrusionOk="0">
                  <a:moveTo>
                    <a:pt x="1905" y="1"/>
                  </a:moveTo>
                  <a:cubicBezTo>
                    <a:pt x="852" y="1"/>
                    <a:pt x="0" y="853"/>
                    <a:pt x="0" y="1906"/>
                  </a:cubicBezTo>
                  <a:cubicBezTo>
                    <a:pt x="0" y="2958"/>
                    <a:pt x="852" y="3811"/>
                    <a:pt x="1905" y="3811"/>
                  </a:cubicBezTo>
                  <a:cubicBezTo>
                    <a:pt x="2958" y="3811"/>
                    <a:pt x="3810" y="2958"/>
                    <a:pt x="3810" y="1906"/>
                  </a:cubicBezTo>
                  <a:cubicBezTo>
                    <a:pt x="3810" y="853"/>
                    <a:pt x="2958" y="1"/>
                    <a:pt x="1905" y="1"/>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38" name="Google Shape;1138;p30"/>
            <p:cNvSpPr/>
            <p:nvPr/>
          </p:nvSpPr>
          <p:spPr>
            <a:xfrm flipH="1">
              <a:off x="183080" y="3273225"/>
              <a:ext cx="95275" cy="95250"/>
            </a:xfrm>
            <a:custGeom>
              <a:avLst/>
              <a:gdLst/>
              <a:ahLst/>
              <a:cxnLst/>
              <a:rect l="l" t="t" r="r" b="b"/>
              <a:pathLst>
                <a:path w="3811" h="3810" extrusionOk="0">
                  <a:moveTo>
                    <a:pt x="1905" y="0"/>
                  </a:moveTo>
                  <a:cubicBezTo>
                    <a:pt x="853" y="0"/>
                    <a:pt x="1" y="853"/>
                    <a:pt x="1" y="1905"/>
                  </a:cubicBezTo>
                  <a:cubicBezTo>
                    <a:pt x="1" y="2958"/>
                    <a:pt x="853" y="3810"/>
                    <a:pt x="1905" y="3810"/>
                  </a:cubicBezTo>
                  <a:cubicBezTo>
                    <a:pt x="2958" y="3810"/>
                    <a:pt x="3810" y="2958"/>
                    <a:pt x="3810" y="1905"/>
                  </a:cubicBezTo>
                  <a:cubicBezTo>
                    <a:pt x="3810" y="853"/>
                    <a:pt x="2958" y="0"/>
                    <a:pt x="1905" y="0"/>
                  </a:cubicBezTo>
                  <a:close/>
                </a:path>
              </a:pathLst>
            </a:custGeom>
            <a:solidFill>
              <a:srgbClr val="F03A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grpSp>
        <p:nvGrpSpPr>
          <p:cNvPr id="1139" name="Google Shape;1139;p30"/>
          <p:cNvGrpSpPr/>
          <p:nvPr/>
        </p:nvGrpSpPr>
        <p:grpSpPr>
          <a:xfrm>
            <a:off x="-91727" y="5726734"/>
            <a:ext cx="1498800" cy="1136033"/>
            <a:chOff x="-68795" y="4218850"/>
            <a:chExt cx="1124100" cy="852025"/>
          </a:xfrm>
        </p:grpSpPr>
        <p:sp>
          <p:nvSpPr>
            <p:cNvPr id="1140" name="Google Shape;1140;p30"/>
            <p:cNvSpPr/>
            <p:nvPr/>
          </p:nvSpPr>
          <p:spPr>
            <a:xfrm flipH="1">
              <a:off x="-68795" y="4218850"/>
              <a:ext cx="1124100" cy="852025"/>
            </a:xfrm>
            <a:custGeom>
              <a:avLst/>
              <a:gdLst/>
              <a:ahLst/>
              <a:cxnLst/>
              <a:rect l="l" t="t" r="r" b="b"/>
              <a:pathLst>
                <a:path w="44964" h="34081" extrusionOk="0">
                  <a:moveTo>
                    <a:pt x="35650" y="0"/>
                  </a:moveTo>
                  <a:cubicBezTo>
                    <a:pt x="32202" y="0"/>
                    <a:pt x="28348" y="1635"/>
                    <a:pt x="25114" y="7113"/>
                  </a:cubicBezTo>
                  <a:cubicBezTo>
                    <a:pt x="25114" y="7113"/>
                    <a:pt x="25053" y="7109"/>
                    <a:pt x="24941" y="7109"/>
                  </a:cubicBezTo>
                  <a:cubicBezTo>
                    <a:pt x="23831" y="7109"/>
                    <a:pt x="17715" y="7523"/>
                    <a:pt x="16918" y="16587"/>
                  </a:cubicBezTo>
                  <a:cubicBezTo>
                    <a:pt x="16918" y="16587"/>
                    <a:pt x="16356" y="16482"/>
                    <a:pt x="15492" y="16482"/>
                  </a:cubicBezTo>
                  <a:cubicBezTo>
                    <a:pt x="12902" y="16482"/>
                    <a:pt x="7601" y="17426"/>
                    <a:pt x="6642" y="24983"/>
                  </a:cubicBezTo>
                  <a:cubicBezTo>
                    <a:pt x="6642" y="24983"/>
                    <a:pt x="1" y="26837"/>
                    <a:pt x="2657" y="34081"/>
                  </a:cubicBezTo>
                  <a:lnTo>
                    <a:pt x="42507" y="34081"/>
                  </a:lnTo>
                  <a:lnTo>
                    <a:pt x="44663" y="7364"/>
                  </a:lnTo>
                  <a:lnTo>
                    <a:pt x="44963" y="3579"/>
                  </a:lnTo>
                  <a:cubicBezTo>
                    <a:pt x="44963" y="3579"/>
                    <a:pt x="40751" y="0"/>
                    <a:pt x="3565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41" name="Google Shape;1141;p30"/>
            <p:cNvSpPr/>
            <p:nvPr/>
          </p:nvSpPr>
          <p:spPr>
            <a:xfrm flipH="1">
              <a:off x="-61270" y="4305250"/>
              <a:ext cx="982475" cy="765625"/>
            </a:xfrm>
            <a:custGeom>
              <a:avLst/>
              <a:gdLst/>
              <a:ahLst/>
              <a:cxnLst/>
              <a:rect l="l" t="t" r="r" b="b"/>
              <a:pathLst>
                <a:path w="39299" h="30625" extrusionOk="0">
                  <a:moveTo>
                    <a:pt x="31893" y="0"/>
                  </a:moveTo>
                  <a:cubicBezTo>
                    <a:pt x="31692" y="0"/>
                    <a:pt x="31487" y="8"/>
                    <a:pt x="31279" y="23"/>
                  </a:cubicBezTo>
                  <a:cubicBezTo>
                    <a:pt x="25138" y="524"/>
                    <a:pt x="23860" y="8043"/>
                    <a:pt x="23860" y="8043"/>
                  </a:cubicBezTo>
                  <a:cubicBezTo>
                    <a:pt x="23860" y="8043"/>
                    <a:pt x="23452" y="7965"/>
                    <a:pt x="22801" y="7965"/>
                  </a:cubicBezTo>
                  <a:cubicBezTo>
                    <a:pt x="20641" y="7965"/>
                    <a:pt x="15811" y="8823"/>
                    <a:pt x="14386" y="16239"/>
                  </a:cubicBezTo>
                  <a:cubicBezTo>
                    <a:pt x="14386" y="16239"/>
                    <a:pt x="14055" y="16208"/>
                    <a:pt x="13516" y="16208"/>
                  </a:cubicBezTo>
                  <a:cubicBezTo>
                    <a:pt x="11145" y="16208"/>
                    <a:pt x="4768" y="16791"/>
                    <a:pt x="5013" y="23081"/>
                  </a:cubicBezTo>
                  <a:cubicBezTo>
                    <a:pt x="5013" y="23081"/>
                    <a:pt x="0" y="25612"/>
                    <a:pt x="326" y="30625"/>
                  </a:cubicBezTo>
                  <a:lnTo>
                    <a:pt x="37143" y="30625"/>
                  </a:lnTo>
                  <a:lnTo>
                    <a:pt x="39299" y="3908"/>
                  </a:lnTo>
                  <a:cubicBezTo>
                    <a:pt x="37808" y="2133"/>
                    <a:pt x="35311" y="0"/>
                    <a:pt x="318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42" name="Google Shape;1142;p30"/>
            <p:cNvSpPr/>
            <p:nvPr/>
          </p:nvSpPr>
          <p:spPr>
            <a:xfrm flipH="1">
              <a:off x="-14920" y="4505800"/>
              <a:ext cx="236950" cy="220400"/>
            </a:xfrm>
            <a:custGeom>
              <a:avLst/>
              <a:gdLst/>
              <a:ahLst/>
              <a:cxnLst/>
              <a:rect l="l" t="t" r="r" b="b"/>
              <a:pathLst>
                <a:path w="9478" h="8816" extrusionOk="0">
                  <a:moveTo>
                    <a:pt x="3720" y="0"/>
                  </a:moveTo>
                  <a:cubicBezTo>
                    <a:pt x="3546" y="0"/>
                    <a:pt x="3359" y="53"/>
                    <a:pt x="3161" y="171"/>
                  </a:cubicBezTo>
                  <a:cubicBezTo>
                    <a:pt x="1532" y="1149"/>
                    <a:pt x="2434" y="3430"/>
                    <a:pt x="2434" y="3430"/>
                  </a:cubicBezTo>
                  <a:cubicBezTo>
                    <a:pt x="2434" y="3430"/>
                    <a:pt x="1757" y="2753"/>
                    <a:pt x="1139" y="2753"/>
                  </a:cubicBezTo>
                  <a:cubicBezTo>
                    <a:pt x="673" y="2753"/>
                    <a:pt x="240" y="3136"/>
                    <a:pt x="154" y="4482"/>
                  </a:cubicBezTo>
                  <a:cubicBezTo>
                    <a:pt x="0" y="7225"/>
                    <a:pt x="2171" y="8815"/>
                    <a:pt x="4548" y="8815"/>
                  </a:cubicBezTo>
                  <a:cubicBezTo>
                    <a:pt x="4885" y="8815"/>
                    <a:pt x="5227" y="8783"/>
                    <a:pt x="5567" y="8718"/>
                  </a:cubicBezTo>
                  <a:cubicBezTo>
                    <a:pt x="8299" y="8191"/>
                    <a:pt x="9477" y="1425"/>
                    <a:pt x="7848" y="773"/>
                  </a:cubicBezTo>
                  <a:cubicBezTo>
                    <a:pt x="7667" y="700"/>
                    <a:pt x="7499" y="668"/>
                    <a:pt x="7343" y="668"/>
                  </a:cubicBezTo>
                  <a:cubicBezTo>
                    <a:pt x="6098" y="668"/>
                    <a:pt x="5642" y="2728"/>
                    <a:pt x="5642" y="2728"/>
                  </a:cubicBezTo>
                  <a:cubicBezTo>
                    <a:pt x="5642" y="2728"/>
                    <a:pt x="4985" y="0"/>
                    <a:pt x="37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grpSp>
      <p:sp>
        <p:nvSpPr>
          <p:cNvPr id="1143" name="Google Shape;1143;p30"/>
          <p:cNvSpPr/>
          <p:nvPr/>
        </p:nvSpPr>
        <p:spPr>
          <a:xfrm>
            <a:off x="1705534" y="74774"/>
            <a:ext cx="1762713" cy="843345"/>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44" name="Google Shape;1144;p30"/>
          <p:cNvSpPr/>
          <p:nvPr/>
        </p:nvSpPr>
        <p:spPr>
          <a:xfrm>
            <a:off x="9903500" y="553485"/>
            <a:ext cx="3166517" cy="843367"/>
          </a:xfrm>
          <a:custGeom>
            <a:avLst/>
            <a:gdLst/>
            <a:ahLst/>
            <a:cxnLst/>
            <a:rect l="l" t="t" r="r" b="b"/>
            <a:pathLst>
              <a:path w="19750" h="5729" extrusionOk="0">
                <a:moveTo>
                  <a:pt x="12239" y="1"/>
                </a:moveTo>
                <a:cubicBezTo>
                  <a:pt x="10760" y="1"/>
                  <a:pt x="9173" y="2822"/>
                  <a:pt x="9173" y="2822"/>
                </a:cubicBezTo>
                <a:cubicBezTo>
                  <a:pt x="9173" y="2822"/>
                  <a:pt x="8232" y="341"/>
                  <a:pt x="6562" y="341"/>
                </a:cubicBezTo>
                <a:cubicBezTo>
                  <a:pt x="6211" y="341"/>
                  <a:pt x="5827" y="451"/>
                  <a:pt x="5414" y="716"/>
                </a:cubicBezTo>
                <a:cubicBezTo>
                  <a:pt x="3058" y="2270"/>
                  <a:pt x="3609" y="3649"/>
                  <a:pt x="3609" y="3649"/>
                </a:cubicBezTo>
                <a:cubicBezTo>
                  <a:pt x="3609" y="3649"/>
                  <a:pt x="3228" y="3500"/>
                  <a:pt x="2697" y="3500"/>
                </a:cubicBezTo>
                <a:cubicBezTo>
                  <a:pt x="1868" y="3500"/>
                  <a:pt x="673" y="3864"/>
                  <a:pt x="0" y="5729"/>
                </a:cubicBezTo>
                <a:lnTo>
                  <a:pt x="19750" y="5729"/>
                </a:lnTo>
                <a:cubicBezTo>
                  <a:pt x="19750" y="5729"/>
                  <a:pt x="19337" y="2406"/>
                  <a:pt x="16528" y="2406"/>
                </a:cubicBezTo>
                <a:cubicBezTo>
                  <a:pt x="16091" y="2406"/>
                  <a:pt x="15597" y="2486"/>
                  <a:pt x="15038" y="2671"/>
                </a:cubicBezTo>
                <a:cubicBezTo>
                  <a:pt x="15038" y="2671"/>
                  <a:pt x="14060" y="441"/>
                  <a:pt x="12532" y="40"/>
                </a:cubicBezTo>
                <a:cubicBezTo>
                  <a:pt x="12435" y="13"/>
                  <a:pt x="12337" y="1"/>
                  <a:pt x="12239"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45" name="Google Shape;1145;p30"/>
          <p:cNvSpPr/>
          <p:nvPr/>
        </p:nvSpPr>
        <p:spPr>
          <a:xfrm>
            <a:off x="-348167" y="478167"/>
            <a:ext cx="1852552" cy="1209336"/>
          </a:xfrm>
          <a:custGeom>
            <a:avLst/>
            <a:gdLst/>
            <a:ahLst/>
            <a:cxnLst/>
            <a:rect l="l" t="t" r="r" b="b"/>
            <a:pathLst>
              <a:path w="15189" h="7255" extrusionOk="0">
                <a:moveTo>
                  <a:pt x="9826" y="0"/>
                </a:moveTo>
                <a:cubicBezTo>
                  <a:pt x="9761" y="0"/>
                  <a:pt x="9694" y="4"/>
                  <a:pt x="9625" y="11"/>
                </a:cubicBezTo>
                <a:cubicBezTo>
                  <a:pt x="7119" y="287"/>
                  <a:pt x="7119" y="3069"/>
                  <a:pt x="7119" y="3069"/>
                </a:cubicBezTo>
                <a:cubicBezTo>
                  <a:pt x="6722" y="2923"/>
                  <a:pt x="6372" y="2861"/>
                  <a:pt x="6064" y="2861"/>
                </a:cubicBezTo>
                <a:cubicBezTo>
                  <a:pt x="4309" y="2861"/>
                  <a:pt x="3911" y="4874"/>
                  <a:pt x="3911" y="4874"/>
                </a:cubicBezTo>
                <a:cubicBezTo>
                  <a:pt x="3361" y="4624"/>
                  <a:pt x="2887" y="4519"/>
                  <a:pt x="2478" y="4519"/>
                </a:cubicBezTo>
                <a:cubicBezTo>
                  <a:pt x="387" y="4519"/>
                  <a:pt x="1" y="7255"/>
                  <a:pt x="1" y="7255"/>
                </a:cubicBezTo>
                <a:lnTo>
                  <a:pt x="15189" y="7255"/>
                </a:lnTo>
                <a:cubicBezTo>
                  <a:pt x="14870" y="4836"/>
                  <a:pt x="13899" y="4326"/>
                  <a:pt x="13135" y="4326"/>
                </a:cubicBezTo>
                <a:cubicBezTo>
                  <a:pt x="12578" y="4326"/>
                  <a:pt x="12131" y="4598"/>
                  <a:pt x="12131" y="4598"/>
                </a:cubicBezTo>
                <a:cubicBezTo>
                  <a:pt x="12131" y="4598"/>
                  <a:pt x="12131" y="0"/>
                  <a:pt x="98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
        <p:nvSpPr>
          <p:cNvPr id="1146" name="Google Shape;1146;p30"/>
          <p:cNvSpPr/>
          <p:nvPr/>
        </p:nvSpPr>
        <p:spPr>
          <a:xfrm>
            <a:off x="7801390" y="-331867"/>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sz="1867" b="0" i="0" u="none" strike="noStrike" kern="0" cap="none" spc="0" normalizeH="0" baseline="0" noProof="0">
              <a:ln>
                <a:noFill/>
              </a:ln>
              <a:solidFill>
                <a:srgbClr val="000000"/>
              </a:solidFill>
              <a:effectLst/>
              <a:uLnTx/>
              <a:uFillTx/>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346931615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07FC06E8-B4E1-4A77-B972-AD726606920D}"/>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xmlns="" id="{D8597B87-4B8C-4C39-BE38-B1F48A99AAD3}"/>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xmlns="" id="{031CDFE0-72E3-4B3C-989F-50E796FC0909}"/>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62CEDCEE-C477-433E-A2FB-0B387D505789}"/>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C5831181-2612-4D7B-8E55-777E737FFA2E}"/>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322723820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4D740D4-ADC8-4979-A034-43408B84D294}"/>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99AC1C7E-690F-424B-AFB3-F4AF4DED5BCE}"/>
              </a:ext>
            </a:extLst>
          </p:cNvPr>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xmlns="" id="{AC61D6B1-1D78-43E4-99D1-311FE8017A95}"/>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493F0533-CC16-411E-9837-83D60FEB9995}"/>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CC2CF007-CFB2-4C44-BD05-C1DBE5DEA790}"/>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305988059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AB8786AD-5740-44C2-B5E7-01BB1EE3BA90}"/>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xmlns="" id="{097226F1-34C8-4E43-845C-F807D7F6BA68}"/>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xmlns="" id="{9F29A860-07F8-403F-9849-78E5D7FD2C78}"/>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DCD1B30A-9E4F-4CAE-B74A-BF8B704E199D}"/>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79864979-1D78-4490-9CE3-EF5F9E693AA9}"/>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358609748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33BCB10-BB72-4CF6-A370-59392685A80C}"/>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6D537F4E-00E8-4E1A-8427-41F8DAE92F7F}"/>
              </a:ext>
            </a:extLst>
          </p:cNvPr>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xmlns="" id="{3C5386E7-F297-484B-B7ED-2FF0E62E9B8F}"/>
              </a:ext>
            </a:extLst>
          </p:cNvPr>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xmlns="" id="{4DF0B814-28FE-4EEC-92BE-B0BB49E2D935}"/>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6" name="页脚占位符 5">
            <a:extLst>
              <a:ext uri="{FF2B5EF4-FFF2-40B4-BE49-F238E27FC236}">
                <a16:creationId xmlns:a16="http://schemas.microsoft.com/office/drawing/2014/main" xmlns="" id="{2BDC063B-AA53-4383-B8B6-4B20EA2C0E3E}"/>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xmlns="" id="{29404B1D-4D29-437B-8FAF-6A111BF04F05}"/>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180747798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2AFF0D4F-B42B-4A37-93C6-8C9EB01D5B9A}"/>
              </a:ext>
            </a:extLst>
          </p:cNvPr>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xmlns="" id="{24165BE3-DA34-4533-80C7-39DE99BCE0A6}"/>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xmlns="" id="{2A2A3DE7-7FB5-4F28-863D-52ADBAF7EFF5}"/>
              </a:ext>
            </a:extLst>
          </p:cNvPr>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xmlns="" id="{86395D52-3552-41E5-A263-109EFA3554F2}"/>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xmlns="" id="{4F73E01B-378A-41DE-9032-F4C21A4F2A1D}"/>
              </a:ext>
            </a:extLst>
          </p:cNvPr>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xmlns="" id="{04C14E52-DEC1-471D-AF3E-42C94E8907C0}"/>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8" name="页脚占位符 7">
            <a:extLst>
              <a:ext uri="{FF2B5EF4-FFF2-40B4-BE49-F238E27FC236}">
                <a16:creationId xmlns:a16="http://schemas.microsoft.com/office/drawing/2014/main" xmlns="" id="{A21974D2-1C65-4EA0-B0C0-7336517D35B7}"/>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xmlns="" id="{1D85FEF3-F791-4A7D-A0E4-76B454D054F0}"/>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281425968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5604D4B9-8DC1-4052-8C37-65F9BA138C1D}"/>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B52584A1-8534-4A84-8CE7-232A5F38C90C}"/>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4" name="页脚占位符 3">
            <a:extLst>
              <a:ext uri="{FF2B5EF4-FFF2-40B4-BE49-F238E27FC236}">
                <a16:creationId xmlns:a16="http://schemas.microsoft.com/office/drawing/2014/main" xmlns="" id="{B460C690-23C8-4A21-9429-C05C0A2F7DBD}"/>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xmlns="" id="{72D63992-DE88-47EC-A68A-634605A2C216}"/>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259728261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7DEBAB10-B027-41FD-8CFB-FF64C98C4810}"/>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3" name="页脚占位符 2">
            <a:extLst>
              <a:ext uri="{FF2B5EF4-FFF2-40B4-BE49-F238E27FC236}">
                <a16:creationId xmlns:a16="http://schemas.microsoft.com/office/drawing/2014/main" xmlns="" id="{8E13BB1F-06B5-4DD4-9D4C-4DD7438BC10E}"/>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xmlns="" id="{30595871-7204-4E44-8F1C-C8BF4072E477}"/>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198060388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C56B41E9-E98E-4E4E-A72C-AED5FBB4AF56}"/>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xmlns="" id="{683452C0-4C6C-4AD3-B8B8-F68089F9EFEA}"/>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xmlns="" id="{01B0359B-8C08-449E-9C26-02C49403FE96}"/>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xmlns="" id="{563D632D-D64D-4C23-9499-F5E950836FBA}"/>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6" name="页脚占位符 5">
            <a:extLst>
              <a:ext uri="{FF2B5EF4-FFF2-40B4-BE49-F238E27FC236}">
                <a16:creationId xmlns:a16="http://schemas.microsoft.com/office/drawing/2014/main" xmlns="" id="{15FFD505-EAEB-4DB8-A638-91439194AA22}"/>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xmlns="" id="{B1DD3DA4-CF7F-4FC6-AC62-189313F207A6}"/>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172951300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544134E-0BE5-46C0-929C-F9D4A023FD93}"/>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xmlns="" id="{B12113C5-ADEA-4974-BB14-86DAC381EA1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xmlns="" id="{C9390FF6-61F4-44DF-9C58-15C7C9EAC01D}"/>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xmlns="" id="{5084E920-1203-43C5-9836-AEA95526337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xmlns="" id="{91FAE36B-07A4-4C4E-9A5F-B58F26998217}"/>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xmlns="" id="{2C6239AA-BEC2-47D5-B295-1C438B9D2A29}"/>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8" name="页脚占位符 7">
            <a:extLst>
              <a:ext uri="{FF2B5EF4-FFF2-40B4-BE49-F238E27FC236}">
                <a16:creationId xmlns:a16="http://schemas.microsoft.com/office/drawing/2014/main" xmlns="" id="{2D37E89F-FD72-4884-A2DC-4121C65FDE0D}"/>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xmlns="" id="{F4094C68-E649-4A58-B70D-88A203523249}"/>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55194384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32542D8-89B4-4157-BFA6-14FAE4F0F10E}"/>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xmlns="" id="{1D693EAC-918E-45DE-9942-2026DB997BA4}"/>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xmlns="" id="{828D4059-9166-483C-92CB-BC9BEF27F942}"/>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xmlns="" id="{4C2AC09E-DA8D-4D92-99FA-193DA2A15985}"/>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6" name="页脚占位符 5">
            <a:extLst>
              <a:ext uri="{FF2B5EF4-FFF2-40B4-BE49-F238E27FC236}">
                <a16:creationId xmlns:a16="http://schemas.microsoft.com/office/drawing/2014/main" xmlns="" id="{AD60F293-F17D-434A-8D3F-2F7C73506F52}"/>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xmlns="" id="{652CE7D1-68FF-4759-BE7C-7EECF0C28452}"/>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179126059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6CEA5CD-A2C9-4A6F-A6E8-CEA6C2D237FC}"/>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xmlns="" id="{C8B88DA9-62BE-4827-B3AB-2ACEF63A7906}"/>
              </a:ext>
            </a:extLst>
          </p:cNvPr>
          <p:cNvSpPr>
            <a:spLocks noGrp="1"/>
          </p:cNvSpPr>
          <p:nvPr>
            <p:ph type="body" orient="vert" idx="1"/>
          </p:nvPr>
        </p:nvSpPr>
        <p:spPr>
          <a:xfrm>
            <a:off x="838200" y="1825625"/>
            <a:ext cx="10515600" cy="43513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xmlns="" id="{815557EB-CC6A-4168-8CAF-47D99924442B}"/>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68550DEA-3EFE-49E3-8C0E-89E0FE8D7971}"/>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9A9BCFA8-EEDD-4380-8ACA-38A5BCA288DA}"/>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138105737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xmlns="" id="{57DF1902-3166-4C93-AA78-05C59596A406}"/>
              </a:ext>
            </a:extLst>
          </p:cNvPr>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xmlns="" id="{CFB05B3A-F01B-4FEC-A74C-8BFF51E867C1}"/>
              </a:ext>
            </a:extLst>
          </p:cNvPr>
          <p:cNvSpPr>
            <a:spLocks noGrp="1"/>
          </p:cNvSpPr>
          <p:nvPr>
            <p:ph type="body" orient="vert" idx="1"/>
          </p:nvPr>
        </p:nvSpPr>
        <p:spPr>
          <a:xfrm>
            <a:off x="838200" y="365125"/>
            <a:ext cx="7734300" cy="58118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xmlns="" id="{1D6C8CAA-8DB1-435E-A187-8B644DBA3677}"/>
              </a:ext>
            </a:extLst>
          </p:cNvPr>
          <p:cNvSpPr>
            <a:spLocks noGrp="1"/>
          </p:cNvSpPr>
          <p:nvPr>
            <p:ph type="dt" sz="half" idx="10"/>
          </p:nvPr>
        </p:nvSpPr>
        <p:spPr>
          <a:xfrm>
            <a:off x="838200" y="6356350"/>
            <a:ext cx="2743200" cy="365125"/>
          </a:xfrm>
          <a:prstGeom prst="rect">
            <a:avLst/>
          </a:prstGeom>
        </p:spPr>
        <p:txBody>
          <a:bodyPr/>
          <a:lstStyle/>
          <a:p>
            <a:fld id="{AC23A1E2-6AA4-489F-BAE7-FCD2823C58E8}"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0148FF15-3A83-4955-9AD8-C6E6ECB2DBD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xmlns="" id="{6A2AD25F-1D0A-4D35-A336-B372F142C509}"/>
              </a:ext>
            </a:extLst>
          </p:cNvPr>
          <p:cNvSpPr>
            <a:spLocks noGrp="1"/>
          </p:cNvSpPr>
          <p:nvPr>
            <p:ph type="sldNum" sz="quarter" idx="12"/>
          </p:nvPr>
        </p:nvSpPr>
        <p:spPr>
          <a:xfrm>
            <a:off x="8610600" y="6356350"/>
            <a:ext cx="2743200" cy="365125"/>
          </a:xfrm>
          <a:prstGeom prst="rect">
            <a:avLst/>
          </a:prstGeom>
        </p:spPr>
        <p:txBody>
          <a:bodyPr/>
          <a:lstStyle/>
          <a:p>
            <a:fld id="{DB808C67-A1A6-4F01-9114-870CBE863118}" type="slidenum">
              <a:rPr lang="zh-CN" altLang="en-US" smtClean="0"/>
              <a:t>‹#›</a:t>
            </a:fld>
            <a:endParaRPr lang="zh-CN" altLang="en-US"/>
          </a:p>
        </p:txBody>
      </p:sp>
    </p:spTree>
    <p:extLst>
      <p:ext uri="{BB962C8B-B14F-4D97-AF65-F5344CB8AC3E}">
        <p14:creationId xmlns:p14="http://schemas.microsoft.com/office/powerpoint/2010/main" val="218030009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userDrawn="1">
  <p:cSld name="Title and Content">
    <p:bg>
      <p:bgPr>
        <a:blipFill dpi="0" rotWithShape="1">
          <a:blip r:embed="rId2">
            <a:lum/>
          </a:blip>
          <a:srcRect/>
          <a:stretch>
            <a:fillRect l="-6000" r="-6000"/>
          </a:stretch>
        </a:blipFill>
        <a:effectLst/>
      </p:bgPr>
    </p:bg>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rot="21388638">
            <a:off x="-63193" y="2390783"/>
            <a:ext cx="1963082" cy="2038429"/>
          </a:xfrm>
          <a:prstGeom prst="rect">
            <a:avLst/>
          </a:prstGeom>
        </p:spPr>
      </p:pic>
      <p:pic>
        <p:nvPicPr>
          <p:cNvPr id="5" name="Picture 4">
            <a:extLst>
              <a:ext uri="{FF2B5EF4-FFF2-40B4-BE49-F238E27FC236}">
                <a16:creationId xmlns:a16="http://schemas.microsoft.com/office/drawing/2014/main" xmlns="" id="{EC5E0FEB-D52F-480D-A70B-D86272B79844}"/>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t="39325"/>
          <a:stretch/>
        </p:blipFill>
        <p:spPr>
          <a:xfrm>
            <a:off x="-2733862" y="-834460"/>
            <a:ext cx="3167916" cy="3268627"/>
          </a:xfrm>
          <a:prstGeom prst="rect">
            <a:avLst/>
          </a:prstGeom>
        </p:spPr>
      </p:pic>
      <p:sp>
        <p:nvSpPr>
          <p:cNvPr id="6" name="Title 1">
            <a:extLst>
              <a:ext uri="{FF2B5EF4-FFF2-40B4-BE49-F238E27FC236}">
                <a16:creationId xmlns:a16="http://schemas.microsoft.com/office/drawing/2014/main" xmlns="" id="{134C9EFF-C59B-47AD-BC67-24488957F3EB}"/>
              </a:ext>
            </a:extLst>
          </p:cNvPr>
          <p:cNvSpPr txBox="1">
            <a:spLocks/>
          </p:cNvSpPr>
          <p:nvPr userDrawn="1"/>
        </p:nvSpPr>
        <p:spPr>
          <a:xfrm>
            <a:off x="-2607403" y="2254251"/>
            <a:ext cx="2914996"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4267" dirty="0" err="1">
                <a:solidFill>
                  <a:srgbClr val="70AD47">
                    <a:lumMod val="75000"/>
                  </a:srgbClr>
                </a:solidFill>
                <a:latin typeface="#9Slide07 HoneyCream" pitchFamily="2" charset="0"/>
              </a:rPr>
              <a:t>Măng</a:t>
            </a:r>
            <a:r>
              <a:rPr lang="en-US" sz="4267" dirty="0">
                <a:solidFill>
                  <a:srgbClr val="70AD47">
                    <a:lumMod val="75000"/>
                  </a:srgbClr>
                </a:solidFill>
                <a:latin typeface="#9Slide07 HoneyCream" pitchFamily="2" charset="0"/>
              </a:rPr>
              <a:t> Non</a:t>
            </a:r>
          </a:p>
        </p:txBody>
      </p:sp>
      <p:sp>
        <p:nvSpPr>
          <p:cNvPr id="7" name="Title 1">
            <a:extLst>
              <a:ext uri="{FF2B5EF4-FFF2-40B4-BE49-F238E27FC236}">
                <a16:creationId xmlns:a16="http://schemas.microsoft.com/office/drawing/2014/main" xmlns="" id="{6108D78E-8090-455C-81F2-F57D8860EAC5}"/>
              </a:ext>
            </a:extLst>
          </p:cNvPr>
          <p:cNvSpPr txBox="1">
            <a:spLocks/>
          </p:cNvSpPr>
          <p:nvPr userDrawn="1"/>
        </p:nvSpPr>
        <p:spPr>
          <a:xfrm>
            <a:off x="8125428" y="-1049867"/>
            <a:ext cx="4727615"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2800" dirty="0">
                <a:solidFill>
                  <a:srgbClr val="70AD47">
                    <a:lumMod val="50000"/>
                  </a:srgbClr>
                </a:solidFill>
                <a:latin typeface="UTM Diana" panose="02040603050506020204" pitchFamily="18" charset="0"/>
              </a:rPr>
              <a:t>By </a:t>
            </a:r>
            <a:r>
              <a:rPr lang="en-US" sz="2800" dirty="0" err="1">
                <a:solidFill>
                  <a:srgbClr val="70AD47">
                    <a:lumMod val="50000"/>
                  </a:srgbClr>
                </a:solidFill>
                <a:latin typeface="UTM Diana" panose="02040603050506020204" pitchFamily="18" charset="0"/>
              </a:rPr>
              <a:t>Phước</a:t>
            </a:r>
            <a:r>
              <a:rPr lang="en-US" sz="2800" dirty="0">
                <a:solidFill>
                  <a:srgbClr val="70AD47">
                    <a:lumMod val="50000"/>
                  </a:srgbClr>
                </a:solidFill>
                <a:latin typeface="UTM Diana" panose="02040603050506020204" pitchFamily="18" charset="0"/>
              </a:rPr>
              <a:t> </a:t>
            </a:r>
            <a:r>
              <a:rPr lang="en-US" sz="2800" dirty="0" err="1">
                <a:solidFill>
                  <a:srgbClr val="70AD47">
                    <a:lumMod val="50000"/>
                  </a:srgbClr>
                </a:solidFill>
                <a:latin typeface="UTM Diana" panose="02040603050506020204" pitchFamily="18" charset="0"/>
              </a:rPr>
              <a:t>Trang</a:t>
            </a:r>
            <a:endParaRPr lang="en-US" sz="2800" dirty="0">
              <a:solidFill>
                <a:srgbClr val="70AD47">
                  <a:lumMod val="50000"/>
                </a:srgbClr>
              </a:solidFill>
              <a:latin typeface="UTM Diana" panose="02040603050506020204" pitchFamily="18" charset="0"/>
            </a:endParaRPr>
          </a:p>
        </p:txBody>
      </p:sp>
      <p:sp>
        <p:nvSpPr>
          <p:cNvPr id="8" name="Title 1">
            <a:extLst>
              <a:ext uri="{FF2B5EF4-FFF2-40B4-BE49-F238E27FC236}">
                <a16:creationId xmlns:a16="http://schemas.microsoft.com/office/drawing/2014/main" xmlns="" id="{134C9EFF-C59B-47AD-BC67-24488957F3EB}"/>
              </a:ext>
            </a:extLst>
          </p:cNvPr>
          <p:cNvSpPr txBox="1">
            <a:spLocks/>
          </p:cNvSpPr>
          <p:nvPr userDrawn="1"/>
        </p:nvSpPr>
        <p:spPr>
          <a:xfrm>
            <a:off x="-181837" y="5823191"/>
            <a:ext cx="2914996"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4267" dirty="0" err="1">
                <a:solidFill>
                  <a:srgbClr val="E7E6E6">
                    <a:lumMod val="75000"/>
                  </a:srgbClr>
                </a:solidFill>
                <a:latin typeface="#9Slide07 HoneyCream" pitchFamily="2" charset="0"/>
              </a:rPr>
              <a:t>Măng</a:t>
            </a:r>
            <a:r>
              <a:rPr lang="en-US" sz="4267" dirty="0">
                <a:solidFill>
                  <a:srgbClr val="E7E6E6">
                    <a:lumMod val="75000"/>
                  </a:srgbClr>
                </a:solidFill>
                <a:latin typeface="#9Slide07 HoneyCream" pitchFamily="2" charset="0"/>
              </a:rPr>
              <a:t> Non</a:t>
            </a:r>
          </a:p>
        </p:txBody>
      </p:sp>
    </p:spTree>
    <p:extLst>
      <p:ext uri="{BB962C8B-B14F-4D97-AF65-F5344CB8AC3E}">
        <p14:creationId xmlns:p14="http://schemas.microsoft.com/office/powerpoint/2010/main" val="171884380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xmlns="" id="{784F3E52-A977-4480-A33B-FB995B4CB2C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564" t="2326" r="19369" b="20431"/>
          <a:stretch/>
        </p:blipFill>
        <p:spPr>
          <a:xfrm>
            <a:off x="0" y="-1"/>
            <a:ext cx="12546896" cy="6858001"/>
          </a:xfrm>
          <a:prstGeom prst="rect">
            <a:avLst/>
          </a:prstGeom>
        </p:spPr>
      </p:pic>
      <p:pic>
        <p:nvPicPr>
          <p:cNvPr id="10" name="图片 9">
            <a:extLst>
              <a:ext uri="{FF2B5EF4-FFF2-40B4-BE49-F238E27FC236}">
                <a16:creationId xmlns:a16="http://schemas.microsoft.com/office/drawing/2014/main" xmlns="" id="{1E13A988-6190-4E6D-9B91-6CFCADBBD892}"/>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b="50807"/>
          <a:stretch/>
        </p:blipFill>
        <p:spPr>
          <a:xfrm>
            <a:off x="0" y="-1"/>
            <a:ext cx="12546896" cy="2571752"/>
          </a:xfrm>
          <a:prstGeom prst="rect">
            <a:avLst/>
          </a:prstGeom>
        </p:spPr>
      </p:pic>
      <p:pic>
        <p:nvPicPr>
          <p:cNvPr id="11" name="图片 10">
            <a:extLst>
              <a:ext uri="{FF2B5EF4-FFF2-40B4-BE49-F238E27FC236}">
                <a16:creationId xmlns:a16="http://schemas.microsoft.com/office/drawing/2014/main" xmlns="" id="{D7B246D4-1055-4E7D-B174-952588EE4498}"/>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75460" t="50808"/>
          <a:stretch/>
        </p:blipFill>
        <p:spPr>
          <a:xfrm>
            <a:off x="9467850" y="4286249"/>
            <a:ext cx="3079046" cy="2571751"/>
          </a:xfrm>
          <a:prstGeom prst="rect">
            <a:avLst/>
          </a:prstGeom>
        </p:spPr>
      </p:pic>
      <p:pic>
        <p:nvPicPr>
          <p:cNvPr id="5" name="Picture 4">
            <a:extLst>
              <a:ext uri="{FF2B5EF4-FFF2-40B4-BE49-F238E27FC236}">
                <a16:creationId xmlns:a16="http://schemas.microsoft.com/office/drawing/2014/main" xmlns="" id="{EC5E0FEB-D52F-480D-A70B-D86272B79844}"/>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t="39325"/>
          <a:stretch/>
        </p:blipFill>
        <p:spPr>
          <a:xfrm>
            <a:off x="-2675989" y="-950207"/>
            <a:ext cx="3167916" cy="3268627"/>
          </a:xfrm>
          <a:prstGeom prst="rect">
            <a:avLst/>
          </a:prstGeom>
        </p:spPr>
      </p:pic>
      <p:sp>
        <p:nvSpPr>
          <p:cNvPr id="6" name="Title 1">
            <a:extLst>
              <a:ext uri="{FF2B5EF4-FFF2-40B4-BE49-F238E27FC236}">
                <a16:creationId xmlns:a16="http://schemas.microsoft.com/office/drawing/2014/main" xmlns="" id="{134C9EFF-C59B-47AD-BC67-24488957F3EB}"/>
              </a:ext>
            </a:extLst>
          </p:cNvPr>
          <p:cNvSpPr txBox="1">
            <a:spLocks/>
          </p:cNvSpPr>
          <p:nvPr userDrawn="1"/>
        </p:nvSpPr>
        <p:spPr>
          <a:xfrm>
            <a:off x="-2549530" y="2138504"/>
            <a:ext cx="2914996"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4267" dirty="0" err="1">
                <a:solidFill>
                  <a:srgbClr val="70AD47">
                    <a:lumMod val="75000"/>
                  </a:srgbClr>
                </a:solidFill>
                <a:latin typeface="#9Slide07 HoneyCream" pitchFamily="2" charset="0"/>
              </a:rPr>
              <a:t>Măng</a:t>
            </a:r>
            <a:r>
              <a:rPr lang="en-US" sz="4267" dirty="0">
                <a:solidFill>
                  <a:srgbClr val="70AD47">
                    <a:lumMod val="75000"/>
                  </a:srgbClr>
                </a:solidFill>
                <a:latin typeface="#9Slide07 HoneyCream" pitchFamily="2" charset="0"/>
              </a:rPr>
              <a:t> Non</a:t>
            </a:r>
          </a:p>
        </p:txBody>
      </p:sp>
      <p:sp>
        <p:nvSpPr>
          <p:cNvPr id="7" name="Title 1">
            <a:extLst>
              <a:ext uri="{FF2B5EF4-FFF2-40B4-BE49-F238E27FC236}">
                <a16:creationId xmlns:a16="http://schemas.microsoft.com/office/drawing/2014/main" xmlns="" id="{6108D78E-8090-455C-81F2-F57D8860EAC5}"/>
              </a:ext>
            </a:extLst>
          </p:cNvPr>
          <p:cNvSpPr txBox="1">
            <a:spLocks/>
          </p:cNvSpPr>
          <p:nvPr userDrawn="1"/>
        </p:nvSpPr>
        <p:spPr>
          <a:xfrm>
            <a:off x="8345347" y="-1049868"/>
            <a:ext cx="4727615"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2800" dirty="0">
                <a:solidFill>
                  <a:srgbClr val="70AD47">
                    <a:lumMod val="50000"/>
                  </a:srgbClr>
                </a:solidFill>
                <a:latin typeface="UTM Diana" panose="02040603050506020204" pitchFamily="18" charset="0"/>
              </a:rPr>
              <a:t>By </a:t>
            </a:r>
            <a:r>
              <a:rPr lang="en-US" sz="2800" dirty="0" err="1">
                <a:solidFill>
                  <a:srgbClr val="70AD47">
                    <a:lumMod val="50000"/>
                  </a:srgbClr>
                </a:solidFill>
                <a:latin typeface="UTM Diana" panose="02040603050506020204" pitchFamily="18" charset="0"/>
              </a:rPr>
              <a:t>Phước</a:t>
            </a:r>
            <a:r>
              <a:rPr lang="en-US" sz="2800" dirty="0">
                <a:solidFill>
                  <a:srgbClr val="70AD47">
                    <a:lumMod val="50000"/>
                  </a:srgbClr>
                </a:solidFill>
                <a:latin typeface="UTM Diana" panose="02040603050506020204" pitchFamily="18" charset="0"/>
              </a:rPr>
              <a:t> </a:t>
            </a:r>
            <a:r>
              <a:rPr lang="en-US" sz="2800" dirty="0" err="1">
                <a:solidFill>
                  <a:srgbClr val="70AD47">
                    <a:lumMod val="50000"/>
                  </a:srgbClr>
                </a:solidFill>
                <a:latin typeface="UTM Diana" panose="02040603050506020204" pitchFamily="18" charset="0"/>
              </a:rPr>
              <a:t>Trang</a:t>
            </a:r>
            <a:endParaRPr lang="en-US" sz="2800" dirty="0">
              <a:solidFill>
                <a:srgbClr val="70AD47">
                  <a:lumMod val="50000"/>
                </a:srgbClr>
              </a:solidFill>
              <a:latin typeface="UTM Diana" panose="02040603050506020204" pitchFamily="18" charset="0"/>
            </a:endParaRPr>
          </a:p>
        </p:txBody>
      </p:sp>
      <p:sp>
        <p:nvSpPr>
          <p:cNvPr id="9" name="Title 1">
            <a:extLst>
              <a:ext uri="{FF2B5EF4-FFF2-40B4-BE49-F238E27FC236}">
                <a16:creationId xmlns:a16="http://schemas.microsoft.com/office/drawing/2014/main" xmlns="" id="{134C9EFF-C59B-47AD-BC67-24488957F3EB}"/>
              </a:ext>
            </a:extLst>
          </p:cNvPr>
          <p:cNvSpPr txBox="1">
            <a:spLocks/>
          </p:cNvSpPr>
          <p:nvPr userDrawn="1"/>
        </p:nvSpPr>
        <p:spPr>
          <a:xfrm>
            <a:off x="10666491" y="-616621"/>
            <a:ext cx="2406471"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1800" dirty="0" err="1">
                <a:solidFill>
                  <a:srgbClr val="319C28">
                    <a:lumMod val="20000"/>
                    <a:lumOff val="80000"/>
                  </a:srgbClr>
                </a:solidFill>
                <a:latin typeface="#9Slide05 ViceroyJF" panose="02040603050506020204" pitchFamily="18" charset="0"/>
              </a:rPr>
              <a:t>Măng</a:t>
            </a:r>
            <a:r>
              <a:rPr lang="en-US" sz="1800" dirty="0">
                <a:solidFill>
                  <a:srgbClr val="319C28">
                    <a:lumMod val="20000"/>
                    <a:lumOff val="80000"/>
                  </a:srgbClr>
                </a:solidFill>
                <a:latin typeface="#9Slide05 ViceroyJF" panose="02040603050506020204" pitchFamily="18" charset="0"/>
              </a:rPr>
              <a:t> Non</a:t>
            </a:r>
          </a:p>
        </p:txBody>
      </p:sp>
    </p:spTree>
    <p:extLst>
      <p:ext uri="{BB962C8B-B14F-4D97-AF65-F5344CB8AC3E}">
        <p14:creationId xmlns:p14="http://schemas.microsoft.com/office/powerpoint/2010/main" val="425094420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xmlns="" id="{9457AAFB-C25D-4FCF-A1DB-6DD3FEE4899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293" t="2072"/>
          <a:stretch/>
        </p:blipFill>
        <p:spPr>
          <a:xfrm>
            <a:off x="-1" y="0"/>
            <a:ext cx="12192001" cy="6858000"/>
          </a:xfrm>
          <a:prstGeom prst="rect">
            <a:avLst/>
          </a:prstGeom>
        </p:spPr>
      </p:pic>
      <p:pic>
        <p:nvPicPr>
          <p:cNvPr id="3" name="Picture 2">
            <a:extLst>
              <a:ext uri="{FF2B5EF4-FFF2-40B4-BE49-F238E27FC236}">
                <a16:creationId xmlns:a16="http://schemas.microsoft.com/office/drawing/2014/main" xmlns="" id="{EC5E0FEB-D52F-480D-A70B-D86272B79844}"/>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39325"/>
          <a:stretch/>
        </p:blipFill>
        <p:spPr>
          <a:xfrm>
            <a:off x="-2675989" y="-950207"/>
            <a:ext cx="3167916" cy="3268627"/>
          </a:xfrm>
          <a:prstGeom prst="rect">
            <a:avLst/>
          </a:prstGeom>
        </p:spPr>
      </p:pic>
      <p:sp>
        <p:nvSpPr>
          <p:cNvPr id="4" name="Title 1">
            <a:extLst>
              <a:ext uri="{FF2B5EF4-FFF2-40B4-BE49-F238E27FC236}">
                <a16:creationId xmlns:a16="http://schemas.microsoft.com/office/drawing/2014/main" xmlns="" id="{134C9EFF-C59B-47AD-BC67-24488957F3EB}"/>
              </a:ext>
            </a:extLst>
          </p:cNvPr>
          <p:cNvSpPr txBox="1">
            <a:spLocks/>
          </p:cNvSpPr>
          <p:nvPr userDrawn="1"/>
        </p:nvSpPr>
        <p:spPr>
          <a:xfrm>
            <a:off x="-2549530" y="2138504"/>
            <a:ext cx="2914996"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4267" dirty="0" err="1">
                <a:solidFill>
                  <a:srgbClr val="70AD47">
                    <a:lumMod val="75000"/>
                  </a:srgbClr>
                </a:solidFill>
                <a:latin typeface="#9Slide07 HoneyCream" pitchFamily="2" charset="0"/>
              </a:rPr>
              <a:t>Măng</a:t>
            </a:r>
            <a:r>
              <a:rPr lang="en-US" sz="4267" dirty="0">
                <a:solidFill>
                  <a:srgbClr val="70AD47">
                    <a:lumMod val="75000"/>
                  </a:srgbClr>
                </a:solidFill>
                <a:latin typeface="#9Slide07 HoneyCream" pitchFamily="2" charset="0"/>
              </a:rPr>
              <a:t> Non</a:t>
            </a:r>
          </a:p>
        </p:txBody>
      </p:sp>
      <p:sp>
        <p:nvSpPr>
          <p:cNvPr id="5" name="Title 1">
            <a:extLst>
              <a:ext uri="{FF2B5EF4-FFF2-40B4-BE49-F238E27FC236}">
                <a16:creationId xmlns:a16="http://schemas.microsoft.com/office/drawing/2014/main" xmlns="" id="{6108D78E-8090-455C-81F2-F57D8860EAC5}"/>
              </a:ext>
            </a:extLst>
          </p:cNvPr>
          <p:cNvSpPr txBox="1">
            <a:spLocks/>
          </p:cNvSpPr>
          <p:nvPr userDrawn="1"/>
        </p:nvSpPr>
        <p:spPr>
          <a:xfrm>
            <a:off x="8345347" y="-1049868"/>
            <a:ext cx="4727615"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2800" dirty="0">
                <a:solidFill>
                  <a:srgbClr val="70AD47">
                    <a:lumMod val="50000"/>
                  </a:srgbClr>
                </a:solidFill>
                <a:latin typeface="UTM Diana" panose="02040603050506020204" pitchFamily="18" charset="0"/>
              </a:rPr>
              <a:t>By </a:t>
            </a:r>
            <a:r>
              <a:rPr lang="en-US" sz="2800" dirty="0" err="1">
                <a:solidFill>
                  <a:srgbClr val="70AD47">
                    <a:lumMod val="50000"/>
                  </a:srgbClr>
                </a:solidFill>
                <a:latin typeface="UTM Diana" panose="02040603050506020204" pitchFamily="18" charset="0"/>
              </a:rPr>
              <a:t>Phước</a:t>
            </a:r>
            <a:r>
              <a:rPr lang="en-US" sz="2800" dirty="0">
                <a:solidFill>
                  <a:srgbClr val="70AD47">
                    <a:lumMod val="50000"/>
                  </a:srgbClr>
                </a:solidFill>
                <a:latin typeface="UTM Diana" panose="02040603050506020204" pitchFamily="18" charset="0"/>
              </a:rPr>
              <a:t> </a:t>
            </a:r>
            <a:r>
              <a:rPr lang="en-US" sz="2800" dirty="0" err="1">
                <a:solidFill>
                  <a:srgbClr val="70AD47">
                    <a:lumMod val="50000"/>
                  </a:srgbClr>
                </a:solidFill>
                <a:latin typeface="UTM Diana" panose="02040603050506020204" pitchFamily="18" charset="0"/>
              </a:rPr>
              <a:t>Trang</a:t>
            </a:r>
            <a:endParaRPr lang="en-US" sz="2800" dirty="0">
              <a:solidFill>
                <a:srgbClr val="70AD47">
                  <a:lumMod val="50000"/>
                </a:srgbClr>
              </a:solidFill>
              <a:latin typeface="UTM Diana" panose="02040603050506020204" pitchFamily="18" charset="0"/>
            </a:endParaRPr>
          </a:p>
        </p:txBody>
      </p:sp>
      <p:sp>
        <p:nvSpPr>
          <p:cNvPr id="6" name="Title 1">
            <a:extLst>
              <a:ext uri="{FF2B5EF4-FFF2-40B4-BE49-F238E27FC236}">
                <a16:creationId xmlns:a16="http://schemas.microsoft.com/office/drawing/2014/main" xmlns="" id="{134C9EFF-C59B-47AD-BC67-24488957F3EB}"/>
              </a:ext>
            </a:extLst>
          </p:cNvPr>
          <p:cNvSpPr txBox="1">
            <a:spLocks/>
          </p:cNvSpPr>
          <p:nvPr userDrawn="1"/>
        </p:nvSpPr>
        <p:spPr>
          <a:xfrm>
            <a:off x="-123964" y="5707444"/>
            <a:ext cx="2914996"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4267" dirty="0" err="1">
                <a:solidFill>
                  <a:srgbClr val="E7E6E6">
                    <a:lumMod val="75000"/>
                  </a:srgbClr>
                </a:solidFill>
                <a:latin typeface="#9Slide07 HoneyCream" pitchFamily="2" charset="0"/>
              </a:rPr>
              <a:t>Măng</a:t>
            </a:r>
            <a:r>
              <a:rPr lang="en-US" sz="4267" dirty="0">
                <a:solidFill>
                  <a:srgbClr val="E7E6E6">
                    <a:lumMod val="75000"/>
                  </a:srgbClr>
                </a:solidFill>
                <a:latin typeface="#9Slide07 HoneyCream" pitchFamily="2" charset="0"/>
              </a:rPr>
              <a:t> Non</a:t>
            </a:r>
          </a:p>
        </p:txBody>
      </p:sp>
      <p:sp>
        <p:nvSpPr>
          <p:cNvPr id="8" name="Title 1">
            <a:extLst>
              <a:ext uri="{FF2B5EF4-FFF2-40B4-BE49-F238E27FC236}">
                <a16:creationId xmlns:a16="http://schemas.microsoft.com/office/drawing/2014/main" xmlns="" id="{134C9EFF-C59B-47AD-BC67-24488957F3EB}"/>
              </a:ext>
            </a:extLst>
          </p:cNvPr>
          <p:cNvSpPr txBox="1">
            <a:spLocks/>
          </p:cNvSpPr>
          <p:nvPr userDrawn="1"/>
        </p:nvSpPr>
        <p:spPr>
          <a:xfrm>
            <a:off x="10056218" y="-524935"/>
            <a:ext cx="2406471"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2400" dirty="0" err="1">
                <a:solidFill>
                  <a:srgbClr val="319C28">
                    <a:lumMod val="40000"/>
                    <a:lumOff val="60000"/>
                  </a:srgbClr>
                </a:solidFill>
                <a:latin typeface="#9Slide05 ViceroyJF" panose="02040603050506020204" pitchFamily="18" charset="0"/>
              </a:rPr>
              <a:t>Măng</a:t>
            </a:r>
            <a:r>
              <a:rPr lang="en-US" sz="2400" dirty="0">
                <a:solidFill>
                  <a:srgbClr val="319C28">
                    <a:lumMod val="40000"/>
                    <a:lumOff val="60000"/>
                  </a:srgbClr>
                </a:solidFill>
                <a:latin typeface="#9Slide05 ViceroyJF" panose="02040603050506020204" pitchFamily="18" charset="0"/>
              </a:rPr>
              <a:t> Non</a:t>
            </a:r>
          </a:p>
        </p:txBody>
      </p:sp>
    </p:spTree>
    <p:extLst>
      <p:ext uri="{BB962C8B-B14F-4D97-AF65-F5344CB8AC3E}">
        <p14:creationId xmlns:p14="http://schemas.microsoft.com/office/powerpoint/2010/main" val="111918639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xmlns="" id="{1277EAE7-9316-462F-8BF5-1BE5A6D95BBF}"/>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293" t="2072"/>
          <a:stretch/>
        </p:blipFill>
        <p:spPr>
          <a:xfrm>
            <a:off x="-1" y="0"/>
            <a:ext cx="12192001" cy="6858000"/>
          </a:xfrm>
          <a:prstGeom prst="rect">
            <a:avLst/>
          </a:prstGeom>
        </p:spPr>
      </p:pic>
      <p:pic>
        <p:nvPicPr>
          <p:cNvPr id="8" name="图片 7">
            <a:extLst>
              <a:ext uri="{FF2B5EF4-FFF2-40B4-BE49-F238E27FC236}">
                <a16:creationId xmlns:a16="http://schemas.microsoft.com/office/drawing/2014/main" xmlns="" id="{F38ECF3C-CE8F-418C-AED4-6123370F1B0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4684035"/>
            <a:ext cx="12192000" cy="2173966"/>
          </a:xfrm>
          <a:prstGeom prst="rect">
            <a:avLst/>
          </a:prstGeom>
        </p:spPr>
      </p:pic>
      <p:pic>
        <p:nvPicPr>
          <p:cNvPr id="4" name="Picture 3">
            <a:extLst>
              <a:ext uri="{FF2B5EF4-FFF2-40B4-BE49-F238E27FC236}">
                <a16:creationId xmlns:a16="http://schemas.microsoft.com/office/drawing/2014/main" xmlns="" id="{EC5E0FEB-D52F-480D-A70B-D86272B79844}"/>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t="39325"/>
          <a:stretch/>
        </p:blipFill>
        <p:spPr>
          <a:xfrm>
            <a:off x="-2675989" y="-950207"/>
            <a:ext cx="3167916" cy="3268627"/>
          </a:xfrm>
          <a:prstGeom prst="rect">
            <a:avLst/>
          </a:prstGeom>
        </p:spPr>
      </p:pic>
      <p:sp>
        <p:nvSpPr>
          <p:cNvPr id="5" name="Title 1">
            <a:extLst>
              <a:ext uri="{FF2B5EF4-FFF2-40B4-BE49-F238E27FC236}">
                <a16:creationId xmlns:a16="http://schemas.microsoft.com/office/drawing/2014/main" xmlns="" id="{134C9EFF-C59B-47AD-BC67-24488957F3EB}"/>
              </a:ext>
            </a:extLst>
          </p:cNvPr>
          <p:cNvSpPr txBox="1">
            <a:spLocks/>
          </p:cNvSpPr>
          <p:nvPr userDrawn="1"/>
        </p:nvSpPr>
        <p:spPr>
          <a:xfrm>
            <a:off x="-2549530" y="2138504"/>
            <a:ext cx="2914996"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4267" dirty="0" err="1">
                <a:solidFill>
                  <a:srgbClr val="70AD47">
                    <a:lumMod val="75000"/>
                  </a:srgbClr>
                </a:solidFill>
                <a:latin typeface="#9Slide07 HoneyCream" pitchFamily="2" charset="0"/>
              </a:rPr>
              <a:t>Măng</a:t>
            </a:r>
            <a:r>
              <a:rPr lang="en-US" sz="4267" dirty="0">
                <a:solidFill>
                  <a:srgbClr val="70AD47">
                    <a:lumMod val="75000"/>
                  </a:srgbClr>
                </a:solidFill>
                <a:latin typeface="#9Slide07 HoneyCream" pitchFamily="2" charset="0"/>
              </a:rPr>
              <a:t> Non</a:t>
            </a:r>
          </a:p>
        </p:txBody>
      </p:sp>
      <p:sp>
        <p:nvSpPr>
          <p:cNvPr id="6" name="Title 1">
            <a:extLst>
              <a:ext uri="{FF2B5EF4-FFF2-40B4-BE49-F238E27FC236}">
                <a16:creationId xmlns:a16="http://schemas.microsoft.com/office/drawing/2014/main" xmlns="" id="{6108D78E-8090-455C-81F2-F57D8860EAC5}"/>
              </a:ext>
            </a:extLst>
          </p:cNvPr>
          <p:cNvSpPr txBox="1">
            <a:spLocks/>
          </p:cNvSpPr>
          <p:nvPr userDrawn="1"/>
        </p:nvSpPr>
        <p:spPr>
          <a:xfrm>
            <a:off x="8345347" y="-1049868"/>
            <a:ext cx="4727615" cy="1049867"/>
          </a:xfrm>
          <a:prstGeom prst="rect">
            <a:avLst/>
          </a:prstGeom>
        </p:spPr>
        <p:txBody>
          <a:bodyPr vert="horz" lIns="121920" tIns="60960" rIns="121920" bIns="6096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defRPr/>
            </a:pPr>
            <a:r>
              <a:rPr lang="en-US" sz="2800" dirty="0">
                <a:solidFill>
                  <a:srgbClr val="70AD47">
                    <a:lumMod val="50000"/>
                  </a:srgbClr>
                </a:solidFill>
                <a:latin typeface="UTM Diana" panose="02040603050506020204" pitchFamily="18" charset="0"/>
              </a:rPr>
              <a:t>By </a:t>
            </a:r>
            <a:r>
              <a:rPr lang="en-US" sz="2800" dirty="0" err="1">
                <a:solidFill>
                  <a:srgbClr val="70AD47">
                    <a:lumMod val="50000"/>
                  </a:srgbClr>
                </a:solidFill>
                <a:latin typeface="UTM Diana" panose="02040603050506020204" pitchFamily="18" charset="0"/>
              </a:rPr>
              <a:t>Phước</a:t>
            </a:r>
            <a:r>
              <a:rPr lang="en-US" sz="2800" dirty="0">
                <a:solidFill>
                  <a:srgbClr val="70AD47">
                    <a:lumMod val="50000"/>
                  </a:srgbClr>
                </a:solidFill>
                <a:latin typeface="UTM Diana" panose="02040603050506020204" pitchFamily="18" charset="0"/>
              </a:rPr>
              <a:t> </a:t>
            </a:r>
            <a:r>
              <a:rPr lang="en-US" sz="2800" dirty="0" err="1">
                <a:solidFill>
                  <a:srgbClr val="70AD47">
                    <a:lumMod val="50000"/>
                  </a:srgbClr>
                </a:solidFill>
                <a:latin typeface="UTM Diana" panose="02040603050506020204" pitchFamily="18" charset="0"/>
              </a:rPr>
              <a:t>Trang</a:t>
            </a:r>
            <a:endParaRPr lang="en-US" sz="2800" dirty="0">
              <a:solidFill>
                <a:srgbClr val="70AD47">
                  <a:lumMod val="50000"/>
                </a:srgbClr>
              </a:solidFill>
              <a:latin typeface="UTM Diana" panose="02040603050506020204" pitchFamily="18" charset="0"/>
            </a:endParaRPr>
          </a:p>
        </p:txBody>
      </p:sp>
    </p:spTree>
    <p:extLst>
      <p:ext uri="{BB962C8B-B14F-4D97-AF65-F5344CB8AC3E}">
        <p14:creationId xmlns:p14="http://schemas.microsoft.com/office/powerpoint/2010/main" val="28483542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1_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75765081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5_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137361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4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071747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865F94A4-B8D7-43C1-80C9-73E124F4F707}"/>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A684A534-7F72-44DB-AAA0-39763DA8C1E6}"/>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4" name="页脚占位符 3">
            <a:extLst>
              <a:ext uri="{FF2B5EF4-FFF2-40B4-BE49-F238E27FC236}">
                <a16:creationId xmlns:a16="http://schemas.microsoft.com/office/drawing/2014/main" xmlns="" id="{ED8F81B8-2C1B-46DA-9FC4-FA4EA6C31445}"/>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xmlns="" id="{D4DEF5E0-2338-4BAC-8681-B56466F2D309}"/>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156547573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584633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70"/>
        <p:cNvGrpSpPr/>
        <p:nvPr/>
      </p:nvGrpSpPr>
      <p:grpSpPr>
        <a:xfrm>
          <a:off x="0" y="0"/>
          <a:ext cx="0" cy="0"/>
          <a:chOff x="0" y="0"/>
          <a:chExt cx="0" cy="0"/>
        </a:xfrm>
      </p:grpSpPr>
      <p:grpSp>
        <p:nvGrpSpPr>
          <p:cNvPr id="71" name="Google Shape;71;p3"/>
          <p:cNvGrpSpPr/>
          <p:nvPr/>
        </p:nvGrpSpPr>
        <p:grpSpPr>
          <a:xfrm>
            <a:off x="36" y="4"/>
            <a:ext cx="12191965" cy="6887888"/>
            <a:chOff x="27" y="3"/>
            <a:chExt cx="9143974" cy="5165916"/>
          </a:xfrm>
        </p:grpSpPr>
        <p:sp>
          <p:nvSpPr>
            <p:cNvPr id="72" name="Google Shape;72;p3"/>
            <p:cNvSpPr/>
            <p:nvPr/>
          </p:nvSpPr>
          <p:spPr>
            <a:xfrm flipH="1">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3"/>
            <p:cNvSpPr/>
            <p:nvPr/>
          </p:nvSpPr>
          <p:spPr>
            <a:xfrm flipH="1">
              <a:off x="27"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 name="Google Shape;74;p3"/>
          <p:cNvGrpSpPr/>
          <p:nvPr/>
        </p:nvGrpSpPr>
        <p:grpSpPr>
          <a:xfrm>
            <a:off x="7172471" y="4615676"/>
            <a:ext cx="5019515" cy="1567203"/>
            <a:chOff x="2132353" y="3387432"/>
            <a:chExt cx="3764636" cy="1175402"/>
          </a:xfrm>
        </p:grpSpPr>
        <p:sp>
          <p:nvSpPr>
            <p:cNvPr id="75" name="Google Shape;75;p3"/>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3"/>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3"/>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3"/>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3"/>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3"/>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3"/>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3"/>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3"/>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3"/>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3"/>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3"/>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3"/>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3"/>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3"/>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 name="Google Shape;91;p3"/>
          <p:cNvGrpSpPr/>
          <p:nvPr/>
        </p:nvGrpSpPr>
        <p:grpSpPr>
          <a:xfrm>
            <a:off x="70" y="4872286"/>
            <a:ext cx="12191841" cy="1985647"/>
            <a:chOff x="626075" y="3657856"/>
            <a:chExt cx="5447326" cy="1489235"/>
          </a:xfrm>
        </p:grpSpPr>
        <p:sp>
          <p:nvSpPr>
            <p:cNvPr id="92" name="Google Shape;92;p3"/>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 name="Google Shape;120;p3"/>
          <p:cNvSpPr txBox="1">
            <a:spLocks noGrp="1"/>
          </p:cNvSpPr>
          <p:nvPr>
            <p:ph type="title" hasCustomPrompt="1"/>
          </p:nvPr>
        </p:nvSpPr>
        <p:spPr>
          <a:xfrm>
            <a:off x="1822751" y="720000"/>
            <a:ext cx="2951200" cy="2642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16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21" name="Google Shape;121;p3"/>
          <p:cNvSpPr txBox="1">
            <a:spLocks noGrp="1"/>
          </p:cNvSpPr>
          <p:nvPr>
            <p:ph type="subTitle" idx="1"/>
          </p:nvPr>
        </p:nvSpPr>
        <p:spPr>
          <a:xfrm rot="252">
            <a:off x="4908459" y="3451531"/>
            <a:ext cx="5460400" cy="610800"/>
          </a:xfrm>
          <a:prstGeom prst="rect">
            <a:avLst/>
          </a:prstGeom>
          <a:solidFill>
            <a:schemeClr val="lt2"/>
          </a:solid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22" name="Google Shape;122;p3"/>
          <p:cNvGrpSpPr/>
          <p:nvPr/>
        </p:nvGrpSpPr>
        <p:grpSpPr>
          <a:xfrm>
            <a:off x="302744" y="2076556"/>
            <a:ext cx="328619" cy="308425"/>
            <a:chOff x="5946283" y="1650903"/>
            <a:chExt cx="246464" cy="231319"/>
          </a:xfrm>
        </p:grpSpPr>
        <p:sp>
          <p:nvSpPr>
            <p:cNvPr id="123" name="Google Shape;123;p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3"/>
          <p:cNvGrpSpPr/>
          <p:nvPr/>
        </p:nvGrpSpPr>
        <p:grpSpPr>
          <a:xfrm>
            <a:off x="631377" y="2993805"/>
            <a:ext cx="328619" cy="308425"/>
            <a:chOff x="5946283" y="1650903"/>
            <a:chExt cx="246464" cy="231319"/>
          </a:xfrm>
        </p:grpSpPr>
        <p:sp>
          <p:nvSpPr>
            <p:cNvPr id="126" name="Google Shape;126;p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 name="Google Shape;128;p3"/>
          <p:cNvGrpSpPr/>
          <p:nvPr/>
        </p:nvGrpSpPr>
        <p:grpSpPr>
          <a:xfrm>
            <a:off x="9276744" y="322238"/>
            <a:ext cx="328619" cy="308425"/>
            <a:chOff x="5946283" y="1650903"/>
            <a:chExt cx="246464" cy="231319"/>
          </a:xfrm>
        </p:grpSpPr>
        <p:sp>
          <p:nvSpPr>
            <p:cNvPr id="129" name="Google Shape;129;p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 name="Google Shape;131;p3"/>
          <p:cNvSpPr txBox="1">
            <a:spLocks noGrp="1"/>
          </p:cNvSpPr>
          <p:nvPr>
            <p:ph type="title" idx="2"/>
          </p:nvPr>
        </p:nvSpPr>
        <p:spPr>
          <a:xfrm>
            <a:off x="4908084" y="720000"/>
            <a:ext cx="5460400" cy="2642000"/>
          </a:xfrm>
          <a:prstGeom prst="rect">
            <a:avLst/>
          </a:prstGeom>
          <a:noFill/>
        </p:spPr>
        <p:txBody>
          <a:bodyPr spcFirstLastPara="1" wrap="square" lIns="91425" tIns="91425" rIns="91425" bIns="91425" anchor="b" anchorCtr="0">
            <a:noAutofit/>
          </a:bodyPr>
          <a:lstStyle>
            <a:lvl1pPr lvl="0" algn="l">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Tree>
    <p:extLst>
      <p:ext uri="{BB962C8B-B14F-4D97-AF65-F5344CB8AC3E}">
        <p14:creationId xmlns:p14="http://schemas.microsoft.com/office/powerpoint/2010/main" val="4182688374"/>
      </p:ext>
    </p:extLst>
  </p:cSld>
  <p:clrMapOvr>
    <a:masterClrMapping/>
  </p:clrMapOvr>
  <p:transition spd="slow">
    <p:wip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2"/>
        <p:cNvGrpSpPr/>
        <p:nvPr/>
      </p:nvGrpSpPr>
      <p:grpSpPr>
        <a:xfrm>
          <a:off x="0" y="0"/>
          <a:ext cx="0" cy="0"/>
          <a:chOff x="0" y="0"/>
          <a:chExt cx="0" cy="0"/>
        </a:xfrm>
      </p:grpSpPr>
      <p:grpSp>
        <p:nvGrpSpPr>
          <p:cNvPr id="133" name="Google Shape;133;p4"/>
          <p:cNvGrpSpPr/>
          <p:nvPr/>
        </p:nvGrpSpPr>
        <p:grpSpPr>
          <a:xfrm>
            <a:off x="0" y="319458"/>
            <a:ext cx="12801189" cy="7804199"/>
            <a:chOff x="0" y="239593"/>
            <a:chExt cx="9600892" cy="5853149"/>
          </a:xfrm>
        </p:grpSpPr>
        <p:grpSp>
          <p:nvGrpSpPr>
            <p:cNvPr id="134" name="Google Shape;134;p4"/>
            <p:cNvGrpSpPr/>
            <p:nvPr/>
          </p:nvGrpSpPr>
          <p:grpSpPr>
            <a:xfrm>
              <a:off x="5373478" y="4654157"/>
              <a:ext cx="3764636" cy="1175402"/>
              <a:chOff x="2132353" y="3387432"/>
              <a:chExt cx="3764636" cy="1175402"/>
            </a:xfrm>
          </p:grpSpPr>
          <p:sp>
            <p:nvSpPr>
              <p:cNvPr id="135" name="Google Shape;135;p4"/>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4"/>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4"/>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4"/>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4"/>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4"/>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4"/>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4"/>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4"/>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4"/>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4"/>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4"/>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4"/>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4"/>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4"/>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4"/>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 name="Google Shape;151;p4"/>
            <p:cNvGrpSpPr/>
            <p:nvPr/>
          </p:nvGrpSpPr>
          <p:grpSpPr>
            <a:xfrm>
              <a:off x="0" y="4603506"/>
              <a:ext cx="5447326" cy="1489235"/>
              <a:chOff x="626075" y="3657856"/>
              <a:chExt cx="5447326" cy="1489235"/>
            </a:xfrm>
          </p:grpSpPr>
          <p:sp>
            <p:nvSpPr>
              <p:cNvPr id="152" name="Google Shape;152;p4"/>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4"/>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4"/>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4"/>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4"/>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4"/>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4"/>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4"/>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4"/>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4"/>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4"/>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0" name="Google Shape;180;p4"/>
            <p:cNvSpPr/>
            <p:nvPr/>
          </p:nvSpPr>
          <p:spPr>
            <a:xfrm>
              <a:off x="284569" y="2718443"/>
              <a:ext cx="796923" cy="40723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8803969" y="239593"/>
              <a:ext cx="796923" cy="40723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2" name="Google Shape;182;p4"/>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3" name="Google Shape;183;p4"/>
          <p:cNvSpPr txBox="1">
            <a:spLocks noGrp="1"/>
          </p:cNvSpPr>
          <p:nvPr>
            <p:ph type="body" idx="1"/>
          </p:nvPr>
        </p:nvSpPr>
        <p:spPr>
          <a:xfrm>
            <a:off x="960000" y="1566000"/>
            <a:ext cx="10272000" cy="10932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lt1"/>
              </a:buClr>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4093181284"/>
      </p:ext>
    </p:extLst>
  </p:cSld>
  <p:clrMapOvr>
    <a:masterClrMapping/>
  </p:clrMapOvr>
  <p:transition spd="slow">
    <p:wip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4"/>
        <p:cNvGrpSpPr/>
        <p:nvPr/>
      </p:nvGrpSpPr>
      <p:grpSpPr>
        <a:xfrm>
          <a:off x="0" y="0"/>
          <a:ext cx="0" cy="0"/>
          <a:chOff x="0" y="0"/>
          <a:chExt cx="0" cy="0"/>
        </a:xfrm>
      </p:grpSpPr>
      <p:sp>
        <p:nvSpPr>
          <p:cNvPr id="185" name="Google Shape;185;p5"/>
          <p:cNvSpPr txBox="1">
            <a:spLocks noGrp="1"/>
          </p:cNvSpPr>
          <p:nvPr>
            <p:ph type="subTitle" idx="1"/>
          </p:nvPr>
        </p:nvSpPr>
        <p:spPr>
          <a:xfrm>
            <a:off x="6270564" y="4348767"/>
            <a:ext cx="416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 name="Google Shape;186;p5"/>
          <p:cNvSpPr txBox="1">
            <a:spLocks noGrp="1"/>
          </p:cNvSpPr>
          <p:nvPr>
            <p:ph type="subTitle" idx="2"/>
          </p:nvPr>
        </p:nvSpPr>
        <p:spPr>
          <a:xfrm>
            <a:off x="1753017" y="4348767"/>
            <a:ext cx="416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5"/>
          <p:cNvSpPr txBox="1">
            <a:spLocks noGrp="1"/>
          </p:cNvSpPr>
          <p:nvPr>
            <p:ph type="subTitle" idx="3"/>
          </p:nvPr>
        </p:nvSpPr>
        <p:spPr>
          <a:xfrm>
            <a:off x="6270581" y="3726033"/>
            <a:ext cx="4168400" cy="622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r">
              <a:spcBef>
                <a:spcPts val="0"/>
              </a:spcBef>
              <a:spcAft>
                <a:spcPts val="0"/>
              </a:spcAft>
              <a:buSzPts val="1400"/>
              <a:buNone/>
              <a:defRPr/>
            </a:lvl2pPr>
            <a:lvl3pPr lvl="2" algn="r">
              <a:spcBef>
                <a:spcPts val="0"/>
              </a:spcBef>
              <a:spcAft>
                <a:spcPts val="0"/>
              </a:spcAft>
              <a:buSzPts val="1400"/>
              <a:buNone/>
              <a:defRPr/>
            </a:lvl3pPr>
            <a:lvl4pPr lvl="3" algn="r">
              <a:spcBef>
                <a:spcPts val="0"/>
              </a:spcBef>
              <a:spcAft>
                <a:spcPts val="0"/>
              </a:spcAft>
              <a:buSzPts val="1400"/>
              <a:buNone/>
              <a:defRPr/>
            </a:lvl4pPr>
            <a:lvl5pPr lvl="4" algn="r">
              <a:spcBef>
                <a:spcPts val="0"/>
              </a:spcBef>
              <a:spcAft>
                <a:spcPts val="0"/>
              </a:spcAft>
              <a:buSzPts val="1400"/>
              <a:buNone/>
              <a:defRPr/>
            </a:lvl5pPr>
            <a:lvl6pPr lvl="5" algn="r">
              <a:spcBef>
                <a:spcPts val="0"/>
              </a:spcBef>
              <a:spcAft>
                <a:spcPts val="0"/>
              </a:spcAft>
              <a:buSzPts val="1400"/>
              <a:buNone/>
              <a:defRPr/>
            </a:lvl6pPr>
            <a:lvl7pPr lvl="6" algn="r">
              <a:spcBef>
                <a:spcPts val="0"/>
              </a:spcBef>
              <a:spcAft>
                <a:spcPts val="0"/>
              </a:spcAft>
              <a:buSzPts val="1400"/>
              <a:buNone/>
              <a:defRPr/>
            </a:lvl7pPr>
            <a:lvl8pPr lvl="7" algn="r">
              <a:spcBef>
                <a:spcPts val="0"/>
              </a:spcBef>
              <a:spcAft>
                <a:spcPts val="0"/>
              </a:spcAft>
              <a:buSzPts val="1400"/>
              <a:buNone/>
              <a:defRPr/>
            </a:lvl8pPr>
            <a:lvl9pPr lvl="8" algn="r">
              <a:spcBef>
                <a:spcPts val="0"/>
              </a:spcBef>
              <a:spcAft>
                <a:spcPts val="0"/>
              </a:spcAft>
              <a:buSzPts val="1400"/>
              <a:buNone/>
              <a:defRPr/>
            </a:lvl9pPr>
          </a:lstStyle>
          <a:p>
            <a:endParaRPr/>
          </a:p>
        </p:txBody>
      </p:sp>
      <p:sp>
        <p:nvSpPr>
          <p:cNvPr id="188" name="Google Shape;188;p5"/>
          <p:cNvSpPr txBox="1">
            <a:spLocks noGrp="1"/>
          </p:cNvSpPr>
          <p:nvPr>
            <p:ph type="subTitle" idx="4"/>
          </p:nvPr>
        </p:nvSpPr>
        <p:spPr>
          <a:xfrm>
            <a:off x="1753035" y="3726033"/>
            <a:ext cx="416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9" name="Google Shape;189;p5"/>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0" name="Google Shape;190;p5"/>
          <p:cNvGrpSpPr/>
          <p:nvPr/>
        </p:nvGrpSpPr>
        <p:grpSpPr>
          <a:xfrm>
            <a:off x="-575015" y="188893"/>
            <a:ext cx="13294185" cy="7247096"/>
            <a:chOff x="-431262" y="141670"/>
            <a:chExt cx="9970639" cy="5435322"/>
          </a:xfrm>
        </p:grpSpPr>
        <p:grpSp>
          <p:nvGrpSpPr>
            <p:cNvPr id="191" name="Google Shape;191;p5"/>
            <p:cNvGrpSpPr/>
            <p:nvPr/>
          </p:nvGrpSpPr>
          <p:grpSpPr>
            <a:xfrm flipH="1">
              <a:off x="-55165" y="4295505"/>
              <a:ext cx="9253917" cy="1281487"/>
              <a:chOff x="626075" y="3657856"/>
              <a:chExt cx="5447326" cy="1489235"/>
            </a:xfrm>
          </p:grpSpPr>
          <p:sp>
            <p:nvSpPr>
              <p:cNvPr id="192" name="Google Shape;192;p5"/>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5"/>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5"/>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5"/>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5"/>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5"/>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5"/>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5"/>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5"/>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5"/>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5"/>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5"/>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5"/>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5"/>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5"/>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5"/>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5"/>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5"/>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5"/>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5"/>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5"/>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5"/>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5"/>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5"/>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5"/>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5"/>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 name="Google Shape;220;p5"/>
            <p:cNvGrpSpPr/>
            <p:nvPr/>
          </p:nvGrpSpPr>
          <p:grpSpPr>
            <a:xfrm>
              <a:off x="409983" y="3439728"/>
              <a:ext cx="246464" cy="231319"/>
              <a:chOff x="5946283" y="1650903"/>
              <a:chExt cx="246464" cy="231319"/>
            </a:xfrm>
          </p:grpSpPr>
          <p:sp>
            <p:nvSpPr>
              <p:cNvPr id="221" name="Google Shape;221;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 name="Google Shape;223;p5"/>
            <p:cNvGrpSpPr/>
            <p:nvPr/>
          </p:nvGrpSpPr>
          <p:grpSpPr>
            <a:xfrm>
              <a:off x="8424012" y="1952469"/>
              <a:ext cx="564443" cy="457379"/>
              <a:chOff x="7109370" y="3456528"/>
              <a:chExt cx="364958" cy="295732"/>
            </a:xfrm>
          </p:grpSpPr>
          <p:sp>
            <p:nvSpPr>
              <p:cNvPr id="224" name="Google Shape;224;p5"/>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9" name="Google Shape;229;p5"/>
            <p:cNvGrpSpPr/>
            <p:nvPr/>
          </p:nvGrpSpPr>
          <p:grpSpPr>
            <a:xfrm>
              <a:off x="8349788" y="4039497"/>
              <a:ext cx="414699" cy="641735"/>
              <a:chOff x="7706772" y="521151"/>
              <a:chExt cx="268136" cy="414933"/>
            </a:xfrm>
          </p:grpSpPr>
          <p:sp>
            <p:nvSpPr>
              <p:cNvPr id="230" name="Google Shape;230;p5"/>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 name="Google Shape;236;p5"/>
            <p:cNvGrpSpPr/>
            <p:nvPr/>
          </p:nvGrpSpPr>
          <p:grpSpPr>
            <a:xfrm>
              <a:off x="8494158" y="267928"/>
              <a:ext cx="246464" cy="231319"/>
              <a:chOff x="5946283" y="1650903"/>
              <a:chExt cx="246464" cy="231319"/>
            </a:xfrm>
          </p:grpSpPr>
          <p:sp>
            <p:nvSpPr>
              <p:cNvPr id="237" name="Google Shape;237;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 name="Google Shape;239;p5"/>
            <p:cNvGrpSpPr/>
            <p:nvPr/>
          </p:nvGrpSpPr>
          <p:grpSpPr>
            <a:xfrm>
              <a:off x="256058" y="2794528"/>
              <a:ext cx="246464" cy="231319"/>
              <a:chOff x="5946283" y="1650903"/>
              <a:chExt cx="246464" cy="231319"/>
            </a:xfrm>
          </p:grpSpPr>
          <p:sp>
            <p:nvSpPr>
              <p:cNvPr id="240" name="Google Shape;240;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2" name="Google Shape;242;p5"/>
            <p:cNvGrpSpPr/>
            <p:nvPr/>
          </p:nvGrpSpPr>
          <p:grpSpPr>
            <a:xfrm>
              <a:off x="8711783" y="1364053"/>
              <a:ext cx="246464" cy="231319"/>
              <a:chOff x="5946283" y="1650903"/>
              <a:chExt cx="246464" cy="231319"/>
            </a:xfrm>
          </p:grpSpPr>
          <p:sp>
            <p:nvSpPr>
              <p:cNvPr id="243" name="Google Shape;243;p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5" name="Google Shape;245;p5"/>
            <p:cNvSpPr/>
            <p:nvPr/>
          </p:nvSpPr>
          <p:spPr>
            <a:xfrm>
              <a:off x="8518113" y="2917905"/>
              <a:ext cx="1021264" cy="52183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431262" y="895555"/>
              <a:ext cx="1021264" cy="52183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751662" y="406432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5"/>
            <p:cNvSpPr/>
            <p:nvPr/>
          </p:nvSpPr>
          <p:spPr>
            <a:xfrm>
              <a:off x="2784662" y="14167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24201041"/>
      </p:ext>
    </p:extLst>
  </p:cSld>
  <p:clrMapOvr>
    <a:masterClrMapping/>
  </p:clrMapOvr>
  <p:transition spd="slow">
    <p:wip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9"/>
        <p:cNvGrpSpPr/>
        <p:nvPr/>
      </p:nvGrpSpPr>
      <p:grpSpPr>
        <a:xfrm>
          <a:off x="0" y="0"/>
          <a:ext cx="0" cy="0"/>
          <a:chOff x="0" y="0"/>
          <a:chExt cx="0" cy="0"/>
        </a:xfrm>
      </p:grpSpPr>
      <p:sp>
        <p:nvSpPr>
          <p:cNvPr id="250" name="Google Shape;250;p6"/>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51" name="Google Shape;251;p6"/>
          <p:cNvGrpSpPr/>
          <p:nvPr/>
        </p:nvGrpSpPr>
        <p:grpSpPr>
          <a:xfrm>
            <a:off x="-491112" y="1678743"/>
            <a:ext cx="13259704" cy="5915348"/>
            <a:chOff x="-368334" y="1259057"/>
            <a:chExt cx="9944778" cy="4436511"/>
          </a:xfrm>
        </p:grpSpPr>
        <p:sp>
          <p:nvSpPr>
            <p:cNvPr id="252" name="Google Shape;252;p6"/>
            <p:cNvSpPr/>
            <p:nvPr/>
          </p:nvSpPr>
          <p:spPr>
            <a:xfrm>
              <a:off x="7930178" y="3823120"/>
              <a:ext cx="1453435" cy="1872449"/>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6"/>
            <p:cNvSpPr/>
            <p:nvPr/>
          </p:nvSpPr>
          <p:spPr>
            <a:xfrm>
              <a:off x="8538612" y="12590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6"/>
            <p:cNvSpPr/>
            <p:nvPr/>
          </p:nvSpPr>
          <p:spPr>
            <a:xfrm>
              <a:off x="-368334" y="3505383"/>
              <a:ext cx="937003" cy="47879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6"/>
            <p:cNvSpPr/>
            <p:nvPr/>
          </p:nvSpPr>
          <p:spPr>
            <a:xfrm>
              <a:off x="8639441" y="1992658"/>
              <a:ext cx="937003" cy="47879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6"/>
            <p:cNvSpPr/>
            <p:nvPr/>
          </p:nvSpPr>
          <p:spPr>
            <a:xfrm>
              <a:off x="123857" y="2571751"/>
              <a:ext cx="489599" cy="2501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57" name="Google Shape;257;p6"/>
            <p:cNvGrpSpPr/>
            <p:nvPr/>
          </p:nvGrpSpPr>
          <p:grpSpPr>
            <a:xfrm>
              <a:off x="-15574" y="4608456"/>
              <a:ext cx="9171985" cy="565200"/>
              <a:chOff x="-15574" y="4608456"/>
              <a:chExt cx="9171985" cy="565200"/>
            </a:xfrm>
          </p:grpSpPr>
          <p:sp>
            <p:nvSpPr>
              <p:cNvPr id="258" name="Google Shape;258;p6"/>
              <p:cNvSpPr/>
              <p:nvPr/>
            </p:nvSpPr>
            <p:spPr>
              <a:xfrm>
                <a:off x="-15574" y="4694875"/>
                <a:ext cx="9171985" cy="478781"/>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6"/>
              <p:cNvSpPr/>
              <p:nvPr/>
            </p:nvSpPr>
            <p:spPr>
              <a:xfrm>
                <a:off x="3462745" y="4812467"/>
                <a:ext cx="33898" cy="5483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6"/>
              <p:cNvSpPr/>
              <p:nvPr/>
            </p:nvSpPr>
            <p:spPr>
              <a:xfrm>
                <a:off x="3502495" y="4785092"/>
                <a:ext cx="15423" cy="71678"/>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6"/>
              <p:cNvSpPr/>
              <p:nvPr/>
            </p:nvSpPr>
            <p:spPr>
              <a:xfrm>
                <a:off x="4510626" y="4858232"/>
                <a:ext cx="344955" cy="16082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6"/>
              <p:cNvSpPr/>
              <p:nvPr/>
            </p:nvSpPr>
            <p:spPr>
              <a:xfrm>
                <a:off x="5891117" y="5010524"/>
                <a:ext cx="252499" cy="122250"/>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6"/>
              <p:cNvSpPr/>
              <p:nvPr/>
            </p:nvSpPr>
            <p:spPr>
              <a:xfrm>
                <a:off x="1802759" y="4831340"/>
                <a:ext cx="347421" cy="139094"/>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6"/>
              <p:cNvSpPr/>
              <p:nvPr/>
            </p:nvSpPr>
            <p:spPr>
              <a:xfrm>
                <a:off x="782875" y="4857128"/>
                <a:ext cx="350096" cy="107079"/>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6"/>
              <p:cNvSpPr/>
              <p:nvPr/>
            </p:nvSpPr>
            <p:spPr>
              <a:xfrm>
                <a:off x="3373338" y="4920591"/>
                <a:ext cx="405519" cy="171610"/>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6"/>
              <p:cNvSpPr/>
              <p:nvPr/>
            </p:nvSpPr>
            <p:spPr>
              <a:xfrm>
                <a:off x="2373267" y="4896164"/>
                <a:ext cx="54337" cy="84969"/>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6"/>
              <p:cNvSpPr/>
              <p:nvPr/>
            </p:nvSpPr>
            <p:spPr>
              <a:xfrm>
                <a:off x="2440061" y="4859427"/>
                <a:ext cx="29425" cy="108416"/>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6"/>
              <p:cNvSpPr/>
              <p:nvPr/>
            </p:nvSpPr>
            <p:spPr>
              <a:xfrm>
                <a:off x="643226" y="4823692"/>
                <a:ext cx="54295" cy="84927"/>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6"/>
              <p:cNvSpPr/>
              <p:nvPr/>
            </p:nvSpPr>
            <p:spPr>
              <a:xfrm>
                <a:off x="709978" y="4786996"/>
                <a:ext cx="29425" cy="108374"/>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6"/>
              <p:cNvSpPr/>
              <p:nvPr/>
            </p:nvSpPr>
            <p:spPr>
              <a:xfrm>
                <a:off x="3027790" y="4992729"/>
                <a:ext cx="54337" cy="84927"/>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6"/>
              <p:cNvSpPr/>
              <p:nvPr/>
            </p:nvSpPr>
            <p:spPr>
              <a:xfrm>
                <a:off x="3094584" y="4955907"/>
                <a:ext cx="29425" cy="108416"/>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6"/>
              <p:cNvSpPr/>
              <p:nvPr/>
            </p:nvSpPr>
            <p:spPr>
              <a:xfrm>
                <a:off x="7639295" y="4982337"/>
                <a:ext cx="54295" cy="84927"/>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6"/>
              <p:cNvSpPr/>
              <p:nvPr/>
            </p:nvSpPr>
            <p:spPr>
              <a:xfrm>
                <a:off x="7706131" y="4945515"/>
                <a:ext cx="29342" cy="108416"/>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6"/>
              <p:cNvSpPr/>
              <p:nvPr/>
            </p:nvSpPr>
            <p:spPr>
              <a:xfrm>
                <a:off x="6274661" y="5044545"/>
                <a:ext cx="54295" cy="84927"/>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6"/>
              <p:cNvSpPr/>
              <p:nvPr/>
            </p:nvSpPr>
            <p:spPr>
              <a:xfrm>
                <a:off x="6232737" y="5007807"/>
                <a:ext cx="29425" cy="108416"/>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6"/>
              <p:cNvSpPr/>
              <p:nvPr/>
            </p:nvSpPr>
            <p:spPr>
              <a:xfrm>
                <a:off x="3856153" y="4936473"/>
                <a:ext cx="54295" cy="84886"/>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6"/>
              <p:cNvSpPr/>
              <p:nvPr/>
            </p:nvSpPr>
            <p:spPr>
              <a:xfrm>
                <a:off x="3814229" y="4899735"/>
                <a:ext cx="29384" cy="108333"/>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6"/>
              <p:cNvSpPr/>
              <p:nvPr/>
            </p:nvSpPr>
            <p:spPr>
              <a:xfrm>
                <a:off x="5545736" y="4881127"/>
                <a:ext cx="54295" cy="84927"/>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6"/>
              <p:cNvSpPr/>
              <p:nvPr/>
            </p:nvSpPr>
            <p:spPr>
              <a:xfrm>
                <a:off x="5503812" y="4844389"/>
                <a:ext cx="29425" cy="108416"/>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6"/>
              <p:cNvSpPr/>
              <p:nvPr/>
            </p:nvSpPr>
            <p:spPr>
              <a:xfrm>
                <a:off x="7958224" y="47439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6"/>
              <p:cNvSpPr/>
              <p:nvPr/>
            </p:nvSpPr>
            <p:spPr>
              <a:xfrm>
                <a:off x="6254478" y="46623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6"/>
              <p:cNvSpPr/>
              <p:nvPr/>
            </p:nvSpPr>
            <p:spPr>
              <a:xfrm>
                <a:off x="5988393" y="4689168"/>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6"/>
              <p:cNvSpPr/>
              <p:nvPr/>
            </p:nvSpPr>
            <p:spPr>
              <a:xfrm>
                <a:off x="3988512" y="46084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6"/>
              <p:cNvSpPr/>
              <p:nvPr/>
            </p:nvSpPr>
            <p:spPr>
              <a:xfrm>
                <a:off x="277802" y="4628143"/>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6"/>
              <p:cNvSpPr/>
              <p:nvPr/>
            </p:nvSpPr>
            <p:spPr>
              <a:xfrm>
                <a:off x="4135113" y="46400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6" name="Google Shape;286;p6"/>
          <p:cNvGrpSpPr/>
          <p:nvPr/>
        </p:nvGrpSpPr>
        <p:grpSpPr>
          <a:xfrm>
            <a:off x="131044" y="565788"/>
            <a:ext cx="11832485" cy="5242208"/>
            <a:chOff x="98283" y="424341"/>
            <a:chExt cx="8874364" cy="3931656"/>
          </a:xfrm>
        </p:grpSpPr>
        <p:grpSp>
          <p:nvGrpSpPr>
            <p:cNvPr id="287" name="Google Shape;287;p6"/>
            <p:cNvGrpSpPr/>
            <p:nvPr/>
          </p:nvGrpSpPr>
          <p:grpSpPr>
            <a:xfrm>
              <a:off x="98283" y="4124678"/>
              <a:ext cx="246464" cy="231319"/>
              <a:chOff x="5946283" y="1650903"/>
              <a:chExt cx="246464" cy="231319"/>
            </a:xfrm>
          </p:grpSpPr>
          <p:sp>
            <p:nvSpPr>
              <p:cNvPr id="288" name="Google Shape;288;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0" name="Google Shape;290;p6"/>
            <p:cNvGrpSpPr/>
            <p:nvPr/>
          </p:nvGrpSpPr>
          <p:grpSpPr>
            <a:xfrm>
              <a:off x="344758" y="3602728"/>
              <a:ext cx="246464" cy="231319"/>
              <a:chOff x="5946283" y="1650903"/>
              <a:chExt cx="246464" cy="231319"/>
            </a:xfrm>
          </p:grpSpPr>
          <p:sp>
            <p:nvSpPr>
              <p:cNvPr id="291" name="Google Shape;291;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3" name="Google Shape;293;p6"/>
            <p:cNvGrpSpPr/>
            <p:nvPr/>
          </p:nvGrpSpPr>
          <p:grpSpPr>
            <a:xfrm>
              <a:off x="217358" y="3063728"/>
              <a:ext cx="246464" cy="231319"/>
              <a:chOff x="5946283" y="1650903"/>
              <a:chExt cx="246464" cy="231319"/>
            </a:xfrm>
          </p:grpSpPr>
          <p:sp>
            <p:nvSpPr>
              <p:cNvPr id="294" name="Google Shape;294;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6" name="Google Shape;296;p6"/>
            <p:cNvGrpSpPr/>
            <p:nvPr/>
          </p:nvGrpSpPr>
          <p:grpSpPr>
            <a:xfrm>
              <a:off x="8641258" y="424341"/>
              <a:ext cx="246464" cy="231319"/>
              <a:chOff x="5946283" y="1650903"/>
              <a:chExt cx="246464" cy="231319"/>
            </a:xfrm>
          </p:grpSpPr>
          <p:sp>
            <p:nvSpPr>
              <p:cNvPr id="297" name="Google Shape;297;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9" name="Google Shape;299;p6"/>
            <p:cNvGrpSpPr/>
            <p:nvPr/>
          </p:nvGrpSpPr>
          <p:grpSpPr>
            <a:xfrm>
              <a:off x="8726183" y="884778"/>
              <a:ext cx="246464" cy="231319"/>
              <a:chOff x="5946283" y="1650903"/>
              <a:chExt cx="246464" cy="231319"/>
            </a:xfrm>
          </p:grpSpPr>
          <p:sp>
            <p:nvSpPr>
              <p:cNvPr id="300" name="Google Shape;300;p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72820036"/>
      </p:ext>
    </p:extLst>
  </p:cSld>
  <p:clrMapOvr>
    <a:masterClrMapping/>
  </p:clrMapOvr>
  <p:transition spd="slow">
    <p:wip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02"/>
        <p:cNvGrpSpPr/>
        <p:nvPr/>
      </p:nvGrpSpPr>
      <p:grpSpPr>
        <a:xfrm>
          <a:off x="0" y="0"/>
          <a:ext cx="0" cy="0"/>
          <a:chOff x="0" y="0"/>
          <a:chExt cx="0" cy="0"/>
        </a:xfrm>
      </p:grpSpPr>
      <p:sp>
        <p:nvSpPr>
          <p:cNvPr id="303" name="Google Shape;303;p7"/>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4" name="Google Shape;304;p7"/>
          <p:cNvSpPr txBox="1">
            <a:spLocks noGrp="1"/>
          </p:cNvSpPr>
          <p:nvPr>
            <p:ph type="subTitle" idx="1"/>
          </p:nvPr>
        </p:nvSpPr>
        <p:spPr>
          <a:xfrm rot="-458">
            <a:off x="3093600" y="2513267"/>
            <a:ext cx="6004800" cy="2831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grpSp>
        <p:nvGrpSpPr>
          <p:cNvPr id="305" name="Google Shape;305;p7"/>
          <p:cNvGrpSpPr/>
          <p:nvPr/>
        </p:nvGrpSpPr>
        <p:grpSpPr>
          <a:xfrm>
            <a:off x="-561912" y="137838"/>
            <a:ext cx="13072384" cy="9416577"/>
            <a:chOff x="-421434" y="103378"/>
            <a:chExt cx="9804288" cy="7062433"/>
          </a:xfrm>
        </p:grpSpPr>
        <p:grpSp>
          <p:nvGrpSpPr>
            <p:cNvPr id="306" name="Google Shape;306;p7"/>
            <p:cNvGrpSpPr/>
            <p:nvPr/>
          </p:nvGrpSpPr>
          <p:grpSpPr>
            <a:xfrm>
              <a:off x="7601016" y="1465920"/>
              <a:ext cx="1390453" cy="814419"/>
              <a:chOff x="6479176" y="2546587"/>
              <a:chExt cx="992401" cy="581271"/>
            </a:xfrm>
          </p:grpSpPr>
          <p:sp>
            <p:nvSpPr>
              <p:cNvPr id="307" name="Google Shape;307;p7"/>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7"/>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7"/>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7"/>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7"/>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7"/>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3" name="Google Shape;313;p7"/>
            <p:cNvGrpSpPr/>
            <p:nvPr/>
          </p:nvGrpSpPr>
          <p:grpSpPr>
            <a:xfrm>
              <a:off x="4783783" y="249578"/>
              <a:ext cx="246464" cy="231319"/>
              <a:chOff x="5946283" y="1650903"/>
              <a:chExt cx="246464" cy="231319"/>
            </a:xfrm>
          </p:grpSpPr>
          <p:sp>
            <p:nvSpPr>
              <p:cNvPr id="314" name="Google Shape;314;p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6" name="Google Shape;316;p7"/>
            <p:cNvGrpSpPr/>
            <p:nvPr/>
          </p:nvGrpSpPr>
          <p:grpSpPr>
            <a:xfrm>
              <a:off x="-158350" y="4218232"/>
              <a:ext cx="9366040" cy="2947579"/>
              <a:chOff x="-1192669" y="1924020"/>
              <a:chExt cx="4543534" cy="1429961"/>
            </a:xfrm>
          </p:grpSpPr>
          <p:sp>
            <p:nvSpPr>
              <p:cNvPr id="317" name="Google Shape;317;p7"/>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7"/>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7"/>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7"/>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7"/>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7"/>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7"/>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7"/>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7"/>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7"/>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7"/>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7"/>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7"/>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7"/>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7"/>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7"/>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7"/>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7"/>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7"/>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7"/>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7"/>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7"/>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7"/>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7"/>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7"/>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7"/>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7"/>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7"/>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7"/>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7"/>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7"/>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8" name="Google Shape;348;p7"/>
            <p:cNvGrpSpPr/>
            <p:nvPr/>
          </p:nvGrpSpPr>
          <p:grpSpPr>
            <a:xfrm>
              <a:off x="3992945" y="103378"/>
              <a:ext cx="246464" cy="231319"/>
              <a:chOff x="5946283" y="1650903"/>
              <a:chExt cx="246464" cy="231319"/>
            </a:xfrm>
          </p:grpSpPr>
          <p:sp>
            <p:nvSpPr>
              <p:cNvPr id="349" name="Google Shape;349;p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1" name="Google Shape;351;p7"/>
            <p:cNvGrpSpPr/>
            <p:nvPr/>
          </p:nvGrpSpPr>
          <p:grpSpPr>
            <a:xfrm>
              <a:off x="317233" y="2212003"/>
              <a:ext cx="246464" cy="231319"/>
              <a:chOff x="5946283" y="1650903"/>
              <a:chExt cx="246464" cy="231319"/>
            </a:xfrm>
          </p:grpSpPr>
          <p:sp>
            <p:nvSpPr>
              <p:cNvPr id="352" name="Google Shape;352;p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4" name="Google Shape;354;p7"/>
            <p:cNvSpPr/>
            <p:nvPr/>
          </p:nvSpPr>
          <p:spPr>
            <a:xfrm>
              <a:off x="82862" y="28655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7"/>
            <p:cNvSpPr/>
            <p:nvPr/>
          </p:nvSpPr>
          <p:spPr>
            <a:xfrm>
              <a:off x="8512016" y="1201895"/>
              <a:ext cx="870838" cy="445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7"/>
            <p:cNvSpPr/>
            <p:nvPr/>
          </p:nvSpPr>
          <p:spPr>
            <a:xfrm>
              <a:off x="-421434" y="3484345"/>
              <a:ext cx="870838" cy="445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7"/>
            <p:cNvSpPr/>
            <p:nvPr/>
          </p:nvSpPr>
          <p:spPr>
            <a:xfrm>
              <a:off x="8482387" y="39293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35769465"/>
      </p:ext>
    </p:extLst>
  </p:cSld>
  <p:clrMapOvr>
    <a:masterClrMapping/>
  </p:clrMapOvr>
  <p:transition spd="slow">
    <p:wip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8"/>
        <p:cNvGrpSpPr/>
        <p:nvPr/>
      </p:nvGrpSpPr>
      <p:grpSpPr>
        <a:xfrm>
          <a:off x="0" y="0"/>
          <a:ext cx="0" cy="0"/>
          <a:chOff x="0" y="0"/>
          <a:chExt cx="0" cy="0"/>
        </a:xfrm>
      </p:grpSpPr>
      <p:grpSp>
        <p:nvGrpSpPr>
          <p:cNvPr id="359" name="Google Shape;359;p8"/>
          <p:cNvGrpSpPr/>
          <p:nvPr/>
        </p:nvGrpSpPr>
        <p:grpSpPr>
          <a:xfrm>
            <a:off x="-887569" y="402878"/>
            <a:ext cx="13079393" cy="7215937"/>
            <a:chOff x="-665677" y="302158"/>
            <a:chExt cx="9809545" cy="5411953"/>
          </a:xfrm>
        </p:grpSpPr>
        <p:sp>
          <p:nvSpPr>
            <p:cNvPr id="360" name="Google Shape;360;p8"/>
            <p:cNvSpPr/>
            <p:nvPr/>
          </p:nvSpPr>
          <p:spPr>
            <a:xfrm>
              <a:off x="1770875" y="2770990"/>
              <a:ext cx="5628688" cy="188946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1" name="Google Shape;361;p8"/>
            <p:cNvGrpSpPr/>
            <p:nvPr/>
          </p:nvGrpSpPr>
          <p:grpSpPr>
            <a:xfrm>
              <a:off x="-14" y="4224876"/>
              <a:ext cx="9143881" cy="1489235"/>
              <a:chOff x="626075" y="3657856"/>
              <a:chExt cx="5447326" cy="1489235"/>
            </a:xfrm>
          </p:grpSpPr>
          <p:sp>
            <p:nvSpPr>
              <p:cNvPr id="362" name="Google Shape;362;p8"/>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8"/>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8"/>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8"/>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8"/>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8"/>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8"/>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8"/>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8"/>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8"/>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8"/>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8"/>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8"/>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8"/>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8"/>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8"/>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8"/>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8"/>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8"/>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8"/>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8"/>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8"/>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8"/>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8"/>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8"/>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8"/>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8"/>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8"/>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0" name="Google Shape;390;p8"/>
            <p:cNvGrpSpPr/>
            <p:nvPr/>
          </p:nvGrpSpPr>
          <p:grpSpPr>
            <a:xfrm>
              <a:off x="6981358" y="347553"/>
              <a:ext cx="246464" cy="231319"/>
              <a:chOff x="5946283" y="1650903"/>
              <a:chExt cx="246464" cy="231319"/>
            </a:xfrm>
          </p:grpSpPr>
          <p:sp>
            <p:nvSpPr>
              <p:cNvPr id="391" name="Google Shape;391;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3" name="Google Shape;393;p8"/>
            <p:cNvGrpSpPr/>
            <p:nvPr/>
          </p:nvGrpSpPr>
          <p:grpSpPr>
            <a:xfrm>
              <a:off x="8695833" y="3074453"/>
              <a:ext cx="246464" cy="231319"/>
              <a:chOff x="5946283" y="1650903"/>
              <a:chExt cx="246464" cy="231319"/>
            </a:xfrm>
          </p:grpSpPr>
          <p:sp>
            <p:nvSpPr>
              <p:cNvPr id="394" name="Google Shape;394;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 name="Google Shape;396;p8"/>
            <p:cNvGrpSpPr/>
            <p:nvPr/>
          </p:nvGrpSpPr>
          <p:grpSpPr>
            <a:xfrm>
              <a:off x="409983" y="3359853"/>
              <a:ext cx="246464" cy="231319"/>
              <a:chOff x="5946283" y="1650903"/>
              <a:chExt cx="246464" cy="231319"/>
            </a:xfrm>
          </p:grpSpPr>
          <p:sp>
            <p:nvSpPr>
              <p:cNvPr id="397" name="Google Shape;397;p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9" name="Google Shape;399;p8"/>
            <p:cNvGrpSpPr/>
            <p:nvPr/>
          </p:nvGrpSpPr>
          <p:grpSpPr>
            <a:xfrm>
              <a:off x="-665677" y="1754695"/>
              <a:ext cx="1992543" cy="1167134"/>
              <a:chOff x="6479176" y="2546587"/>
              <a:chExt cx="992401" cy="581271"/>
            </a:xfrm>
          </p:grpSpPr>
          <p:sp>
            <p:nvSpPr>
              <p:cNvPr id="400" name="Google Shape;400;p8"/>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6" name="Google Shape;406;p8"/>
            <p:cNvSpPr/>
            <p:nvPr/>
          </p:nvSpPr>
          <p:spPr>
            <a:xfrm>
              <a:off x="348262" y="466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8236037" y="23453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8"/>
            <p:cNvSpPr/>
            <p:nvPr/>
          </p:nvSpPr>
          <p:spPr>
            <a:xfrm>
              <a:off x="7859140" y="302158"/>
              <a:ext cx="930914" cy="47568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9" name="Google Shape;409;p8"/>
          <p:cNvSpPr txBox="1">
            <a:spLocks noGrp="1"/>
          </p:cNvSpPr>
          <p:nvPr>
            <p:ph type="title"/>
          </p:nvPr>
        </p:nvSpPr>
        <p:spPr>
          <a:xfrm>
            <a:off x="2510067" y="1360400"/>
            <a:ext cx="7171600" cy="4137200"/>
          </a:xfrm>
          <a:prstGeom prst="rect">
            <a:avLst/>
          </a:prstGeom>
          <a:noFill/>
        </p:spPr>
        <p:txBody>
          <a:bodyPr spcFirstLastPara="1" wrap="square" lIns="91425" tIns="91425" rIns="91425" bIns="91425" anchor="ctr" anchorCtr="0">
            <a:noAutofit/>
          </a:bodyPr>
          <a:lstStyle>
            <a:lvl1pPr lvl="0" algn="ctr">
              <a:spcBef>
                <a:spcPts val="0"/>
              </a:spcBef>
              <a:spcAft>
                <a:spcPts val="0"/>
              </a:spcAft>
              <a:buSzPts val="4800"/>
              <a:buNone/>
              <a:defRPr sz="128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2029939439"/>
      </p:ext>
    </p:extLst>
  </p:cSld>
  <p:clrMapOvr>
    <a:masterClrMapping/>
  </p:clrMapOvr>
  <p:transition spd="slow">
    <p:wip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0"/>
        <p:cNvGrpSpPr/>
        <p:nvPr/>
      </p:nvGrpSpPr>
      <p:grpSpPr>
        <a:xfrm>
          <a:off x="0" y="0"/>
          <a:ext cx="0" cy="0"/>
          <a:chOff x="0" y="0"/>
          <a:chExt cx="0" cy="0"/>
        </a:xfrm>
      </p:grpSpPr>
      <p:sp>
        <p:nvSpPr>
          <p:cNvPr id="411" name="Google Shape;411;p9"/>
          <p:cNvSpPr txBox="1">
            <a:spLocks noGrp="1"/>
          </p:cNvSpPr>
          <p:nvPr>
            <p:ph type="title"/>
          </p:nvPr>
        </p:nvSpPr>
        <p:spPr>
          <a:xfrm>
            <a:off x="1540960" y="720000"/>
            <a:ext cx="9110400" cy="15588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412" name="Google Shape;412;p9"/>
          <p:cNvSpPr txBox="1">
            <a:spLocks noGrp="1"/>
          </p:cNvSpPr>
          <p:nvPr>
            <p:ph type="subTitle" idx="1"/>
          </p:nvPr>
        </p:nvSpPr>
        <p:spPr>
          <a:xfrm>
            <a:off x="1540767" y="2234400"/>
            <a:ext cx="9110400" cy="125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13" name="Google Shape;413;p9"/>
          <p:cNvGrpSpPr/>
          <p:nvPr/>
        </p:nvGrpSpPr>
        <p:grpSpPr>
          <a:xfrm>
            <a:off x="-108558" y="226304"/>
            <a:ext cx="12347855" cy="7537805"/>
            <a:chOff x="-81419" y="169728"/>
            <a:chExt cx="9260891" cy="5653354"/>
          </a:xfrm>
        </p:grpSpPr>
        <p:grpSp>
          <p:nvGrpSpPr>
            <p:cNvPr id="414" name="Google Shape;414;p9"/>
            <p:cNvGrpSpPr/>
            <p:nvPr/>
          </p:nvGrpSpPr>
          <p:grpSpPr>
            <a:xfrm>
              <a:off x="8169119" y="2848173"/>
              <a:ext cx="584942" cy="584807"/>
              <a:chOff x="6714640" y="951029"/>
              <a:chExt cx="404804" cy="404711"/>
            </a:xfrm>
          </p:grpSpPr>
          <p:sp>
            <p:nvSpPr>
              <p:cNvPr id="415" name="Google Shape;415;p9"/>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9"/>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9"/>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9"/>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9"/>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20" name="Google Shape;420;p9"/>
            <p:cNvGrpSpPr/>
            <p:nvPr/>
          </p:nvGrpSpPr>
          <p:grpSpPr>
            <a:xfrm>
              <a:off x="-81419" y="4393120"/>
              <a:ext cx="4543534" cy="1429961"/>
              <a:chOff x="-1192669" y="1924020"/>
              <a:chExt cx="4543534" cy="1429961"/>
            </a:xfrm>
          </p:grpSpPr>
          <p:sp>
            <p:nvSpPr>
              <p:cNvPr id="421" name="Google Shape;421;p9"/>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9"/>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9"/>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9"/>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9"/>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9"/>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9"/>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9"/>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9"/>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9"/>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9"/>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9"/>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9"/>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9"/>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9"/>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9"/>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9"/>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9"/>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9"/>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9"/>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9"/>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9"/>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9"/>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9"/>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9"/>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9"/>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9"/>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9"/>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9"/>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9"/>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9"/>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2" name="Google Shape;452;p9"/>
            <p:cNvGrpSpPr/>
            <p:nvPr/>
          </p:nvGrpSpPr>
          <p:grpSpPr>
            <a:xfrm>
              <a:off x="5414836" y="4266682"/>
              <a:ext cx="3764636" cy="1175402"/>
              <a:chOff x="2132353" y="3387432"/>
              <a:chExt cx="3764636" cy="1175402"/>
            </a:xfrm>
          </p:grpSpPr>
          <p:sp>
            <p:nvSpPr>
              <p:cNvPr id="453" name="Google Shape;453;p9"/>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9"/>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9"/>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9"/>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9"/>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9"/>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9"/>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9"/>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9"/>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9"/>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9"/>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9"/>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9"/>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9"/>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9"/>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9"/>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9" name="Google Shape;469;p9"/>
            <p:cNvGrpSpPr/>
            <p:nvPr/>
          </p:nvGrpSpPr>
          <p:grpSpPr>
            <a:xfrm>
              <a:off x="2083732" y="4226155"/>
              <a:ext cx="387456" cy="599578"/>
              <a:chOff x="7706772" y="521151"/>
              <a:chExt cx="268136" cy="414933"/>
            </a:xfrm>
          </p:grpSpPr>
          <p:sp>
            <p:nvSpPr>
              <p:cNvPr id="470" name="Google Shape;470;p9"/>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9"/>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9"/>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9"/>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9"/>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9"/>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6" name="Google Shape;476;p9"/>
            <p:cNvGrpSpPr/>
            <p:nvPr/>
          </p:nvGrpSpPr>
          <p:grpSpPr>
            <a:xfrm>
              <a:off x="2273108" y="308678"/>
              <a:ext cx="246464" cy="231319"/>
              <a:chOff x="5946283" y="1650903"/>
              <a:chExt cx="246464" cy="231319"/>
            </a:xfrm>
          </p:grpSpPr>
          <p:sp>
            <p:nvSpPr>
              <p:cNvPr id="477" name="Google Shape;477;p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9" name="Google Shape;479;p9"/>
            <p:cNvGrpSpPr/>
            <p:nvPr/>
          </p:nvGrpSpPr>
          <p:grpSpPr>
            <a:xfrm>
              <a:off x="8595008" y="1967828"/>
              <a:ext cx="246464" cy="231319"/>
              <a:chOff x="5946283" y="1650903"/>
              <a:chExt cx="246464" cy="231319"/>
            </a:xfrm>
          </p:grpSpPr>
          <p:sp>
            <p:nvSpPr>
              <p:cNvPr id="480" name="Google Shape;480;p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2" name="Google Shape;482;p9"/>
            <p:cNvGrpSpPr/>
            <p:nvPr/>
          </p:nvGrpSpPr>
          <p:grpSpPr>
            <a:xfrm>
              <a:off x="2899433" y="169728"/>
              <a:ext cx="246464" cy="231319"/>
              <a:chOff x="5946283" y="1650903"/>
              <a:chExt cx="246464" cy="231319"/>
            </a:xfrm>
          </p:grpSpPr>
          <p:sp>
            <p:nvSpPr>
              <p:cNvPr id="483" name="Google Shape;483;p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85" name="Google Shape;485;p9"/>
            <p:cNvSpPr/>
            <p:nvPr/>
          </p:nvSpPr>
          <p:spPr>
            <a:xfrm>
              <a:off x="252712" y="20490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9"/>
            <p:cNvSpPr/>
            <p:nvPr/>
          </p:nvSpPr>
          <p:spPr>
            <a:xfrm>
              <a:off x="1155587" y="2230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9"/>
            <p:cNvSpPr/>
            <p:nvPr/>
          </p:nvSpPr>
          <p:spPr>
            <a:xfrm>
              <a:off x="5911587" y="1965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9"/>
            <p:cNvSpPr/>
            <p:nvPr/>
          </p:nvSpPr>
          <p:spPr>
            <a:xfrm>
              <a:off x="8463700" y="12263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91449552"/>
      </p:ext>
    </p:extLst>
  </p:cSld>
  <p:clrMapOvr>
    <a:masterClrMapping/>
  </p:clrMapOvr>
  <p:transition spd="slow">
    <p:wip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489"/>
        <p:cNvGrpSpPr/>
        <p:nvPr/>
      </p:nvGrpSpPr>
      <p:grpSpPr>
        <a:xfrm>
          <a:off x="0" y="0"/>
          <a:ext cx="0" cy="0"/>
          <a:chOff x="0" y="0"/>
          <a:chExt cx="0" cy="0"/>
        </a:xfrm>
      </p:grpSpPr>
      <p:sp>
        <p:nvSpPr>
          <p:cNvPr id="490" name="Google Shape;490;p10"/>
          <p:cNvSpPr txBox="1">
            <a:spLocks noGrp="1"/>
          </p:cNvSpPr>
          <p:nvPr>
            <p:ph type="title"/>
          </p:nvPr>
        </p:nvSpPr>
        <p:spPr>
          <a:xfrm>
            <a:off x="1995733" y="5243733"/>
            <a:ext cx="8200400" cy="894400"/>
          </a:xfrm>
          <a:prstGeom prst="rect">
            <a:avLst/>
          </a:prstGeom>
          <a:solidFill>
            <a:schemeClr val="lt2"/>
          </a:solidFill>
          <a:ln>
            <a:noFill/>
          </a:ln>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91" name="Google Shape;491;p10"/>
          <p:cNvGrpSpPr/>
          <p:nvPr/>
        </p:nvGrpSpPr>
        <p:grpSpPr>
          <a:xfrm>
            <a:off x="313655" y="839025"/>
            <a:ext cx="11653960" cy="4352603"/>
            <a:chOff x="235241" y="629269"/>
            <a:chExt cx="8740470" cy="3264452"/>
          </a:xfrm>
        </p:grpSpPr>
        <p:grpSp>
          <p:nvGrpSpPr>
            <p:cNvPr id="492" name="Google Shape;492;p10"/>
            <p:cNvGrpSpPr/>
            <p:nvPr/>
          </p:nvGrpSpPr>
          <p:grpSpPr>
            <a:xfrm>
              <a:off x="314433" y="3561803"/>
              <a:ext cx="246464" cy="231319"/>
              <a:chOff x="5946283" y="1650903"/>
              <a:chExt cx="246464" cy="231319"/>
            </a:xfrm>
          </p:grpSpPr>
          <p:sp>
            <p:nvSpPr>
              <p:cNvPr id="493" name="Google Shape;493;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5" name="Google Shape;495;p10"/>
            <p:cNvSpPr/>
            <p:nvPr/>
          </p:nvSpPr>
          <p:spPr>
            <a:xfrm>
              <a:off x="465462" y="20056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96" name="Google Shape;496;p10"/>
            <p:cNvGrpSpPr/>
            <p:nvPr/>
          </p:nvGrpSpPr>
          <p:grpSpPr>
            <a:xfrm>
              <a:off x="8642758" y="2257528"/>
              <a:ext cx="246464" cy="231319"/>
              <a:chOff x="5946283" y="1650903"/>
              <a:chExt cx="246464" cy="231319"/>
            </a:xfrm>
          </p:grpSpPr>
          <p:sp>
            <p:nvSpPr>
              <p:cNvPr id="497" name="Google Shape;497;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9" name="Google Shape;499;p10"/>
            <p:cNvGrpSpPr/>
            <p:nvPr/>
          </p:nvGrpSpPr>
          <p:grpSpPr>
            <a:xfrm>
              <a:off x="235258" y="2571753"/>
              <a:ext cx="246464" cy="231319"/>
              <a:chOff x="5946283" y="1650903"/>
              <a:chExt cx="246464" cy="231319"/>
            </a:xfrm>
          </p:grpSpPr>
          <p:sp>
            <p:nvSpPr>
              <p:cNvPr id="500" name="Google Shape;500;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2" name="Google Shape;502;p10"/>
            <p:cNvGrpSpPr/>
            <p:nvPr/>
          </p:nvGrpSpPr>
          <p:grpSpPr>
            <a:xfrm>
              <a:off x="8642758" y="3662403"/>
              <a:ext cx="246464" cy="231319"/>
              <a:chOff x="5946283" y="1650903"/>
              <a:chExt cx="246464" cy="231319"/>
            </a:xfrm>
          </p:grpSpPr>
          <p:sp>
            <p:nvSpPr>
              <p:cNvPr id="503" name="Google Shape;503;p1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1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5" name="Google Shape;505;p10"/>
            <p:cNvSpPr/>
            <p:nvPr/>
          </p:nvSpPr>
          <p:spPr>
            <a:xfrm>
              <a:off x="235241" y="2917044"/>
              <a:ext cx="889870" cy="45471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10"/>
            <p:cNvSpPr/>
            <p:nvPr/>
          </p:nvSpPr>
          <p:spPr>
            <a:xfrm>
              <a:off x="8424012" y="29610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10"/>
            <p:cNvSpPr/>
            <p:nvPr/>
          </p:nvSpPr>
          <p:spPr>
            <a:xfrm>
              <a:off x="8085841" y="629269"/>
              <a:ext cx="889870" cy="45471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25053481"/>
      </p:ext>
    </p:extLst>
  </p:cSld>
  <p:clrMapOvr>
    <a:masterClrMapping/>
  </p:clrMapOvr>
  <p:transition spd="slow">
    <p:wip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08"/>
        <p:cNvGrpSpPr/>
        <p:nvPr/>
      </p:nvGrpSpPr>
      <p:grpSpPr>
        <a:xfrm>
          <a:off x="0" y="0"/>
          <a:ext cx="0" cy="0"/>
          <a:chOff x="0" y="0"/>
          <a:chExt cx="0" cy="0"/>
        </a:xfrm>
      </p:grpSpPr>
      <p:sp>
        <p:nvSpPr>
          <p:cNvPr id="509" name="Google Shape;509;p11"/>
          <p:cNvSpPr txBox="1">
            <a:spLocks noGrp="1"/>
          </p:cNvSpPr>
          <p:nvPr>
            <p:ph type="subTitle" idx="1"/>
          </p:nvPr>
        </p:nvSpPr>
        <p:spPr>
          <a:xfrm>
            <a:off x="3282133" y="4105967"/>
            <a:ext cx="5628000" cy="587200"/>
          </a:xfrm>
          <a:prstGeom prst="rect">
            <a:avLst/>
          </a:prstGeom>
          <a:solidFill>
            <a:schemeClr val="l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0" name="Google Shape;510;p11"/>
          <p:cNvSpPr txBox="1">
            <a:spLocks noGrp="1"/>
          </p:cNvSpPr>
          <p:nvPr>
            <p:ph type="title" hasCustomPrompt="1"/>
          </p:nvPr>
        </p:nvSpPr>
        <p:spPr>
          <a:xfrm rot="383">
            <a:off x="2503601" y="2165233"/>
            <a:ext cx="7184800" cy="19404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10666"/>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grpSp>
        <p:nvGrpSpPr>
          <p:cNvPr id="511" name="Google Shape;511;p11"/>
          <p:cNvGrpSpPr/>
          <p:nvPr/>
        </p:nvGrpSpPr>
        <p:grpSpPr>
          <a:xfrm>
            <a:off x="-358633" y="-5040172"/>
            <a:ext cx="12909269" cy="12932861"/>
            <a:chOff x="-268975" y="-3780129"/>
            <a:chExt cx="9681952" cy="9699646"/>
          </a:xfrm>
        </p:grpSpPr>
        <p:sp>
          <p:nvSpPr>
            <p:cNvPr id="512" name="Google Shape;512;p11"/>
            <p:cNvSpPr/>
            <p:nvPr/>
          </p:nvSpPr>
          <p:spPr>
            <a:xfrm rot="10800000" flipH="1">
              <a:off x="-268975" y="-3780129"/>
              <a:ext cx="9681952" cy="6673304"/>
            </a:xfrm>
            <a:custGeom>
              <a:avLst/>
              <a:gdLst/>
              <a:ahLst/>
              <a:cxnLst/>
              <a:rect l="l" t="t" r="r" b="b"/>
              <a:pathLst>
                <a:path w="25219" h="17734" extrusionOk="0">
                  <a:moveTo>
                    <a:pt x="1913" y="0"/>
                  </a:moveTo>
                  <a:cubicBezTo>
                    <a:pt x="1388" y="0"/>
                    <a:pt x="859" y="55"/>
                    <a:pt x="345" y="151"/>
                  </a:cubicBezTo>
                  <a:lnTo>
                    <a:pt x="1" y="17734"/>
                  </a:lnTo>
                  <a:lnTo>
                    <a:pt x="24415" y="17734"/>
                  </a:lnTo>
                  <a:lnTo>
                    <a:pt x="25218" y="5719"/>
                  </a:lnTo>
                  <a:cubicBezTo>
                    <a:pt x="24508" y="4803"/>
                    <a:pt x="23347" y="4278"/>
                    <a:pt x="22192" y="4278"/>
                  </a:cubicBezTo>
                  <a:cubicBezTo>
                    <a:pt x="21793" y="4278"/>
                    <a:pt x="21395" y="4341"/>
                    <a:pt x="21016" y="4471"/>
                  </a:cubicBezTo>
                  <a:cubicBezTo>
                    <a:pt x="19541" y="4981"/>
                    <a:pt x="18473" y="6490"/>
                    <a:pt x="18483" y="8049"/>
                  </a:cubicBezTo>
                  <a:cubicBezTo>
                    <a:pt x="18329" y="7633"/>
                    <a:pt x="17886" y="7356"/>
                    <a:pt x="17448" y="7356"/>
                  </a:cubicBezTo>
                  <a:cubicBezTo>
                    <a:pt x="17330" y="7356"/>
                    <a:pt x="17211" y="7377"/>
                    <a:pt x="17099" y="7420"/>
                  </a:cubicBezTo>
                  <a:cubicBezTo>
                    <a:pt x="16601" y="7612"/>
                    <a:pt x="16315" y="8222"/>
                    <a:pt x="16466" y="8729"/>
                  </a:cubicBezTo>
                  <a:lnTo>
                    <a:pt x="16466" y="8729"/>
                  </a:lnTo>
                  <a:cubicBezTo>
                    <a:pt x="16297" y="8316"/>
                    <a:pt x="15831" y="8085"/>
                    <a:pt x="15369" y="8085"/>
                  </a:cubicBezTo>
                  <a:cubicBezTo>
                    <a:pt x="15226" y="8085"/>
                    <a:pt x="15084" y="8107"/>
                    <a:pt x="14951" y="8153"/>
                  </a:cubicBezTo>
                  <a:cubicBezTo>
                    <a:pt x="14358" y="8354"/>
                    <a:pt x="13941" y="8889"/>
                    <a:pt x="13657" y="9447"/>
                  </a:cubicBezTo>
                  <a:cubicBezTo>
                    <a:pt x="13778" y="8953"/>
                    <a:pt x="13384" y="8432"/>
                    <a:pt x="12895" y="8301"/>
                  </a:cubicBezTo>
                  <a:cubicBezTo>
                    <a:pt x="12784" y="8271"/>
                    <a:pt x="12672" y="8257"/>
                    <a:pt x="12560" y="8257"/>
                  </a:cubicBezTo>
                  <a:cubicBezTo>
                    <a:pt x="12171" y="8257"/>
                    <a:pt x="11781" y="8422"/>
                    <a:pt x="11468" y="8662"/>
                  </a:cubicBezTo>
                  <a:cubicBezTo>
                    <a:pt x="11724" y="7952"/>
                    <a:pt x="11434" y="7084"/>
                    <a:pt x="10800" y="6673"/>
                  </a:cubicBezTo>
                  <a:cubicBezTo>
                    <a:pt x="10533" y="6500"/>
                    <a:pt x="10214" y="6415"/>
                    <a:pt x="9895" y="6415"/>
                  </a:cubicBezTo>
                  <a:cubicBezTo>
                    <a:pt x="9461" y="6415"/>
                    <a:pt x="9025" y="6571"/>
                    <a:pt x="8712" y="6872"/>
                  </a:cubicBezTo>
                  <a:cubicBezTo>
                    <a:pt x="8948" y="6113"/>
                    <a:pt x="9093" y="5253"/>
                    <a:pt x="8722" y="4549"/>
                  </a:cubicBezTo>
                  <a:cubicBezTo>
                    <a:pt x="8485" y="4098"/>
                    <a:pt x="7954" y="3799"/>
                    <a:pt x="7466" y="3799"/>
                  </a:cubicBezTo>
                  <a:cubicBezTo>
                    <a:pt x="7191" y="3799"/>
                    <a:pt x="6930" y="3893"/>
                    <a:pt x="6742" y="4109"/>
                  </a:cubicBezTo>
                  <a:cubicBezTo>
                    <a:pt x="6855" y="2659"/>
                    <a:pt x="5882" y="1273"/>
                    <a:pt x="4595" y="602"/>
                  </a:cubicBezTo>
                  <a:cubicBezTo>
                    <a:pt x="3771" y="174"/>
                    <a:pt x="2846" y="0"/>
                    <a:pt x="1913"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513" name="Google Shape;513;p11"/>
            <p:cNvGrpSpPr/>
            <p:nvPr/>
          </p:nvGrpSpPr>
          <p:grpSpPr>
            <a:xfrm>
              <a:off x="4420056" y="3954627"/>
              <a:ext cx="4769794" cy="1489234"/>
              <a:chOff x="2132353" y="3387432"/>
              <a:chExt cx="3764636" cy="1175402"/>
            </a:xfrm>
          </p:grpSpPr>
          <p:sp>
            <p:nvSpPr>
              <p:cNvPr id="514" name="Google Shape;514;p11"/>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11"/>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11"/>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11"/>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11"/>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11"/>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11"/>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11"/>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1"/>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1"/>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1"/>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1"/>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1"/>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1"/>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1"/>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1"/>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0" name="Google Shape;530;p11"/>
            <p:cNvGrpSpPr/>
            <p:nvPr/>
          </p:nvGrpSpPr>
          <p:grpSpPr>
            <a:xfrm>
              <a:off x="0" y="4430281"/>
              <a:ext cx="5447326" cy="1489235"/>
              <a:chOff x="626075" y="3657856"/>
              <a:chExt cx="5447326" cy="1489235"/>
            </a:xfrm>
          </p:grpSpPr>
          <p:sp>
            <p:nvSpPr>
              <p:cNvPr id="531" name="Google Shape;531;p11"/>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11"/>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11"/>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1"/>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11"/>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1"/>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1"/>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11"/>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1"/>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1"/>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1"/>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1"/>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1"/>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1"/>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1"/>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1"/>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1"/>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1"/>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1"/>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1"/>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1"/>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9" name="Google Shape;559;p11"/>
            <p:cNvSpPr/>
            <p:nvPr/>
          </p:nvSpPr>
          <p:spPr>
            <a:xfrm>
              <a:off x="5247612" y="9864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1"/>
            <p:cNvSpPr/>
            <p:nvPr/>
          </p:nvSpPr>
          <p:spPr>
            <a:xfrm>
              <a:off x="4339916" y="350823"/>
              <a:ext cx="873733" cy="44642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1" name="Google Shape;561;p11"/>
          <p:cNvGrpSpPr/>
          <p:nvPr/>
        </p:nvGrpSpPr>
        <p:grpSpPr>
          <a:xfrm>
            <a:off x="11445844" y="1486405"/>
            <a:ext cx="328619" cy="308425"/>
            <a:chOff x="5946283" y="1650903"/>
            <a:chExt cx="246464" cy="231319"/>
          </a:xfrm>
        </p:grpSpPr>
        <p:sp>
          <p:nvSpPr>
            <p:cNvPr id="562" name="Google Shape;562;p1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4" name="Google Shape;564;p11"/>
          <p:cNvGrpSpPr/>
          <p:nvPr/>
        </p:nvGrpSpPr>
        <p:grpSpPr>
          <a:xfrm>
            <a:off x="632593" y="1420605"/>
            <a:ext cx="328619" cy="308425"/>
            <a:chOff x="5946283" y="1650903"/>
            <a:chExt cx="246464" cy="231319"/>
          </a:xfrm>
        </p:grpSpPr>
        <p:sp>
          <p:nvSpPr>
            <p:cNvPr id="565" name="Google Shape;565;p1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7" name="Google Shape;567;p11"/>
          <p:cNvGrpSpPr/>
          <p:nvPr/>
        </p:nvGrpSpPr>
        <p:grpSpPr>
          <a:xfrm>
            <a:off x="389496" y="3171866"/>
            <a:ext cx="814789" cy="814601"/>
            <a:chOff x="6714640" y="951029"/>
            <a:chExt cx="404804" cy="404711"/>
          </a:xfrm>
        </p:grpSpPr>
        <p:sp>
          <p:nvSpPr>
            <p:cNvPr id="568" name="Google Shape;568;p11"/>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1"/>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1"/>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1"/>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1"/>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08018650"/>
      </p:ext>
    </p:extLst>
  </p:cSld>
  <p:clrMapOvr>
    <a:masterClrMapping/>
  </p:clrMapOvr>
  <p:transition spd="slow">
    <p:wip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95AE1E47-1B45-4380-AE38-48F51410E38F}"/>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3" name="页脚占位符 2">
            <a:extLst>
              <a:ext uri="{FF2B5EF4-FFF2-40B4-BE49-F238E27FC236}">
                <a16:creationId xmlns:a16="http://schemas.microsoft.com/office/drawing/2014/main" xmlns="" id="{A5744B09-219A-4BAE-A64A-BA6F51CC35B0}"/>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xmlns="" id="{BE5B1853-F3A0-4843-A7DD-B071FABAEC70}"/>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404989239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73"/>
        <p:cNvGrpSpPr/>
        <p:nvPr/>
      </p:nvGrpSpPr>
      <p:grpSpPr>
        <a:xfrm>
          <a:off x="0" y="0"/>
          <a:ext cx="0" cy="0"/>
          <a:chOff x="0" y="0"/>
          <a:chExt cx="0" cy="0"/>
        </a:xfrm>
      </p:grpSpPr>
      <p:pic>
        <p:nvPicPr>
          <p:cNvPr id="2" name="Picture 6">
            <a:extLst>
              <a:ext uri="{FF2B5EF4-FFF2-40B4-BE49-F238E27FC236}">
                <a16:creationId xmlns:a16="http://schemas.microsoft.com/office/drawing/2014/main" xmlns="" id="{C6C01781-72A9-58D7-5A6E-DCF0BC72B2B6}"/>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0" y="1"/>
            <a:ext cx="12192000" cy="7260199"/>
          </a:xfrm>
          <a:prstGeom prst="rect">
            <a:avLst/>
          </a:prstGeom>
        </p:spPr>
      </p:pic>
    </p:spTree>
    <p:extLst>
      <p:ext uri="{BB962C8B-B14F-4D97-AF65-F5344CB8AC3E}">
        <p14:creationId xmlns:p14="http://schemas.microsoft.com/office/powerpoint/2010/main" val="1076665482"/>
      </p:ext>
    </p:extLst>
  </p:cSld>
  <p:clrMapOvr>
    <a:masterClrMapping/>
  </p:clrMapOvr>
  <p:transition spd="slow">
    <p:wip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6"/>
        <p:cNvGrpSpPr/>
        <p:nvPr/>
      </p:nvGrpSpPr>
      <p:grpSpPr>
        <a:xfrm>
          <a:off x="0" y="0"/>
          <a:ext cx="0" cy="0"/>
          <a:chOff x="0" y="0"/>
          <a:chExt cx="0" cy="0"/>
        </a:xfrm>
      </p:grpSpPr>
      <p:sp>
        <p:nvSpPr>
          <p:cNvPr id="657" name="Google Shape;657;p14"/>
          <p:cNvSpPr txBox="1">
            <a:spLocks noGrp="1"/>
          </p:cNvSpPr>
          <p:nvPr>
            <p:ph type="title"/>
          </p:nvPr>
        </p:nvSpPr>
        <p:spPr>
          <a:xfrm rot="-1140">
            <a:off x="959997" y="4169480"/>
            <a:ext cx="3619200" cy="769200"/>
          </a:xfrm>
          <a:prstGeom prst="rect">
            <a:avLst/>
          </a:prstGeom>
          <a:solidFill>
            <a:schemeClr val="lt2"/>
          </a:solidFill>
          <a:ln>
            <a:noFill/>
          </a:ln>
        </p:spPr>
        <p:txBody>
          <a:bodyPr spcFirstLastPara="1" wrap="square" lIns="91425" tIns="91425" rIns="91425" bIns="91425" anchor="t" anchorCtr="0">
            <a:noAutofit/>
          </a:bodyPr>
          <a:lstStyle>
            <a:lvl1pPr lvl="0" algn="l" rtl="0">
              <a:spcBef>
                <a:spcPts val="0"/>
              </a:spcBef>
              <a:spcAft>
                <a:spcPts val="0"/>
              </a:spcAft>
              <a:buSzPts val="1800"/>
              <a:buNone/>
              <a:defRPr sz="3200"/>
            </a:lvl1pPr>
            <a:lvl2pPr lvl="1" rtl="0">
              <a:spcBef>
                <a:spcPts val="0"/>
              </a:spcBef>
              <a:spcAft>
                <a:spcPts val="0"/>
              </a:spcAft>
              <a:buSzPts val="1800"/>
              <a:buNone/>
              <a:defRPr sz="2400"/>
            </a:lvl2pPr>
            <a:lvl3pPr lvl="2" rtl="0">
              <a:spcBef>
                <a:spcPts val="0"/>
              </a:spcBef>
              <a:spcAft>
                <a:spcPts val="0"/>
              </a:spcAft>
              <a:buSzPts val="1800"/>
              <a:buNone/>
              <a:defRPr sz="2400"/>
            </a:lvl3pPr>
            <a:lvl4pPr lvl="3" rtl="0">
              <a:spcBef>
                <a:spcPts val="0"/>
              </a:spcBef>
              <a:spcAft>
                <a:spcPts val="0"/>
              </a:spcAft>
              <a:buSzPts val="1800"/>
              <a:buNone/>
              <a:defRPr sz="2400"/>
            </a:lvl4pPr>
            <a:lvl5pPr lvl="4" rtl="0">
              <a:spcBef>
                <a:spcPts val="0"/>
              </a:spcBef>
              <a:spcAft>
                <a:spcPts val="0"/>
              </a:spcAft>
              <a:buSzPts val="1800"/>
              <a:buNone/>
              <a:defRPr sz="2400"/>
            </a:lvl5pPr>
            <a:lvl6pPr lvl="5" rtl="0">
              <a:spcBef>
                <a:spcPts val="0"/>
              </a:spcBef>
              <a:spcAft>
                <a:spcPts val="0"/>
              </a:spcAft>
              <a:buSzPts val="1800"/>
              <a:buNone/>
              <a:defRPr sz="2400"/>
            </a:lvl6pPr>
            <a:lvl7pPr lvl="6" rtl="0">
              <a:spcBef>
                <a:spcPts val="0"/>
              </a:spcBef>
              <a:spcAft>
                <a:spcPts val="0"/>
              </a:spcAft>
              <a:buSzPts val="1800"/>
              <a:buNone/>
              <a:defRPr sz="2400"/>
            </a:lvl7pPr>
            <a:lvl8pPr lvl="7" rtl="0">
              <a:spcBef>
                <a:spcPts val="0"/>
              </a:spcBef>
              <a:spcAft>
                <a:spcPts val="0"/>
              </a:spcAft>
              <a:buSzPts val="1800"/>
              <a:buNone/>
              <a:defRPr sz="2400"/>
            </a:lvl8pPr>
            <a:lvl9pPr lvl="8" rtl="0">
              <a:spcBef>
                <a:spcPts val="0"/>
              </a:spcBef>
              <a:spcAft>
                <a:spcPts val="0"/>
              </a:spcAft>
              <a:buSzPts val="1800"/>
              <a:buNone/>
              <a:defRPr sz="2400"/>
            </a:lvl9pPr>
          </a:lstStyle>
          <a:p>
            <a:endParaRPr/>
          </a:p>
        </p:txBody>
      </p:sp>
      <p:sp>
        <p:nvSpPr>
          <p:cNvPr id="658" name="Google Shape;658;p14"/>
          <p:cNvSpPr txBox="1">
            <a:spLocks noGrp="1"/>
          </p:cNvSpPr>
          <p:nvPr>
            <p:ph type="subTitle" idx="1"/>
          </p:nvPr>
        </p:nvSpPr>
        <p:spPr>
          <a:xfrm>
            <a:off x="960000" y="1512333"/>
            <a:ext cx="5777600" cy="2352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34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59" name="Google Shape;659;p14"/>
          <p:cNvGrpSpPr/>
          <p:nvPr/>
        </p:nvGrpSpPr>
        <p:grpSpPr>
          <a:xfrm>
            <a:off x="-295413" y="-5"/>
            <a:ext cx="13147792" cy="7803413"/>
            <a:chOff x="-221560" y="-4"/>
            <a:chExt cx="9860844" cy="5852560"/>
          </a:xfrm>
        </p:grpSpPr>
        <p:sp>
          <p:nvSpPr>
            <p:cNvPr id="660" name="Google Shape;660;p14"/>
            <p:cNvSpPr/>
            <p:nvPr/>
          </p:nvSpPr>
          <p:spPr>
            <a:xfrm rot="-5400000">
              <a:off x="6576513" y="1223634"/>
              <a:ext cx="3791109" cy="1343834"/>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1" name="Google Shape;661;p14"/>
            <p:cNvGrpSpPr/>
            <p:nvPr/>
          </p:nvGrpSpPr>
          <p:grpSpPr>
            <a:xfrm>
              <a:off x="1942696" y="3231364"/>
              <a:ext cx="7696588" cy="2619411"/>
              <a:chOff x="715728" y="1849983"/>
              <a:chExt cx="3985391" cy="1356364"/>
            </a:xfrm>
          </p:grpSpPr>
          <p:sp>
            <p:nvSpPr>
              <p:cNvPr id="662" name="Google Shape;662;p1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1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1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1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1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1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1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1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1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1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1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1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1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 name="Google Shape;685;p14"/>
            <p:cNvGrpSpPr/>
            <p:nvPr/>
          </p:nvGrpSpPr>
          <p:grpSpPr>
            <a:xfrm>
              <a:off x="-194569" y="4422595"/>
              <a:ext cx="4543534" cy="1429961"/>
              <a:chOff x="-1192669" y="1924020"/>
              <a:chExt cx="4543534" cy="1429961"/>
            </a:xfrm>
          </p:grpSpPr>
          <p:sp>
            <p:nvSpPr>
              <p:cNvPr id="686" name="Google Shape;686;p1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1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1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1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1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1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1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1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1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1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1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1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1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1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1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1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1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7" name="Google Shape;717;p14"/>
            <p:cNvGrpSpPr/>
            <p:nvPr/>
          </p:nvGrpSpPr>
          <p:grpSpPr>
            <a:xfrm>
              <a:off x="2994983" y="308678"/>
              <a:ext cx="246464" cy="231319"/>
              <a:chOff x="5946283" y="1650903"/>
              <a:chExt cx="246464" cy="231319"/>
            </a:xfrm>
          </p:grpSpPr>
          <p:sp>
            <p:nvSpPr>
              <p:cNvPr id="718" name="Google Shape;718;p1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1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0" name="Google Shape;720;p14"/>
            <p:cNvGrpSpPr/>
            <p:nvPr/>
          </p:nvGrpSpPr>
          <p:grpSpPr>
            <a:xfrm>
              <a:off x="202958" y="2335828"/>
              <a:ext cx="246464" cy="231319"/>
              <a:chOff x="5946283" y="1650903"/>
              <a:chExt cx="246464" cy="231319"/>
            </a:xfrm>
          </p:grpSpPr>
          <p:sp>
            <p:nvSpPr>
              <p:cNvPr id="721" name="Google Shape;721;p1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1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23" name="Google Shape;723;p14"/>
            <p:cNvSpPr/>
            <p:nvPr/>
          </p:nvSpPr>
          <p:spPr>
            <a:xfrm>
              <a:off x="-221560" y="3775058"/>
              <a:ext cx="941559" cy="48110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14"/>
            <p:cNvSpPr/>
            <p:nvPr/>
          </p:nvSpPr>
          <p:spPr>
            <a:xfrm>
              <a:off x="4062040" y="149658"/>
              <a:ext cx="941559" cy="48110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14"/>
            <p:cNvSpPr/>
            <p:nvPr/>
          </p:nvSpPr>
          <p:spPr>
            <a:xfrm>
              <a:off x="720012" y="2601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14"/>
            <p:cNvSpPr/>
            <p:nvPr/>
          </p:nvSpPr>
          <p:spPr>
            <a:xfrm>
              <a:off x="-97438" y="16561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06698061"/>
      </p:ext>
    </p:extLst>
  </p:cSld>
  <p:clrMapOvr>
    <a:masterClrMapping/>
  </p:clrMapOvr>
  <p:transition spd="slow">
    <p:wip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727"/>
        <p:cNvGrpSpPr/>
        <p:nvPr/>
      </p:nvGrpSpPr>
      <p:grpSpPr>
        <a:xfrm>
          <a:off x="0" y="0"/>
          <a:ext cx="0" cy="0"/>
          <a:chOff x="0" y="0"/>
          <a:chExt cx="0" cy="0"/>
        </a:xfrm>
      </p:grpSpPr>
      <p:sp>
        <p:nvSpPr>
          <p:cNvPr id="728" name="Google Shape;728;p15"/>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729" name="Google Shape;729;p15"/>
          <p:cNvGrpSpPr/>
          <p:nvPr/>
        </p:nvGrpSpPr>
        <p:grpSpPr>
          <a:xfrm>
            <a:off x="-186374" y="70764"/>
            <a:ext cx="12436423" cy="7791403"/>
            <a:chOff x="-139781" y="53073"/>
            <a:chExt cx="9327317" cy="5843552"/>
          </a:xfrm>
        </p:grpSpPr>
        <p:grpSp>
          <p:nvGrpSpPr>
            <p:cNvPr id="730" name="Google Shape;730;p15"/>
            <p:cNvGrpSpPr/>
            <p:nvPr/>
          </p:nvGrpSpPr>
          <p:grpSpPr>
            <a:xfrm>
              <a:off x="5994041" y="4638164"/>
              <a:ext cx="3193494" cy="1086990"/>
              <a:chOff x="715728" y="1849983"/>
              <a:chExt cx="3985391" cy="1356364"/>
            </a:xfrm>
          </p:grpSpPr>
          <p:sp>
            <p:nvSpPr>
              <p:cNvPr id="731" name="Google Shape;731;p15"/>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15"/>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15"/>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15"/>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15"/>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15"/>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15"/>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15"/>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15"/>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15"/>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15"/>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15"/>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15"/>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15"/>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15"/>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15"/>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15"/>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15"/>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15"/>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15"/>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15"/>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15"/>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15"/>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4" name="Google Shape;754;p15"/>
            <p:cNvSpPr/>
            <p:nvPr/>
          </p:nvSpPr>
          <p:spPr>
            <a:xfrm>
              <a:off x="-139781" y="1620061"/>
              <a:ext cx="776997" cy="39700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55" name="Google Shape;755;p15"/>
            <p:cNvGrpSpPr/>
            <p:nvPr/>
          </p:nvGrpSpPr>
          <p:grpSpPr>
            <a:xfrm>
              <a:off x="8514622" y="1525569"/>
              <a:ext cx="672908" cy="585981"/>
              <a:chOff x="5133595" y="1523392"/>
              <a:chExt cx="473946" cy="412721"/>
            </a:xfrm>
          </p:grpSpPr>
          <p:sp>
            <p:nvSpPr>
              <p:cNvPr id="756" name="Google Shape;756;p15"/>
              <p:cNvSpPr/>
              <p:nvPr/>
            </p:nvSpPr>
            <p:spPr>
              <a:xfrm>
                <a:off x="5133595" y="1523392"/>
                <a:ext cx="473946" cy="412721"/>
              </a:xfrm>
              <a:custGeom>
                <a:avLst/>
                <a:gdLst/>
                <a:ahLst/>
                <a:cxnLst/>
                <a:rect l="l" t="t" r="r" b="b"/>
                <a:pathLst>
                  <a:path w="15855" h="13808" extrusionOk="0">
                    <a:moveTo>
                      <a:pt x="3218" y="1"/>
                    </a:moveTo>
                    <a:cubicBezTo>
                      <a:pt x="2663" y="1"/>
                      <a:pt x="2103" y="48"/>
                      <a:pt x="1542" y="147"/>
                    </a:cubicBezTo>
                    <a:cubicBezTo>
                      <a:pt x="1279" y="193"/>
                      <a:pt x="1008" y="252"/>
                      <a:pt x="794" y="410"/>
                    </a:cubicBezTo>
                    <a:cubicBezTo>
                      <a:pt x="0" y="986"/>
                      <a:pt x="283" y="2570"/>
                      <a:pt x="438" y="3386"/>
                    </a:cubicBezTo>
                    <a:cubicBezTo>
                      <a:pt x="671" y="4610"/>
                      <a:pt x="1200" y="5771"/>
                      <a:pt x="1928" y="6778"/>
                    </a:cubicBezTo>
                    <a:cubicBezTo>
                      <a:pt x="2390" y="7416"/>
                      <a:pt x="2946" y="7999"/>
                      <a:pt x="3526" y="8532"/>
                    </a:cubicBezTo>
                    <a:cubicBezTo>
                      <a:pt x="3856" y="8836"/>
                      <a:pt x="4202" y="9124"/>
                      <a:pt x="4559" y="9397"/>
                    </a:cubicBezTo>
                    <a:cubicBezTo>
                      <a:pt x="4737" y="9533"/>
                      <a:pt x="5577" y="9962"/>
                      <a:pt x="5622" y="10148"/>
                    </a:cubicBezTo>
                    <a:cubicBezTo>
                      <a:pt x="5859" y="11125"/>
                      <a:pt x="6355" y="12716"/>
                      <a:pt x="7165" y="13331"/>
                    </a:cubicBezTo>
                    <a:cubicBezTo>
                      <a:pt x="7597" y="13660"/>
                      <a:pt x="8154" y="13807"/>
                      <a:pt x="8975" y="13807"/>
                    </a:cubicBezTo>
                    <a:cubicBezTo>
                      <a:pt x="8984" y="13807"/>
                      <a:pt x="8993" y="13807"/>
                      <a:pt x="9003" y="13807"/>
                    </a:cubicBezTo>
                    <a:cubicBezTo>
                      <a:pt x="9811" y="13807"/>
                      <a:pt x="12342" y="13683"/>
                      <a:pt x="13028" y="12270"/>
                    </a:cubicBezTo>
                    <a:cubicBezTo>
                      <a:pt x="13137" y="12044"/>
                      <a:pt x="13195" y="11805"/>
                      <a:pt x="13205" y="11566"/>
                    </a:cubicBezTo>
                    <a:cubicBezTo>
                      <a:pt x="13535" y="11430"/>
                      <a:pt x="13820" y="11208"/>
                      <a:pt x="14026" y="10915"/>
                    </a:cubicBezTo>
                    <a:cubicBezTo>
                      <a:pt x="14173" y="10707"/>
                      <a:pt x="14306" y="10435"/>
                      <a:pt x="14357" y="10098"/>
                    </a:cubicBezTo>
                    <a:cubicBezTo>
                      <a:pt x="14875" y="9913"/>
                      <a:pt x="15295" y="9482"/>
                      <a:pt x="15491" y="8899"/>
                    </a:cubicBezTo>
                    <a:cubicBezTo>
                      <a:pt x="15854" y="7817"/>
                      <a:pt x="15565" y="4718"/>
                      <a:pt x="14385" y="3823"/>
                    </a:cubicBezTo>
                    <a:cubicBezTo>
                      <a:pt x="14132" y="3633"/>
                      <a:pt x="13542" y="3187"/>
                      <a:pt x="11247" y="3187"/>
                    </a:cubicBezTo>
                    <a:lnTo>
                      <a:pt x="11082" y="3187"/>
                    </a:lnTo>
                    <a:cubicBezTo>
                      <a:pt x="8880" y="1283"/>
                      <a:pt x="6116" y="1"/>
                      <a:pt x="3218"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15"/>
              <p:cNvSpPr/>
              <p:nvPr/>
            </p:nvSpPr>
            <p:spPr>
              <a:xfrm>
                <a:off x="5429023" y="1736897"/>
                <a:ext cx="95686" cy="107096"/>
              </a:xfrm>
              <a:custGeom>
                <a:avLst/>
                <a:gdLst/>
                <a:ahLst/>
                <a:cxnLst/>
                <a:rect l="l" t="t" r="r" b="b"/>
                <a:pathLst>
                  <a:path w="3201" h="3583" extrusionOk="0">
                    <a:moveTo>
                      <a:pt x="2133" y="0"/>
                    </a:moveTo>
                    <a:cubicBezTo>
                      <a:pt x="2122" y="0"/>
                      <a:pt x="2112" y="3"/>
                      <a:pt x="2105" y="10"/>
                    </a:cubicBezTo>
                    <a:cubicBezTo>
                      <a:pt x="1975" y="130"/>
                      <a:pt x="1" y="2980"/>
                      <a:pt x="1" y="2980"/>
                    </a:cubicBezTo>
                    <a:cubicBezTo>
                      <a:pt x="1" y="2980"/>
                      <a:pt x="754" y="3583"/>
                      <a:pt x="1186" y="3583"/>
                    </a:cubicBezTo>
                    <a:cubicBezTo>
                      <a:pt x="1269" y="3583"/>
                      <a:pt x="1339" y="3561"/>
                      <a:pt x="1391" y="3509"/>
                    </a:cubicBezTo>
                    <a:cubicBezTo>
                      <a:pt x="1714" y="3183"/>
                      <a:pt x="3200" y="1368"/>
                      <a:pt x="3120" y="1132"/>
                    </a:cubicBezTo>
                    <a:cubicBezTo>
                      <a:pt x="3043" y="907"/>
                      <a:pt x="2322" y="0"/>
                      <a:pt x="2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15"/>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15"/>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15"/>
              <p:cNvSpPr/>
              <p:nvPr/>
            </p:nvSpPr>
            <p:spPr>
              <a:xfrm>
                <a:off x="5342305" y="1793777"/>
                <a:ext cx="146533" cy="94273"/>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15"/>
              <p:cNvSpPr/>
              <p:nvPr/>
            </p:nvSpPr>
            <p:spPr>
              <a:xfrm>
                <a:off x="5352080" y="1816912"/>
                <a:ext cx="42119" cy="57150"/>
              </a:xfrm>
              <a:custGeom>
                <a:avLst/>
                <a:gdLst/>
                <a:ahLst/>
                <a:cxnLst/>
                <a:rect l="l" t="t" r="r" b="b"/>
                <a:pathLst>
                  <a:path w="1409" h="1912" extrusionOk="0">
                    <a:moveTo>
                      <a:pt x="295" y="0"/>
                    </a:moveTo>
                    <a:cubicBezTo>
                      <a:pt x="288" y="0"/>
                      <a:pt x="281" y="1"/>
                      <a:pt x="275" y="2"/>
                    </a:cubicBezTo>
                    <a:cubicBezTo>
                      <a:pt x="1" y="68"/>
                      <a:pt x="669" y="1912"/>
                      <a:pt x="1021" y="1912"/>
                    </a:cubicBezTo>
                    <a:cubicBezTo>
                      <a:pt x="1047" y="1912"/>
                      <a:pt x="1072" y="1902"/>
                      <a:pt x="1094" y="1880"/>
                    </a:cubicBezTo>
                    <a:cubicBezTo>
                      <a:pt x="1409" y="1569"/>
                      <a:pt x="605" y="0"/>
                      <a:pt x="295"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15"/>
              <p:cNvSpPr/>
              <p:nvPr/>
            </p:nvSpPr>
            <p:spPr>
              <a:xfrm>
                <a:off x="5439097" y="1666775"/>
                <a:ext cx="122679" cy="113373"/>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15"/>
              <p:cNvSpPr/>
              <p:nvPr/>
            </p:nvSpPr>
            <p:spPr>
              <a:xfrm>
                <a:off x="5183307" y="1571157"/>
                <a:ext cx="325440" cy="267874"/>
              </a:xfrm>
              <a:custGeom>
                <a:avLst/>
                <a:gdLst/>
                <a:ahLst/>
                <a:cxnLst/>
                <a:rect l="l" t="t" r="r" b="b"/>
                <a:pathLst>
                  <a:path w="10887" h="8962" extrusionOk="0">
                    <a:moveTo>
                      <a:pt x="1567" y="0"/>
                    </a:moveTo>
                    <a:cubicBezTo>
                      <a:pt x="743" y="0"/>
                      <a:pt x="254" y="132"/>
                      <a:pt x="254" y="132"/>
                    </a:cubicBezTo>
                    <a:cubicBezTo>
                      <a:pt x="0" y="5949"/>
                      <a:pt x="8233" y="8961"/>
                      <a:pt x="8233" y="8961"/>
                    </a:cubicBezTo>
                    <a:lnTo>
                      <a:pt x="10887" y="5541"/>
                    </a:lnTo>
                    <a:cubicBezTo>
                      <a:pt x="7256" y="722"/>
                      <a:pt x="3495" y="0"/>
                      <a:pt x="1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15"/>
              <p:cNvSpPr/>
              <p:nvPr/>
            </p:nvSpPr>
            <p:spPr>
              <a:xfrm>
                <a:off x="5270832" y="1621910"/>
                <a:ext cx="155830" cy="125897"/>
              </a:xfrm>
              <a:custGeom>
                <a:avLst/>
                <a:gdLst/>
                <a:ahLst/>
                <a:cxnLst/>
                <a:rect l="l" t="t" r="r" b="b"/>
                <a:pathLst>
                  <a:path w="5213" h="4212" extrusionOk="0">
                    <a:moveTo>
                      <a:pt x="2019" y="0"/>
                    </a:moveTo>
                    <a:cubicBezTo>
                      <a:pt x="1475" y="0"/>
                      <a:pt x="877" y="205"/>
                      <a:pt x="410" y="852"/>
                    </a:cubicBezTo>
                    <a:cubicBezTo>
                      <a:pt x="63" y="1333"/>
                      <a:pt x="1" y="1825"/>
                      <a:pt x="56" y="2242"/>
                    </a:cubicBezTo>
                    <a:cubicBezTo>
                      <a:pt x="146" y="2937"/>
                      <a:pt x="581" y="3531"/>
                      <a:pt x="1181" y="3890"/>
                    </a:cubicBezTo>
                    <a:cubicBezTo>
                      <a:pt x="1484" y="4070"/>
                      <a:pt x="1883" y="4212"/>
                      <a:pt x="2312" y="4212"/>
                    </a:cubicBezTo>
                    <a:cubicBezTo>
                      <a:pt x="2797" y="4212"/>
                      <a:pt x="3320" y="4030"/>
                      <a:pt x="3782" y="3517"/>
                    </a:cubicBezTo>
                    <a:cubicBezTo>
                      <a:pt x="5212" y="1932"/>
                      <a:pt x="3774" y="659"/>
                      <a:pt x="3215" y="323"/>
                    </a:cubicBezTo>
                    <a:cubicBezTo>
                      <a:pt x="2950" y="165"/>
                      <a:pt x="2506" y="0"/>
                      <a:pt x="2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15"/>
              <p:cNvSpPr/>
              <p:nvPr/>
            </p:nvSpPr>
            <p:spPr>
              <a:xfrm>
                <a:off x="5266946" y="1632909"/>
                <a:ext cx="132543" cy="102044"/>
              </a:xfrm>
              <a:custGeom>
                <a:avLst/>
                <a:gdLst/>
                <a:ahLst/>
                <a:cxnLst/>
                <a:rect l="l" t="t" r="r" b="b"/>
                <a:pathLst>
                  <a:path w="4434" h="3414" extrusionOk="0">
                    <a:moveTo>
                      <a:pt x="2196" y="0"/>
                    </a:moveTo>
                    <a:cubicBezTo>
                      <a:pt x="1724" y="0"/>
                      <a:pt x="1244" y="241"/>
                      <a:pt x="878" y="834"/>
                    </a:cubicBezTo>
                    <a:cubicBezTo>
                      <a:pt x="0" y="2253"/>
                      <a:pt x="1243" y="3414"/>
                      <a:pt x="2409" y="3414"/>
                    </a:cubicBezTo>
                    <a:cubicBezTo>
                      <a:pt x="2914" y="3414"/>
                      <a:pt x="3404" y="3196"/>
                      <a:pt x="3701" y="2686"/>
                    </a:cubicBezTo>
                    <a:cubicBezTo>
                      <a:pt x="4434" y="1426"/>
                      <a:pt x="3342" y="0"/>
                      <a:pt x="2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15"/>
              <p:cNvSpPr/>
              <p:nvPr/>
            </p:nvSpPr>
            <p:spPr>
              <a:xfrm>
                <a:off x="5296868" y="1636108"/>
                <a:ext cx="30371" cy="97561"/>
              </a:xfrm>
              <a:custGeom>
                <a:avLst/>
                <a:gdLst/>
                <a:ahLst/>
                <a:cxnLst/>
                <a:rect l="l" t="t" r="r" b="b"/>
                <a:pathLst>
                  <a:path w="1016" h="3264" extrusionOk="0">
                    <a:moveTo>
                      <a:pt x="673" y="0"/>
                    </a:moveTo>
                    <a:cubicBezTo>
                      <a:pt x="433" y="100"/>
                      <a:pt x="203" y="277"/>
                      <a:pt x="1" y="547"/>
                    </a:cubicBezTo>
                    <a:lnTo>
                      <a:pt x="235" y="2905"/>
                    </a:lnTo>
                    <a:cubicBezTo>
                      <a:pt x="464" y="3079"/>
                      <a:pt x="733" y="3203"/>
                      <a:pt x="1016" y="3264"/>
                    </a:cubicBezTo>
                    <a:lnTo>
                      <a:pt x="673" y="0"/>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15"/>
              <p:cNvSpPr/>
              <p:nvPr/>
            </p:nvSpPr>
            <p:spPr>
              <a:xfrm>
                <a:off x="5325117" y="1632969"/>
                <a:ext cx="26724" cy="101955"/>
              </a:xfrm>
              <a:custGeom>
                <a:avLst/>
                <a:gdLst/>
                <a:ahLst/>
                <a:cxnLst/>
                <a:rect l="l" t="t" r="r" b="b"/>
                <a:pathLst>
                  <a:path w="894" h="3411" extrusionOk="0">
                    <a:moveTo>
                      <a:pt x="246" y="0"/>
                    </a:moveTo>
                    <a:cubicBezTo>
                      <a:pt x="164" y="0"/>
                      <a:pt x="82" y="8"/>
                      <a:pt x="0" y="23"/>
                    </a:cubicBezTo>
                    <a:lnTo>
                      <a:pt x="477" y="3411"/>
                    </a:lnTo>
                    <a:cubicBezTo>
                      <a:pt x="618" y="3410"/>
                      <a:pt x="759" y="3393"/>
                      <a:pt x="894" y="3355"/>
                    </a:cubicBezTo>
                    <a:lnTo>
                      <a:pt x="457" y="16"/>
                    </a:lnTo>
                    <a:cubicBezTo>
                      <a:pt x="388" y="6"/>
                      <a:pt x="317" y="0"/>
                      <a:pt x="246"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15"/>
              <p:cNvSpPr/>
              <p:nvPr/>
            </p:nvSpPr>
            <p:spPr>
              <a:xfrm>
                <a:off x="5188203" y="1570493"/>
                <a:ext cx="124353" cy="125269"/>
              </a:xfrm>
              <a:custGeom>
                <a:avLst/>
                <a:gdLst/>
                <a:ahLst/>
                <a:cxnLst/>
                <a:rect l="l" t="t" r="r" b="b"/>
                <a:pathLst>
                  <a:path w="4160" h="4191" extrusionOk="0">
                    <a:moveTo>
                      <a:pt x="1380" y="0"/>
                    </a:moveTo>
                    <a:cubicBezTo>
                      <a:pt x="556" y="0"/>
                      <a:pt x="68" y="132"/>
                      <a:pt x="68" y="132"/>
                    </a:cubicBezTo>
                    <a:cubicBezTo>
                      <a:pt x="0" y="1686"/>
                      <a:pt x="540" y="3041"/>
                      <a:pt x="1364" y="4190"/>
                    </a:cubicBezTo>
                    <a:cubicBezTo>
                      <a:pt x="2259" y="3212"/>
                      <a:pt x="3427" y="1812"/>
                      <a:pt x="4160" y="464"/>
                    </a:cubicBezTo>
                    <a:cubicBezTo>
                      <a:pt x="3049" y="99"/>
                      <a:pt x="2090" y="0"/>
                      <a:pt x="1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15"/>
              <p:cNvSpPr/>
              <p:nvPr/>
            </p:nvSpPr>
            <p:spPr>
              <a:xfrm>
                <a:off x="5371898" y="1722699"/>
                <a:ext cx="155023" cy="103061"/>
              </a:xfrm>
              <a:custGeom>
                <a:avLst/>
                <a:gdLst/>
                <a:ahLst/>
                <a:cxnLst/>
                <a:rect l="l" t="t" r="r" b="b"/>
                <a:pathLst>
                  <a:path w="5186" h="3448" extrusionOk="0">
                    <a:moveTo>
                      <a:pt x="1501" y="0"/>
                    </a:moveTo>
                    <a:cubicBezTo>
                      <a:pt x="1291" y="0"/>
                      <a:pt x="1107" y="68"/>
                      <a:pt x="964" y="223"/>
                    </a:cubicBezTo>
                    <a:cubicBezTo>
                      <a:pt x="0" y="1268"/>
                      <a:pt x="3268" y="3447"/>
                      <a:pt x="4410" y="3447"/>
                    </a:cubicBezTo>
                    <a:cubicBezTo>
                      <a:pt x="4564" y="3447"/>
                      <a:pt x="4679" y="3408"/>
                      <a:pt x="4740" y="3321"/>
                    </a:cubicBezTo>
                    <a:cubicBezTo>
                      <a:pt x="5186" y="2689"/>
                      <a:pt x="282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15"/>
              <p:cNvSpPr/>
              <p:nvPr/>
            </p:nvSpPr>
            <p:spPr>
              <a:xfrm>
                <a:off x="5403226" y="1745475"/>
                <a:ext cx="107493" cy="76010"/>
              </a:xfrm>
              <a:custGeom>
                <a:avLst/>
                <a:gdLst/>
                <a:ahLst/>
                <a:cxnLst/>
                <a:rect l="l" t="t" r="r" b="b"/>
                <a:pathLst>
                  <a:path w="3596" h="2543" extrusionOk="0">
                    <a:moveTo>
                      <a:pt x="352" y="1"/>
                    </a:moveTo>
                    <a:cubicBezTo>
                      <a:pt x="279" y="1"/>
                      <a:pt x="229" y="28"/>
                      <a:pt x="207" y="87"/>
                    </a:cubicBezTo>
                    <a:cubicBezTo>
                      <a:pt x="0" y="659"/>
                      <a:pt x="2828" y="2542"/>
                      <a:pt x="3341" y="2542"/>
                    </a:cubicBezTo>
                    <a:cubicBezTo>
                      <a:pt x="3374" y="2542"/>
                      <a:pt x="3398" y="2534"/>
                      <a:pt x="3410" y="2518"/>
                    </a:cubicBezTo>
                    <a:cubicBezTo>
                      <a:pt x="3596" y="2274"/>
                      <a:pt x="1022" y="1"/>
                      <a:pt x="35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15"/>
              <p:cNvSpPr/>
              <p:nvPr/>
            </p:nvSpPr>
            <p:spPr>
              <a:xfrm>
                <a:off x="5191527" y="1588941"/>
                <a:ext cx="53388" cy="92151"/>
              </a:xfrm>
              <a:custGeom>
                <a:avLst/>
                <a:gdLst/>
                <a:ahLst/>
                <a:cxnLst/>
                <a:rect l="l" t="t" r="r" b="b"/>
                <a:pathLst>
                  <a:path w="1786" h="3083" extrusionOk="0">
                    <a:moveTo>
                      <a:pt x="246" y="1"/>
                    </a:moveTo>
                    <a:cubicBezTo>
                      <a:pt x="224" y="1"/>
                      <a:pt x="207" y="13"/>
                      <a:pt x="194" y="38"/>
                    </a:cubicBezTo>
                    <a:cubicBezTo>
                      <a:pt x="1" y="417"/>
                      <a:pt x="1000" y="3082"/>
                      <a:pt x="1400" y="3082"/>
                    </a:cubicBezTo>
                    <a:cubicBezTo>
                      <a:pt x="1427" y="3082"/>
                      <a:pt x="1451" y="3070"/>
                      <a:pt x="1472" y="3045"/>
                    </a:cubicBezTo>
                    <a:cubicBezTo>
                      <a:pt x="1786" y="2663"/>
                      <a:pt x="569" y="1"/>
                      <a:pt x="246"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2" name="Google Shape;772;p15"/>
            <p:cNvGrpSpPr/>
            <p:nvPr/>
          </p:nvGrpSpPr>
          <p:grpSpPr>
            <a:xfrm>
              <a:off x="119052" y="3255585"/>
              <a:ext cx="518167" cy="419880"/>
              <a:chOff x="7109370" y="3456528"/>
              <a:chExt cx="364958" cy="295732"/>
            </a:xfrm>
          </p:grpSpPr>
          <p:sp>
            <p:nvSpPr>
              <p:cNvPr id="773" name="Google Shape;773;p15"/>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5"/>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5"/>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5"/>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5"/>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8" name="Google Shape;778;p15"/>
            <p:cNvGrpSpPr/>
            <p:nvPr/>
          </p:nvGrpSpPr>
          <p:grpSpPr>
            <a:xfrm>
              <a:off x="-80678" y="4603511"/>
              <a:ext cx="4108717" cy="1293114"/>
              <a:chOff x="-1192669" y="1924020"/>
              <a:chExt cx="4543534" cy="1429961"/>
            </a:xfrm>
          </p:grpSpPr>
          <p:sp>
            <p:nvSpPr>
              <p:cNvPr id="779" name="Google Shape;779;p15"/>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5"/>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5"/>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5"/>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5"/>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5"/>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5"/>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5"/>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5"/>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5"/>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5"/>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5"/>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5"/>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5"/>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5"/>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5"/>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5"/>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5"/>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5"/>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5"/>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5"/>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5"/>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5"/>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5"/>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5"/>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5"/>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5"/>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5"/>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5"/>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15"/>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15"/>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0" name="Google Shape;810;p15"/>
            <p:cNvGrpSpPr/>
            <p:nvPr/>
          </p:nvGrpSpPr>
          <p:grpSpPr>
            <a:xfrm>
              <a:off x="8461884" y="4286252"/>
              <a:ext cx="579016" cy="634496"/>
              <a:chOff x="7969377" y="2856516"/>
              <a:chExt cx="402682" cy="441266"/>
            </a:xfrm>
          </p:grpSpPr>
          <p:sp>
            <p:nvSpPr>
              <p:cNvPr id="811" name="Google Shape;811;p15"/>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5"/>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5"/>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5"/>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5"/>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5"/>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5"/>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5"/>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5"/>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5"/>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5"/>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 name="Google Shape;822;p15"/>
            <p:cNvGrpSpPr/>
            <p:nvPr/>
          </p:nvGrpSpPr>
          <p:grpSpPr>
            <a:xfrm>
              <a:off x="197658" y="2743903"/>
              <a:ext cx="246464" cy="231319"/>
              <a:chOff x="5946283" y="1650903"/>
              <a:chExt cx="246464" cy="231319"/>
            </a:xfrm>
          </p:grpSpPr>
          <p:sp>
            <p:nvSpPr>
              <p:cNvPr id="823" name="Google Shape;823;p1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5" name="Google Shape;825;p15"/>
            <p:cNvGrpSpPr/>
            <p:nvPr/>
          </p:nvGrpSpPr>
          <p:grpSpPr>
            <a:xfrm>
              <a:off x="8563158" y="2265078"/>
              <a:ext cx="246464" cy="231319"/>
              <a:chOff x="5946283" y="1650903"/>
              <a:chExt cx="246464" cy="231319"/>
            </a:xfrm>
          </p:grpSpPr>
          <p:sp>
            <p:nvSpPr>
              <p:cNvPr id="826" name="Google Shape;826;p1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8" name="Google Shape;828;p15"/>
            <p:cNvSpPr/>
            <p:nvPr/>
          </p:nvSpPr>
          <p:spPr>
            <a:xfrm>
              <a:off x="1637238" y="95641"/>
              <a:ext cx="672895" cy="34383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5"/>
            <p:cNvSpPr/>
            <p:nvPr/>
          </p:nvSpPr>
          <p:spPr>
            <a:xfrm>
              <a:off x="5788902" y="53073"/>
              <a:ext cx="518168" cy="264767"/>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5"/>
            <p:cNvSpPr/>
            <p:nvPr/>
          </p:nvSpPr>
          <p:spPr>
            <a:xfrm>
              <a:off x="8625827" y="2727173"/>
              <a:ext cx="518168" cy="264767"/>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5"/>
            <p:cNvSpPr/>
            <p:nvPr/>
          </p:nvSpPr>
          <p:spPr>
            <a:xfrm>
              <a:off x="8492301" y="3961122"/>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5"/>
            <p:cNvSpPr/>
            <p:nvPr/>
          </p:nvSpPr>
          <p:spPr>
            <a:xfrm>
              <a:off x="5445476" y="4727472"/>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5"/>
            <p:cNvSpPr/>
            <p:nvPr/>
          </p:nvSpPr>
          <p:spPr>
            <a:xfrm>
              <a:off x="4107851" y="4817697"/>
              <a:ext cx="378259" cy="193272"/>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817991488"/>
      </p:ext>
    </p:extLst>
  </p:cSld>
  <p:clrMapOvr>
    <a:masterClrMapping/>
  </p:clrMapOvr>
  <p:transition spd="slow">
    <p:wip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834"/>
        <p:cNvGrpSpPr/>
        <p:nvPr/>
      </p:nvGrpSpPr>
      <p:grpSpPr>
        <a:xfrm>
          <a:off x="0" y="0"/>
          <a:ext cx="0" cy="0"/>
          <a:chOff x="0" y="0"/>
          <a:chExt cx="0" cy="0"/>
        </a:xfrm>
      </p:grpSpPr>
      <p:sp>
        <p:nvSpPr>
          <p:cNvPr id="835" name="Google Shape;835;p16"/>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36" name="Google Shape;836;p16"/>
          <p:cNvSpPr/>
          <p:nvPr/>
        </p:nvSpPr>
        <p:spPr>
          <a:xfrm>
            <a:off x="206944" y="1387305"/>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7" name="Google Shape;837;p16"/>
          <p:cNvSpPr/>
          <p:nvPr/>
        </p:nvSpPr>
        <p:spPr>
          <a:xfrm>
            <a:off x="273704" y="1451549"/>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8" name="Google Shape;838;p16"/>
          <p:cNvSpPr/>
          <p:nvPr/>
        </p:nvSpPr>
        <p:spPr>
          <a:xfrm>
            <a:off x="11081296" y="5664636"/>
            <a:ext cx="1274496" cy="1641877"/>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9" name="Google Shape;839;p16"/>
          <p:cNvSpPr/>
          <p:nvPr/>
        </p:nvSpPr>
        <p:spPr>
          <a:xfrm>
            <a:off x="237883" y="1966410"/>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0" name="Google Shape;840;p16"/>
          <p:cNvSpPr/>
          <p:nvPr/>
        </p:nvSpPr>
        <p:spPr>
          <a:xfrm rot="-173684">
            <a:off x="2518799" y="6738080"/>
            <a:ext cx="114223" cy="133969"/>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1" name="Google Shape;841;p16"/>
          <p:cNvSpPr/>
          <p:nvPr/>
        </p:nvSpPr>
        <p:spPr>
          <a:xfrm rot="-173684">
            <a:off x="-61855" y="6108767"/>
            <a:ext cx="6057899" cy="1836500"/>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2" name="Google Shape;842;p16"/>
          <p:cNvSpPr/>
          <p:nvPr/>
        </p:nvSpPr>
        <p:spPr>
          <a:xfrm rot="-173684">
            <a:off x="1911791" y="6087765"/>
            <a:ext cx="123331" cy="136467"/>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3" name="Google Shape;843;p16"/>
          <p:cNvSpPr/>
          <p:nvPr/>
        </p:nvSpPr>
        <p:spPr>
          <a:xfrm rot="-173684">
            <a:off x="74129" y="6233071"/>
            <a:ext cx="131337" cy="140213"/>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4" name="Google Shape;844;p16"/>
          <p:cNvSpPr/>
          <p:nvPr/>
        </p:nvSpPr>
        <p:spPr>
          <a:xfrm rot="-173684">
            <a:off x="2072459" y="6121601"/>
            <a:ext cx="83371" cy="114947"/>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5" name="Google Shape;845;p16"/>
          <p:cNvSpPr/>
          <p:nvPr/>
        </p:nvSpPr>
        <p:spPr>
          <a:xfrm rot="-173684">
            <a:off x="1242175" y="6903313"/>
            <a:ext cx="227123" cy="113111"/>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6" name="Google Shape;846;p16"/>
          <p:cNvSpPr/>
          <p:nvPr/>
        </p:nvSpPr>
        <p:spPr>
          <a:xfrm rot="-173684">
            <a:off x="2295850" y="6311228"/>
            <a:ext cx="319015" cy="12633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 name="Google Shape;847;p16"/>
          <p:cNvSpPr/>
          <p:nvPr/>
        </p:nvSpPr>
        <p:spPr>
          <a:xfrm rot="-173684">
            <a:off x="1745302" y="6626502"/>
            <a:ext cx="319969" cy="99303"/>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8" name="Google Shape;848;p16"/>
          <p:cNvSpPr/>
          <p:nvPr/>
        </p:nvSpPr>
        <p:spPr>
          <a:xfrm rot="-173684">
            <a:off x="2036596" y="6721146"/>
            <a:ext cx="367641" cy="16937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9" name="Google Shape;849;p16"/>
          <p:cNvSpPr/>
          <p:nvPr/>
        </p:nvSpPr>
        <p:spPr>
          <a:xfrm rot="-173684">
            <a:off x="3556669" y="6913732"/>
            <a:ext cx="45689" cy="79251"/>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0" name="Google Shape;850;p16"/>
          <p:cNvSpPr/>
          <p:nvPr/>
        </p:nvSpPr>
        <p:spPr>
          <a:xfrm rot="-173684">
            <a:off x="3613281" y="6881938"/>
            <a:ext cx="32835" cy="98788"/>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1" name="Google Shape;851;p16"/>
          <p:cNvSpPr/>
          <p:nvPr/>
        </p:nvSpPr>
        <p:spPr>
          <a:xfrm rot="-173684">
            <a:off x="1144429" y="6590924"/>
            <a:ext cx="45763" cy="79251"/>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2" name="Google Shape;852;p16"/>
          <p:cNvSpPr/>
          <p:nvPr/>
        </p:nvSpPr>
        <p:spPr>
          <a:xfrm rot="-173684">
            <a:off x="1201041" y="6559059"/>
            <a:ext cx="32835" cy="98861"/>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3" name="Google Shape;853;p16"/>
          <p:cNvSpPr/>
          <p:nvPr/>
        </p:nvSpPr>
        <p:spPr>
          <a:xfrm rot="-173684">
            <a:off x="1883708" y="7064442"/>
            <a:ext cx="45689" cy="7932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4" name="Google Shape;854;p16"/>
          <p:cNvSpPr/>
          <p:nvPr/>
        </p:nvSpPr>
        <p:spPr>
          <a:xfrm rot="-173684">
            <a:off x="1940250" y="7032722"/>
            <a:ext cx="32908" cy="98788"/>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5" name="Google Shape;855;p16"/>
          <p:cNvSpPr/>
          <p:nvPr/>
        </p:nvSpPr>
        <p:spPr>
          <a:xfrm rot="-173684">
            <a:off x="1649525" y="6689085"/>
            <a:ext cx="45689" cy="7932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6" name="Google Shape;856;p16"/>
          <p:cNvSpPr/>
          <p:nvPr/>
        </p:nvSpPr>
        <p:spPr>
          <a:xfrm rot="-173684">
            <a:off x="1706213" y="6657359"/>
            <a:ext cx="32835" cy="98788"/>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7" name="Google Shape;857;p16"/>
          <p:cNvSpPr/>
          <p:nvPr/>
        </p:nvSpPr>
        <p:spPr>
          <a:xfrm rot="-173684">
            <a:off x="1147296" y="7283254"/>
            <a:ext cx="45689" cy="79177"/>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8" name="Google Shape;858;p16"/>
          <p:cNvSpPr/>
          <p:nvPr/>
        </p:nvSpPr>
        <p:spPr>
          <a:xfrm rot="-173684">
            <a:off x="1203904" y="7251312"/>
            <a:ext cx="32835" cy="98861"/>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9" name="Google Shape;859;p16"/>
          <p:cNvSpPr/>
          <p:nvPr/>
        </p:nvSpPr>
        <p:spPr>
          <a:xfrm rot="-173684">
            <a:off x="2218199" y="6606227"/>
            <a:ext cx="53328" cy="76019"/>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0" name="Google Shape;860;p16"/>
          <p:cNvSpPr/>
          <p:nvPr/>
        </p:nvSpPr>
        <p:spPr>
          <a:xfrm rot="-173684">
            <a:off x="2183222" y="6570793"/>
            <a:ext cx="24460" cy="99449"/>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1" name="Google Shape;861;p16"/>
          <p:cNvSpPr/>
          <p:nvPr/>
        </p:nvSpPr>
        <p:spPr>
          <a:xfrm rot="-173684">
            <a:off x="4056330" y="6987478"/>
            <a:ext cx="53401" cy="75945"/>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2" name="Google Shape;862;p16"/>
          <p:cNvSpPr/>
          <p:nvPr/>
        </p:nvSpPr>
        <p:spPr>
          <a:xfrm rot="-173684">
            <a:off x="4021424" y="6952043"/>
            <a:ext cx="24387" cy="99303"/>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3" name="Google Shape;863;p16"/>
          <p:cNvSpPr/>
          <p:nvPr/>
        </p:nvSpPr>
        <p:spPr>
          <a:xfrm>
            <a:off x="236717" y="5590757"/>
            <a:ext cx="874035" cy="957783"/>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4" name="Google Shape;864;p16"/>
          <p:cNvSpPr/>
          <p:nvPr/>
        </p:nvSpPr>
        <p:spPr>
          <a:xfrm>
            <a:off x="720938" y="5902556"/>
            <a:ext cx="128468" cy="496765"/>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5" name="Google Shape;865;p16"/>
          <p:cNvSpPr/>
          <p:nvPr/>
        </p:nvSpPr>
        <p:spPr>
          <a:xfrm>
            <a:off x="752536" y="5975154"/>
            <a:ext cx="269393" cy="210461"/>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6" name="Google Shape;866;p16"/>
          <p:cNvSpPr/>
          <p:nvPr/>
        </p:nvSpPr>
        <p:spPr>
          <a:xfrm>
            <a:off x="667605" y="5888283"/>
            <a:ext cx="119319" cy="312319"/>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7" name="Google Shape;867;p16"/>
          <p:cNvSpPr/>
          <p:nvPr/>
        </p:nvSpPr>
        <p:spPr>
          <a:xfrm>
            <a:off x="772779" y="5769623"/>
            <a:ext cx="211063" cy="178023"/>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8" name="Google Shape;868;p16"/>
          <p:cNvSpPr/>
          <p:nvPr/>
        </p:nvSpPr>
        <p:spPr>
          <a:xfrm>
            <a:off x="498000" y="5828142"/>
            <a:ext cx="128597" cy="496829"/>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9" name="Google Shape;869;p16"/>
          <p:cNvSpPr/>
          <p:nvPr/>
        </p:nvSpPr>
        <p:spPr>
          <a:xfrm>
            <a:off x="325413" y="5900739"/>
            <a:ext cx="269457" cy="210527"/>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0" name="Google Shape;870;p16"/>
          <p:cNvSpPr/>
          <p:nvPr/>
        </p:nvSpPr>
        <p:spPr>
          <a:xfrm>
            <a:off x="560547" y="5813934"/>
            <a:ext cx="119319" cy="312319"/>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1" name="Google Shape;871;p16"/>
          <p:cNvSpPr/>
          <p:nvPr/>
        </p:nvSpPr>
        <p:spPr>
          <a:xfrm>
            <a:off x="363370" y="5695274"/>
            <a:ext cx="211193" cy="177893"/>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2" name="Google Shape;872;p16"/>
          <p:cNvSpPr/>
          <p:nvPr/>
        </p:nvSpPr>
        <p:spPr>
          <a:xfrm>
            <a:off x="491123" y="6280531"/>
            <a:ext cx="203343" cy="86352"/>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3" name="Google Shape;873;p16"/>
          <p:cNvSpPr/>
          <p:nvPr/>
        </p:nvSpPr>
        <p:spPr>
          <a:xfrm>
            <a:off x="651772" y="6356243"/>
            <a:ext cx="203277" cy="86416"/>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4" name="Google Shape;874;p16"/>
          <p:cNvSpPr/>
          <p:nvPr/>
        </p:nvSpPr>
        <p:spPr>
          <a:xfrm>
            <a:off x="1110777" y="286472"/>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5" name="Google Shape;875;p16"/>
          <p:cNvSpPr/>
          <p:nvPr/>
        </p:nvSpPr>
        <p:spPr>
          <a:xfrm>
            <a:off x="1177537" y="350716"/>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6" name="Google Shape;876;p16"/>
          <p:cNvSpPr/>
          <p:nvPr/>
        </p:nvSpPr>
        <p:spPr>
          <a:xfrm>
            <a:off x="11406011" y="2114038"/>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7" name="Google Shape;877;p16"/>
          <p:cNvSpPr/>
          <p:nvPr/>
        </p:nvSpPr>
        <p:spPr>
          <a:xfrm>
            <a:off x="11472771" y="2178282"/>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8" name="Google Shape;878;p16"/>
          <p:cNvSpPr/>
          <p:nvPr/>
        </p:nvSpPr>
        <p:spPr>
          <a:xfrm>
            <a:off x="11628777" y="3949005"/>
            <a:ext cx="328619" cy="308425"/>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9" name="Google Shape;879;p16"/>
          <p:cNvSpPr/>
          <p:nvPr/>
        </p:nvSpPr>
        <p:spPr>
          <a:xfrm>
            <a:off x="11695537" y="4013249"/>
            <a:ext cx="195179" cy="180137"/>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16"/>
          <p:cNvSpPr/>
          <p:nvPr/>
        </p:nvSpPr>
        <p:spPr>
          <a:xfrm>
            <a:off x="7095851" y="6390591"/>
            <a:ext cx="1390127" cy="7103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1" name="Google Shape;881;p16"/>
          <p:cNvSpPr/>
          <p:nvPr/>
        </p:nvSpPr>
        <p:spPr>
          <a:xfrm>
            <a:off x="11405985" y="2718624"/>
            <a:ext cx="1390127" cy="7103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2" name="Google Shape;882;p16"/>
          <p:cNvSpPr/>
          <p:nvPr/>
        </p:nvSpPr>
        <p:spPr>
          <a:xfrm>
            <a:off x="-696349" y="3620457"/>
            <a:ext cx="1390127" cy="71036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3" name="Google Shape;883;p16"/>
          <p:cNvSpPr/>
          <p:nvPr/>
        </p:nvSpPr>
        <p:spPr>
          <a:xfrm>
            <a:off x="11278617" y="1471010"/>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375412129"/>
      </p:ext>
    </p:extLst>
  </p:cSld>
  <p:clrMapOvr>
    <a:masterClrMapping/>
  </p:clrMapOvr>
  <p:transition spd="slow">
    <p:wip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84"/>
        <p:cNvGrpSpPr/>
        <p:nvPr/>
      </p:nvGrpSpPr>
      <p:grpSpPr>
        <a:xfrm>
          <a:off x="0" y="0"/>
          <a:ext cx="0" cy="0"/>
          <a:chOff x="0" y="0"/>
          <a:chExt cx="0" cy="0"/>
        </a:xfrm>
      </p:grpSpPr>
      <p:grpSp>
        <p:nvGrpSpPr>
          <p:cNvPr id="885" name="Google Shape;885;p17"/>
          <p:cNvGrpSpPr/>
          <p:nvPr/>
        </p:nvGrpSpPr>
        <p:grpSpPr>
          <a:xfrm>
            <a:off x="36" y="4"/>
            <a:ext cx="12191965" cy="6887888"/>
            <a:chOff x="27" y="3"/>
            <a:chExt cx="9143974" cy="5165916"/>
          </a:xfrm>
        </p:grpSpPr>
        <p:sp>
          <p:nvSpPr>
            <p:cNvPr id="886" name="Google Shape;886;p17"/>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17"/>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8" name="Google Shape;888;p17"/>
          <p:cNvSpPr txBox="1">
            <a:spLocks noGrp="1"/>
          </p:cNvSpPr>
          <p:nvPr>
            <p:ph type="subTitle" idx="1"/>
          </p:nvPr>
        </p:nvSpPr>
        <p:spPr>
          <a:xfrm rot="262">
            <a:off x="1931011" y="2501499"/>
            <a:ext cx="5245200" cy="610800"/>
          </a:xfrm>
          <a:prstGeom prst="rect">
            <a:avLst/>
          </a:prstGeom>
          <a:solidFill>
            <a:schemeClr val="lt2"/>
          </a:solid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33"/>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889" name="Google Shape;889;p17"/>
          <p:cNvSpPr txBox="1">
            <a:spLocks noGrp="1"/>
          </p:cNvSpPr>
          <p:nvPr>
            <p:ph type="title" hasCustomPrompt="1"/>
          </p:nvPr>
        </p:nvSpPr>
        <p:spPr>
          <a:xfrm>
            <a:off x="7310133" y="969500"/>
            <a:ext cx="2951200" cy="2142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16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grpSp>
        <p:nvGrpSpPr>
          <p:cNvPr id="890" name="Google Shape;890;p17"/>
          <p:cNvGrpSpPr/>
          <p:nvPr/>
        </p:nvGrpSpPr>
        <p:grpSpPr>
          <a:xfrm>
            <a:off x="-264218" y="411571"/>
            <a:ext cx="12649340" cy="7614675"/>
            <a:chOff x="-198164" y="308678"/>
            <a:chExt cx="9487005" cy="5711006"/>
          </a:xfrm>
        </p:grpSpPr>
        <p:grpSp>
          <p:nvGrpSpPr>
            <p:cNvPr id="891" name="Google Shape;891;p17"/>
            <p:cNvGrpSpPr/>
            <p:nvPr/>
          </p:nvGrpSpPr>
          <p:grpSpPr>
            <a:xfrm>
              <a:off x="4335000" y="3240122"/>
              <a:ext cx="4953842" cy="1685961"/>
              <a:chOff x="715728" y="1849983"/>
              <a:chExt cx="3985391" cy="1356364"/>
            </a:xfrm>
          </p:grpSpPr>
          <p:sp>
            <p:nvSpPr>
              <p:cNvPr id="892" name="Google Shape;892;p17"/>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17"/>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17"/>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17"/>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17"/>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17"/>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17"/>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17"/>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17"/>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17"/>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17"/>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17"/>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17"/>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17"/>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17"/>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17"/>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17"/>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17"/>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17"/>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17"/>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17"/>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17"/>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17"/>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5" name="Google Shape;915;p17"/>
            <p:cNvGrpSpPr/>
            <p:nvPr/>
          </p:nvGrpSpPr>
          <p:grpSpPr>
            <a:xfrm>
              <a:off x="-198164" y="3057233"/>
              <a:ext cx="9412838" cy="2962451"/>
              <a:chOff x="-1192669" y="1924020"/>
              <a:chExt cx="4543534" cy="1429961"/>
            </a:xfrm>
          </p:grpSpPr>
          <p:sp>
            <p:nvSpPr>
              <p:cNvPr id="916" name="Google Shape;916;p17"/>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7"/>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7"/>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7"/>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7"/>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7"/>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7"/>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17"/>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17"/>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17"/>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17"/>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17"/>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17"/>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7"/>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7"/>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7"/>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7"/>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7"/>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7"/>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7"/>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7"/>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7"/>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7"/>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7"/>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7"/>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7"/>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7"/>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7"/>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7"/>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7"/>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7"/>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7" name="Google Shape;947;p17"/>
            <p:cNvGrpSpPr/>
            <p:nvPr/>
          </p:nvGrpSpPr>
          <p:grpSpPr>
            <a:xfrm>
              <a:off x="1492833" y="308678"/>
              <a:ext cx="246464" cy="231319"/>
              <a:chOff x="5946283" y="1650903"/>
              <a:chExt cx="246464" cy="231319"/>
            </a:xfrm>
          </p:grpSpPr>
          <p:sp>
            <p:nvSpPr>
              <p:cNvPr id="948" name="Google Shape;948;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0" name="Google Shape;950;p17"/>
            <p:cNvGrpSpPr/>
            <p:nvPr/>
          </p:nvGrpSpPr>
          <p:grpSpPr>
            <a:xfrm>
              <a:off x="8616233" y="1244603"/>
              <a:ext cx="246464" cy="231319"/>
              <a:chOff x="5946283" y="1650903"/>
              <a:chExt cx="246464" cy="231319"/>
            </a:xfrm>
          </p:grpSpPr>
          <p:sp>
            <p:nvSpPr>
              <p:cNvPr id="951" name="Google Shape;951;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17"/>
            <p:cNvGrpSpPr/>
            <p:nvPr/>
          </p:nvGrpSpPr>
          <p:grpSpPr>
            <a:xfrm>
              <a:off x="494908" y="784103"/>
              <a:ext cx="246464" cy="231319"/>
              <a:chOff x="5946283" y="1650903"/>
              <a:chExt cx="246464" cy="231319"/>
            </a:xfrm>
          </p:grpSpPr>
          <p:sp>
            <p:nvSpPr>
              <p:cNvPr id="954" name="Google Shape;954;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6" name="Google Shape;956;p17"/>
            <p:cNvGrpSpPr/>
            <p:nvPr/>
          </p:nvGrpSpPr>
          <p:grpSpPr>
            <a:xfrm>
              <a:off x="8573783" y="2027528"/>
              <a:ext cx="246464" cy="231319"/>
              <a:chOff x="5946283" y="1650903"/>
              <a:chExt cx="246464" cy="231319"/>
            </a:xfrm>
          </p:grpSpPr>
          <p:sp>
            <p:nvSpPr>
              <p:cNvPr id="957" name="Google Shape;957;p1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1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959" name="Google Shape;959;p17"/>
          <p:cNvSpPr txBox="1">
            <a:spLocks noGrp="1"/>
          </p:cNvSpPr>
          <p:nvPr>
            <p:ph type="title" idx="2"/>
          </p:nvPr>
        </p:nvSpPr>
        <p:spPr>
          <a:xfrm>
            <a:off x="1930667" y="969500"/>
            <a:ext cx="5245200" cy="14424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3600"/>
              <a:buNone/>
              <a:defRPr sz="8000"/>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Tree>
    <p:extLst>
      <p:ext uri="{BB962C8B-B14F-4D97-AF65-F5344CB8AC3E}">
        <p14:creationId xmlns:p14="http://schemas.microsoft.com/office/powerpoint/2010/main" val="2296387963"/>
      </p:ext>
    </p:extLst>
  </p:cSld>
  <p:clrMapOvr>
    <a:masterClrMapping/>
  </p:clrMapOvr>
  <p:transition spd="slow">
    <p:wip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960"/>
        <p:cNvGrpSpPr/>
        <p:nvPr/>
      </p:nvGrpSpPr>
      <p:grpSpPr>
        <a:xfrm>
          <a:off x="0" y="0"/>
          <a:ext cx="0" cy="0"/>
          <a:chOff x="0" y="0"/>
          <a:chExt cx="0" cy="0"/>
        </a:xfrm>
      </p:grpSpPr>
      <p:grpSp>
        <p:nvGrpSpPr>
          <p:cNvPr id="961" name="Google Shape;961;p18"/>
          <p:cNvGrpSpPr/>
          <p:nvPr/>
        </p:nvGrpSpPr>
        <p:grpSpPr>
          <a:xfrm rot="10800000" flipH="1">
            <a:off x="36" y="4"/>
            <a:ext cx="12191965" cy="6887888"/>
            <a:chOff x="27" y="3"/>
            <a:chExt cx="9143974" cy="5165916"/>
          </a:xfrm>
        </p:grpSpPr>
        <p:sp>
          <p:nvSpPr>
            <p:cNvPr id="962" name="Google Shape;962;p18"/>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8"/>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4" name="Google Shape;964;p18"/>
          <p:cNvSpPr txBox="1">
            <a:spLocks noGrp="1"/>
          </p:cNvSpPr>
          <p:nvPr>
            <p:ph type="subTitle" idx="1"/>
          </p:nvPr>
        </p:nvSpPr>
        <p:spPr>
          <a:xfrm rot="238">
            <a:off x="3204213" y="4889133"/>
            <a:ext cx="5784000" cy="610800"/>
          </a:xfrm>
          <a:prstGeom prst="rect">
            <a:avLst/>
          </a:prstGeom>
          <a:solidFill>
            <a:schemeClr val="l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5" name="Google Shape;965;p18"/>
          <p:cNvSpPr txBox="1">
            <a:spLocks noGrp="1"/>
          </p:cNvSpPr>
          <p:nvPr>
            <p:ph type="title" hasCustomPrompt="1"/>
          </p:nvPr>
        </p:nvSpPr>
        <p:spPr>
          <a:xfrm>
            <a:off x="4620600" y="1357867"/>
            <a:ext cx="2951200" cy="2142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16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966" name="Google Shape;966;p18"/>
          <p:cNvSpPr txBox="1">
            <a:spLocks noGrp="1"/>
          </p:cNvSpPr>
          <p:nvPr>
            <p:ph type="title" idx="2"/>
          </p:nvPr>
        </p:nvSpPr>
        <p:spPr>
          <a:xfrm>
            <a:off x="3203833" y="3357133"/>
            <a:ext cx="5784000" cy="14424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grpSp>
        <p:nvGrpSpPr>
          <p:cNvPr id="967" name="Google Shape;967;p18"/>
          <p:cNvGrpSpPr/>
          <p:nvPr/>
        </p:nvGrpSpPr>
        <p:grpSpPr>
          <a:xfrm>
            <a:off x="-111059" y="3357138"/>
            <a:ext cx="12395019" cy="4414239"/>
            <a:chOff x="-83294" y="2517853"/>
            <a:chExt cx="9296264" cy="3310679"/>
          </a:xfrm>
        </p:grpSpPr>
        <p:grpSp>
          <p:nvGrpSpPr>
            <p:cNvPr id="968" name="Google Shape;968;p18"/>
            <p:cNvGrpSpPr/>
            <p:nvPr/>
          </p:nvGrpSpPr>
          <p:grpSpPr>
            <a:xfrm>
              <a:off x="5227578" y="4472158"/>
              <a:ext cx="3985391" cy="1356364"/>
              <a:chOff x="715728" y="1849983"/>
              <a:chExt cx="3985391" cy="1356364"/>
            </a:xfrm>
          </p:grpSpPr>
          <p:sp>
            <p:nvSpPr>
              <p:cNvPr id="969" name="Google Shape;969;p18"/>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18"/>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18"/>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18"/>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18"/>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18"/>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18"/>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18"/>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18"/>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18"/>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18"/>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18"/>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18"/>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18"/>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18"/>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18"/>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18"/>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18"/>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18"/>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18"/>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18"/>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18"/>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18"/>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92" name="Google Shape;992;p18"/>
            <p:cNvGrpSpPr/>
            <p:nvPr/>
          </p:nvGrpSpPr>
          <p:grpSpPr>
            <a:xfrm>
              <a:off x="-83294" y="4398570"/>
              <a:ext cx="4543534" cy="1429961"/>
              <a:chOff x="-1192669" y="1924020"/>
              <a:chExt cx="4543534" cy="1429961"/>
            </a:xfrm>
          </p:grpSpPr>
          <p:sp>
            <p:nvSpPr>
              <p:cNvPr id="993" name="Google Shape;993;p18"/>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18"/>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18"/>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18"/>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18"/>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18"/>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18"/>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18"/>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18"/>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18"/>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18"/>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18"/>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18"/>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18"/>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18"/>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18"/>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18"/>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18"/>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18"/>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18"/>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18"/>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18"/>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18"/>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18"/>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18"/>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18"/>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18"/>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18"/>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18"/>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18"/>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18"/>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4" name="Google Shape;1024;p18"/>
            <p:cNvGrpSpPr/>
            <p:nvPr/>
          </p:nvGrpSpPr>
          <p:grpSpPr>
            <a:xfrm>
              <a:off x="8547233" y="3278903"/>
              <a:ext cx="246464" cy="231319"/>
              <a:chOff x="5946283" y="1650903"/>
              <a:chExt cx="246464" cy="231319"/>
            </a:xfrm>
          </p:grpSpPr>
          <p:sp>
            <p:nvSpPr>
              <p:cNvPr id="1025" name="Google Shape;1025;p1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1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7" name="Google Shape;1027;p18"/>
            <p:cNvGrpSpPr/>
            <p:nvPr/>
          </p:nvGrpSpPr>
          <p:grpSpPr>
            <a:xfrm>
              <a:off x="473533" y="2517853"/>
              <a:ext cx="246464" cy="231319"/>
              <a:chOff x="5946283" y="1650903"/>
              <a:chExt cx="246464" cy="231319"/>
            </a:xfrm>
          </p:grpSpPr>
          <p:sp>
            <p:nvSpPr>
              <p:cNvPr id="1028" name="Google Shape;1028;p1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1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0" name="Google Shape;1030;p18"/>
            <p:cNvGrpSpPr/>
            <p:nvPr/>
          </p:nvGrpSpPr>
          <p:grpSpPr>
            <a:xfrm>
              <a:off x="8151201" y="4072201"/>
              <a:ext cx="444944" cy="688498"/>
              <a:chOff x="7706772" y="521151"/>
              <a:chExt cx="268136" cy="414933"/>
            </a:xfrm>
          </p:grpSpPr>
          <p:sp>
            <p:nvSpPr>
              <p:cNvPr id="1031" name="Google Shape;1031;p18"/>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18"/>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18"/>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18"/>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18"/>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18"/>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44912517"/>
      </p:ext>
    </p:extLst>
  </p:cSld>
  <p:clrMapOvr>
    <a:masterClrMapping/>
  </p:clrMapOvr>
  <p:transition spd="slow">
    <p:wip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37"/>
        <p:cNvGrpSpPr/>
        <p:nvPr/>
      </p:nvGrpSpPr>
      <p:grpSpPr>
        <a:xfrm>
          <a:off x="0" y="0"/>
          <a:ext cx="0" cy="0"/>
          <a:chOff x="0" y="0"/>
          <a:chExt cx="0" cy="0"/>
        </a:xfrm>
      </p:grpSpPr>
      <p:sp>
        <p:nvSpPr>
          <p:cNvPr id="1038" name="Google Shape;1038;p19"/>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39" name="Google Shape;1039;p19"/>
          <p:cNvSpPr txBox="1">
            <a:spLocks noGrp="1"/>
          </p:cNvSpPr>
          <p:nvPr>
            <p:ph type="body" idx="1"/>
          </p:nvPr>
        </p:nvSpPr>
        <p:spPr>
          <a:xfrm>
            <a:off x="960000" y="1566000"/>
            <a:ext cx="10272000" cy="4572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lt1"/>
              </a:buClr>
              <a:buSzPts val="1400"/>
              <a:buChar char="●"/>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2133"/>
              </a:spcBef>
              <a:spcAft>
                <a:spcPts val="0"/>
              </a:spcAft>
              <a:buSzPts val="1400"/>
              <a:buChar char="■"/>
              <a:defRPr/>
            </a:lvl3pPr>
            <a:lvl4pPr marL="2438339" lvl="3" indent="-423323" rtl="0">
              <a:lnSpc>
                <a:spcPct val="115000"/>
              </a:lnSpc>
              <a:spcBef>
                <a:spcPts val="2133"/>
              </a:spcBef>
              <a:spcAft>
                <a:spcPts val="0"/>
              </a:spcAft>
              <a:buSzPts val="1400"/>
              <a:buChar char="●"/>
              <a:defRPr/>
            </a:lvl4pPr>
            <a:lvl5pPr marL="3047924" lvl="4" indent="-423323" rtl="0">
              <a:lnSpc>
                <a:spcPct val="115000"/>
              </a:lnSpc>
              <a:spcBef>
                <a:spcPts val="2133"/>
              </a:spcBef>
              <a:spcAft>
                <a:spcPts val="0"/>
              </a:spcAft>
              <a:buSzPts val="1400"/>
              <a:buChar char="○"/>
              <a:defRPr/>
            </a:lvl5pPr>
            <a:lvl6pPr marL="3657509" lvl="5" indent="-423323" rtl="0">
              <a:lnSpc>
                <a:spcPct val="115000"/>
              </a:lnSpc>
              <a:spcBef>
                <a:spcPts val="2133"/>
              </a:spcBef>
              <a:spcAft>
                <a:spcPts val="0"/>
              </a:spcAft>
              <a:buSzPts val="1400"/>
              <a:buChar char="■"/>
              <a:defRPr/>
            </a:lvl6pPr>
            <a:lvl7pPr marL="4267093" lvl="6" indent="-423323" rtl="0">
              <a:lnSpc>
                <a:spcPct val="115000"/>
              </a:lnSpc>
              <a:spcBef>
                <a:spcPts val="2133"/>
              </a:spcBef>
              <a:spcAft>
                <a:spcPts val="0"/>
              </a:spcAft>
              <a:buSzPts val="1400"/>
              <a:buChar char="●"/>
              <a:defRPr/>
            </a:lvl7pPr>
            <a:lvl8pPr marL="4876678" lvl="7" indent="-423323" rtl="0">
              <a:lnSpc>
                <a:spcPct val="115000"/>
              </a:lnSpc>
              <a:spcBef>
                <a:spcPts val="2133"/>
              </a:spcBef>
              <a:spcAft>
                <a:spcPts val="0"/>
              </a:spcAft>
              <a:buSzPts val="1400"/>
              <a:buChar char="○"/>
              <a:defRPr/>
            </a:lvl8pPr>
            <a:lvl9pPr marL="5486263" lvl="8" indent="-423323" rtl="0">
              <a:lnSpc>
                <a:spcPct val="115000"/>
              </a:lnSpc>
              <a:spcBef>
                <a:spcPts val="2133"/>
              </a:spcBef>
              <a:spcAft>
                <a:spcPts val="2133"/>
              </a:spcAft>
              <a:buSzPts val="1400"/>
              <a:buChar char="■"/>
              <a:defRPr/>
            </a:lvl9pPr>
          </a:lstStyle>
          <a:p>
            <a:endParaRPr/>
          </a:p>
        </p:txBody>
      </p:sp>
      <p:sp>
        <p:nvSpPr>
          <p:cNvPr id="1040" name="Google Shape;1040;p19"/>
          <p:cNvSpPr/>
          <p:nvPr/>
        </p:nvSpPr>
        <p:spPr>
          <a:xfrm>
            <a:off x="9106923" y="4840887"/>
            <a:ext cx="2197816" cy="1347999"/>
          </a:xfrm>
          <a:custGeom>
            <a:avLst/>
            <a:gdLst/>
            <a:ahLst/>
            <a:cxnLst/>
            <a:rect l="l" t="t" r="r" b="b"/>
            <a:pathLst>
              <a:path w="55143" h="33824" extrusionOk="0">
                <a:moveTo>
                  <a:pt x="27167" y="1"/>
                </a:moveTo>
                <a:cubicBezTo>
                  <a:pt x="25932" y="1"/>
                  <a:pt x="24688" y="473"/>
                  <a:pt x="23706" y="1237"/>
                </a:cubicBezTo>
                <a:cubicBezTo>
                  <a:pt x="22860" y="1895"/>
                  <a:pt x="22154" y="2813"/>
                  <a:pt x="22013" y="3876"/>
                </a:cubicBezTo>
                <a:cubicBezTo>
                  <a:pt x="21750" y="3560"/>
                  <a:pt x="21345" y="3407"/>
                  <a:pt x="20938" y="3407"/>
                </a:cubicBezTo>
                <a:cubicBezTo>
                  <a:pt x="20442" y="3407"/>
                  <a:pt x="19942" y="3633"/>
                  <a:pt x="19690" y="4065"/>
                </a:cubicBezTo>
                <a:cubicBezTo>
                  <a:pt x="19409" y="3807"/>
                  <a:pt x="19038" y="3688"/>
                  <a:pt x="18663" y="3688"/>
                </a:cubicBezTo>
                <a:cubicBezTo>
                  <a:pt x="18126" y="3688"/>
                  <a:pt x="17579" y="3931"/>
                  <a:pt x="17270" y="4362"/>
                </a:cubicBezTo>
                <a:lnTo>
                  <a:pt x="17270" y="4362"/>
                </a:lnTo>
                <a:cubicBezTo>
                  <a:pt x="16648" y="3586"/>
                  <a:pt x="15645" y="3149"/>
                  <a:pt x="14651" y="3149"/>
                </a:cubicBezTo>
                <a:cubicBezTo>
                  <a:pt x="14159" y="3149"/>
                  <a:pt x="13670" y="3256"/>
                  <a:pt x="13231" y="3482"/>
                </a:cubicBezTo>
                <a:cubicBezTo>
                  <a:pt x="11828" y="4207"/>
                  <a:pt x="11124" y="6051"/>
                  <a:pt x="11688" y="7526"/>
                </a:cubicBezTo>
                <a:cubicBezTo>
                  <a:pt x="11315" y="7487"/>
                  <a:pt x="10936" y="7452"/>
                  <a:pt x="10560" y="7452"/>
                </a:cubicBezTo>
                <a:cubicBezTo>
                  <a:pt x="10122" y="7452"/>
                  <a:pt x="9688" y="7499"/>
                  <a:pt x="9274" y="7639"/>
                </a:cubicBezTo>
                <a:cubicBezTo>
                  <a:pt x="7818" y="8133"/>
                  <a:pt x="6923" y="9883"/>
                  <a:pt x="7376" y="11355"/>
                </a:cubicBezTo>
                <a:cubicBezTo>
                  <a:pt x="7413" y="11475"/>
                  <a:pt x="7458" y="11605"/>
                  <a:pt x="7408" y="11721"/>
                </a:cubicBezTo>
                <a:cubicBezTo>
                  <a:pt x="7345" y="11869"/>
                  <a:pt x="7176" y="11905"/>
                  <a:pt x="7004" y="11905"/>
                </a:cubicBezTo>
                <a:cubicBezTo>
                  <a:pt x="6936" y="11905"/>
                  <a:pt x="6868" y="11899"/>
                  <a:pt x="6806" y="11893"/>
                </a:cubicBezTo>
                <a:cubicBezTo>
                  <a:pt x="6661" y="11878"/>
                  <a:pt x="6498" y="11869"/>
                  <a:pt x="6325" y="11869"/>
                </a:cubicBezTo>
                <a:cubicBezTo>
                  <a:pt x="5674" y="11869"/>
                  <a:pt x="4899" y="11998"/>
                  <a:pt x="4553" y="12426"/>
                </a:cubicBezTo>
                <a:cubicBezTo>
                  <a:pt x="3863" y="13282"/>
                  <a:pt x="3619" y="15285"/>
                  <a:pt x="4240" y="15988"/>
                </a:cubicBezTo>
                <a:cubicBezTo>
                  <a:pt x="4539" y="16328"/>
                  <a:pt x="3240" y="16194"/>
                  <a:pt x="2098" y="17923"/>
                </a:cubicBezTo>
                <a:cubicBezTo>
                  <a:pt x="1" y="21098"/>
                  <a:pt x="2594" y="25001"/>
                  <a:pt x="5691" y="25001"/>
                </a:cubicBezTo>
                <a:cubicBezTo>
                  <a:pt x="6253" y="25001"/>
                  <a:pt x="6831" y="24872"/>
                  <a:pt x="7401" y="24588"/>
                </a:cubicBezTo>
                <a:lnTo>
                  <a:pt x="7401" y="24588"/>
                </a:lnTo>
                <a:cubicBezTo>
                  <a:pt x="6619" y="25295"/>
                  <a:pt x="6484" y="26476"/>
                  <a:pt x="6619" y="27521"/>
                </a:cubicBezTo>
                <a:cubicBezTo>
                  <a:pt x="6734" y="28403"/>
                  <a:pt x="7029" y="29302"/>
                  <a:pt x="7671" y="29916"/>
                </a:cubicBezTo>
                <a:cubicBezTo>
                  <a:pt x="8357" y="30575"/>
                  <a:pt x="9332" y="30817"/>
                  <a:pt x="10264" y="31010"/>
                </a:cubicBezTo>
                <a:cubicBezTo>
                  <a:pt x="10885" y="31137"/>
                  <a:pt x="11516" y="31252"/>
                  <a:pt x="12147" y="31252"/>
                </a:cubicBezTo>
                <a:cubicBezTo>
                  <a:pt x="12304" y="31252"/>
                  <a:pt x="12462" y="31245"/>
                  <a:pt x="12620" y="31229"/>
                </a:cubicBezTo>
                <a:cubicBezTo>
                  <a:pt x="13407" y="31147"/>
                  <a:pt x="14201" y="30814"/>
                  <a:pt x="14678" y="30180"/>
                </a:cubicBezTo>
                <a:cubicBezTo>
                  <a:pt x="14678" y="30180"/>
                  <a:pt x="15554" y="33213"/>
                  <a:pt x="19451" y="33213"/>
                </a:cubicBezTo>
                <a:cubicBezTo>
                  <a:pt x="23348" y="33213"/>
                  <a:pt x="25529" y="30256"/>
                  <a:pt x="25529" y="30256"/>
                </a:cubicBezTo>
                <a:cubicBezTo>
                  <a:pt x="25529" y="30256"/>
                  <a:pt x="28173" y="33823"/>
                  <a:pt x="31806" y="33823"/>
                </a:cubicBezTo>
                <a:cubicBezTo>
                  <a:pt x="35438" y="33823"/>
                  <a:pt x="38099" y="30454"/>
                  <a:pt x="38099" y="30454"/>
                </a:cubicBezTo>
                <a:cubicBezTo>
                  <a:pt x="38099" y="30454"/>
                  <a:pt x="39543" y="33212"/>
                  <a:pt x="42974" y="33212"/>
                </a:cubicBezTo>
                <a:cubicBezTo>
                  <a:pt x="46405" y="33212"/>
                  <a:pt x="49708" y="31378"/>
                  <a:pt x="48849" y="28141"/>
                </a:cubicBezTo>
                <a:cubicBezTo>
                  <a:pt x="48849" y="28141"/>
                  <a:pt x="54458" y="25286"/>
                  <a:pt x="49389" y="20424"/>
                </a:cubicBezTo>
                <a:cubicBezTo>
                  <a:pt x="49389" y="20424"/>
                  <a:pt x="55142" y="17957"/>
                  <a:pt x="50302" y="13646"/>
                </a:cubicBezTo>
                <a:cubicBezTo>
                  <a:pt x="50302" y="13646"/>
                  <a:pt x="51741" y="11917"/>
                  <a:pt x="50956" y="9359"/>
                </a:cubicBezTo>
                <a:cubicBezTo>
                  <a:pt x="50335" y="7334"/>
                  <a:pt x="48614" y="5638"/>
                  <a:pt x="46545" y="5180"/>
                </a:cubicBezTo>
                <a:cubicBezTo>
                  <a:pt x="46195" y="5102"/>
                  <a:pt x="45836" y="5064"/>
                  <a:pt x="45477" y="5064"/>
                </a:cubicBezTo>
                <a:cubicBezTo>
                  <a:pt x="43715" y="5064"/>
                  <a:pt x="41942" y="5972"/>
                  <a:pt x="41104" y="7520"/>
                </a:cubicBezTo>
                <a:cubicBezTo>
                  <a:pt x="41012" y="6821"/>
                  <a:pt x="40814" y="6092"/>
                  <a:pt x="40292" y="5619"/>
                </a:cubicBezTo>
                <a:cubicBezTo>
                  <a:pt x="40024" y="5376"/>
                  <a:pt x="39648" y="5239"/>
                  <a:pt x="39288" y="5239"/>
                </a:cubicBezTo>
                <a:cubicBezTo>
                  <a:pt x="38947" y="5239"/>
                  <a:pt x="38620" y="5361"/>
                  <a:pt x="38411" y="5633"/>
                </a:cubicBezTo>
                <a:cubicBezTo>
                  <a:pt x="38402" y="5020"/>
                  <a:pt x="38008" y="4432"/>
                  <a:pt x="37448" y="4187"/>
                </a:cubicBezTo>
                <a:cubicBezTo>
                  <a:pt x="37250" y="4101"/>
                  <a:pt x="37036" y="4059"/>
                  <a:pt x="36821" y="4059"/>
                </a:cubicBezTo>
                <a:cubicBezTo>
                  <a:pt x="36425" y="4059"/>
                  <a:pt x="36028" y="4201"/>
                  <a:pt x="35733" y="4467"/>
                </a:cubicBezTo>
                <a:cubicBezTo>
                  <a:pt x="35431" y="3603"/>
                  <a:pt x="34625" y="2937"/>
                  <a:pt x="33720" y="2803"/>
                </a:cubicBezTo>
                <a:cubicBezTo>
                  <a:pt x="33604" y="2786"/>
                  <a:pt x="33488" y="2777"/>
                  <a:pt x="33371" y="2777"/>
                </a:cubicBezTo>
                <a:cubicBezTo>
                  <a:pt x="32575" y="2777"/>
                  <a:pt x="31781" y="3167"/>
                  <a:pt x="31311" y="3813"/>
                </a:cubicBezTo>
                <a:cubicBezTo>
                  <a:pt x="31330" y="2145"/>
                  <a:pt x="30015" y="628"/>
                  <a:pt x="28409" y="170"/>
                </a:cubicBezTo>
                <a:cubicBezTo>
                  <a:pt x="28003" y="55"/>
                  <a:pt x="27585" y="1"/>
                  <a:pt x="27167"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41" name="Google Shape;1041;p19"/>
          <p:cNvGrpSpPr/>
          <p:nvPr/>
        </p:nvGrpSpPr>
        <p:grpSpPr>
          <a:xfrm>
            <a:off x="3830366" y="5635338"/>
            <a:ext cx="8695061" cy="2959225"/>
            <a:chOff x="715728" y="1849983"/>
            <a:chExt cx="3985391" cy="1356364"/>
          </a:xfrm>
        </p:grpSpPr>
        <p:sp>
          <p:nvSpPr>
            <p:cNvPr id="1042" name="Google Shape;1042;p19"/>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19"/>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19"/>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19"/>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19"/>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19"/>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19"/>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19"/>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19"/>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19"/>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19"/>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19"/>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19"/>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19"/>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19"/>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19"/>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19"/>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19"/>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19"/>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19"/>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19"/>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19"/>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19"/>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5" name="Google Shape;1065;p19"/>
          <p:cNvGrpSpPr/>
          <p:nvPr/>
        </p:nvGrpSpPr>
        <p:grpSpPr>
          <a:xfrm>
            <a:off x="-333248" y="6101668"/>
            <a:ext cx="9912779" cy="3119795"/>
            <a:chOff x="-1192669" y="1924020"/>
            <a:chExt cx="4543534" cy="1429961"/>
          </a:xfrm>
        </p:grpSpPr>
        <p:sp>
          <p:nvSpPr>
            <p:cNvPr id="1066" name="Google Shape;1066;p19"/>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19"/>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19"/>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19"/>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19"/>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19"/>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19"/>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19"/>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19"/>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19"/>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19"/>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19"/>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19"/>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19"/>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19"/>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19"/>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19"/>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19"/>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19"/>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19"/>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19"/>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19"/>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19"/>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19"/>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19"/>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19"/>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19"/>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19"/>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19"/>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19"/>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19"/>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97" name="Google Shape;1097;p19"/>
          <p:cNvSpPr/>
          <p:nvPr/>
        </p:nvSpPr>
        <p:spPr>
          <a:xfrm>
            <a:off x="11384758" y="2532947"/>
            <a:ext cx="1079823" cy="55179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98" name="Google Shape;1098;p19"/>
          <p:cNvGrpSpPr/>
          <p:nvPr/>
        </p:nvGrpSpPr>
        <p:grpSpPr>
          <a:xfrm>
            <a:off x="185711" y="534172"/>
            <a:ext cx="328619" cy="308425"/>
            <a:chOff x="5946283" y="1650903"/>
            <a:chExt cx="246464" cy="231319"/>
          </a:xfrm>
        </p:grpSpPr>
        <p:sp>
          <p:nvSpPr>
            <p:cNvPr id="1099" name="Google Shape;1099;p1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1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1" name="Google Shape;1101;p19"/>
          <p:cNvGrpSpPr/>
          <p:nvPr/>
        </p:nvGrpSpPr>
        <p:grpSpPr>
          <a:xfrm>
            <a:off x="1226077" y="182038"/>
            <a:ext cx="328619" cy="308425"/>
            <a:chOff x="5946283" y="1650903"/>
            <a:chExt cx="246464" cy="231319"/>
          </a:xfrm>
        </p:grpSpPr>
        <p:sp>
          <p:nvSpPr>
            <p:cNvPr id="1102" name="Google Shape;1102;p1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1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4" name="Google Shape;1104;p19"/>
          <p:cNvGrpSpPr/>
          <p:nvPr/>
        </p:nvGrpSpPr>
        <p:grpSpPr>
          <a:xfrm>
            <a:off x="348477" y="1287872"/>
            <a:ext cx="328619" cy="308425"/>
            <a:chOff x="5946283" y="1650903"/>
            <a:chExt cx="246464" cy="231319"/>
          </a:xfrm>
        </p:grpSpPr>
        <p:sp>
          <p:nvSpPr>
            <p:cNvPr id="1105" name="Google Shape;1105;p19"/>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19"/>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68698502"/>
      </p:ext>
    </p:extLst>
  </p:cSld>
  <p:clrMapOvr>
    <a:masterClrMapping/>
  </p:clrMapOvr>
  <p:transition spd="slow">
    <p:wip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and text 1" userDrawn="1">
  <p:cSld name="Title and text 1">
    <p:spTree>
      <p:nvGrpSpPr>
        <p:cNvPr id="1" name="Shape 1107"/>
        <p:cNvGrpSpPr/>
        <p:nvPr/>
      </p:nvGrpSpPr>
      <p:grpSpPr>
        <a:xfrm>
          <a:off x="0" y="0"/>
          <a:ext cx="0" cy="0"/>
          <a:chOff x="0" y="0"/>
          <a:chExt cx="0" cy="0"/>
        </a:xfrm>
      </p:grpSpPr>
      <p:sp>
        <p:nvSpPr>
          <p:cNvPr id="2" name="Google Shape;1204;p21">
            <a:extLst>
              <a:ext uri="{FF2B5EF4-FFF2-40B4-BE49-F238E27FC236}">
                <a16:creationId xmlns:a16="http://schemas.microsoft.com/office/drawing/2014/main" xmlns="" id="{8017E7FB-970D-3D9D-7BD2-63FCC33F7EA3}"/>
              </a:ext>
            </a:extLst>
          </p:cNvPr>
          <p:cNvSpPr txBox="1">
            <a:spLocks noGrp="1"/>
          </p:cNvSpPr>
          <p:nvPr>
            <p:ph type="subTitle" idx="1"/>
          </p:nvPr>
        </p:nvSpPr>
        <p:spPr>
          <a:xfrm>
            <a:off x="960000" y="3312451"/>
            <a:ext cx="4751200" cy="109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 name="Google Shape;1205;p21">
            <a:extLst>
              <a:ext uri="{FF2B5EF4-FFF2-40B4-BE49-F238E27FC236}">
                <a16:creationId xmlns:a16="http://schemas.microsoft.com/office/drawing/2014/main" xmlns="" id="{6F2E5EC4-2B86-F267-632B-187F5EFF75E9}"/>
              </a:ext>
            </a:extLst>
          </p:cNvPr>
          <p:cNvSpPr txBox="1">
            <a:spLocks noGrp="1"/>
          </p:cNvSpPr>
          <p:nvPr>
            <p:ph type="title"/>
          </p:nvPr>
        </p:nvSpPr>
        <p:spPr>
          <a:xfrm>
            <a:off x="960000" y="2453951"/>
            <a:ext cx="4751200" cy="858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 name="Google Shape;1206;p21">
            <a:extLst>
              <a:ext uri="{FF2B5EF4-FFF2-40B4-BE49-F238E27FC236}">
                <a16:creationId xmlns:a16="http://schemas.microsoft.com/office/drawing/2014/main" xmlns="" id="{CD56EB49-7323-1B79-26B9-3043CD1BC6C0}"/>
              </a:ext>
            </a:extLst>
          </p:cNvPr>
          <p:cNvGrpSpPr/>
          <p:nvPr userDrawn="1"/>
        </p:nvGrpSpPr>
        <p:grpSpPr>
          <a:xfrm>
            <a:off x="3864693" y="4693244"/>
            <a:ext cx="8435745" cy="2870971"/>
            <a:chOff x="715728" y="1849983"/>
            <a:chExt cx="3985391" cy="1356364"/>
          </a:xfrm>
        </p:grpSpPr>
        <p:sp>
          <p:nvSpPr>
            <p:cNvPr id="5" name="Google Shape;1207;p21">
              <a:extLst>
                <a:ext uri="{FF2B5EF4-FFF2-40B4-BE49-F238E27FC236}">
                  <a16:creationId xmlns:a16="http://schemas.microsoft.com/office/drawing/2014/main" xmlns="" id="{D7ABDCBD-5E6D-F804-31C1-7DD723C4B1C6}"/>
                </a:ext>
              </a:extLst>
            </p:cNvPr>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 name="Google Shape;1208;p21">
              <a:extLst>
                <a:ext uri="{FF2B5EF4-FFF2-40B4-BE49-F238E27FC236}">
                  <a16:creationId xmlns:a16="http://schemas.microsoft.com/office/drawing/2014/main" xmlns="" id="{D22A7284-ECC3-9A3D-13D0-8F3755F319FA}"/>
                </a:ext>
              </a:extLst>
            </p:cNvPr>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 name="Google Shape;1209;p21">
              <a:extLst>
                <a:ext uri="{FF2B5EF4-FFF2-40B4-BE49-F238E27FC236}">
                  <a16:creationId xmlns:a16="http://schemas.microsoft.com/office/drawing/2014/main" xmlns="" id="{DD6B2840-D427-7218-BFCD-486D5996A06B}"/>
                </a:ext>
              </a:extLst>
            </p:cNvPr>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 name="Google Shape;1210;p21">
              <a:extLst>
                <a:ext uri="{FF2B5EF4-FFF2-40B4-BE49-F238E27FC236}">
                  <a16:creationId xmlns:a16="http://schemas.microsoft.com/office/drawing/2014/main" xmlns="" id="{6F3AA709-5C69-3139-3558-70B9B85895CE}"/>
                </a:ext>
              </a:extLst>
            </p:cNvPr>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 name="Google Shape;1211;p21">
              <a:extLst>
                <a:ext uri="{FF2B5EF4-FFF2-40B4-BE49-F238E27FC236}">
                  <a16:creationId xmlns:a16="http://schemas.microsoft.com/office/drawing/2014/main" xmlns="" id="{095B27D0-10C9-9572-0AA2-029E687E9614}"/>
                </a:ext>
              </a:extLst>
            </p:cNvPr>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 name="Google Shape;1212;p21">
              <a:extLst>
                <a:ext uri="{FF2B5EF4-FFF2-40B4-BE49-F238E27FC236}">
                  <a16:creationId xmlns:a16="http://schemas.microsoft.com/office/drawing/2014/main" xmlns="" id="{D70F8DC2-BBC7-1FE6-8862-D64E68E93A07}"/>
                </a:ext>
              </a:extLst>
            </p:cNvPr>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213;p21">
              <a:extLst>
                <a:ext uri="{FF2B5EF4-FFF2-40B4-BE49-F238E27FC236}">
                  <a16:creationId xmlns:a16="http://schemas.microsoft.com/office/drawing/2014/main" xmlns="" id="{90D68585-7975-2C51-4595-2920487DDE53}"/>
                </a:ext>
              </a:extLst>
            </p:cNvPr>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14;p21">
              <a:extLst>
                <a:ext uri="{FF2B5EF4-FFF2-40B4-BE49-F238E27FC236}">
                  <a16:creationId xmlns:a16="http://schemas.microsoft.com/office/drawing/2014/main" xmlns="" id="{59FEC6CD-034F-D068-715F-C1117FABF15A}"/>
                </a:ext>
              </a:extLst>
            </p:cNvPr>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215;p21">
              <a:extLst>
                <a:ext uri="{FF2B5EF4-FFF2-40B4-BE49-F238E27FC236}">
                  <a16:creationId xmlns:a16="http://schemas.microsoft.com/office/drawing/2014/main" xmlns="" id="{F9B5323D-AE3F-1043-1FDE-63393A16463C}"/>
                </a:ext>
              </a:extLst>
            </p:cNvPr>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216;p21">
              <a:extLst>
                <a:ext uri="{FF2B5EF4-FFF2-40B4-BE49-F238E27FC236}">
                  <a16:creationId xmlns:a16="http://schemas.microsoft.com/office/drawing/2014/main" xmlns="" id="{91E66F20-A6E5-EC1F-8E26-CD6C1AA1D9B2}"/>
                </a:ext>
              </a:extLst>
            </p:cNvPr>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217;p21">
              <a:extLst>
                <a:ext uri="{FF2B5EF4-FFF2-40B4-BE49-F238E27FC236}">
                  <a16:creationId xmlns:a16="http://schemas.microsoft.com/office/drawing/2014/main" xmlns="" id="{008CC21F-C0D2-655B-8E67-20DAD17BD3CB}"/>
                </a:ext>
              </a:extLst>
            </p:cNvPr>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218;p21">
              <a:extLst>
                <a:ext uri="{FF2B5EF4-FFF2-40B4-BE49-F238E27FC236}">
                  <a16:creationId xmlns:a16="http://schemas.microsoft.com/office/drawing/2014/main" xmlns="" id="{59CC470D-2907-A666-E0BA-B9DDDC2E5730}"/>
                </a:ext>
              </a:extLst>
            </p:cNvPr>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219;p21">
              <a:extLst>
                <a:ext uri="{FF2B5EF4-FFF2-40B4-BE49-F238E27FC236}">
                  <a16:creationId xmlns:a16="http://schemas.microsoft.com/office/drawing/2014/main" xmlns="" id="{95185591-8230-AC92-CD67-AADF8ADBBC59}"/>
                </a:ext>
              </a:extLst>
            </p:cNvPr>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220;p21">
              <a:extLst>
                <a:ext uri="{FF2B5EF4-FFF2-40B4-BE49-F238E27FC236}">
                  <a16:creationId xmlns:a16="http://schemas.microsoft.com/office/drawing/2014/main" xmlns="" id="{04263F11-1D39-41E8-AB83-65C082B3EC52}"/>
                </a:ext>
              </a:extLst>
            </p:cNvPr>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221;p21">
              <a:extLst>
                <a:ext uri="{FF2B5EF4-FFF2-40B4-BE49-F238E27FC236}">
                  <a16:creationId xmlns:a16="http://schemas.microsoft.com/office/drawing/2014/main" xmlns="" id="{BF964943-7158-EABC-686C-E26B2DE31E54}"/>
                </a:ext>
              </a:extLst>
            </p:cNvPr>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1222;p21">
              <a:extLst>
                <a:ext uri="{FF2B5EF4-FFF2-40B4-BE49-F238E27FC236}">
                  <a16:creationId xmlns:a16="http://schemas.microsoft.com/office/drawing/2014/main" xmlns="" id="{2C84E944-95A7-E55F-A36D-7478B7CEAA27}"/>
                </a:ext>
              </a:extLst>
            </p:cNvPr>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1223;p21">
              <a:extLst>
                <a:ext uri="{FF2B5EF4-FFF2-40B4-BE49-F238E27FC236}">
                  <a16:creationId xmlns:a16="http://schemas.microsoft.com/office/drawing/2014/main" xmlns="" id="{5CA61C18-859F-B259-8A7E-B5E789EBC285}"/>
                </a:ext>
              </a:extLst>
            </p:cNvPr>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1224;p21">
              <a:extLst>
                <a:ext uri="{FF2B5EF4-FFF2-40B4-BE49-F238E27FC236}">
                  <a16:creationId xmlns:a16="http://schemas.microsoft.com/office/drawing/2014/main" xmlns="" id="{8314F689-7017-E437-4CC7-2F0B51F6D76F}"/>
                </a:ext>
              </a:extLst>
            </p:cNvPr>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1225;p21">
              <a:extLst>
                <a:ext uri="{FF2B5EF4-FFF2-40B4-BE49-F238E27FC236}">
                  <a16:creationId xmlns:a16="http://schemas.microsoft.com/office/drawing/2014/main" xmlns="" id="{1AEC9256-F413-A71E-6DD3-F95BC76A6B71}"/>
                </a:ext>
              </a:extLst>
            </p:cNvPr>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1226;p21">
              <a:extLst>
                <a:ext uri="{FF2B5EF4-FFF2-40B4-BE49-F238E27FC236}">
                  <a16:creationId xmlns:a16="http://schemas.microsoft.com/office/drawing/2014/main" xmlns="" id="{B3C99C41-C657-71D0-E2B7-53ABAA430A7E}"/>
                </a:ext>
              </a:extLst>
            </p:cNvPr>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1227;p21">
              <a:extLst>
                <a:ext uri="{FF2B5EF4-FFF2-40B4-BE49-F238E27FC236}">
                  <a16:creationId xmlns:a16="http://schemas.microsoft.com/office/drawing/2014/main" xmlns="" id="{85B59730-ACCA-8C7F-978B-2E714FE0D87A}"/>
                </a:ext>
              </a:extLst>
            </p:cNvPr>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1228;p21">
              <a:extLst>
                <a:ext uri="{FF2B5EF4-FFF2-40B4-BE49-F238E27FC236}">
                  <a16:creationId xmlns:a16="http://schemas.microsoft.com/office/drawing/2014/main" xmlns="" id="{34E95393-BB12-730C-BEC2-4AD5E8405359}"/>
                </a:ext>
              </a:extLst>
            </p:cNvPr>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1229;p21">
              <a:extLst>
                <a:ext uri="{FF2B5EF4-FFF2-40B4-BE49-F238E27FC236}">
                  <a16:creationId xmlns:a16="http://schemas.microsoft.com/office/drawing/2014/main" xmlns="" id="{DD29B199-ECAB-8EA5-0049-A177F58DB7A8}"/>
                </a:ext>
              </a:extLst>
            </p:cNvPr>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 name="Google Shape;1230;p21">
            <a:extLst>
              <a:ext uri="{FF2B5EF4-FFF2-40B4-BE49-F238E27FC236}">
                <a16:creationId xmlns:a16="http://schemas.microsoft.com/office/drawing/2014/main" xmlns="" id="{A0608292-8AF0-7DC2-657C-C4AB4EFB04D9}"/>
              </a:ext>
            </a:extLst>
          </p:cNvPr>
          <p:cNvGrpSpPr/>
          <p:nvPr userDrawn="1"/>
        </p:nvGrpSpPr>
        <p:grpSpPr>
          <a:xfrm>
            <a:off x="-174748" y="4849957"/>
            <a:ext cx="9617147" cy="3026752"/>
            <a:chOff x="-1192669" y="1924020"/>
            <a:chExt cx="4543534" cy="1429961"/>
          </a:xfrm>
        </p:grpSpPr>
        <p:sp>
          <p:nvSpPr>
            <p:cNvPr id="29" name="Google Shape;1231;p21">
              <a:extLst>
                <a:ext uri="{FF2B5EF4-FFF2-40B4-BE49-F238E27FC236}">
                  <a16:creationId xmlns:a16="http://schemas.microsoft.com/office/drawing/2014/main" xmlns="" id="{15F9016D-16F5-2315-0617-20D012637919}"/>
                </a:ext>
              </a:extLst>
            </p:cNvPr>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1232;p21">
              <a:extLst>
                <a:ext uri="{FF2B5EF4-FFF2-40B4-BE49-F238E27FC236}">
                  <a16:creationId xmlns:a16="http://schemas.microsoft.com/office/drawing/2014/main" xmlns="" id="{4AF82817-64D3-ACE9-F5CE-0F9C4FA3EB3D}"/>
                </a:ext>
              </a:extLst>
            </p:cNvPr>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1233;p21">
              <a:extLst>
                <a:ext uri="{FF2B5EF4-FFF2-40B4-BE49-F238E27FC236}">
                  <a16:creationId xmlns:a16="http://schemas.microsoft.com/office/drawing/2014/main" xmlns="" id="{83B66BC8-9D3C-AC55-F4A5-D832C94F34CD}"/>
                </a:ext>
              </a:extLst>
            </p:cNvPr>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34;p21">
              <a:extLst>
                <a:ext uri="{FF2B5EF4-FFF2-40B4-BE49-F238E27FC236}">
                  <a16:creationId xmlns:a16="http://schemas.microsoft.com/office/drawing/2014/main" xmlns="" id="{0D207DE7-1588-8951-40AE-31C95EAC2E97}"/>
                </a:ext>
              </a:extLst>
            </p:cNvPr>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35;p21">
              <a:extLst>
                <a:ext uri="{FF2B5EF4-FFF2-40B4-BE49-F238E27FC236}">
                  <a16:creationId xmlns:a16="http://schemas.microsoft.com/office/drawing/2014/main" xmlns="" id="{D6B21E7E-3BEA-FFAA-8462-BEB10CD19FCC}"/>
                </a:ext>
              </a:extLst>
            </p:cNvPr>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36;p21">
              <a:extLst>
                <a:ext uri="{FF2B5EF4-FFF2-40B4-BE49-F238E27FC236}">
                  <a16:creationId xmlns:a16="http://schemas.microsoft.com/office/drawing/2014/main" xmlns="" id="{17587970-7A86-FA37-232A-A0D6EF1F8B84}"/>
                </a:ext>
              </a:extLst>
            </p:cNvPr>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37;p21">
              <a:extLst>
                <a:ext uri="{FF2B5EF4-FFF2-40B4-BE49-F238E27FC236}">
                  <a16:creationId xmlns:a16="http://schemas.microsoft.com/office/drawing/2014/main" xmlns="" id="{B0C36455-73EB-C21D-57D8-B3B19C0FD929}"/>
                </a:ext>
              </a:extLst>
            </p:cNvPr>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38;p21">
              <a:extLst>
                <a:ext uri="{FF2B5EF4-FFF2-40B4-BE49-F238E27FC236}">
                  <a16:creationId xmlns:a16="http://schemas.microsoft.com/office/drawing/2014/main" xmlns="" id="{8FD6A6E3-E66F-C12C-FBF0-7C60C4064512}"/>
                </a:ext>
              </a:extLst>
            </p:cNvPr>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39;p21">
              <a:extLst>
                <a:ext uri="{FF2B5EF4-FFF2-40B4-BE49-F238E27FC236}">
                  <a16:creationId xmlns:a16="http://schemas.microsoft.com/office/drawing/2014/main" xmlns="" id="{B2496B36-BFC1-1819-486B-5B70A5B2106B}"/>
                </a:ext>
              </a:extLst>
            </p:cNvPr>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40;p21">
              <a:extLst>
                <a:ext uri="{FF2B5EF4-FFF2-40B4-BE49-F238E27FC236}">
                  <a16:creationId xmlns:a16="http://schemas.microsoft.com/office/drawing/2014/main" xmlns="" id="{7D219815-3FDC-1B80-8012-0DA8490D946B}"/>
                </a:ext>
              </a:extLst>
            </p:cNvPr>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41;p21">
              <a:extLst>
                <a:ext uri="{FF2B5EF4-FFF2-40B4-BE49-F238E27FC236}">
                  <a16:creationId xmlns:a16="http://schemas.microsoft.com/office/drawing/2014/main" xmlns="" id="{C4326FE3-3B25-08E0-09AF-F8D5FCF6DFFE}"/>
                </a:ext>
              </a:extLst>
            </p:cNvPr>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42;p21">
              <a:extLst>
                <a:ext uri="{FF2B5EF4-FFF2-40B4-BE49-F238E27FC236}">
                  <a16:creationId xmlns:a16="http://schemas.microsoft.com/office/drawing/2014/main" xmlns="" id="{FBA46EDA-8DFC-DEA5-BE6A-A1C3D846BCB7}"/>
                </a:ext>
              </a:extLst>
            </p:cNvPr>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43;p21">
              <a:extLst>
                <a:ext uri="{FF2B5EF4-FFF2-40B4-BE49-F238E27FC236}">
                  <a16:creationId xmlns:a16="http://schemas.microsoft.com/office/drawing/2014/main" xmlns="" id="{EB1CFD20-0300-988A-11F7-7DADAFCEBAA6}"/>
                </a:ext>
              </a:extLst>
            </p:cNvPr>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44;p21">
              <a:extLst>
                <a:ext uri="{FF2B5EF4-FFF2-40B4-BE49-F238E27FC236}">
                  <a16:creationId xmlns:a16="http://schemas.microsoft.com/office/drawing/2014/main" xmlns="" id="{442C2FFC-3685-89D0-E6C3-285CFC10B911}"/>
                </a:ext>
              </a:extLst>
            </p:cNvPr>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45;p21">
              <a:extLst>
                <a:ext uri="{FF2B5EF4-FFF2-40B4-BE49-F238E27FC236}">
                  <a16:creationId xmlns:a16="http://schemas.microsoft.com/office/drawing/2014/main" xmlns="" id="{C6C03427-1F2D-C2BB-EDA8-694E27EB03E2}"/>
                </a:ext>
              </a:extLst>
            </p:cNvPr>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46;p21">
              <a:extLst>
                <a:ext uri="{FF2B5EF4-FFF2-40B4-BE49-F238E27FC236}">
                  <a16:creationId xmlns:a16="http://schemas.microsoft.com/office/drawing/2014/main" xmlns="" id="{656B9DBD-B9A9-71DB-C073-01173BDFAA33}"/>
                </a:ext>
              </a:extLst>
            </p:cNvPr>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247;p21">
              <a:extLst>
                <a:ext uri="{FF2B5EF4-FFF2-40B4-BE49-F238E27FC236}">
                  <a16:creationId xmlns:a16="http://schemas.microsoft.com/office/drawing/2014/main" xmlns="" id="{9B69D618-D3F3-3223-E344-A7C69CA855D7}"/>
                </a:ext>
              </a:extLst>
            </p:cNvPr>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248;p21">
              <a:extLst>
                <a:ext uri="{FF2B5EF4-FFF2-40B4-BE49-F238E27FC236}">
                  <a16:creationId xmlns:a16="http://schemas.microsoft.com/office/drawing/2014/main" xmlns="" id="{44022BE2-6C19-5248-8D11-9249E31949A4}"/>
                </a:ext>
              </a:extLst>
            </p:cNvPr>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249;p21">
              <a:extLst>
                <a:ext uri="{FF2B5EF4-FFF2-40B4-BE49-F238E27FC236}">
                  <a16:creationId xmlns:a16="http://schemas.microsoft.com/office/drawing/2014/main" xmlns="" id="{E0778724-1987-5826-3FDD-B4D5FD6DAEE6}"/>
                </a:ext>
              </a:extLst>
            </p:cNvPr>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250;p21">
              <a:extLst>
                <a:ext uri="{FF2B5EF4-FFF2-40B4-BE49-F238E27FC236}">
                  <a16:creationId xmlns:a16="http://schemas.microsoft.com/office/drawing/2014/main" xmlns="" id="{427BA60A-3DC2-F006-E358-66C8CBEAAA4D}"/>
                </a:ext>
              </a:extLst>
            </p:cNvPr>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251;p21">
              <a:extLst>
                <a:ext uri="{FF2B5EF4-FFF2-40B4-BE49-F238E27FC236}">
                  <a16:creationId xmlns:a16="http://schemas.microsoft.com/office/drawing/2014/main" xmlns="" id="{CEACC9B9-953B-8553-2DA8-F1880F653390}"/>
                </a:ext>
              </a:extLst>
            </p:cNvPr>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252;p21">
              <a:extLst>
                <a:ext uri="{FF2B5EF4-FFF2-40B4-BE49-F238E27FC236}">
                  <a16:creationId xmlns:a16="http://schemas.microsoft.com/office/drawing/2014/main" xmlns="" id="{0145CE16-DD3A-F965-8DA4-1DE95446B153}"/>
                </a:ext>
              </a:extLst>
            </p:cNvPr>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253;p21">
              <a:extLst>
                <a:ext uri="{FF2B5EF4-FFF2-40B4-BE49-F238E27FC236}">
                  <a16:creationId xmlns:a16="http://schemas.microsoft.com/office/drawing/2014/main" xmlns="" id="{BBF78A82-3AED-2EA8-0AF5-094859ACDE8C}"/>
                </a:ext>
              </a:extLst>
            </p:cNvPr>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254;p21">
              <a:extLst>
                <a:ext uri="{FF2B5EF4-FFF2-40B4-BE49-F238E27FC236}">
                  <a16:creationId xmlns:a16="http://schemas.microsoft.com/office/drawing/2014/main" xmlns="" id="{D6C62BE8-C4D9-D021-D09D-88F60634EE4C}"/>
                </a:ext>
              </a:extLst>
            </p:cNvPr>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255;p21">
              <a:extLst>
                <a:ext uri="{FF2B5EF4-FFF2-40B4-BE49-F238E27FC236}">
                  <a16:creationId xmlns:a16="http://schemas.microsoft.com/office/drawing/2014/main" xmlns="" id="{C20FA2E0-F3D4-F284-F9FB-2B05CCC8C9BB}"/>
                </a:ext>
              </a:extLst>
            </p:cNvPr>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256;p21">
              <a:extLst>
                <a:ext uri="{FF2B5EF4-FFF2-40B4-BE49-F238E27FC236}">
                  <a16:creationId xmlns:a16="http://schemas.microsoft.com/office/drawing/2014/main" xmlns="" id="{19C16AEA-FF47-F847-38E2-77232A5D6888}"/>
                </a:ext>
              </a:extLst>
            </p:cNvPr>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257;p21">
              <a:extLst>
                <a:ext uri="{FF2B5EF4-FFF2-40B4-BE49-F238E27FC236}">
                  <a16:creationId xmlns:a16="http://schemas.microsoft.com/office/drawing/2014/main" xmlns="" id="{768D8860-F38B-1215-D68B-2003A981DADB}"/>
                </a:ext>
              </a:extLst>
            </p:cNvPr>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258;p21">
              <a:extLst>
                <a:ext uri="{FF2B5EF4-FFF2-40B4-BE49-F238E27FC236}">
                  <a16:creationId xmlns:a16="http://schemas.microsoft.com/office/drawing/2014/main" xmlns="" id="{DDC77E42-E58E-30BF-4E33-378320A309C1}"/>
                </a:ext>
              </a:extLst>
            </p:cNvPr>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259;p21">
              <a:extLst>
                <a:ext uri="{FF2B5EF4-FFF2-40B4-BE49-F238E27FC236}">
                  <a16:creationId xmlns:a16="http://schemas.microsoft.com/office/drawing/2014/main" xmlns="" id="{E06FABBE-C15E-B5DE-D9C8-985120798A7B}"/>
                </a:ext>
              </a:extLst>
            </p:cNvPr>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260;p21">
              <a:extLst>
                <a:ext uri="{FF2B5EF4-FFF2-40B4-BE49-F238E27FC236}">
                  <a16:creationId xmlns:a16="http://schemas.microsoft.com/office/drawing/2014/main" xmlns="" id="{D1E6675E-2917-3E31-3028-51424CD41C76}"/>
                </a:ext>
              </a:extLst>
            </p:cNvPr>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261;p21">
              <a:extLst>
                <a:ext uri="{FF2B5EF4-FFF2-40B4-BE49-F238E27FC236}">
                  <a16:creationId xmlns:a16="http://schemas.microsoft.com/office/drawing/2014/main" xmlns="" id="{0CC0D988-9D4A-1BCA-03E5-C47E5851C798}"/>
                </a:ext>
              </a:extLst>
            </p:cNvPr>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3" name="Google Shape;1262;p21">
            <a:extLst>
              <a:ext uri="{FF2B5EF4-FFF2-40B4-BE49-F238E27FC236}">
                <a16:creationId xmlns:a16="http://schemas.microsoft.com/office/drawing/2014/main" xmlns="" id="{CE88F5A8-3E60-27E9-45EC-A97CBD4647F3}"/>
              </a:ext>
            </a:extLst>
          </p:cNvPr>
          <p:cNvGrpSpPr/>
          <p:nvPr userDrawn="1"/>
        </p:nvGrpSpPr>
        <p:grpSpPr>
          <a:xfrm>
            <a:off x="284778" y="430289"/>
            <a:ext cx="11705812" cy="5256763"/>
            <a:chOff x="213583" y="322717"/>
            <a:chExt cx="8779359" cy="3942572"/>
          </a:xfrm>
        </p:grpSpPr>
        <p:grpSp>
          <p:nvGrpSpPr>
            <p:cNvPr id="1104" name="Google Shape;1263;p21">
              <a:extLst>
                <a:ext uri="{FF2B5EF4-FFF2-40B4-BE49-F238E27FC236}">
                  <a16:creationId xmlns:a16="http://schemas.microsoft.com/office/drawing/2014/main" xmlns="" id="{A243FE72-1887-33E2-835D-E05EA849A2D6}"/>
                </a:ext>
              </a:extLst>
            </p:cNvPr>
            <p:cNvGrpSpPr/>
            <p:nvPr/>
          </p:nvGrpSpPr>
          <p:grpSpPr>
            <a:xfrm>
              <a:off x="7561986" y="2461773"/>
              <a:ext cx="1283896" cy="640564"/>
              <a:chOff x="3928210" y="1337178"/>
              <a:chExt cx="913545" cy="455852"/>
            </a:xfrm>
          </p:grpSpPr>
          <p:sp>
            <p:nvSpPr>
              <p:cNvPr id="1259" name="Google Shape;1264;p21">
                <a:extLst>
                  <a:ext uri="{FF2B5EF4-FFF2-40B4-BE49-F238E27FC236}">
                    <a16:creationId xmlns:a16="http://schemas.microsoft.com/office/drawing/2014/main" xmlns="" id="{2918FCC0-E9EC-4AEF-D568-3FE4205D9FE3}"/>
                  </a:ext>
                </a:extLst>
              </p:cNvPr>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5;p21">
                <a:extLst>
                  <a:ext uri="{FF2B5EF4-FFF2-40B4-BE49-F238E27FC236}">
                    <a16:creationId xmlns:a16="http://schemas.microsoft.com/office/drawing/2014/main" xmlns="" id="{35CF054D-1978-49E1-F8D7-76E167665EBA}"/>
                  </a:ext>
                </a:extLst>
              </p:cNvPr>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6;p21">
                <a:extLst>
                  <a:ext uri="{FF2B5EF4-FFF2-40B4-BE49-F238E27FC236}">
                    <a16:creationId xmlns:a16="http://schemas.microsoft.com/office/drawing/2014/main" xmlns="" id="{3DBD931D-FC60-C2C5-05E2-ADC370B5A062}"/>
                  </a:ext>
                </a:extLst>
              </p:cNvPr>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7;p21">
                <a:extLst>
                  <a:ext uri="{FF2B5EF4-FFF2-40B4-BE49-F238E27FC236}">
                    <a16:creationId xmlns:a16="http://schemas.microsoft.com/office/drawing/2014/main" xmlns="" id="{77283218-871F-0259-2C4B-974BE814A3DE}"/>
                  </a:ext>
                </a:extLst>
              </p:cNvPr>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8;p21">
                <a:extLst>
                  <a:ext uri="{FF2B5EF4-FFF2-40B4-BE49-F238E27FC236}">
                    <a16:creationId xmlns:a16="http://schemas.microsoft.com/office/drawing/2014/main" xmlns="" id="{A1B78527-02FA-DD09-72E6-A8487166B793}"/>
                  </a:ext>
                </a:extLst>
              </p:cNvPr>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5" name="Google Shape;1269;p21">
              <a:extLst>
                <a:ext uri="{FF2B5EF4-FFF2-40B4-BE49-F238E27FC236}">
                  <a16:creationId xmlns:a16="http://schemas.microsoft.com/office/drawing/2014/main" xmlns="" id="{AE3B54C6-ABA5-EB25-C1F8-9C110DD2799E}"/>
                </a:ext>
              </a:extLst>
            </p:cNvPr>
            <p:cNvGrpSpPr/>
            <p:nvPr/>
          </p:nvGrpSpPr>
          <p:grpSpPr>
            <a:xfrm>
              <a:off x="8327142" y="540012"/>
              <a:ext cx="665800" cy="547990"/>
              <a:chOff x="6522431" y="1681510"/>
              <a:chExt cx="420647" cy="346216"/>
            </a:xfrm>
          </p:grpSpPr>
          <p:sp>
            <p:nvSpPr>
              <p:cNvPr id="1237" name="Google Shape;1270;p21">
                <a:extLst>
                  <a:ext uri="{FF2B5EF4-FFF2-40B4-BE49-F238E27FC236}">
                    <a16:creationId xmlns:a16="http://schemas.microsoft.com/office/drawing/2014/main" xmlns="" id="{6E249485-FECB-51A9-DB54-3D7E20CD571D}"/>
                  </a:ext>
                </a:extLst>
              </p:cNvPr>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71;p21">
                <a:extLst>
                  <a:ext uri="{FF2B5EF4-FFF2-40B4-BE49-F238E27FC236}">
                    <a16:creationId xmlns:a16="http://schemas.microsoft.com/office/drawing/2014/main" xmlns="" id="{612F7D9C-3DA9-63D5-1E1B-EE82F5A89714}"/>
                  </a:ext>
                </a:extLst>
              </p:cNvPr>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72;p21">
                <a:extLst>
                  <a:ext uri="{FF2B5EF4-FFF2-40B4-BE49-F238E27FC236}">
                    <a16:creationId xmlns:a16="http://schemas.microsoft.com/office/drawing/2014/main" xmlns="" id="{E873E84E-4FCA-EFA0-D977-ADC0C9D83421}"/>
                  </a:ext>
                </a:extLst>
              </p:cNvPr>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73;p21">
                <a:extLst>
                  <a:ext uri="{FF2B5EF4-FFF2-40B4-BE49-F238E27FC236}">
                    <a16:creationId xmlns:a16="http://schemas.microsoft.com/office/drawing/2014/main" xmlns="" id="{F8D08E9F-3857-29C5-6A47-86668E945FC7}"/>
                  </a:ext>
                </a:extLst>
              </p:cNvPr>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74;p21">
                <a:extLst>
                  <a:ext uri="{FF2B5EF4-FFF2-40B4-BE49-F238E27FC236}">
                    <a16:creationId xmlns:a16="http://schemas.microsoft.com/office/drawing/2014/main" xmlns="" id="{8BB5A110-3D64-D247-9577-2A1E378D06CA}"/>
                  </a:ext>
                </a:extLst>
              </p:cNvPr>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75;p21">
                <a:extLst>
                  <a:ext uri="{FF2B5EF4-FFF2-40B4-BE49-F238E27FC236}">
                    <a16:creationId xmlns:a16="http://schemas.microsoft.com/office/drawing/2014/main" xmlns="" id="{1CAB4FC7-4D4E-618A-D844-2540B0DF5625}"/>
                  </a:ext>
                </a:extLst>
              </p:cNvPr>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76;p21">
                <a:extLst>
                  <a:ext uri="{FF2B5EF4-FFF2-40B4-BE49-F238E27FC236}">
                    <a16:creationId xmlns:a16="http://schemas.microsoft.com/office/drawing/2014/main" xmlns="" id="{6B384C1B-EE1C-5FF4-5433-9800AE00E275}"/>
                  </a:ext>
                </a:extLst>
              </p:cNvPr>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77;p21">
                <a:extLst>
                  <a:ext uri="{FF2B5EF4-FFF2-40B4-BE49-F238E27FC236}">
                    <a16:creationId xmlns:a16="http://schemas.microsoft.com/office/drawing/2014/main" xmlns="" id="{F2F6F0EA-BF3A-DDD6-14A8-3533BB657515}"/>
                  </a:ext>
                </a:extLst>
              </p:cNvPr>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78;p21">
                <a:extLst>
                  <a:ext uri="{FF2B5EF4-FFF2-40B4-BE49-F238E27FC236}">
                    <a16:creationId xmlns:a16="http://schemas.microsoft.com/office/drawing/2014/main" xmlns="" id="{8A556682-7752-2955-4F73-3D91E3DEEC59}"/>
                  </a:ext>
                </a:extLst>
              </p:cNvPr>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79;p21">
                <a:extLst>
                  <a:ext uri="{FF2B5EF4-FFF2-40B4-BE49-F238E27FC236}">
                    <a16:creationId xmlns:a16="http://schemas.microsoft.com/office/drawing/2014/main" xmlns="" id="{68658CEF-2999-EF0D-E9DE-4AF1A471CA6F}"/>
                  </a:ext>
                </a:extLst>
              </p:cNvPr>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80;p21">
                <a:extLst>
                  <a:ext uri="{FF2B5EF4-FFF2-40B4-BE49-F238E27FC236}">
                    <a16:creationId xmlns:a16="http://schemas.microsoft.com/office/drawing/2014/main" xmlns="" id="{8D30B1D2-312B-3D4B-82E6-90120098FAF4}"/>
                  </a:ext>
                </a:extLst>
              </p:cNvPr>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81;p21">
                <a:extLst>
                  <a:ext uri="{FF2B5EF4-FFF2-40B4-BE49-F238E27FC236}">
                    <a16:creationId xmlns:a16="http://schemas.microsoft.com/office/drawing/2014/main" xmlns="" id="{A68003A1-B51B-784F-CB58-EE12FB253CD3}"/>
                  </a:ext>
                </a:extLst>
              </p:cNvPr>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82;p21">
                <a:extLst>
                  <a:ext uri="{FF2B5EF4-FFF2-40B4-BE49-F238E27FC236}">
                    <a16:creationId xmlns:a16="http://schemas.microsoft.com/office/drawing/2014/main" xmlns="" id="{D9B98896-D287-2019-56E1-3C73609149C8}"/>
                  </a:ext>
                </a:extLst>
              </p:cNvPr>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83;p21">
                <a:extLst>
                  <a:ext uri="{FF2B5EF4-FFF2-40B4-BE49-F238E27FC236}">
                    <a16:creationId xmlns:a16="http://schemas.microsoft.com/office/drawing/2014/main" xmlns="" id="{76CD7899-6981-71DE-0B12-6FF8A9A4CA3A}"/>
                  </a:ext>
                </a:extLst>
              </p:cNvPr>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84;p21">
                <a:extLst>
                  <a:ext uri="{FF2B5EF4-FFF2-40B4-BE49-F238E27FC236}">
                    <a16:creationId xmlns:a16="http://schemas.microsoft.com/office/drawing/2014/main" xmlns="" id="{D9ECF669-F69E-447B-0E8C-4668C2EA505D}"/>
                  </a:ext>
                </a:extLst>
              </p:cNvPr>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85;p21">
                <a:extLst>
                  <a:ext uri="{FF2B5EF4-FFF2-40B4-BE49-F238E27FC236}">
                    <a16:creationId xmlns:a16="http://schemas.microsoft.com/office/drawing/2014/main" xmlns="" id="{ACC3A504-B9F6-8E0C-B4A8-01AE5197E017}"/>
                  </a:ext>
                </a:extLst>
              </p:cNvPr>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86;p21">
                <a:extLst>
                  <a:ext uri="{FF2B5EF4-FFF2-40B4-BE49-F238E27FC236}">
                    <a16:creationId xmlns:a16="http://schemas.microsoft.com/office/drawing/2014/main" xmlns="" id="{35A6F869-979D-CEC4-3B33-6F6CA79EB87A}"/>
                  </a:ext>
                </a:extLst>
              </p:cNvPr>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87;p21">
                <a:extLst>
                  <a:ext uri="{FF2B5EF4-FFF2-40B4-BE49-F238E27FC236}">
                    <a16:creationId xmlns:a16="http://schemas.microsoft.com/office/drawing/2014/main" xmlns="" id="{2BCE784F-ED51-FAD6-CC8A-5E23FBA0099F}"/>
                  </a:ext>
                </a:extLst>
              </p:cNvPr>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88;p21">
                <a:extLst>
                  <a:ext uri="{FF2B5EF4-FFF2-40B4-BE49-F238E27FC236}">
                    <a16:creationId xmlns:a16="http://schemas.microsoft.com/office/drawing/2014/main" xmlns="" id="{13A5999A-82FA-558A-37D8-8C9FE7A2888C}"/>
                  </a:ext>
                </a:extLst>
              </p:cNvPr>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89;p21">
                <a:extLst>
                  <a:ext uri="{FF2B5EF4-FFF2-40B4-BE49-F238E27FC236}">
                    <a16:creationId xmlns:a16="http://schemas.microsoft.com/office/drawing/2014/main" xmlns="" id="{825ABC6A-ECA8-98D1-9D7C-CF5D8E03FF4B}"/>
                  </a:ext>
                </a:extLst>
              </p:cNvPr>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90;p21">
                <a:extLst>
                  <a:ext uri="{FF2B5EF4-FFF2-40B4-BE49-F238E27FC236}">
                    <a16:creationId xmlns:a16="http://schemas.microsoft.com/office/drawing/2014/main" xmlns="" id="{B8DEE957-2A77-E323-D100-4C7CB087F438}"/>
                  </a:ext>
                </a:extLst>
              </p:cNvPr>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91;p21">
                <a:extLst>
                  <a:ext uri="{FF2B5EF4-FFF2-40B4-BE49-F238E27FC236}">
                    <a16:creationId xmlns:a16="http://schemas.microsoft.com/office/drawing/2014/main" xmlns="" id="{2032ACFD-9740-E182-253E-201A040FA113}"/>
                  </a:ext>
                </a:extLst>
              </p:cNvPr>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6" name="Google Shape;1292;p21">
              <a:extLst>
                <a:ext uri="{FF2B5EF4-FFF2-40B4-BE49-F238E27FC236}">
                  <a16:creationId xmlns:a16="http://schemas.microsoft.com/office/drawing/2014/main" xmlns="" id="{DDE17038-8B8C-83AA-2CA7-EA23300B29FD}"/>
                </a:ext>
              </a:extLst>
            </p:cNvPr>
            <p:cNvGrpSpPr/>
            <p:nvPr/>
          </p:nvGrpSpPr>
          <p:grpSpPr>
            <a:xfrm>
              <a:off x="8488808" y="1894803"/>
              <a:ext cx="246464" cy="231319"/>
              <a:chOff x="5946283" y="1650903"/>
              <a:chExt cx="246464" cy="231319"/>
            </a:xfrm>
          </p:grpSpPr>
          <p:sp>
            <p:nvSpPr>
              <p:cNvPr id="1235" name="Google Shape;1293;p21">
                <a:extLst>
                  <a:ext uri="{FF2B5EF4-FFF2-40B4-BE49-F238E27FC236}">
                    <a16:creationId xmlns:a16="http://schemas.microsoft.com/office/drawing/2014/main" xmlns="" id="{176EFBF6-783C-6BCF-6285-322D1AAF10F2}"/>
                  </a:ext>
                </a:extLst>
              </p:cNvPr>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94;p21">
                <a:extLst>
                  <a:ext uri="{FF2B5EF4-FFF2-40B4-BE49-F238E27FC236}">
                    <a16:creationId xmlns:a16="http://schemas.microsoft.com/office/drawing/2014/main" xmlns="" id="{1DBA1507-DA36-1229-30C8-081E840DE130}"/>
                  </a:ext>
                </a:extLst>
              </p:cNvPr>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7" name="Google Shape;1295;p21">
              <a:extLst>
                <a:ext uri="{FF2B5EF4-FFF2-40B4-BE49-F238E27FC236}">
                  <a16:creationId xmlns:a16="http://schemas.microsoft.com/office/drawing/2014/main" xmlns="" id="{460DBCC7-ED95-6E97-6A95-CDEF55EE3048}"/>
                </a:ext>
              </a:extLst>
            </p:cNvPr>
            <p:cNvSpPr/>
            <p:nvPr/>
          </p:nvSpPr>
          <p:spPr>
            <a:xfrm>
              <a:off x="1064837" y="3508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16" name="Google Shape;1296;p21">
              <a:extLst>
                <a:ext uri="{FF2B5EF4-FFF2-40B4-BE49-F238E27FC236}">
                  <a16:creationId xmlns:a16="http://schemas.microsoft.com/office/drawing/2014/main" xmlns="" id="{5ECE2B05-252C-4CBA-D6A8-A3E498A3E3FC}"/>
                </a:ext>
              </a:extLst>
            </p:cNvPr>
            <p:cNvGrpSpPr/>
            <p:nvPr/>
          </p:nvGrpSpPr>
          <p:grpSpPr>
            <a:xfrm>
              <a:off x="3367467" y="3569545"/>
              <a:ext cx="634909" cy="695744"/>
              <a:chOff x="7969377" y="2856516"/>
              <a:chExt cx="402682" cy="441266"/>
            </a:xfrm>
          </p:grpSpPr>
          <p:sp>
            <p:nvSpPr>
              <p:cNvPr id="1224" name="Google Shape;1297;p21">
                <a:extLst>
                  <a:ext uri="{FF2B5EF4-FFF2-40B4-BE49-F238E27FC236}">
                    <a16:creationId xmlns:a16="http://schemas.microsoft.com/office/drawing/2014/main" xmlns="" id="{1DF604A2-86B3-FD89-0D74-371DC58FBB2D}"/>
                  </a:ext>
                </a:extLst>
              </p:cNvPr>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98;p21">
                <a:extLst>
                  <a:ext uri="{FF2B5EF4-FFF2-40B4-BE49-F238E27FC236}">
                    <a16:creationId xmlns:a16="http://schemas.microsoft.com/office/drawing/2014/main" xmlns="" id="{DDD5A0DE-B1A2-943E-0C27-9980CC024ACB}"/>
                  </a:ext>
                </a:extLst>
              </p:cNvPr>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99;p21">
                <a:extLst>
                  <a:ext uri="{FF2B5EF4-FFF2-40B4-BE49-F238E27FC236}">
                    <a16:creationId xmlns:a16="http://schemas.microsoft.com/office/drawing/2014/main" xmlns="" id="{A687237C-D10C-4B51-B7D8-26B53CCEA914}"/>
                  </a:ext>
                </a:extLst>
              </p:cNvPr>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300;p21">
                <a:extLst>
                  <a:ext uri="{FF2B5EF4-FFF2-40B4-BE49-F238E27FC236}">
                    <a16:creationId xmlns:a16="http://schemas.microsoft.com/office/drawing/2014/main" xmlns="" id="{0D67D568-FF96-83DD-9B0E-494870390649}"/>
                  </a:ext>
                </a:extLst>
              </p:cNvPr>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301;p21">
                <a:extLst>
                  <a:ext uri="{FF2B5EF4-FFF2-40B4-BE49-F238E27FC236}">
                    <a16:creationId xmlns:a16="http://schemas.microsoft.com/office/drawing/2014/main" xmlns="" id="{7D15A527-1E66-D488-A4F2-B4953BB335CC}"/>
                  </a:ext>
                </a:extLst>
              </p:cNvPr>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302;p21">
                <a:extLst>
                  <a:ext uri="{FF2B5EF4-FFF2-40B4-BE49-F238E27FC236}">
                    <a16:creationId xmlns:a16="http://schemas.microsoft.com/office/drawing/2014/main" xmlns="" id="{EFFA9D72-9B6B-8171-FEB8-90586A0F92E9}"/>
                  </a:ext>
                </a:extLst>
              </p:cNvPr>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303;p21">
                <a:extLst>
                  <a:ext uri="{FF2B5EF4-FFF2-40B4-BE49-F238E27FC236}">
                    <a16:creationId xmlns:a16="http://schemas.microsoft.com/office/drawing/2014/main" xmlns="" id="{A6CB7740-C717-F3CB-4E1B-3C89A8D3B137}"/>
                  </a:ext>
                </a:extLst>
              </p:cNvPr>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304;p21">
                <a:extLst>
                  <a:ext uri="{FF2B5EF4-FFF2-40B4-BE49-F238E27FC236}">
                    <a16:creationId xmlns:a16="http://schemas.microsoft.com/office/drawing/2014/main" xmlns="" id="{3041A3CB-164A-CF4A-106A-FE3BD81F034E}"/>
                  </a:ext>
                </a:extLst>
              </p:cNvPr>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305;p21">
                <a:extLst>
                  <a:ext uri="{FF2B5EF4-FFF2-40B4-BE49-F238E27FC236}">
                    <a16:creationId xmlns:a16="http://schemas.microsoft.com/office/drawing/2014/main" xmlns="" id="{A7AAA26D-8248-7827-ABD3-EEF4DBC2C7CE}"/>
                  </a:ext>
                </a:extLst>
              </p:cNvPr>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306;p21">
                <a:extLst>
                  <a:ext uri="{FF2B5EF4-FFF2-40B4-BE49-F238E27FC236}">
                    <a16:creationId xmlns:a16="http://schemas.microsoft.com/office/drawing/2014/main" xmlns="" id="{758C4A3E-8D84-F3B8-5268-28F150354CF0}"/>
                  </a:ext>
                </a:extLst>
              </p:cNvPr>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307;p21">
                <a:extLst>
                  <a:ext uri="{FF2B5EF4-FFF2-40B4-BE49-F238E27FC236}">
                    <a16:creationId xmlns:a16="http://schemas.microsoft.com/office/drawing/2014/main" xmlns="" id="{C5ECC30D-C108-B64B-5686-B54F5F739CB4}"/>
                  </a:ext>
                </a:extLst>
              </p:cNvPr>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7" name="Google Shape;1308;p21">
              <a:extLst>
                <a:ext uri="{FF2B5EF4-FFF2-40B4-BE49-F238E27FC236}">
                  <a16:creationId xmlns:a16="http://schemas.microsoft.com/office/drawing/2014/main" xmlns="" id="{7CCAA57C-ADAE-67D5-580C-4C310AC0807C}"/>
                </a:ext>
              </a:extLst>
            </p:cNvPr>
            <p:cNvGrpSpPr/>
            <p:nvPr/>
          </p:nvGrpSpPr>
          <p:grpSpPr>
            <a:xfrm>
              <a:off x="494908" y="1060128"/>
              <a:ext cx="246464" cy="231319"/>
              <a:chOff x="5946283" y="1650903"/>
              <a:chExt cx="246464" cy="231319"/>
            </a:xfrm>
          </p:grpSpPr>
          <p:sp>
            <p:nvSpPr>
              <p:cNvPr id="1222" name="Google Shape;1309;p21">
                <a:extLst>
                  <a:ext uri="{FF2B5EF4-FFF2-40B4-BE49-F238E27FC236}">
                    <a16:creationId xmlns:a16="http://schemas.microsoft.com/office/drawing/2014/main" xmlns="" id="{F17BE43E-4E0F-3927-E780-AA734E489A5C}"/>
                  </a:ext>
                </a:extLst>
              </p:cNvPr>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310;p21">
                <a:extLst>
                  <a:ext uri="{FF2B5EF4-FFF2-40B4-BE49-F238E27FC236}">
                    <a16:creationId xmlns:a16="http://schemas.microsoft.com/office/drawing/2014/main" xmlns="" id="{2FB48130-51DA-17F1-1256-376AFDF51293}"/>
                  </a:ext>
                </a:extLst>
              </p:cNvPr>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8" name="Google Shape;1311;p21">
              <a:extLst>
                <a:ext uri="{FF2B5EF4-FFF2-40B4-BE49-F238E27FC236}">
                  <a16:creationId xmlns:a16="http://schemas.microsoft.com/office/drawing/2014/main" xmlns="" id="{2F389ECF-0859-37C5-5B9F-3CF9E40E63BE}"/>
                </a:ext>
              </a:extLst>
            </p:cNvPr>
            <p:cNvGrpSpPr/>
            <p:nvPr/>
          </p:nvGrpSpPr>
          <p:grpSpPr>
            <a:xfrm>
              <a:off x="213583" y="1596228"/>
              <a:ext cx="246464" cy="231319"/>
              <a:chOff x="5946283" y="1650903"/>
              <a:chExt cx="246464" cy="231319"/>
            </a:xfrm>
          </p:grpSpPr>
          <p:sp>
            <p:nvSpPr>
              <p:cNvPr id="1220" name="Google Shape;1312;p21">
                <a:extLst>
                  <a:ext uri="{FF2B5EF4-FFF2-40B4-BE49-F238E27FC236}">
                    <a16:creationId xmlns:a16="http://schemas.microsoft.com/office/drawing/2014/main" xmlns="" id="{01007335-3D8E-7BAB-5B40-B362D2DB485B}"/>
                  </a:ext>
                </a:extLst>
              </p:cNvPr>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313;p21">
                <a:extLst>
                  <a:ext uri="{FF2B5EF4-FFF2-40B4-BE49-F238E27FC236}">
                    <a16:creationId xmlns:a16="http://schemas.microsoft.com/office/drawing/2014/main" xmlns="" id="{CD706444-3277-DDE0-7081-11F6E21D4129}"/>
                  </a:ext>
                </a:extLst>
              </p:cNvPr>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19" name="Google Shape;1314;p21">
              <a:extLst>
                <a:ext uri="{FF2B5EF4-FFF2-40B4-BE49-F238E27FC236}">
                  <a16:creationId xmlns:a16="http://schemas.microsoft.com/office/drawing/2014/main" xmlns="" id="{E56313EA-5F78-A038-CFFF-8F2644BCE347}"/>
                </a:ext>
              </a:extLst>
            </p:cNvPr>
            <p:cNvSpPr/>
            <p:nvPr/>
          </p:nvSpPr>
          <p:spPr>
            <a:xfrm>
              <a:off x="6530562" y="322717"/>
              <a:ext cx="1072399" cy="548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770945129"/>
      </p:ext>
    </p:extLst>
  </p:cSld>
  <p:clrMapOvr>
    <a:masterClrMapping/>
  </p:clrMapOvr>
  <p:transition spd="slow">
    <p:wip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03"/>
        <p:cNvGrpSpPr/>
        <p:nvPr/>
      </p:nvGrpSpPr>
      <p:grpSpPr>
        <a:xfrm>
          <a:off x="0" y="0"/>
          <a:ext cx="0" cy="0"/>
          <a:chOff x="0" y="0"/>
          <a:chExt cx="0" cy="0"/>
        </a:xfrm>
      </p:grpSpPr>
      <p:sp>
        <p:nvSpPr>
          <p:cNvPr id="1204" name="Google Shape;1204;p21"/>
          <p:cNvSpPr txBox="1">
            <a:spLocks noGrp="1"/>
          </p:cNvSpPr>
          <p:nvPr>
            <p:ph type="subTitle" idx="1"/>
          </p:nvPr>
        </p:nvSpPr>
        <p:spPr>
          <a:xfrm>
            <a:off x="960000" y="3312451"/>
            <a:ext cx="4751200" cy="109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205" name="Google Shape;1205;p21"/>
          <p:cNvSpPr txBox="1">
            <a:spLocks noGrp="1"/>
          </p:cNvSpPr>
          <p:nvPr>
            <p:ph type="title"/>
          </p:nvPr>
        </p:nvSpPr>
        <p:spPr>
          <a:xfrm>
            <a:off x="960000" y="2453951"/>
            <a:ext cx="4751200" cy="858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206" name="Google Shape;1206;p21"/>
          <p:cNvGrpSpPr/>
          <p:nvPr/>
        </p:nvGrpSpPr>
        <p:grpSpPr>
          <a:xfrm>
            <a:off x="3864693" y="4693244"/>
            <a:ext cx="8435745" cy="2870971"/>
            <a:chOff x="715728" y="1849983"/>
            <a:chExt cx="3985391" cy="1356364"/>
          </a:xfrm>
        </p:grpSpPr>
        <p:sp>
          <p:nvSpPr>
            <p:cNvPr id="1207" name="Google Shape;1207;p21"/>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1"/>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1"/>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1"/>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1"/>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1"/>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1"/>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1"/>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1"/>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1"/>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1"/>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1"/>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1"/>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1"/>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1"/>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1"/>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1"/>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1"/>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1"/>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1"/>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1"/>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1"/>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1"/>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0" name="Google Shape;1230;p21"/>
          <p:cNvGrpSpPr/>
          <p:nvPr/>
        </p:nvGrpSpPr>
        <p:grpSpPr>
          <a:xfrm>
            <a:off x="-174748" y="4849957"/>
            <a:ext cx="9617147" cy="3026752"/>
            <a:chOff x="-1192669" y="1924020"/>
            <a:chExt cx="4543534" cy="1429961"/>
          </a:xfrm>
        </p:grpSpPr>
        <p:sp>
          <p:nvSpPr>
            <p:cNvPr id="1231" name="Google Shape;1231;p21"/>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1"/>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1"/>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1"/>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1"/>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1"/>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1"/>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1"/>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1"/>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1"/>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1"/>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1"/>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1"/>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1"/>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1"/>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1"/>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1"/>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1"/>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1"/>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1"/>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1"/>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1"/>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1"/>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1"/>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1"/>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1"/>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1"/>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1"/>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1"/>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1"/>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1"/>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2" name="Google Shape;1262;p21"/>
          <p:cNvGrpSpPr/>
          <p:nvPr/>
        </p:nvGrpSpPr>
        <p:grpSpPr>
          <a:xfrm>
            <a:off x="284778" y="430289"/>
            <a:ext cx="11705812" cy="5256763"/>
            <a:chOff x="213583" y="322717"/>
            <a:chExt cx="8779359" cy="3942572"/>
          </a:xfrm>
        </p:grpSpPr>
        <p:grpSp>
          <p:nvGrpSpPr>
            <p:cNvPr id="1263" name="Google Shape;1263;p21"/>
            <p:cNvGrpSpPr/>
            <p:nvPr/>
          </p:nvGrpSpPr>
          <p:grpSpPr>
            <a:xfrm>
              <a:off x="7561986" y="2461773"/>
              <a:ext cx="1283896" cy="640564"/>
              <a:chOff x="3928210" y="1337178"/>
              <a:chExt cx="913545" cy="455852"/>
            </a:xfrm>
          </p:grpSpPr>
          <p:sp>
            <p:nvSpPr>
              <p:cNvPr id="1264" name="Google Shape;1264;p21"/>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1"/>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1"/>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1"/>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1"/>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69" name="Google Shape;1269;p21"/>
            <p:cNvGrpSpPr/>
            <p:nvPr/>
          </p:nvGrpSpPr>
          <p:grpSpPr>
            <a:xfrm>
              <a:off x="8327142" y="540012"/>
              <a:ext cx="665800" cy="547990"/>
              <a:chOff x="6522431" y="1681510"/>
              <a:chExt cx="420647" cy="346216"/>
            </a:xfrm>
          </p:grpSpPr>
          <p:sp>
            <p:nvSpPr>
              <p:cNvPr id="1270" name="Google Shape;1270;p21"/>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1"/>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1"/>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1"/>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1"/>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1"/>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1"/>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1"/>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1"/>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1"/>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1"/>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1"/>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1"/>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1"/>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1"/>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1"/>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1"/>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1"/>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1"/>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1"/>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1"/>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1"/>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2" name="Google Shape;1292;p21"/>
            <p:cNvGrpSpPr/>
            <p:nvPr/>
          </p:nvGrpSpPr>
          <p:grpSpPr>
            <a:xfrm>
              <a:off x="8488808" y="1894803"/>
              <a:ext cx="246464" cy="231319"/>
              <a:chOff x="5946283" y="1650903"/>
              <a:chExt cx="246464" cy="231319"/>
            </a:xfrm>
          </p:grpSpPr>
          <p:sp>
            <p:nvSpPr>
              <p:cNvPr id="1293" name="Google Shape;1293;p2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5" name="Google Shape;1295;p21"/>
            <p:cNvSpPr/>
            <p:nvPr/>
          </p:nvSpPr>
          <p:spPr>
            <a:xfrm>
              <a:off x="1064837" y="3508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96" name="Google Shape;1296;p21"/>
            <p:cNvGrpSpPr/>
            <p:nvPr/>
          </p:nvGrpSpPr>
          <p:grpSpPr>
            <a:xfrm>
              <a:off x="3367467" y="3569545"/>
              <a:ext cx="634909" cy="695744"/>
              <a:chOff x="7969377" y="2856516"/>
              <a:chExt cx="402682" cy="441266"/>
            </a:xfrm>
          </p:grpSpPr>
          <p:sp>
            <p:nvSpPr>
              <p:cNvPr id="1297" name="Google Shape;1297;p21"/>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1"/>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1"/>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1"/>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1"/>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1"/>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1"/>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1"/>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1"/>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1"/>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1"/>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08" name="Google Shape;1308;p21"/>
            <p:cNvGrpSpPr/>
            <p:nvPr/>
          </p:nvGrpSpPr>
          <p:grpSpPr>
            <a:xfrm>
              <a:off x="494908" y="1060128"/>
              <a:ext cx="246464" cy="231319"/>
              <a:chOff x="5946283" y="1650903"/>
              <a:chExt cx="246464" cy="231319"/>
            </a:xfrm>
          </p:grpSpPr>
          <p:sp>
            <p:nvSpPr>
              <p:cNvPr id="1309" name="Google Shape;1309;p2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1" name="Google Shape;1311;p21"/>
            <p:cNvGrpSpPr/>
            <p:nvPr/>
          </p:nvGrpSpPr>
          <p:grpSpPr>
            <a:xfrm>
              <a:off x="213583" y="1596228"/>
              <a:ext cx="246464" cy="231319"/>
              <a:chOff x="5946283" y="1650903"/>
              <a:chExt cx="246464" cy="231319"/>
            </a:xfrm>
          </p:grpSpPr>
          <p:sp>
            <p:nvSpPr>
              <p:cNvPr id="1312" name="Google Shape;1312;p2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14" name="Google Shape;1314;p21"/>
            <p:cNvSpPr/>
            <p:nvPr/>
          </p:nvSpPr>
          <p:spPr>
            <a:xfrm>
              <a:off x="6530562" y="322717"/>
              <a:ext cx="1072399" cy="54800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18536075"/>
      </p:ext>
    </p:extLst>
  </p:cSld>
  <p:clrMapOvr>
    <a:masterClrMapping/>
  </p:clrMapOvr>
  <p:transition spd="slow">
    <p:wip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15"/>
        <p:cNvGrpSpPr/>
        <p:nvPr/>
      </p:nvGrpSpPr>
      <p:grpSpPr>
        <a:xfrm>
          <a:off x="0" y="0"/>
          <a:ext cx="0" cy="0"/>
          <a:chOff x="0" y="0"/>
          <a:chExt cx="0" cy="0"/>
        </a:xfrm>
      </p:grpSpPr>
      <p:sp>
        <p:nvSpPr>
          <p:cNvPr id="1316" name="Google Shape;1316;p22"/>
          <p:cNvSpPr txBox="1">
            <a:spLocks noGrp="1"/>
          </p:cNvSpPr>
          <p:nvPr>
            <p:ph type="subTitle" idx="1"/>
          </p:nvPr>
        </p:nvSpPr>
        <p:spPr>
          <a:xfrm>
            <a:off x="6480800" y="3344200"/>
            <a:ext cx="4751200" cy="106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317" name="Google Shape;1317;p22"/>
          <p:cNvSpPr txBox="1">
            <a:spLocks noGrp="1"/>
          </p:cNvSpPr>
          <p:nvPr>
            <p:ph type="title"/>
          </p:nvPr>
        </p:nvSpPr>
        <p:spPr>
          <a:xfrm>
            <a:off x="6480800" y="2450633"/>
            <a:ext cx="4751200" cy="8936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grpSp>
        <p:nvGrpSpPr>
          <p:cNvPr id="1318" name="Google Shape;1318;p22"/>
          <p:cNvGrpSpPr/>
          <p:nvPr/>
        </p:nvGrpSpPr>
        <p:grpSpPr>
          <a:xfrm>
            <a:off x="-35360" y="4797193"/>
            <a:ext cx="12307213" cy="2681616"/>
            <a:chOff x="-26520" y="3597895"/>
            <a:chExt cx="9230410" cy="2011212"/>
          </a:xfrm>
        </p:grpSpPr>
        <p:grpSp>
          <p:nvGrpSpPr>
            <p:cNvPr id="1319" name="Google Shape;1319;p22"/>
            <p:cNvGrpSpPr/>
            <p:nvPr/>
          </p:nvGrpSpPr>
          <p:grpSpPr>
            <a:xfrm>
              <a:off x="-26520" y="3597895"/>
              <a:ext cx="7357159" cy="2011212"/>
              <a:chOff x="626075" y="3657856"/>
              <a:chExt cx="5447326" cy="1489235"/>
            </a:xfrm>
          </p:grpSpPr>
          <p:sp>
            <p:nvSpPr>
              <p:cNvPr id="1320" name="Google Shape;1320;p22"/>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2"/>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2"/>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2"/>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2"/>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2"/>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2"/>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2"/>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2"/>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2"/>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2"/>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2"/>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2"/>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2"/>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2"/>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2"/>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2"/>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2"/>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2"/>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2"/>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2"/>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2"/>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2"/>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2"/>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2"/>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2"/>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2"/>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2"/>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8" name="Google Shape;1348;p22"/>
            <p:cNvGrpSpPr/>
            <p:nvPr/>
          </p:nvGrpSpPr>
          <p:grpSpPr>
            <a:xfrm>
              <a:off x="4929899" y="4191982"/>
              <a:ext cx="4273991" cy="1334434"/>
              <a:chOff x="2132353" y="3387432"/>
              <a:chExt cx="3764636" cy="1175402"/>
            </a:xfrm>
          </p:grpSpPr>
          <p:sp>
            <p:nvSpPr>
              <p:cNvPr id="1349" name="Google Shape;1349;p22"/>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2"/>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2"/>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2"/>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2"/>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2"/>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2"/>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2"/>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2"/>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2"/>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2"/>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2"/>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2"/>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2"/>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2"/>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2"/>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65" name="Google Shape;1365;p22"/>
          <p:cNvGrpSpPr/>
          <p:nvPr/>
        </p:nvGrpSpPr>
        <p:grpSpPr>
          <a:xfrm>
            <a:off x="103417" y="261638"/>
            <a:ext cx="11847945" cy="4551716"/>
            <a:chOff x="77562" y="196228"/>
            <a:chExt cx="8885959" cy="3413787"/>
          </a:xfrm>
        </p:grpSpPr>
        <p:grpSp>
          <p:nvGrpSpPr>
            <p:cNvPr id="1366" name="Google Shape;1366;p22"/>
            <p:cNvGrpSpPr/>
            <p:nvPr/>
          </p:nvGrpSpPr>
          <p:grpSpPr>
            <a:xfrm>
              <a:off x="5606558" y="196228"/>
              <a:ext cx="246464" cy="231319"/>
              <a:chOff x="5946283" y="1650903"/>
              <a:chExt cx="246464" cy="231319"/>
            </a:xfrm>
          </p:grpSpPr>
          <p:sp>
            <p:nvSpPr>
              <p:cNvPr id="1367" name="Google Shape;1367;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9" name="Google Shape;1369;p22"/>
            <p:cNvGrpSpPr/>
            <p:nvPr/>
          </p:nvGrpSpPr>
          <p:grpSpPr>
            <a:xfrm>
              <a:off x="234808" y="1463528"/>
              <a:ext cx="246464" cy="231319"/>
              <a:chOff x="5946283" y="1650903"/>
              <a:chExt cx="246464" cy="231319"/>
            </a:xfrm>
          </p:grpSpPr>
          <p:sp>
            <p:nvSpPr>
              <p:cNvPr id="1370" name="Google Shape;1370;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2" name="Google Shape;1372;p22"/>
            <p:cNvGrpSpPr/>
            <p:nvPr/>
          </p:nvGrpSpPr>
          <p:grpSpPr>
            <a:xfrm>
              <a:off x="2405808" y="196228"/>
              <a:ext cx="246464" cy="231319"/>
              <a:chOff x="5946283" y="1650903"/>
              <a:chExt cx="246464" cy="231319"/>
            </a:xfrm>
          </p:grpSpPr>
          <p:sp>
            <p:nvSpPr>
              <p:cNvPr id="1373" name="Google Shape;1373;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75" name="Google Shape;1375;p22"/>
            <p:cNvGrpSpPr/>
            <p:nvPr/>
          </p:nvGrpSpPr>
          <p:grpSpPr>
            <a:xfrm>
              <a:off x="8717058" y="3255003"/>
              <a:ext cx="246464" cy="231319"/>
              <a:chOff x="5946283" y="1650903"/>
              <a:chExt cx="246464" cy="231319"/>
            </a:xfrm>
          </p:grpSpPr>
          <p:sp>
            <p:nvSpPr>
              <p:cNvPr id="1376" name="Google Shape;1376;p2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78" name="Google Shape;1378;p22"/>
            <p:cNvSpPr/>
            <p:nvPr/>
          </p:nvSpPr>
          <p:spPr>
            <a:xfrm>
              <a:off x="1526637" y="4835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2"/>
            <p:cNvSpPr/>
            <p:nvPr/>
          </p:nvSpPr>
          <p:spPr>
            <a:xfrm>
              <a:off x="3904609" y="3026088"/>
              <a:ext cx="1142695" cy="583928"/>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2"/>
            <p:cNvSpPr/>
            <p:nvPr/>
          </p:nvSpPr>
          <p:spPr>
            <a:xfrm>
              <a:off x="77562" y="214182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806243184"/>
      </p:ext>
    </p:extLst>
  </p:cSld>
  <p:clrMapOvr>
    <a:masterClrMapping/>
  </p:clrMapOvr>
  <p:transition spd="slow">
    <p:wip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338A05EE-C361-48B2-881C-5FEDBCF95C2E}"/>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xmlns="" id="{D66B7BA2-C07B-486A-AEBA-E8A379FAE2D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xmlns="" id="{9609B8D7-C342-4349-A52B-0F630C4968F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C21A0A05-2E78-4B68-9275-72A6981317F1}"/>
              </a:ext>
            </a:extLst>
          </p:cNvPr>
          <p:cNvSpPr>
            <a:spLocks noGrp="1"/>
          </p:cNvSpPr>
          <p:nvPr>
            <p:ph type="dt" sz="half" idx="10"/>
          </p:nvPr>
        </p:nvSpPr>
        <p:spPr/>
        <p:txBody>
          <a:bodyPr/>
          <a:lstStyle/>
          <a:p>
            <a:fld id="{F86BAB08-D03A-4FEF-8092-001CB785BBAB}" type="datetimeFigureOut">
              <a:rPr lang="zh-CN" altLang="en-US" smtClean="0"/>
              <a:t>2025/12/26</a:t>
            </a:fld>
            <a:endParaRPr lang="zh-CN" altLang="en-US"/>
          </a:p>
        </p:txBody>
      </p:sp>
      <p:sp>
        <p:nvSpPr>
          <p:cNvPr id="6" name="页脚占位符 5">
            <a:extLst>
              <a:ext uri="{FF2B5EF4-FFF2-40B4-BE49-F238E27FC236}">
                <a16:creationId xmlns:a16="http://schemas.microsoft.com/office/drawing/2014/main" xmlns="" id="{8E8D064B-850C-449A-B16D-36BA1C5A1FB1}"/>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E3919E08-2488-46A8-8B39-E8E3B1A72840}"/>
              </a:ext>
            </a:extLst>
          </p:cNvPr>
          <p:cNvSpPr>
            <a:spLocks noGrp="1"/>
          </p:cNvSpPr>
          <p:nvPr>
            <p:ph type="sldNum" sz="quarter" idx="12"/>
          </p:nvPr>
        </p:nvSpPr>
        <p:spPr/>
        <p:txBody>
          <a:body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233891874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381"/>
        <p:cNvGrpSpPr/>
        <p:nvPr/>
      </p:nvGrpSpPr>
      <p:grpSpPr>
        <a:xfrm>
          <a:off x="0" y="0"/>
          <a:ext cx="0" cy="0"/>
          <a:chOff x="0" y="0"/>
          <a:chExt cx="0" cy="0"/>
        </a:xfrm>
      </p:grpSpPr>
      <p:sp>
        <p:nvSpPr>
          <p:cNvPr id="1382" name="Google Shape;1382;p23"/>
          <p:cNvSpPr txBox="1">
            <a:spLocks noGrp="1"/>
          </p:cNvSpPr>
          <p:nvPr>
            <p:ph type="subTitle" idx="1"/>
          </p:nvPr>
        </p:nvSpPr>
        <p:spPr>
          <a:xfrm>
            <a:off x="960000" y="3580167"/>
            <a:ext cx="4624800" cy="109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383" name="Google Shape;1383;p23"/>
          <p:cNvSpPr txBox="1">
            <a:spLocks noGrp="1"/>
          </p:cNvSpPr>
          <p:nvPr>
            <p:ph type="title"/>
          </p:nvPr>
        </p:nvSpPr>
        <p:spPr>
          <a:xfrm>
            <a:off x="960016" y="2183000"/>
            <a:ext cx="4624800" cy="1498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384" name="Google Shape;1384;p23"/>
          <p:cNvSpPr>
            <a:spLocks noGrp="1"/>
          </p:cNvSpPr>
          <p:nvPr>
            <p:ph type="pic" idx="2"/>
          </p:nvPr>
        </p:nvSpPr>
        <p:spPr>
          <a:xfrm>
            <a:off x="5872032" y="1305433"/>
            <a:ext cx="5359968" cy="4247136"/>
          </a:xfrm>
          <a:prstGeom prst="cloud">
            <a:avLst/>
          </a:prstGeom>
          <a:noFill/>
          <a:ln w="114300" cap="rnd" cmpd="sng">
            <a:solidFill>
              <a:schemeClr val="lt2"/>
            </a:solidFill>
            <a:prstDash val="solid"/>
            <a:round/>
            <a:headEnd type="none" w="sm" len="sm"/>
            <a:tailEnd type="none" w="sm" len="sm"/>
          </a:ln>
          <a:effectLst>
            <a:outerShdw blurRad="57150" dist="19050" dir="5400000" algn="bl" rotWithShape="0">
              <a:srgbClr val="000000">
                <a:alpha val="10000"/>
              </a:srgbClr>
            </a:outerShdw>
          </a:effectLst>
        </p:spPr>
      </p:sp>
      <p:grpSp>
        <p:nvGrpSpPr>
          <p:cNvPr id="1385" name="Google Shape;1385;p23"/>
          <p:cNvGrpSpPr/>
          <p:nvPr/>
        </p:nvGrpSpPr>
        <p:grpSpPr>
          <a:xfrm>
            <a:off x="-368952" y="411571"/>
            <a:ext cx="12965331" cy="7817019"/>
            <a:chOff x="-276714" y="308678"/>
            <a:chExt cx="9723998" cy="5862764"/>
          </a:xfrm>
        </p:grpSpPr>
        <p:grpSp>
          <p:nvGrpSpPr>
            <p:cNvPr id="1386" name="Google Shape;1386;p23"/>
            <p:cNvGrpSpPr/>
            <p:nvPr/>
          </p:nvGrpSpPr>
          <p:grpSpPr>
            <a:xfrm>
              <a:off x="314433" y="3158378"/>
              <a:ext cx="246464" cy="231319"/>
              <a:chOff x="5946283" y="1650903"/>
              <a:chExt cx="246464" cy="231319"/>
            </a:xfrm>
          </p:grpSpPr>
          <p:sp>
            <p:nvSpPr>
              <p:cNvPr id="1387" name="Google Shape;1387;p2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9" name="Google Shape;1389;p23"/>
            <p:cNvSpPr/>
            <p:nvPr/>
          </p:nvSpPr>
          <p:spPr>
            <a:xfrm>
              <a:off x="7974903" y="3752259"/>
              <a:ext cx="1472381" cy="1896859"/>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3"/>
            <p:cNvSpPr/>
            <p:nvPr/>
          </p:nvSpPr>
          <p:spPr>
            <a:xfrm>
              <a:off x="1961912" y="3862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91" name="Google Shape;1391;p23"/>
            <p:cNvGrpSpPr/>
            <p:nvPr/>
          </p:nvGrpSpPr>
          <p:grpSpPr>
            <a:xfrm>
              <a:off x="-276714" y="3966299"/>
              <a:ext cx="7006583" cy="2205143"/>
              <a:chOff x="-1192669" y="1924020"/>
              <a:chExt cx="4543534" cy="1429961"/>
            </a:xfrm>
          </p:grpSpPr>
          <p:sp>
            <p:nvSpPr>
              <p:cNvPr id="1392" name="Google Shape;1392;p23"/>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3"/>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3"/>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3"/>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3"/>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3"/>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3"/>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3"/>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3"/>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3"/>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3"/>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3"/>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3"/>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3"/>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3"/>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3"/>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3"/>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3"/>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3"/>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3"/>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3"/>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3"/>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3"/>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3"/>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3"/>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3"/>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3"/>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3"/>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3"/>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3"/>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3"/>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3" name="Google Shape;1423;p23"/>
            <p:cNvGrpSpPr/>
            <p:nvPr/>
          </p:nvGrpSpPr>
          <p:grpSpPr>
            <a:xfrm>
              <a:off x="6577933" y="308678"/>
              <a:ext cx="246464" cy="231319"/>
              <a:chOff x="5946283" y="1650903"/>
              <a:chExt cx="246464" cy="231319"/>
            </a:xfrm>
          </p:grpSpPr>
          <p:sp>
            <p:nvSpPr>
              <p:cNvPr id="1424" name="Google Shape;1424;p2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6" name="Google Shape;1426;p23"/>
            <p:cNvGrpSpPr/>
            <p:nvPr/>
          </p:nvGrpSpPr>
          <p:grpSpPr>
            <a:xfrm>
              <a:off x="8639433" y="1650903"/>
              <a:ext cx="246464" cy="231319"/>
              <a:chOff x="5946283" y="1650903"/>
              <a:chExt cx="246464" cy="231319"/>
            </a:xfrm>
          </p:grpSpPr>
          <p:sp>
            <p:nvSpPr>
              <p:cNvPr id="1427" name="Google Shape;1427;p23"/>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3"/>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9" name="Google Shape;1429;p23"/>
            <p:cNvSpPr/>
            <p:nvPr/>
          </p:nvSpPr>
          <p:spPr>
            <a:xfrm>
              <a:off x="8342187" y="8113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9242036"/>
      </p:ext>
    </p:extLst>
  </p:cSld>
  <p:clrMapOvr>
    <a:masterClrMapping/>
  </p:clrMapOvr>
  <p:transition spd="slow">
    <p:wip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430"/>
        <p:cNvGrpSpPr/>
        <p:nvPr/>
      </p:nvGrpSpPr>
      <p:grpSpPr>
        <a:xfrm>
          <a:off x="0" y="0"/>
          <a:ext cx="0" cy="0"/>
          <a:chOff x="0" y="0"/>
          <a:chExt cx="0" cy="0"/>
        </a:xfrm>
      </p:grpSpPr>
      <p:sp>
        <p:nvSpPr>
          <p:cNvPr id="1431" name="Google Shape;1431;p24"/>
          <p:cNvSpPr txBox="1">
            <a:spLocks noGrp="1"/>
          </p:cNvSpPr>
          <p:nvPr>
            <p:ph type="subTitle" idx="1"/>
          </p:nvPr>
        </p:nvSpPr>
        <p:spPr>
          <a:xfrm>
            <a:off x="1505533" y="2930000"/>
            <a:ext cx="4084000" cy="316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2" name="Google Shape;1432;p24"/>
          <p:cNvSpPr txBox="1">
            <a:spLocks noGrp="1"/>
          </p:cNvSpPr>
          <p:nvPr>
            <p:ph type="subTitle" idx="2"/>
          </p:nvPr>
        </p:nvSpPr>
        <p:spPr>
          <a:xfrm>
            <a:off x="6602433" y="2930000"/>
            <a:ext cx="4084000" cy="316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3" name="Google Shape;1433;p24"/>
          <p:cNvSpPr txBox="1">
            <a:spLocks noGrp="1"/>
          </p:cNvSpPr>
          <p:nvPr>
            <p:ph type="subTitle" idx="3"/>
          </p:nvPr>
        </p:nvSpPr>
        <p:spPr>
          <a:xfrm>
            <a:off x="66023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434" name="Google Shape;1434;p24"/>
          <p:cNvSpPr txBox="1">
            <a:spLocks noGrp="1"/>
          </p:cNvSpPr>
          <p:nvPr>
            <p:ph type="subTitle" idx="4"/>
          </p:nvPr>
        </p:nvSpPr>
        <p:spPr>
          <a:xfrm>
            <a:off x="15055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435" name="Google Shape;1435;p24"/>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436" name="Google Shape;1436;p24"/>
          <p:cNvGrpSpPr/>
          <p:nvPr/>
        </p:nvGrpSpPr>
        <p:grpSpPr>
          <a:xfrm>
            <a:off x="-314503" y="33994"/>
            <a:ext cx="13251161" cy="8019969"/>
            <a:chOff x="-235878" y="25495"/>
            <a:chExt cx="9938371" cy="6014977"/>
          </a:xfrm>
        </p:grpSpPr>
        <p:sp>
          <p:nvSpPr>
            <p:cNvPr id="1437" name="Google Shape;1437;p24"/>
            <p:cNvSpPr/>
            <p:nvPr/>
          </p:nvSpPr>
          <p:spPr>
            <a:xfrm>
              <a:off x="8491422" y="3648652"/>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4"/>
            <p:cNvSpPr/>
            <p:nvPr/>
          </p:nvSpPr>
          <p:spPr>
            <a:xfrm flipH="1">
              <a:off x="-235878" y="3648652"/>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39" name="Google Shape;1439;p24"/>
            <p:cNvGrpSpPr/>
            <p:nvPr/>
          </p:nvGrpSpPr>
          <p:grpSpPr>
            <a:xfrm flipH="1">
              <a:off x="-194744" y="4684108"/>
              <a:ext cx="3985391" cy="1356364"/>
              <a:chOff x="715728" y="1849983"/>
              <a:chExt cx="3985391" cy="1356364"/>
            </a:xfrm>
          </p:grpSpPr>
          <p:sp>
            <p:nvSpPr>
              <p:cNvPr id="1440" name="Google Shape;1440;p24"/>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4"/>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4"/>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4"/>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4"/>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4"/>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4"/>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4"/>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4"/>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4"/>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4"/>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4"/>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4"/>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4"/>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4"/>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4"/>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4"/>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4"/>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4"/>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4"/>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4"/>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4"/>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4"/>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63" name="Google Shape;1463;p24"/>
            <p:cNvGrpSpPr/>
            <p:nvPr/>
          </p:nvGrpSpPr>
          <p:grpSpPr>
            <a:xfrm flipH="1">
              <a:off x="4844586" y="4610508"/>
              <a:ext cx="4543534" cy="1429961"/>
              <a:chOff x="-1192669" y="1924020"/>
              <a:chExt cx="4543534" cy="1429961"/>
            </a:xfrm>
          </p:grpSpPr>
          <p:sp>
            <p:nvSpPr>
              <p:cNvPr id="1464" name="Google Shape;1464;p24"/>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4"/>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4"/>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4"/>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4"/>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4"/>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4"/>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4"/>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4"/>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4"/>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4"/>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4"/>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4"/>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4"/>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4"/>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4"/>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4"/>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4"/>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4"/>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4"/>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4"/>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4"/>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4"/>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4"/>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4"/>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4"/>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4"/>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4"/>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4"/>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4"/>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4"/>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5" name="Google Shape;1495;p24"/>
            <p:cNvGrpSpPr/>
            <p:nvPr/>
          </p:nvGrpSpPr>
          <p:grpSpPr>
            <a:xfrm>
              <a:off x="8307485" y="4369389"/>
              <a:ext cx="697686" cy="574234"/>
              <a:chOff x="6522431" y="1681510"/>
              <a:chExt cx="420647" cy="346216"/>
            </a:xfrm>
          </p:grpSpPr>
          <p:sp>
            <p:nvSpPr>
              <p:cNvPr id="1496" name="Google Shape;1496;p24"/>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4"/>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4"/>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4"/>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4"/>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4"/>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4"/>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4"/>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4"/>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4"/>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4"/>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4"/>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4"/>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4"/>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4"/>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4"/>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4"/>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4"/>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4"/>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4"/>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4"/>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4"/>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8" name="Google Shape;1518;p24"/>
            <p:cNvGrpSpPr/>
            <p:nvPr/>
          </p:nvGrpSpPr>
          <p:grpSpPr>
            <a:xfrm>
              <a:off x="8462308" y="1991278"/>
              <a:ext cx="246464" cy="231319"/>
              <a:chOff x="5946283" y="1650903"/>
              <a:chExt cx="246464" cy="231319"/>
            </a:xfrm>
          </p:grpSpPr>
          <p:sp>
            <p:nvSpPr>
              <p:cNvPr id="1519" name="Google Shape;1519;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1" name="Google Shape;1521;p24"/>
            <p:cNvSpPr/>
            <p:nvPr/>
          </p:nvSpPr>
          <p:spPr>
            <a:xfrm>
              <a:off x="8543300" y="132937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522" name="Google Shape;1522;p24"/>
            <p:cNvGrpSpPr/>
            <p:nvPr/>
          </p:nvGrpSpPr>
          <p:grpSpPr>
            <a:xfrm>
              <a:off x="-123129" y="1784113"/>
              <a:ext cx="1027610" cy="993820"/>
              <a:chOff x="-123129" y="1784113"/>
              <a:chExt cx="1027610" cy="993820"/>
            </a:xfrm>
          </p:grpSpPr>
          <p:sp>
            <p:nvSpPr>
              <p:cNvPr id="1523" name="Google Shape;1523;p24"/>
              <p:cNvSpPr/>
              <p:nvPr/>
            </p:nvSpPr>
            <p:spPr>
              <a:xfrm rot="-1883868" flipH="1">
                <a:off x="-2369" y="1938762"/>
                <a:ext cx="786090" cy="684523"/>
              </a:xfrm>
              <a:custGeom>
                <a:avLst/>
                <a:gdLst/>
                <a:ahLst/>
                <a:cxnLst/>
                <a:rect l="l" t="t" r="r" b="b"/>
                <a:pathLst>
                  <a:path w="15855" h="13808" extrusionOk="0">
                    <a:moveTo>
                      <a:pt x="3218" y="1"/>
                    </a:moveTo>
                    <a:cubicBezTo>
                      <a:pt x="2663" y="1"/>
                      <a:pt x="2103" y="48"/>
                      <a:pt x="1542" y="147"/>
                    </a:cubicBezTo>
                    <a:cubicBezTo>
                      <a:pt x="1279" y="193"/>
                      <a:pt x="1008" y="252"/>
                      <a:pt x="794" y="410"/>
                    </a:cubicBezTo>
                    <a:cubicBezTo>
                      <a:pt x="0" y="986"/>
                      <a:pt x="283" y="2570"/>
                      <a:pt x="438" y="3386"/>
                    </a:cubicBezTo>
                    <a:cubicBezTo>
                      <a:pt x="671" y="4610"/>
                      <a:pt x="1200" y="5771"/>
                      <a:pt x="1928" y="6778"/>
                    </a:cubicBezTo>
                    <a:cubicBezTo>
                      <a:pt x="2390" y="7416"/>
                      <a:pt x="2946" y="7999"/>
                      <a:pt x="3526" y="8532"/>
                    </a:cubicBezTo>
                    <a:cubicBezTo>
                      <a:pt x="3856" y="8836"/>
                      <a:pt x="4202" y="9124"/>
                      <a:pt x="4559" y="9397"/>
                    </a:cubicBezTo>
                    <a:cubicBezTo>
                      <a:pt x="4737" y="9533"/>
                      <a:pt x="5577" y="9962"/>
                      <a:pt x="5622" y="10148"/>
                    </a:cubicBezTo>
                    <a:cubicBezTo>
                      <a:pt x="5859" y="11125"/>
                      <a:pt x="6355" y="12716"/>
                      <a:pt x="7165" y="13331"/>
                    </a:cubicBezTo>
                    <a:cubicBezTo>
                      <a:pt x="7597" y="13660"/>
                      <a:pt x="8154" y="13807"/>
                      <a:pt x="8975" y="13807"/>
                    </a:cubicBezTo>
                    <a:cubicBezTo>
                      <a:pt x="8984" y="13807"/>
                      <a:pt x="8993" y="13807"/>
                      <a:pt x="9003" y="13807"/>
                    </a:cubicBezTo>
                    <a:cubicBezTo>
                      <a:pt x="9811" y="13807"/>
                      <a:pt x="12342" y="13683"/>
                      <a:pt x="13028" y="12270"/>
                    </a:cubicBezTo>
                    <a:cubicBezTo>
                      <a:pt x="13137" y="12044"/>
                      <a:pt x="13195" y="11805"/>
                      <a:pt x="13205" y="11566"/>
                    </a:cubicBezTo>
                    <a:cubicBezTo>
                      <a:pt x="13535" y="11430"/>
                      <a:pt x="13820" y="11208"/>
                      <a:pt x="14026" y="10915"/>
                    </a:cubicBezTo>
                    <a:cubicBezTo>
                      <a:pt x="14173" y="10707"/>
                      <a:pt x="14306" y="10435"/>
                      <a:pt x="14357" y="10098"/>
                    </a:cubicBezTo>
                    <a:cubicBezTo>
                      <a:pt x="14875" y="9913"/>
                      <a:pt x="15295" y="9482"/>
                      <a:pt x="15491" y="8899"/>
                    </a:cubicBezTo>
                    <a:cubicBezTo>
                      <a:pt x="15854" y="7817"/>
                      <a:pt x="15565" y="4718"/>
                      <a:pt x="14385" y="3823"/>
                    </a:cubicBezTo>
                    <a:cubicBezTo>
                      <a:pt x="14132" y="3633"/>
                      <a:pt x="13542" y="3187"/>
                      <a:pt x="11247" y="3187"/>
                    </a:cubicBezTo>
                    <a:lnTo>
                      <a:pt x="11082" y="3187"/>
                    </a:lnTo>
                    <a:cubicBezTo>
                      <a:pt x="8880" y="1283"/>
                      <a:pt x="6116" y="1"/>
                      <a:pt x="3218"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4"/>
              <p:cNvSpPr/>
              <p:nvPr/>
            </p:nvSpPr>
            <p:spPr>
              <a:xfrm rot="-1883868" flipH="1">
                <a:off x="213291" y="2369986"/>
                <a:ext cx="158705" cy="177625"/>
              </a:xfrm>
              <a:custGeom>
                <a:avLst/>
                <a:gdLst/>
                <a:ahLst/>
                <a:cxnLst/>
                <a:rect l="l" t="t" r="r" b="b"/>
                <a:pathLst>
                  <a:path w="3201" h="3583" extrusionOk="0">
                    <a:moveTo>
                      <a:pt x="2133" y="0"/>
                    </a:moveTo>
                    <a:cubicBezTo>
                      <a:pt x="2122" y="0"/>
                      <a:pt x="2112" y="3"/>
                      <a:pt x="2105" y="10"/>
                    </a:cubicBezTo>
                    <a:cubicBezTo>
                      <a:pt x="1975" y="130"/>
                      <a:pt x="1" y="2980"/>
                      <a:pt x="1" y="2980"/>
                    </a:cubicBezTo>
                    <a:cubicBezTo>
                      <a:pt x="1" y="2980"/>
                      <a:pt x="754" y="3583"/>
                      <a:pt x="1186" y="3583"/>
                    </a:cubicBezTo>
                    <a:cubicBezTo>
                      <a:pt x="1269" y="3583"/>
                      <a:pt x="1339" y="3561"/>
                      <a:pt x="1391" y="3509"/>
                    </a:cubicBezTo>
                    <a:cubicBezTo>
                      <a:pt x="1714" y="3183"/>
                      <a:pt x="3200" y="1368"/>
                      <a:pt x="3120" y="1132"/>
                    </a:cubicBezTo>
                    <a:cubicBezTo>
                      <a:pt x="3043" y="907"/>
                      <a:pt x="2322" y="0"/>
                      <a:pt x="2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4"/>
              <p:cNvSpPr/>
              <p:nvPr/>
            </p:nvSpPr>
            <p:spPr>
              <a:xfrm rot="-1883868" flipH="1">
                <a:off x="301508" y="2399104"/>
                <a:ext cx="243041" cy="156358"/>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4"/>
              <p:cNvSpPr/>
              <p:nvPr/>
            </p:nvSpPr>
            <p:spPr>
              <a:xfrm rot="-1883868" flipH="1">
                <a:off x="99656" y="2290319"/>
                <a:ext cx="203476" cy="188036"/>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rgbClr val="6DA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4"/>
              <p:cNvSpPr/>
              <p:nvPr/>
            </p:nvSpPr>
            <p:spPr>
              <a:xfrm rot="-1883868" flipH="1">
                <a:off x="301508" y="2399104"/>
                <a:ext cx="243041" cy="156358"/>
              </a:xfrm>
              <a:custGeom>
                <a:avLst/>
                <a:gdLst/>
                <a:ahLst/>
                <a:cxnLst/>
                <a:rect l="l" t="t" r="r" b="b"/>
                <a:pathLst>
                  <a:path w="4902" h="3154" extrusionOk="0">
                    <a:moveTo>
                      <a:pt x="69" y="0"/>
                    </a:moveTo>
                    <a:lnTo>
                      <a:pt x="69" y="0"/>
                    </a:lnTo>
                    <a:cubicBezTo>
                      <a:pt x="1" y="89"/>
                      <a:pt x="628" y="2604"/>
                      <a:pt x="1158" y="3006"/>
                    </a:cubicBezTo>
                    <a:cubicBezTo>
                      <a:pt x="1293" y="3109"/>
                      <a:pt x="1608" y="3154"/>
                      <a:pt x="1996" y="3154"/>
                    </a:cubicBezTo>
                    <a:cubicBezTo>
                      <a:pt x="3135" y="3154"/>
                      <a:pt x="4902" y="2770"/>
                      <a:pt x="4574" y="2353"/>
                    </a:cubicBezTo>
                    <a:cubicBezTo>
                      <a:pt x="4131" y="1795"/>
                      <a:pt x="69" y="0"/>
                      <a:pt x="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4"/>
              <p:cNvSpPr/>
              <p:nvPr/>
            </p:nvSpPr>
            <p:spPr>
              <a:xfrm rot="-1883868" flipH="1">
                <a:off x="452125" y="2399699"/>
                <a:ext cx="69858" cy="94786"/>
              </a:xfrm>
              <a:custGeom>
                <a:avLst/>
                <a:gdLst/>
                <a:ahLst/>
                <a:cxnLst/>
                <a:rect l="l" t="t" r="r" b="b"/>
                <a:pathLst>
                  <a:path w="1409" h="1912" extrusionOk="0">
                    <a:moveTo>
                      <a:pt x="295" y="0"/>
                    </a:moveTo>
                    <a:cubicBezTo>
                      <a:pt x="288" y="0"/>
                      <a:pt x="281" y="1"/>
                      <a:pt x="275" y="2"/>
                    </a:cubicBezTo>
                    <a:cubicBezTo>
                      <a:pt x="1" y="68"/>
                      <a:pt x="669" y="1912"/>
                      <a:pt x="1021" y="1912"/>
                    </a:cubicBezTo>
                    <a:cubicBezTo>
                      <a:pt x="1047" y="1912"/>
                      <a:pt x="1072" y="1902"/>
                      <a:pt x="1094" y="1880"/>
                    </a:cubicBezTo>
                    <a:cubicBezTo>
                      <a:pt x="1409" y="1569"/>
                      <a:pt x="605" y="0"/>
                      <a:pt x="295"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4"/>
              <p:cNvSpPr/>
              <p:nvPr/>
            </p:nvSpPr>
            <p:spPr>
              <a:xfrm rot="-1883868" flipH="1">
                <a:off x="99656" y="2290319"/>
                <a:ext cx="203476" cy="188036"/>
              </a:xfrm>
              <a:custGeom>
                <a:avLst/>
                <a:gdLst/>
                <a:ahLst/>
                <a:cxnLst/>
                <a:rect l="l" t="t" r="r" b="b"/>
                <a:pathLst>
                  <a:path w="4104" h="3793" extrusionOk="0">
                    <a:moveTo>
                      <a:pt x="1024" y="1"/>
                    </a:moveTo>
                    <a:cubicBezTo>
                      <a:pt x="471" y="1"/>
                      <a:pt x="28" y="34"/>
                      <a:pt x="1" y="70"/>
                    </a:cubicBezTo>
                    <a:cubicBezTo>
                      <a:pt x="1" y="70"/>
                      <a:pt x="2824" y="3501"/>
                      <a:pt x="3480" y="3776"/>
                    </a:cubicBezTo>
                    <a:cubicBezTo>
                      <a:pt x="3506" y="3787"/>
                      <a:pt x="3530" y="3792"/>
                      <a:pt x="3553" y="3792"/>
                    </a:cubicBezTo>
                    <a:cubicBezTo>
                      <a:pt x="4104" y="3792"/>
                      <a:pt x="3701" y="697"/>
                      <a:pt x="3191" y="311"/>
                    </a:cubicBezTo>
                    <a:cubicBezTo>
                      <a:pt x="2876" y="72"/>
                      <a:pt x="1833" y="1"/>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4"/>
              <p:cNvSpPr/>
              <p:nvPr/>
            </p:nvSpPr>
            <p:spPr>
              <a:xfrm rot="-1883868" flipH="1">
                <a:off x="134227" y="2002765"/>
                <a:ext cx="539777" cy="444286"/>
              </a:xfrm>
              <a:custGeom>
                <a:avLst/>
                <a:gdLst/>
                <a:ahLst/>
                <a:cxnLst/>
                <a:rect l="l" t="t" r="r" b="b"/>
                <a:pathLst>
                  <a:path w="10887" h="8962" extrusionOk="0">
                    <a:moveTo>
                      <a:pt x="1567" y="0"/>
                    </a:moveTo>
                    <a:cubicBezTo>
                      <a:pt x="743" y="0"/>
                      <a:pt x="254" y="132"/>
                      <a:pt x="254" y="132"/>
                    </a:cubicBezTo>
                    <a:cubicBezTo>
                      <a:pt x="0" y="5949"/>
                      <a:pt x="8233" y="8961"/>
                      <a:pt x="8233" y="8961"/>
                    </a:cubicBezTo>
                    <a:lnTo>
                      <a:pt x="10887" y="5541"/>
                    </a:lnTo>
                    <a:cubicBezTo>
                      <a:pt x="7256" y="722"/>
                      <a:pt x="3495" y="0"/>
                      <a:pt x="1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4"/>
              <p:cNvSpPr/>
              <p:nvPr/>
            </p:nvSpPr>
            <p:spPr>
              <a:xfrm rot="-1883868" flipH="1">
                <a:off x="253553" y="2094208"/>
                <a:ext cx="258460" cy="208807"/>
              </a:xfrm>
              <a:custGeom>
                <a:avLst/>
                <a:gdLst/>
                <a:ahLst/>
                <a:cxnLst/>
                <a:rect l="l" t="t" r="r" b="b"/>
                <a:pathLst>
                  <a:path w="5213" h="4212" extrusionOk="0">
                    <a:moveTo>
                      <a:pt x="2019" y="0"/>
                    </a:moveTo>
                    <a:cubicBezTo>
                      <a:pt x="1475" y="0"/>
                      <a:pt x="877" y="205"/>
                      <a:pt x="410" y="852"/>
                    </a:cubicBezTo>
                    <a:cubicBezTo>
                      <a:pt x="63" y="1333"/>
                      <a:pt x="1" y="1825"/>
                      <a:pt x="56" y="2242"/>
                    </a:cubicBezTo>
                    <a:cubicBezTo>
                      <a:pt x="146" y="2937"/>
                      <a:pt x="581" y="3531"/>
                      <a:pt x="1181" y="3890"/>
                    </a:cubicBezTo>
                    <a:cubicBezTo>
                      <a:pt x="1484" y="4070"/>
                      <a:pt x="1883" y="4212"/>
                      <a:pt x="2312" y="4212"/>
                    </a:cubicBezTo>
                    <a:cubicBezTo>
                      <a:pt x="2797" y="4212"/>
                      <a:pt x="3320" y="4030"/>
                      <a:pt x="3782" y="3517"/>
                    </a:cubicBezTo>
                    <a:cubicBezTo>
                      <a:pt x="5212" y="1932"/>
                      <a:pt x="3774" y="659"/>
                      <a:pt x="3215" y="323"/>
                    </a:cubicBezTo>
                    <a:cubicBezTo>
                      <a:pt x="2950" y="165"/>
                      <a:pt x="2506" y="0"/>
                      <a:pt x="2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4"/>
              <p:cNvSpPr/>
              <p:nvPr/>
            </p:nvSpPr>
            <p:spPr>
              <a:xfrm rot="-1883868" flipH="1">
                <a:off x="294049" y="2099258"/>
                <a:ext cx="219837" cy="169247"/>
              </a:xfrm>
              <a:custGeom>
                <a:avLst/>
                <a:gdLst/>
                <a:ahLst/>
                <a:cxnLst/>
                <a:rect l="l" t="t" r="r" b="b"/>
                <a:pathLst>
                  <a:path w="4434" h="3414" extrusionOk="0">
                    <a:moveTo>
                      <a:pt x="2196" y="0"/>
                    </a:moveTo>
                    <a:cubicBezTo>
                      <a:pt x="1724" y="0"/>
                      <a:pt x="1244" y="241"/>
                      <a:pt x="878" y="834"/>
                    </a:cubicBezTo>
                    <a:cubicBezTo>
                      <a:pt x="0" y="2253"/>
                      <a:pt x="1243" y="3414"/>
                      <a:pt x="2409" y="3414"/>
                    </a:cubicBezTo>
                    <a:cubicBezTo>
                      <a:pt x="2914" y="3414"/>
                      <a:pt x="3404" y="3196"/>
                      <a:pt x="3701" y="2686"/>
                    </a:cubicBezTo>
                    <a:cubicBezTo>
                      <a:pt x="4434" y="1426"/>
                      <a:pt x="3342" y="0"/>
                      <a:pt x="2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4"/>
              <p:cNvSpPr/>
              <p:nvPr/>
            </p:nvSpPr>
            <p:spPr>
              <a:xfrm rot="-1883868" flipH="1">
                <a:off x="409572" y="2086043"/>
                <a:ext cx="50373" cy="161811"/>
              </a:xfrm>
              <a:custGeom>
                <a:avLst/>
                <a:gdLst/>
                <a:ahLst/>
                <a:cxnLst/>
                <a:rect l="l" t="t" r="r" b="b"/>
                <a:pathLst>
                  <a:path w="1016" h="3264" extrusionOk="0">
                    <a:moveTo>
                      <a:pt x="673" y="0"/>
                    </a:moveTo>
                    <a:cubicBezTo>
                      <a:pt x="433" y="100"/>
                      <a:pt x="203" y="277"/>
                      <a:pt x="1" y="547"/>
                    </a:cubicBezTo>
                    <a:lnTo>
                      <a:pt x="235" y="2905"/>
                    </a:lnTo>
                    <a:cubicBezTo>
                      <a:pt x="464" y="3079"/>
                      <a:pt x="733" y="3203"/>
                      <a:pt x="1016" y="3264"/>
                    </a:cubicBezTo>
                    <a:lnTo>
                      <a:pt x="673" y="0"/>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4"/>
              <p:cNvSpPr/>
              <p:nvPr/>
            </p:nvSpPr>
            <p:spPr>
              <a:xfrm rot="-1883868" flipH="1">
                <a:off x="374373" y="2103900"/>
                <a:ext cx="44324" cy="169098"/>
              </a:xfrm>
              <a:custGeom>
                <a:avLst/>
                <a:gdLst/>
                <a:ahLst/>
                <a:cxnLst/>
                <a:rect l="l" t="t" r="r" b="b"/>
                <a:pathLst>
                  <a:path w="894" h="3411" extrusionOk="0">
                    <a:moveTo>
                      <a:pt x="246" y="0"/>
                    </a:moveTo>
                    <a:cubicBezTo>
                      <a:pt x="164" y="0"/>
                      <a:pt x="82" y="8"/>
                      <a:pt x="0" y="23"/>
                    </a:cubicBezTo>
                    <a:lnTo>
                      <a:pt x="477" y="3411"/>
                    </a:lnTo>
                    <a:cubicBezTo>
                      <a:pt x="618" y="3410"/>
                      <a:pt x="759" y="3393"/>
                      <a:pt x="894" y="3355"/>
                    </a:cubicBezTo>
                    <a:lnTo>
                      <a:pt x="457" y="16"/>
                    </a:lnTo>
                    <a:cubicBezTo>
                      <a:pt x="388" y="6"/>
                      <a:pt x="317" y="0"/>
                      <a:pt x="246"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4"/>
              <p:cNvSpPr/>
              <p:nvPr/>
            </p:nvSpPr>
            <p:spPr>
              <a:xfrm rot="-1883868" flipH="1">
                <a:off x="374216" y="1936495"/>
                <a:ext cx="206253" cy="207766"/>
              </a:xfrm>
              <a:custGeom>
                <a:avLst/>
                <a:gdLst/>
                <a:ahLst/>
                <a:cxnLst/>
                <a:rect l="l" t="t" r="r" b="b"/>
                <a:pathLst>
                  <a:path w="4160" h="4191" extrusionOk="0">
                    <a:moveTo>
                      <a:pt x="1380" y="0"/>
                    </a:moveTo>
                    <a:cubicBezTo>
                      <a:pt x="556" y="0"/>
                      <a:pt x="68" y="132"/>
                      <a:pt x="68" y="132"/>
                    </a:cubicBezTo>
                    <a:cubicBezTo>
                      <a:pt x="0" y="1686"/>
                      <a:pt x="540" y="3041"/>
                      <a:pt x="1364" y="4190"/>
                    </a:cubicBezTo>
                    <a:cubicBezTo>
                      <a:pt x="2259" y="3212"/>
                      <a:pt x="3427" y="1812"/>
                      <a:pt x="4160" y="464"/>
                    </a:cubicBezTo>
                    <a:cubicBezTo>
                      <a:pt x="3049" y="99"/>
                      <a:pt x="2090" y="0"/>
                      <a:pt x="13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4"/>
              <p:cNvSpPr/>
              <p:nvPr/>
            </p:nvSpPr>
            <p:spPr>
              <a:xfrm rot="-1883868" flipH="1">
                <a:off x="188940" y="2326651"/>
                <a:ext cx="257122" cy="170932"/>
              </a:xfrm>
              <a:custGeom>
                <a:avLst/>
                <a:gdLst/>
                <a:ahLst/>
                <a:cxnLst/>
                <a:rect l="l" t="t" r="r" b="b"/>
                <a:pathLst>
                  <a:path w="5186" h="3448" extrusionOk="0">
                    <a:moveTo>
                      <a:pt x="1501" y="0"/>
                    </a:moveTo>
                    <a:cubicBezTo>
                      <a:pt x="1291" y="0"/>
                      <a:pt x="1107" y="68"/>
                      <a:pt x="964" y="223"/>
                    </a:cubicBezTo>
                    <a:cubicBezTo>
                      <a:pt x="0" y="1268"/>
                      <a:pt x="3268" y="3447"/>
                      <a:pt x="4410" y="3447"/>
                    </a:cubicBezTo>
                    <a:cubicBezTo>
                      <a:pt x="4564" y="3447"/>
                      <a:pt x="4679" y="3408"/>
                      <a:pt x="4740" y="3321"/>
                    </a:cubicBezTo>
                    <a:cubicBezTo>
                      <a:pt x="5186" y="2689"/>
                      <a:pt x="2824" y="0"/>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4"/>
              <p:cNvSpPr/>
              <p:nvPr/>
            </p:nvSpPr>
            <p:spPr>
              <a:xfrm rot="-1883868" flipH="1">
                <a:off x="225644" y="2368715"/>
                <a:ext cx="178289" cy="126068"/>
              </a:xfrm>
              <a:custGeom>
                <a:avLst/>
                <a:gdLst/>
                <a:ahLst/>
                <a:cxnLst/>
                <a:rect l="l" t="t" r="r" b="b"/>
                <a:pathLst>
                  <a:path w="3596" h="2543" extrusionOk="0">
                    <a:moveTo>
                      <a:pt x="352" y="1"/>
                    </a:moveTo>
                    <a:cubicBezTo>
                      <a:pt x="279" y="1"/>
                      <a:pt x="229" y="28"/>
                      <a:pt x="207" y="87"/>
                    </a:cubicBezTo>
                    <a:cubicBezTo>
                      <a:pt x="0" y="659"/>
                      <a:pt x="2828" y="2542"/>
                      <a:pt x="3341" y="2542"/>
                    </a:cubicBezTo>
                    <a:cubicBezTo>
                      <a:pt x="3374" y="2542"/>
                      <a:pt x="3398" y="2534"/>
                      <a:pt x="3410" y="2518"/>
                    </a:cubicBezTo>
                    <a:cubicBezTo>
                      <a:pt x="3596" y="2274"/>
                      <a:pt x="1022" y="1"/>
                      <a:pt x="35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4"/>
              <p:cNvSpPr/>
              <p:nvPr/>
            </p:nvSpPr>
            <p:spPr>
              <a:xfrm rot="-1883868" flipH="1">
                <a:off x="480228" y="1938845"/>
                <a:ext cx="88550" cy="152838"/>
              </a:xfrm>
              <a:custGeom>
                <a:avLst/>
                <a:gdLst/>
                <a:ahLst/>
                <a:cxnLst/>
                <a:rect l="l" t="t" r="r" b="b"/>
                <a:pathLst>
                  <a:path w="1786" h="3083" extrusionOk="0">
                    <a:moveTo>
                      <a:pt x="246" y="1"/>
                    </a:moveTo>
                    <a:cubicBezTo>
                      <a:pt x="224" y="1"/>
                      <a:pt x="207" y="13"/>
                      <a:pt x="194" y="38"/>
                    </a:cubicBezTo>
                    <a:cubicBezTo>
                      <a:pt x="1" y="417"/>
                      <a:pt x="1000" y="3082"/>
                      <a:pt x="1400" y="3082"/>
                    </a:cubicBezTo>
                    <a:cubicBezTo>
                      <a:pt x="1427" y="3082"/>
                      <a:pt x="1451" y="3070"/>
                      <a:pt x="1472" y="3045"/>
                    </a:cubicBezTo>
                    <a:cubicBezTo>
                      <a:pt x="1786" y="2663"/>
                      <a:pt x="569" y="1"/>
                      <a:pt x="246"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39" name="Google Shape;1539;p24"/>
            <p:cNvGrpSpPr/>
            <p:nvPr/>
          </p:nvGrpSpPr>
          <p:grpSpPr>
            <a:xfrm>
              <a:off x="340983" y="2906003"/>
              <a:ext cx="246464" cy="231319"/>
              <a:chOff x="5946283" y="1650903"/>
              <a:chExt cx="246464" cy="231319"/>
            </a:xfrm>
          </p:grpSpPr>
          <p:sp>
            <p:nvSpPr>
              <p:cNvPr id="1540" name="Google Shape;1540;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2" name="Google Shape;1542;p24"/>
            <p:cNvGrpSpPr/>
            <p:nvPr/>
          </p:nvGrpSpPr>
          <p:grpSpPr>
            <a:xfrm>
              <a:off x="165808" y="1424753"/>
              <a:ext cx="246464" cy="231319"/>
              <a:chOff x="5946283" y="1650903"/>
              <a:chExt cx="246464" cy="231319"/>
            </a:xfrm>
          </p:grpSpPr>
          <p:sp>
            <p:nvSpPr>
              <p:cNvPr id="1543" name="Google Shape;1543;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5" name="Google Shape;1545;p24"/>
            <p:cNvGrpSpPr/>
            <p:nvPr/>
          </p:nvGrpSpPr>
          <p:grpSpPr>
            <a:xfrm>
              <a:off x="8674608" y="610303"/>
              <a:ext cx="246464" cy="231319"/>
              <a:chOff x="5946283" y="1650903"/>
              <a:chExt cx="246464" cy="231319"/>
            </a:xfrm>
          </p:grpSpPr>
          <p:sp>
            <p:nvSpPr>
              <p:cNvPr id="1546" name="Google Shape;1546;p24"/>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4"/>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48" name="Google Shape;1548;p24"/>
            <p:cNvGrpSpPr/>
            <p:nvPr/>
          </p:nvGrpSpPr>
          <p:grpSpPr>
            <a:xfrm rot="-2905128">
              <a:off x="8332296" y="2467544"/>
              <a:ext cx="1345374" cy="671268"/>
              <a:chOff x="3928210" y="1337178"/>
              <a:chExt cx="913545" cy="455852"/>
            </a:xfrm>
          </p:grpSpPr>
          <p:sp>
            <p:nvSpPr>
              <p:cNvPr id="1549" name="Google Shape;1549;p24"/>
              <p:cNvSpPr/>
              <p:nvPr/>
            </p:nvSpPr>
            <p:spPr>
              <a:xfrm>
                <a:off x="3928210" y="1337178"/>
                <a:ext cx="913545" cy="455852"/>
              </a:xfrm>
              <a:custGeom>
                <a:avLst/>
                <a:gdLst/>
                <a:ahLst/>
                <a:cxnLst/>
                <a:rect l="l" t="t" r="r" b="b"/>
                <a:pathLst>
                  <a:path w="30561" h="15251" extrusionOk="0">
                    <a:moveTo>
                      <a:pt x="15519" y="1"/>
                    </a:moveTo>
                    <a:cubicBezTo>
                      <a:pt x="15210" y="1"/>
                      <a:pt x="14892" y="8"/>
                      <a:pt x="14574" y="22"/>
                    </a:cubicBezTo>
                    <a:cubicBezTo>
                      <a:pt x="8213" y="300"/>
                      <a:pt x="4413" y="3690"/>
                      <a:pt x="2345" y="6482"/>
                    </a:cubicBezTo>
                    <a:cubicBezTo>
                      <a:pt x="1567" y="7534"/>
                      <a:pt x="890" y="8689"/>
                      <a:pt x="337" y="9912"/>
                    </a:cubicBezTo>
                    <a:cubicBezTo>
                      <a:pt x="1" y="10653"/>
                      <a:pt x="270" y="11528"/>
                      <a:pt x="965" y="11952"/>
                    </a:cubicBezTo>
                    <a:cubicBezTo>
                      <a:pt x="965" y="11952"/>
                      <a:pt x="1277" y="12142"/>
                      <a:pt x="1385" y="12210"/>
                    </a:cubicBezTo>
                    <a:cubicBezTo>
                      <a:pt x="1566" y="12322"/>
                      <a:pt x="1744" y="12438"/>
                      <a:pt x="1926" y="12559"/>
                    </a:cubicBezTo>
                    <a:cubicBezTo>
                      <a:pt x="2293" y="12803"/>
                      <a:pt x="2681" y="13078"/>
                      <a:pt x="3119" y="13403"/>
                    </a:cubicBezTo>
                    <a:cubicBezTo>
                      <a:pt x="3449" y="13649"/>
                      <a:pt x="3778" y="13897"/>
                      <a:pt x="4105" y="14151"/>
                    </a:cubicBezTo>
                    <a:lnTo>
                      <a:pt x="4136" y="14175"/>
                    </a:lnTo>
                    <a:cubicBezTo>
                      <a:pt x="4448" y="14418"/>
                      <a:pt x="4759" y="14661"/>
                      <a:pt x="5069" y="14906"/>
                    </a:cubicBezTo>
                    <a:cubicBezTo>
                      <a:pt x="5368" y="15140"/>
                      <a:pt x="5717" y="15250"/>
                      <a:pt x="6060" y="15250"/>
                    </a:cubicBezTo>
                    <a:cubicBezTo>
                      <a:pt x="6694" y="15250"/>
                      <a:pt x="7310" y="14877"/>
                      <a:pt x="7565" y="14224"/>
                    </a:cubicBezTo>
                    <a:cubicBezTo>
                      <a:pt x="7820" y="13568"/>
                      <a:pt x="8122" y="12954"/>
                      <a:pt x="8460" y="12404"/>
                    </a:cubicBezTo>
                    <a:cubicBezTo>
                      <a:pt x="9936" y="9994"/>
                      <a:pt x="11981" y="8824"/>
                      <a:pt x="14710" y="8824"/>
                    </a:cubicBezTo>
                    <a:cubicBezTo>
                      <a:pt x="14793" y="8824"/>
                      <a:pt x="14875" y="8825"/>
                      <a:pt x="14960" y="8828"/>
                    </a:cubicBezTo>
                    <a:cubicBezTo>
                      <a:pt x="18484" y="8917"/>
                      <a:pt x="21046" y="10494"/>
                      <a:pt x="23264" y="13939"/>
                    </a:cubicBezTo>
                    <a:cubicBezTo>
                      <a:pt x="23570" y="14416"/>
                      <a:pt x="24087" y="14678"/>
                      <a:pt x="24617" y="14678"/>
                    </a:cubicBezTo>
                    <a:cubicBezTo>
                      <a:pt x="24890" y="14678"/>
                      <a:pt x="25166" y="14608"/>
                      <a:pt x="25419" y="14463"/>
                    </a:cubicBezTo>
                    <a:cubicBezTo>
                      <a:pt x="25710" y="14295"/>
                      <a:pt x="25981" y="14126"/>
                      <a:pt x="26233" y="13968"/>
                    </a:cubicBezTo>
                    <a:cubicBezTo>
                      <a:pt x="26233" y="13968"/>
                      <a:pt x="26537" y="13771"/>
                      <a:pt x="26630" y="13709"/>
                    </a:cubicBezTo>
                    <a:cubicBezTo>
                      <a:pt x="26856" y="13564"/>
                      <a:pt x="27080" y="13416"/>
                      <a:pt x="27305" y="13263"/>
                    </a:cubicBezTo>
                    <a:lnTo>
                      <a:pt x="27331" y="13246"/>
                    </a:lnTo>
                    <a:cubicBezTo>
                      <a:pt x="27727" y="12980"/>
                      <a:pt x="28122" y="12714"/>
                      <a:pt x="28519" y="12453"/>
                    </a:cubicBezTo>
                    <a:lnTo>
                      <a:pt x="28630" y="12381"/>
                    </a:lnTo>
                    <a:cubicBezTo>
                      <a:pt x="28719" y="12323"/>
                      <a:pt x="28809" y="12262"/>
                      <a:pt x="28900" y="12206"/>
                    </a:cubicBezTo>
                    <a:cubicBezTo>
                      <a:pt x="29077" y="12095"/>
                      <a:pt x="29268" y="11984"/>
                      <a:pt x="29485" y="11867"/>
                    </a:cubicBezTo>
                    <a:cubicBezTo>
                      <a:pt x="30269" y="11447"/>
                      <a:pt x="30561" y="10470"/>
                      <a:pt x="30140" y="9686"/>
                    </a:cubicBezTo>
                    <a:cubicBezTo>
                      <a:pt x="27566" y="4894"/>
                      <a:pt x="23813" y="1"/>
                      <a:pt x="15519"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4"/>
              <p:cNvSpPr/>
              <p:nvPr/>
            </p:nvSpPr>
            <p:spPr>
              <a:xfrm>
                <a:off x="3982017" y="1385301"/>
                <a:ext cx="804856" cy="294566"/>
              </a:xfrm>
              <a:custGeom>
                <a:avLst/>
                <a:gdLst/>
                <a:ahLst/>
                <a:cxnLst/>
                <a:rect l="l" t="t" r="r" b="b"/>
                <a:pathLst>
                  <a:path w="26925" h="9855" extrusionOk="0">
                    <a:moveTo>
                      <a:pt x="13720" y="0"/>
                    </a:moveTo>
                    <a:cubicBezTo>
                      <a:pt x="13434" y="0"/>
                      <a:pt x="13142" y="7"/>
                      <a:pt x="12844" y="20"/>
                    </a:cubicBezTo>
                    <a:cubicBezTo>
                      <a:pt x="7116" y="271"/>
                      <a:pt x="3697" y="3318"/>
                      <a:pt x="1840" y="5829"/>
                    </a:cubicBezTo>
                    <a:cubicBezTo>
                      <a:pt x="1014" y="6946"/>
                      <a:pt x="417" y="8048"/>
                      <a:pt x="0" y="8966"/>
                    </a:cubicBezTo>
                    <a:cubicBezTo>
                      <a:pt x="143" y="9055"/>
                      <a:pt x="288" y="9141"/>
                      <a:pt x="431" y="9230"/>
                    </a:cubicBezTo>
                    <a:cubicBezTo>
                      <a:pt x="754" y="9429"/>
                      <a:pt x="1067" y="9640"/>
                      <a:pt x="1381" y="9855"/>
                    </a:cubicBezTo>
                    <a:cubicBezTo>
                      <a:pt x="1765" y="8973"/>
                      <a:pt x="2342" y="7861"/>
                      <a:pt x="3175" y="6747"/>
                    </a:cubicBezTo>
                    <a:cubicBezTo>
                      <a:pt x="5573" y="3536"/>
                      <a:pt x="8849" y="1815"/>
                      <a:pt x="12914" y="1637"/>
                    </a:cubicBezTo>
                    <a:cubicBezTo>
                      <a:pt x="13182" y="1625"/>
                      <a:pt x="13444" y="1620"/>
                      <a:pt x="13701" y="1620"/>
                    </a:cubicBezTo>
                    <a:cubicBezTo>
                      <a:pt x="20608" y="1620"/>
                      <a:pt x="23463" y="5806"/>
                      <a:pt x="25543" y="9686"/>
                    </a:cubicBezTo>
                    <a:cubicBezTo>
                      <a:pt x="25774" y="9533"/>
                      <a:pt x="26009" y="9379"/>
                      <a:pt x="26244" y="9231"/>
                    </a:cubicBezTo>
                    <a:cubicBezTo>
                      <a:pt x="26466" y="9090"/>
                      <a:pt x="26693" y="8962"/>
                      <a:pt x="26925" y="8836"/>
                    </a:cubicBezTo>
                    <a:cubicBezTo>
                      <a:pt x="24718" y="4737"/>
                      <a:pt x="21470" y="0"/>
                      <a:pt x="13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4"/>
              <p:cNvSpPr/>
              <p:nvPr/>
            </p:nvSpPr>
            <p:spPr>
              <a:xfrm>
                <a:off x="4012447" y="1420690"/>
                <a:ext cx="742739" cy="279561"/>
              </a:xfrm>
              <a:custGeom>
                <a:avLst/>
                <a:gdLst/>
                <a:ahLst/>
                <a:cxnLst/>
                <a:rect l="l" t="t" r="r" b="b"/>
                <a:pathLst>
                  <a:path w="24847" h="9353" extrusionOk="0">
                    <a:moveTo>
                      <a:pt x="12167" y="1"/>
                    </a:moveTo>
                    <a:cubicBezTo>
                      <a:pt x="12049" y="1"/>
                      <a:pt x="11930" y="2"/>
                      <a:pt x="11810" y="4"/>
                    </a:cubicBezTo>
                    <a:cubicBezTo>
                      <a:pt x="6428" y="113"/>
                      <a:pt x="3287" y="3043"/>
                      <a:pt x="1602" y="5481"/>
                    </a:cubicBezTo>
                    <a:cubicBezTo>
                      <a:pt x="885" y="6521"/>
                      <a:pt x="366" y="7552"/>
                      <a:pt x="0" y="8424"/>
                    </a:cubicBezTo>
                    <a:cubicBezTo>
                      <a:pt x="447" y="8720"/>
                      <a:pt x="882" y="9034"/>
                      <a:pt x="1311" y="9353"/>
                    </a:cubicBezTo>
                    <a:cubicBezTo>
                      <a:pt x="1650" y="8506"/>
                      <a:pt x="2157" y="7461"/>
                      <a:pt x="2882" y="6422"/>
                    </a:cubicBezTo>
                    <a:cubicBezTo>
                      <a:pt x="5057" y="3303"/>
                      <a:pt x="8098" y="1683"/>
                      <a:pt x="11917" y="1606"/>
                    </a:cubicBezTo>
                    <a:cubicBezTo>
                      <a:pt x="12026" y="1604"/>
                      <a:pt x="12133" y="1603"/>
                      <a:pt x="12240" y="1603"/>
                    </a:cubicBezTo>
                    <a:cubicBezTo>
                      <a:pt x="18607" y="1603"/>
                      <a:pt x="21523" y="5386"/>
                      <a:pt x="23588" y="9133"/>
                    </a:cubicBezTo>
                    <a:cubicBezTo>
                      <a:pt x="24007" y="8850"/>
                      <a:pt x="24425" y="8568"/>
                      <a:pt x="24847" y="8293"/>
                    </a:cubicBezTo>
                    <a:cubicBezTo>
                      <a:pt x="22630" y="4295"/>
                      <a:pt x="19317" y="1"/>
                      <a:pt x="12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4"/>
              <p:cNvSpPr/>
              <p:nvPr/>
            </p:nvSpPr>
            <p:spPr>
              <a:xfrm>
                <a:off x="4042818" y="1458292"/>
                <a:ext cx="680891" cy="263779"/>
              </a:xfrm>
              <a:custGeom>
                <a:avLst/>
                <a:gdLst/>
                <a:ahLst/>
                <a:cxnLst/>
                <a:rect l="l" t="t" r="r" b="b"/>
                <a:pathLst>
                  <a:path w="22778" h="8825" extrusionOk="0">
                    <a:moveTo>
                      <a:pt x="10698" y="1"/>
                    </a:moveTo>
                    <a:cubicBezTo>
                      <a:pt x="5717" y="1"/>
                      <a:pt x="2877" y="2795"/>
                      <a:pt x="1372" y="5150"/>
                    </a:cubicBezTo>
                    <a:cubicBezTo>
                      <a:pt x="761" y="6103"/>
                      <a:pt x="318" y="7056"/>
                      <a:pt x="0" y="7879"/>
                    </a:cubicBezTo>
                    <a:cubicBezTo>
                      <a:pt x="424" y="8188"/>
                      <a:pt x="840" y="8505"/>
                      <a:pt x="1255" y="8824"/>
                    </a:cubicBezTo>
                    <a:cubicBezTo>
                      <a:pt x="1550" y="8024"/>
                      <a:pt x="1982" y="7064"/>
                      <a:pt x="2596" y="6113"/>
                    </a:cubicBezTo>
                    <a:cubicBezTo>
                      <a:pt x="4536" y="3109"/>
                      <a:pt x="7315" y="1589"/>
                      <a:pt x="10852" y="1589"/>
                    </a:cubicBezTo>
                    <a:cubicBezTo>
                      <a:pt x="10880" y="1589"/>
                      <a:pt x="10907" y="1589"/>
                      <a:pt x="10935" y="1589"/>
                    </a:cubicBezTo>
                    <a:cubicBezTo>
                      <a:pt x="16662" y="1630"/>
                      <a:pt x="19564" y="4975"/>
                      <a:pt x="21607" y="8511"/>
                    </a:cubicBezTo>
                    <a:cubicBezTo>
                      <a:pt x="22003" y="8260"/>
                      <a:pt x="22389" y="8002"/>
                      <a:pt x="22778" y="7740"/>
                    </a:cubicBezTo>
                    <a:cubicBezTo>
                      <a:pt x="20559" y="3904"/>
                      <a:pt x="17266" y="48"/>
                      <a:pt x="10791" y="1"/>
                    </a:cubicBezTo>
                    <a:cubicBezTo>
                      <a:pt x="10760" y="1"/>
                      <a:pt x="10729" y="1"/>
                      <a:pt x="10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4"/>
              <p:cNvSpPr/>
              <p:nvPr/>
            </p:nvSpPr>
            <p:spPr>
              <a:xfrm>
                <a:off x="4073159" y="1505578"/>
                <a:ext cx="624843" cy="239269"/>
              </a:xfrm>
              <a:custGeom>
                <a:avLst/>
                <a:gdLst/>
                <a:ahLst/>
                <a:cxnLst/>
                <a:rect l="l" t="t" r="r" b="b"/>
                <a:pathLst>
                  <a:path w="20903" h="8005" extrusionOk="0">
                    <a:moveTo>
                      <a:pt x="9672" y="0"/>
                    </a:moveTo>
                    <a:cubicBezTo>
                      <a:pt x="5039" y="0"/>
                      <a:pt x="2429" y="2676"/>
                      <a:pt x="1049" y="4949"/>
                    </a:cubicBezTo>
                    <a:cubicBezTo>
                      <a:pt x="611" y="5671"/>
                      <a:pt x="267" y="6394"/>
                      <a:pt x="0" y="7059"/>
                    </a:cubicBezTo>
                    <a:cubicBezTo>
                      <a:pt x="91" y="7128"/>
                      <a:pt x="182" y="7199"/>
                      <a:pt x="273" y="7268"/>
                    </a:cubicBezTo>
                    <a:cubicBezTo>
                      <a:pt x="586" y="7511"/>
                      <a:pt x="901" y="7758"/>
                      <a:pt x="1214" y="8005"/>
                    </a:cubicBezTo>
                    <a:cubicBezTo>
                      <a:pt x="1468" y="7354"/>
                      <a:pt x="1801" y="6638"/>
                      <a:pt x="2237" y="5927"/>
                    </a:cubicBezTo>
                    <a:cubicBezTo>
                      <a:pt x="4008" y="3038"/>
                      <a:pt x="6573" y="1577"/>
                      <a:pt x="9864" y="1577"/>
                    </a:cubicBezTo>
                    <a:cubicBezTo>
                      <a:pt x="9959" y="1577"/>
                      <a:pt x="10053" y="1579"/>
                      <a:pt x="10149" y="1581"/>
                    </a:cubicBezTo>
                    <a:cubicBezTo>
                      <a:pt x="15007" y="1705"/>
                      <a:pt x="17791" y="4362"/>
                      <a:pt x="19767" y="7430"/>
                    </a:cubicBezTo>
                    <a:cubicBezTo>
                      <a:pt x="20028" y="7281"/>
                      <a:pt x="20282" y="7121"/>
                      <a:pt x="20528" y="6967"/>
                    </a:cubicBezTo>
                    <a:cubicBezTo>
                      <a:pt x="20655" y="6888"/>
                      <a:pt x="20777" y="6805"/>
                      <a:pt x="20903" y="6724"/>
                    </a:cubicBezTo>
                    <a:cubicBezTo>
                      <a:pt x="18731" y="3297"/>
                      <a:pt x="15562" y="145"/>
                      <a:pt x="9987" y="4"/>
                    </a:cubicBezTo>
                    <a:cubicBezTo>
                      <a:pt x="9881" y="2"/>
                      <a:pt x="9776" y="0"/>
                      <a:pt x="9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54" name="Google Shape;1554;p24"/>
            <p:cNvSpPr/>
            <p:nvPr/>
          </p:nvSpPr>
          <p:spPr>
            <a:xfrm>
              <a:off x="34487" y="761395"/>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4"/>
            <p:cNvSpPr/>
            <p:nvPr/>
          </p:nvSpPr>
          <p:spPr>
            <a:xfrm>
              <a:off x="3683062" y="14227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4"/>
            <p:cNvSpPr/>
            <p:nvPr/>
          </p:nvSpPr>
          <p:spPr>
            <a:xfrm>
              <a:off x="5418787" y="25495"/>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808169653"/>
      </p:ext>
    </p:extLst>
  </p:cSld>
  <p:clrMapOvr>
    <a:masterClrMapping/>
  </p:clrMapOvr>
  <p:transition spd="slow">
    <p:wip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557"/>
        <p:cNvGrpSpPr/>
        <p:nvPr/>
      </p:nvGrpSpPr>
      <p:grpSpPr>
        <a:xfrm>
          <a:off x="0" y="0"/>
          <a:ext cx="0" cy="0"/>
          <a:chOff x="0" y="0"/>
          <a:chExt cx="0" cy="0"/>
        </a:xfrm>
      </p:grpSpPr>
      <p:sp>
        <p:nvSpPr>
          <p:cNvPr id="1558" name="Google Shape;1558;p25"/>
          <p:cNvSpPr/>
          <p:nvPr/>
        </p:nvSpPr>
        <p:spPr>
          <a:xfrm>
            <a:off x="-1307344" y="4753654"/>
            <a:ext cx="2197816" cy="1347999"/>
          </a:xfrm>
          <a:custGeom>
            <a:avLst/>
            <a:gdLst/>
            <a:ahLst/>
            <a:cxnLst/>
            <a:rect l="l" t="t" r="r" b="b"/>
            <a:pathLst>
              <a:path w="55143" h="33824" extrusionOk="0">
                <a:moveTo>
                  <a:pt x="27167" y="1"/>
                </a:moveTo>
                <a:cubicBezTo>
                  <a:pt x="25932" y="1"/>
                  <a:pt x="24688" y="473"/>
                  <a:pt x="23706" y="1237"/>
                </a:cubicBezTo>
                <a:cubicBezTo>
                  <a:pt x="22860" y="1895"/>
                  <a:pt x="22154" y="2813"/>
                  <a:pt x="22013" y="3876"/>
                </a:cubicBezTo>
                <a:cubicBezTo>
                  <a:pt x="21750" y="3560"/>
                  <a:pt x="21345" y="3407"/>
                  <a:pt x="20938" y="3407"/>
                </a:cubicBezTo>
                <a:cubicBezTo>
                  <a:pt x="20442" y="3407"/>
                  <a:pt x="19942" y="3633"/>
                  <a:pt x="19690" y="4065"/>
                </a:cubicBezTo>
                <a:cubicBezTo>
                  <a:pt x="19409" y="3807"/>
                  <a:pt x="19038" y="3688"/>
                  <a:pt x="18663" y="3688"/>
                </a:cubicBezTo>
                <a:cubicBezTo>
                  <a:pt x="18126" y="3688"/>
                  <a:pt x="17579" y="3931"/>
                  <a:pt x="17270" y="4362"/>
                </a:cubicBezTo>
                <a:lnTo>
                  <a:pt x="17270" y="4362"/>
                </a:lnTo>
                <a:cubicBezTo>
                  <a:pt x="16648" y="3586"/>
                  <a:pt x="15645" y="3149"/>
                  <a:pt x="14651" y="3149"/>
                </a:cubicBezTo>
                <a:cubicBezTo>
                  <a:pt x="14159" y="3149"/>
                  <a:pt x="13670" y="3256"/>
                  <a:pt x="13231" y="3482"/>
                </a:cubicBezTo>
                <a:cubicBezTo>
                  <a:pt x="11828" y="4207"/>
                  <a:pt x="11124" y="6051"/>
                  <a:pt x="11688" y="7526"/>
                </a:cubicBezTo>
                <a:cubicBezTo>
                  <a:pt x="11315" y="7487"/>
                  <a:pt x="10936" y="7452"/>
                  <a:pt x="10560" y="7452"/>
                </a:cubicBezTo>
                <a:cubicBezTo>
                  <a:pt x="10122" y="7452"/>
                  <a:pt x="9688" y="7499"/>
                  <a:pt x="9274" y="7639"/>
                </a:cubicBezTo>
                <a:cubicBezTo>
                  <a:pt x="7818" y="8133"/>
                  <a:pt x="6923" y="9883"/>
                  <a:pt x="7376" y="11355"/>
                </a:cubicBezTo>
                <a:cubicBezTo>
                  <a:pt x="7413" y="11475"/>
                  <a:pt x="7458" y="11605"/>
                  <a:pt x="7408" y="11721"/>
                </a:cubicBezTo>
                <a:cubicBezTo>
                  <a:pt x="7345" y="11869"/>
                  <a:pt x="7176" y="11905"/>
                  <a:pt x="7004" y="11905"/>
                </a:cubicBezTo>
                <a:cubicBezTo>
                  <a:pt x="6936" y="11905"/>
                  <a:pt x="6868" y="11899"/>
                  <a:pt x="6806" y="11893"/>
                </a:cubicBezTo>
                <a:cubicBezTo>
                  <a:pt x="6661" y="11878"/>
                  <a:pt x="6498" y="11869"/>
                  <a:pt x="6325" y="11869"/>
                </a:cubicBezTo>
                <a:cubicBezTo>
                  <a:pt x="5674" y="11869"/>
                  <a:pt x="4899" y="11998"/>
                  <a:pt x="4553" y="12426"/>
                </a:cubicBezTo>
                <a:cubicBezTo>
                  <a:pt x="3863" y="13282"/>
                  <a:pt x="3619" y="15285"/>
                  <a:pt x="4240" y="15988"/>
                </a:cubicBezTo>
                <a:cubicBezTo>
                  <a:pt x="4539" y="16328"/>
                  <a:pt x="3240" y="16194"/>
                  <a:pt x="2098" y="17923"/>
                </a:cubicBezTo>
                <a:cubicBezTo>
                  <a:pt x="1" y="21098"/>
                  <a:pt x="2594" y="25001"/>
                  <a:pt x="5691" y="25001"/>
                </a:cubicBezTo>
                <a:cubicBezTo>
                  <a:pt x="6253" y="25001"/>
                  <a:pt x="6831" y="24872"/>
                  <a:pt x="7401" y="24588"/>
                </a:cubicBezTo>
                <a:lnTo>
                  <a:pt x="7401" y="24588"/>
                </a:lnTo>
                <a:cubicBezTo>
                  <a:pt x="6619" y="25295"/>
                  <a:pt x="6484" y="26476"/>
                  <a:pt x="6619" y="27521"/>
                </a:cubicBezTo>
                <a:cubicBezTo>
                  <a:pt x="6734" y="28403"/>
                  <a:pt x="7029" y="29302"/>
                  <a:pt x="7671" y="29916"/>
                </a:cubicBezTo>
                <a:cubicBezTo>
                  <a:pt x="8357" y="30575"/>
                  <a:pt x="9332" y="30817"/>
                  <a:pt x="10264" y="31010"/>
                </a:cubicBezTo>
                <a:cubicBezTo>
                  <a:pt x="10885" y="31137"/>
                  <a:pt x="11516" y="31252"/>
                  <a:pt x="12147" y="31252"/>
                </a:cubicBezTo>
                <a:cubicBezTo>
                  <a:pt x="12304" y="31252"/>
                  <a:pt x="12462" y="31245"/>
                  <a:pt x="12620" y="31229"/>
                </a:cubicBezTo>
                <a:cubicBezTo>
                  <a:pt x="13407" y="31147"/>
                  <a:pt x="14201" y="30814"/>
                  <a:pt x="14678" y="30180"/>
                </a:cubicBezTo>
                <a:cubicBezTo>
                  <a:pt x="14678" y="30180"/>
                  <a:pt x="15554" y="33213"/>
                  <a:pt x="19451" y="33213"/>
                </a:cubicBezTo>
                <a:cubicBezTo>
                  <a:pt x="23348" y="33213"/>
                  <a:pt x="25529" y="30256"/>
                  <a:pt x="25529" y="30256"/>
                </a:cubicBezTo>
                <a:cubicBezTo>
                  <a:pt x="25529" y="30256"/>
                  <a:pt x="28173" y="33823"/>
                  <a:pt x="31806" y="33823"/>
                </a:cubicBezTo>
                <a:cubicBezTo>
                  <a:pt x="35438" y="33823"/>
                  <a:pt x="38099" y="30454"/>
                  <a:pt x="38099" y="30454"/>
                </a:cubicBezTo>
                <a:cubicBezTo>
                  <a:pt x="38099" y="30454"/>
                  <a:pt x="39543" y="33212"/>
                  <a:pt x="42974" y="33212"/>
                </a:cubicBezTo>
                <a:cubicBezTo>
                  <a:pt x="46405" y="33212"/>
                  <a:pt x="49708" y="31378"/>
                  <a:pt x="48849" y="28141"/>
                </a:cubicBezTo>
                <a:cubicBezTo>
                  <a:pt x="48849" y="28141"/>
                  <a:pt x="54458" y="25286"/>
                  <a:pt x="49389" y="20424"/>
                </a:cubicBezTo>
                <a:cubicBezTo>
                  <a:pt x="49389" y="20424"/>
                  <a:pt x="55142" y="17957"/>
                  <a:pt x="50302" y="13646"/>
                </a:cubicBezTo>
                <a:cubicBezTo>
                  <a:pt x="50302" y="13646"/>
                  <a:pt x="51741" y="11917"/>
                  <a:pt x="50956" y="9359"/>
                </a:cubicBezTo>
                <a:cubicBezTo>
                  <a:pt x="50335" y="7334"/>
                  <a:pt x="48614" y="5638"/>
                  <a:pt x="46545" y="5180"/>
                </a:cubicBezTo>
                <a:cubicBezTo>
                  <a:pt x="46195" y="5102"/>
                  <a:pt x="45836" y="5064"/>
                  <a:pt x="45477" y="5064"/>
                </a:cubicBezTo>
                <a:cubicBezTo>
                  <a:pt x="43715" y="5064"/>
                  <a:pt x="41942" y="5972"/>
                  <a:pt x="41104" y="7520"/>
                </a:cubicBezTo>
                <a:cubicBezTo>
                  <a:pt x="41012" y="6821"/>
                  <a:pt x="40814" y="6092"/>
                  <a:pt x="40292" y="5619"/>
                </a:cubicBezTo>
                <a:cubicBezTo>
                  <a:pt x="40024" y="5376"/>
                  <a:pt x="39648" y="5239"/>
                  <a:pt x="39288" y="5239"/>
                </a:cubicBezTo>
                <a:cubicBezTo>
                  <a:pt x="38947" y="5239"/>
                  <a:pt x="38620" y="5361"/>
                  <a:pt x="38411" y="5633"/>
                </a:cubicBezTo>
                <a:cubicBezTo>
                  <a:pt x="38402" y="5020"/>
                  <a:pt x="38008" y="4432"/>
                  <a:pt x="37448" y="4187"/>
                </a:cubicBezTo>
                <a:cubicBezTo>
                  <a:pt x="37250" y="4101"/>
                  <a:pt x="37036" y="4059"/>
                  <a:pt x="36821" y="4059"/>
                </a:cubicBezTo>
                <a:cubicBezTo>
                  <a:pt x="36425" y="4059"/>
                  <a:pt x="36028" y="4201"/>
                  <a:pt x="35733" y="4467"/>
                </a:cubicBezTo>
                <a:cubicBezTo>
                  <a:pt x="35431" y="3603"/>
                  <a:pt x="34625" y="2937"/>
                  <a:pt x="33720" y="2803"/>
                </a:cubicBezTo>
                <a:cubicBezTo>
                  <a:pt x="33604" y="2786"/>
                  <a:pt x="33488" y="2777"/>
                  <a:pt x="33371" y="2777"/>
                </a:cubicBezTo>
                <a:cubicBezTo>
                  <a:pt x="32575" y="2777"/>
                  <a:pt x="31781" y="3167"/>
                  <a:pt x="31311" y="3813"/>
                </a:cubicBezTo>
                <a:cubicBezTo>
                  <a:pt x="31330" y="2145"/>
                  <a:pt x="30015" y="628"/>
                  <a:pt x="28409" y="170"/>
                </a:cubicBezTo>
                <a:cubicBezTo>
                  <a:pt x="28003" y="55"/>
                  <a:pt x="27585" y="1"/>
                  <a:pt x="27167"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59" name="Google Shape;1559;p25"/>
          <p:cNvGrpSpPr/>
          <p:nvPr/>
        </p:nvGrpSpPr>
        <p:grpSpPr>
          <a:xfrm>
            <a:off x="3830366" y="6143338"/>
            <a:ext cx="8695061" cy="2959225"/>
            <a:chOff x="715728" y="1849983"/>
            <a:chExt cx="3985391" cy="1356364"/>
          </a:xfrm>
        </p:grpSpPr>
        <p:sp>
          <p:nvSpPr>
            <p:cNvPr id="1560" name="Google Shape;1560;p25"/>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5"/>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5"/>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5"/>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5"/>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5"/>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5"/>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5"/>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5"/>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5"/>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5"/>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5"/>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5"/>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5"/>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25"/>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25"/>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5"/>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5"/>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5"/>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5"/>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5"/>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5"/>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5"/>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83" name="Google Shape;1583;p25"/>
          <p:cNvGrpSpPr/>
          <p:nvPr/>
        </p:nvGrpSpPr>
        <p:grpSpPr>
          <a:xfrm>
            <a:off x="-333248" y="6101668"/>
            <a:ext cx="9912779" cy="3119795"/>
            <a:chOff x="-1192669" y="1924020"/>
            <a:chExt cx="4543534" cy="1429961"/>
          </a:xfrm>
        </p:grpSpPr>
        <p:sp>
          <p:nvSpPr>
            <p:cNvPr id="1584" name="Google Shape;1584;p25"/>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5"/>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5"/>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5"/>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5"/>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5"/>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5"/>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5"/>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5"/>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5"/>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5"/>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5"/>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5"/>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5"/>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5"/>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5"/>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5"/>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5"/>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5"/>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5"/>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5"/>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5"/>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5"/>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5"/>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25"/>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25"/>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25"/>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25"/>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25"/>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25"/>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25"/>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15" name="Google Shape;1615;p25"/>
          <p:cNvSpPr/>
          <p:nvPr/>
        </p:nvSpPr>
        <p:spPr>
          <a:xfrm>
            <a:off x="11384758" y="2532947"/>
            <a:ext cx="1079823" cy="551799"/>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16" name="Google Shape;1616;p25"/>
          <p:cNvGrpSpPr/>
          <p:nvPr/>
        </p:nvGrpSpPr>
        <p:grpSpPr>
          <a:xfrm>
            <a:off x="185711" y="534172"/>
            <a:ext cx="328619" cy="308425"/>
            <a:chOff x="5946283" y="1650903"/>
            <a:chExt cx="246464" cy="231319"/>
          </a:xfrm>
        </p:grpSpPr>
        <p:sp>
          <p:nvSpPr>
            <p:cNvPr id="1617" name="Google Shape;1617;p2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2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9" name="Google Shape;1619;p25"/>
          <p:cNvGrpSpPr/>
          <p:nvPr/>
        </p:nvGrpSpPr>
        <p:grpSpPr>
          <a:xfrm>
            <a:off x="1226077" y="182038"/>
            <a:ext cx="328619" cy="308425"/>
            <a:chOff x="5946283" y="1650903"/>
            <a:chExt cx="246464" cy="231319"/>
          </a:xfrm>
        </p:grpSpPr>
        <p:sp>
          <p:nvSpPr>
            <p:cNvPr id="1620" name="Google Shape;1620;p2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2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22" name="Google Shape;1622;p25"/>
          <p:cNvGrpSpPr/>
          <p:nvPr/>
        </p:nvGrpSpPr>
        <p:grpSpPr>
          <a:xfrm>
            <a:off x="348477" y="1287872"/>
            <a:ext cx="328619" cy="308425"/>
            <a:chOff x="5946283" y="1650903"/>
            <a:chExt cx="246464" cy="231319"/>
          </a:xfrm>
        </p:grpSpPr>
        <p:sp>
          <p:nvSpPr>
            <p:cNvPr id="1623" name="Google Shape;1623;p25"/>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25"/>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25" name="Google Shape;1625;p25"/>
          <p:cNvSpPr txBox="1">
            <a:spLocks noGrp="1"/>
          </p:cNvSpPr>
          <p:nvPr>
            <p:ph type="subTitle" idx="1"/>
          </p:nvPr>
        </p:nvSpPr>
        <p:spPr>
          <a:xfrm>
            <a:off x="1505533" y="2930000"/>
            <a:ext cx="4084000" cy="317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6" name="Google Shape;1626;p25"/>
          <p:cNvSpPr txBox="1">
            <a:spLocks noGrp="1"/>
          </p:cNvSpPr>
          <p:nvPr>
            <p:ph type="subTitle" idx="2"/>
          </p:nvPr>
        </p:nvSpPr>
        <p:spPr>
          <a:xfrm>
            <a:off x="6602433" y="2930000"/>
            <a:ext cx="4084000" cy="317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7" name="Google Shape;1627;p25"/>
          <p:cNvSpPr txBox="1">
            <a:spLocks noGrp="1"/>
          </p:cNvSpPr>
          <p:nvPr>
            <p:ph type="subTitle" idx="3"/>
          </p:nvPr>
        </p:nvSpPr>
        <p:spPr>
          <a:xfrm>
            <a:off x="66023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28" name="Google Shape;1628;p25"/>
          <p:cNvSpPr txBox="1">
            <a:spLocks noGrp="1"/>
          </p:cNvSpPr>
          <p:nvPr>
            <p:ph type="subTitle" idx="4"/>
          </p:nvPr>
        </p:nvSpPr>
        <p:spPr>
          <a:xfrm>
            <a:off x="1505533" y="2307200"/>
            <a:ext cx="40840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29" name="Google Shape;1629;p25"/>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3905345681"/>
      </p:ext>
    </p:extLst>
  </p:cSld>
  <p:clrMapOvr>
    <a:masterClrMapping/>
  </p:clrMapOvr>
  <p:transition spd="slow">
    <p:wip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630"/>
        <p:cNvGrpSpPr/>
        <p:nvPr/>
      </p:nvGrpSpPr>
      <p:grpSpPr>
        <a:xfrm>
          <a:off x="0" y="0"/>
          <a:ext cx="0" cy="0"/>
          <a:chOff x="0" y="0"/>
          <a:chExt cx="0" cy="0"/>
        </a:xfrm>
      </p:grpSpPr>
      <p:sp>
        <p:nvSpPr>
          <p:cNvPr id="1631" name="Google Shape;1631;p26"/>
          <p:cNvSpPr txBox="1">
            <a:spLocks noGrp="1"/>
          </p:cNvSpPr>
          <p:nvPr>
            <p:ph type="subTitle" idx="1"/>
          </p:nvPr>
        </p:nvSpPr>
        <p:spPr>
          <a:xfrm>
            <a:off x="960000" y="5292005"/>
            <a:ext cx="304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2" name="Google Shape;1632;p26"/>
          <p:cNvSpPr txBox="1">
            <a:spLocks noGrp="1"/>
          </p:cNvSpPr>
          <p:nvPr>
            <p:ph type="subTitle" idx="2"/>
          </p:nvPr>
        </p:nvSpPr>
        <p:spPr>
          <a:xfrm>
            <a:off x="4571804" y="5291989"/>
            <a:ext cx="304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3" name="Google Shape;1633;p26"/>
          <p:cNvSpPr txBox="1">
            <a:spLocks noGrp="1"/>
          </p:cNvSpPr>
          <p:nvPr>
            <p:ph type="subTitle" idx="3"/>
          </p:nvPr>
        </p:nvSpPr>
        <p:spPr>
          <a:xfrm>
            <a:off x="8183592" y="5292005"/>
            <a:ext cx="304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4" name="Google Shape;1634;p26"/>
          <p:cNvSpPr txBox="1">
            <a:spLocks noGrp="1"/>
          </p:cNvSpPr>
          <p:nvPr>
            <p:ph type="subTitle" idx="4"/>
          </p:nvPr>
        </p:nvSpPr>
        <p:spPr>
          <a:xfrm>
            <a:off x="960000" y="2615333"/>
            <a:ext cx="304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35" name="Google Shape;1635;p26"/>
          <p:cNvSpPr txBox="1">
            <a:spLocks noGrp="1"/>
          </p:cNvSpPr>
          <p:nvPr>
            <p:ph type="subTitle" idx="5"/>
          </p:nvPr>
        </p:nvSpPr>
        <p:spPr>
          <a:xfrm>
            <a:off x="4571800" y="2615333"/>
            <a:ext cx="304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36" name="Google Shape;1636;p26"/>
          <p:cNvSpPr txBox="1">
            <a:spLocks noGrp="1"/>
          </p:cNvSpPr>
          <p:nvPr>
            <p:ph type="subTitle" idx="6"/>
          </p:nvPr>
        </p:nvSpPr>
        <p:spPr>
          <a:xfrm>
            <a:off x="8183600" y="2615333"/>
            <a:ext cx="304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algn="ctr"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637" name="Google Shape;1637;p26"/>
          <p:cNvSpPr txBox="1">
            <a:spLocks noGrp="1"/>
          </p:cNvSpPr>
          <p:nvPr>
            <p:ph type="subTitle" idx="7"/>
          </p:nvPr>
        </p:nvSpPr>
        <p:spPr>
          <a:xfrm>
            <a:off x="960000" y="1801167"/>
            <a:ext cx="10272000" cy="52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8" name="Google Shape;1638;p26"/>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39" name="Google Shape;1639;p26"/>
          <p:cNvGrpSpPr/>
          <p:nvPr/>
        </p:nvGrpSpPr>
        <p:grpSpPr>
          <a:xfrm>
            <a:off x="-18" y="137976"/>
            <a:ext cx="12618575" cy="8019923"/>
            <a:chOff x="-14" y="103482"/>
            <a:chExt cx="9463931" cy="6014942"/>
          </a:xfrm>
        </p:grpSpPr>
        <p:sp>
          <p:nvSpPr>
            <p:cNvPr id="1640" name="Google Shape;1640;p26"/>
            <p:cNvSpPr/>
            <p:nvPr/>
          </p:nvSpPr>
          <p:spPr>
            <a:xfrm>
              <a:off x="96812" y="17432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26"/>
            <p:cNvSpPr/>
            <p:nvPr/>
          </p:nvSpPr>
          <p:spPr>
            <a:xfrm>
              <a:off x="8176551" y="3968998"/>
              <a:ext cx="1156048" cy="1489205"/>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42" name="Google Shape;1642;p26"/>
            <p:cNvGrpSpPr/>
            <p:nvPr/>
          </p:nvGrpSpPr>
          <p:grpSpPr>
            <a:xfrm>
              <a:off x="96808" y="2510803"/>
              <a:ext cx="246464" cy="231319"/>
              <a:chOff x="5946283" y="1650903"/>
              <a:chExt cx="246464" cy="231319"/>
            </a:xfrm>
          </p:grpSpPr>
          <p:sp>
            <p:nvSpPr>
              <p:cNvPr id="1643" name="Google Shape;1643;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45" name="Google Shape;1645;p26"/>
            <p:cNvGrpSpPr/>
            <p:nvPr/>
          </p:nvGrpSpPr>
          <p:grpSpPr>
            <a:xfrm>
              <a:off x="-14" y="4629189"/>
              <a:ext cx="9143881" cy="1489235"/>
              <a:chOff x="626075" y="3657856"/>
              <a:chExt cx="5447326" cy="1489235"/>
            </a:xfrm>
          </p:grpSpPr>
          <p:sp>
            <p:nvSpPr>
              <p:cNvPr id="1646" name="Google Shape;1646;p26"/>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26"/>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6"/>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6"/>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6"/>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6"/>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6"/>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6"/>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6"/>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6"/>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6"/>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6"/>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26"/>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26"/>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6"/>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6"/>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26"/>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26"/>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6"/>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6"/>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26"/>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26"/>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26"/>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6"/>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6"/>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6"/>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6"/>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6"/>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4" name="Google Shape;1674;p26"/>
            <p:cNvGrpSpPr/>
            <p:nvPr/>
          </p:nvGrpSpPr>
          <p:grpSpPr>
            <a:xfrm>
              <a:off x="187149" y="4333098"/>
              <a:ext cx="578573" cy="634011"/>
              <a:chOff x="7969377" y="2856516"/>
              <a:chExt cx="402682" cy="441266"/>
            </a:xfrm>
          </p:grpSpPr>
          <p:sp>
            <p:nvSpPr>
              <p:cNvPr id="1675" name="Google Shape;1675;p26"/>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6"/>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6"/>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6"/>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26"/>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26"/>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6"/>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6"/>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26"/>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26"/>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6"/>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6" name="Google Shape;1686;p26"/>
            <p:cNvGrpSpPr/>
            <p:nvPr/>
          </p:nvGrpSpPr>
          <p:grpSpPr>
            <a:xfrm>
              <a:off x="218883" y="3346578"/>
              <a:ext cx="246464" cy="231319"/>
              <a:chOff x="5946283" y="1650903"/>
              <a:chExt cx="246464" cy="231319"/>
            </a:xfrm>
          </p:grpSpPr>
          <p:sp>
            <p:nvSpPr>
              <p:cNvPr id="1687" name="Google Shape;1687;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89" name="Google Shape;1689;p26"/>
            <p:cNvGrpSpPr/>
            <p:nvPr/>
          </p:nvGrpSpPr>
          <p:grpSpPr>
            <a:xfrm>
              <a:off x="8584383" y="1012378"/>
              <a:ext cx="246464" cy="231319"/>
              <a:chOff x="5946283" y="1650903"/>
              <a:chExt cx="246464" cy="231319"/>
            </a:xfrm>
          </p:grpSpPr>
          <p:sp>
            <p:nvSpPr>
              <p:cNvPr id="1690" name="Google Shape;1690;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2" name="Google Shape;1692;p26"/>
            <p:cNvGrpSpPr/>
            <p:nvPr/>
          </p:nvGrpSpPr>
          <p:grpSpPr>
            <a:xfrm>
              <a:off x="8764858" y="1470203"/>
              <a:ext cx="246464" cy="231319"/>
              <a:chOff x="5946283" y="1650903"/>
              <a:chExt cx="246464" cy="231319"/>
            </a:xfrm>
          </p:grpSpPr>
          <p:sp>
            <p:nvSpPr>
              <p:cNvPr id="1693" name="Google Shape;1693;p26"/>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26"/>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95" name="Google Shape;1695;p26"/>
            <p:cNvGrpSpPr/>
            <p:nvPr/>
          </p:nvGrpSpPr>
          <p:grpSpPr>
            <a:xfrm>
              <a:off x="8176879" y="1973636"/>
              <a:ext cx="1287038" cy="1788135"/>
              <a:chOff x="8176879" y="1973636"/>
              <a:chExt cx="1287038" cy="1788135"/>
            </a:xfrm>
          </p:grpSpPr>
          <p:sp>
            <p:nvSpPr>
              <p:cNvPr id="1696" name="Google Shape;1696;p26"/>
              <p:cNvSpPr/>
              <p:nvPr/>
            </p:nvSpPr>
            <p:spPr>
              <a:xfrm rot="4267454">
                <a:off x="8013774" y="2463392"/>
                <a:ext cx="1613249" cy="808624"/>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26"/>
              <p:cNvSpPr/>
              <p:nvPr/>
            </p:nvSpPr>
            <p:spPr>
              <a:xfrm rot="4267454">
                <a:off x="8774835" y="2223246"/>
                <a:ext cx="284993" cy="73744"/>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26"/>
              <p:cNvSpPr/>
              <p:nvPr/>
            </p:nvSpPr>
            <p:spPr>
              <a:xfrm rot="4267454">
                <a:off x="8757288" y="2129690"/>
                <a:ext cx="171677" cy="19184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26"/>
              <p:cNvSpPr/>
              <p:nvPr/>
            </p:nvSpPr>
            <p:spPr>
              <a:xfrm rot="4267454">
                <a:off x="8743669" y="2170848"/>
                <a:ext cx="242867" cy="169738"/>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26"/>
              <p:cNvSpPr/>
              <p:nvPr/>
            </p:nvSpPr>
            <p:spPr>
              <a:xfrm rot="4267454">
                <a:off x="8787334" y="2316297"/>
                <a:ext cx="95215" cy="55507"/>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26"/>
              <p:cNvSpPr/>
              <p:nvPr/>
            </p:nvSpPr>
            <p:spPr>
              <a:xfrm rot="4267454">
                <a:off x="8200487" y="2792411"/>
                <a:ext cx="1168895" cy="483514"/>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02" name="Google Shape;1702;p26"/>
            <p:cNvSpPr/>
            <p:nvPr/>
          </p:nvSpPr>
          <p:spPr>
            <a:xfrm>
              <a:off x="1503437" y="10348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26"/>
            <p:cNvSpPr/>
            <p:nvPr/>
          </p:nvSpPr>
          <p:spPr>
            <a:xfrm>
              <a:off x="7358212" y="1609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26"/>
            <p:cNvSpPr/>
            <p:nvPr/>
          </p:nvSpPr>
          <p:spPr>
            <a:xfrm>
              <a:off x="8929412" y="2737620"/>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95420298"/>
      </p:ext>
    </p:extLst>
  </p:cSld>
  <p:clrMapOvr>
    <a:masterClrMapping/>
  </p:clrMapOvr>
  <p:transition spd="slow">
    <p:wip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705"/>
        <p:cNvGrpSpPr/>
        <p:nvPr/>
      </p:nvGrpSpPr>
      <p:grpSpPr>
        <a:xfrm>
          <a:off x="0" y="0"/>
          <a:ext cx="0" cy="0"/>
          <a:chOff x="0" y="0"/>
          <a:chExt cx="0" cy="0"/>
        </a:xfrm>
      </p:grpSpPr>
      <p:sp>
        <p:nvSpPr>
          <p:cNvPr id="1706" name="Google Shape;1706;p27"/>
          <p:cNvSpPr txBox="1">
            <a:spLocks noGrp="1"/>
          </p:cNvSpPr>
          <p:nvPr>
            <p:ph type="subTitle" idx="1"/>
          </p:nvPr>
        </p:nvSpPr>
        <p:spPr>
          <a:xfrm>
            <a:off x="2025767" y="3122767"/>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7" name="Google Shape;1707;p27"/>
          <p:cNvSpPr txBox="1">
            <a:spLocks noGrp="1"/>
          </p:cNvSpPr>
          <p:nvPr>
            <p:ph type="subTitle" idx="2"/>
          </p:nvPr>
        </p:nvSpPr>
        <p:spPr>
          <a:xfrm>
            <a:off x="7409201" y="3122767"/>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8" name="Google Shape;1708;p27"/>
          <p:cNvSpPr txBox="1">
            <a:spLocks noGrp="1"/>
          </p:cNvSpPr>
          <p:nvPr>
            <p:ph type="subTitle" idx="3"/>
          </p:nvPr>
        </p:nvSpPr>
        <p:spPr>
          <a:xfrm>
            <a:off x="2025767" y="5104000"/>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09" name="Google Shape;1709;p27"/>
          <p:cNvSpPr txBox="1">
            <a:spLocks noGrp="1"/>
          </p:cNvSpPr>
          <p:nvPr>
            <p:ph type="subTitle" idx="4"/>
          </p:nvPr>
        </p:nvSpPr>
        <p:spPr>
          <a:xfrm>
            <a:off x="7409201" y="5104000"/>
            <a:ext cx="3822800" cy="83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10" name="Google Shape;1710;p27"/>
          <p:cNvSpPr txBox="1">
            <a:spLocks noGrp="1"/>
          </p:cNvSpPr>
          <p:nvPr>
            <p:ph type="subTitle" idx="5"/>
          </p:nvPr>
        </p:nvSpPr>
        <p:spPr>
          <a:xfrm>
            <a:off x="2025733" y="24791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1" name="Google Shape;1711;p27"/>
          <p:cNvSpPr txBox="1">
            <a:spLocks noGrp="1"/>
          </p:cNvSpPr>
          <p:nvPr>
            <p:ph type="subTitle" idx="6"/>
          </p:nvPr>
        </p:nvSpPr>
        <p:spPr>
          <a:xfrm>
            <a:off x="2025733" y="44604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2" name="Google Shape;1712;p27"/>
          <p:cNvSpPr txBox="1">
            <a:spLocks noGrp="1"/>
          </p:cNvSpPr>
          <p:nvPr>
            <p:ph type="subTitle" idx="7"/>
          </p:nvPr>
        </p:nvSpPr>
        <p:spPr>
          <a:xfrm>
            <a:off x="7409200" y="24791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3" name="Google Shape;1713;p27"/>
          <p:cNvSpPr txBox="1">
            <a:spLocks noGrp="1"/>
          </p:cNvSpPr>
          <p:nvPr>
            <p:ph type="subTitle" idx="8"/>
          </p:nvPr>
        </p:nvSpPr>
        <p:spPr>
          <a:xfrm>
            <a:off x="7409200" y="4460467"/>
            <a:ext cx="3822800" cy="622800"/>
          </a:xfrm>
          <a:prstGeom prst="rect">
            <a:avLst/>
          </a:prstGeom>
          <a:solidFill>
            <a:schemeClr val="lt2"/>
          </a:solidFill>
        </p:spPr>
        <p:txBody>
          <a:bodyPr spcFirstLastPara="1" wrap="square" lIns="91425" tIns="91425" rIns="91425" bIns="91425" anchor="b" anchorCtr="0">
            <a:noAutofit/>
          </a:bodyPr>
          <a:lstStyle>
            <a:lvl1pPr lvl="0" rtl="0">
              <a:spcBef>
                <a:spcPts val="0"/>
              </a:spcBef>
              <a:spcAft>
                <a:spcPts val="0"/>
              </a:spcAft>
              <a:buSzPts val="2000"/>
              <a:buFont typeface="Chau Philomene One"/>
              <a:buNone/>
              <a:defRPr sz="2667" b="1">
                <a:latin typeface="Chau Philomene One"/>
                <a:ea typeface="Chau Philomene One"/>
                <a:cs typeface="Chau Philomene One"/>
                <a:sym typeface="Chau Philomene One"/>
              </a:defRPr>
            </a:lvl1pPr>
            <a:lvl2pPr lvl="1" rtl="0">
              <a:spcBef>
                <a:spcPts val="0"/>
              </a:spcBef>
              <a:spcAft>
                <a:spcPts val="0"/>
              </a:spcAft>
              <a:buSzPts val="1400"/>
              <a:buFont typeface="Chau Philomene One"/>
              <a:buNone/>
              <a:defRPr b="1">
                <a:latin typeface="Chau Philomene One"/>
                <a:ea typeface="Chau Philomene One"/>
                <a:cs typeface="Chau Philomene One"/>
                <a:sym typeface="Chau Philomene One"/>
              </a:defRPr>
            </a:lvl2pPr>
            <a:lvl3pPr lvl="2" rtl="0">
              <a:spcBef>
                <a:spcPts val="0"/>
              </a:spcBef>
              <a:spcAft>
                <a:spcPts val="0"/>
              </a:spcAft>
              <a:buSzPts val="1400"/>
              <a:buFont typeface="Chau Philomene One"/>
              <a:buNone/>
              <a:defRPr b="1">
                <a:latin typeface="Chau Philomene One"/>
                <a:ea typeface="Chau Philomene One"/>
                <a:cs typeface="Chau Philomene One"/>
                <a:sym typeface="Chau Philomene One"/>
              </a:defRPr>
            </a:lvl3pPr>
            <a:lvl4pPr lvl="3" rtl="0">
              <a:spcBef>
                <a:spcPts val="0"/>
              </a:spcBef>
              <a:spcAft>
                <a:spcPts val="0"/>
              </a:spcAft>
              <a:buSzPts val="1400"/>
              <a:buFont typeface="Chau Philomene One"/>
              <a:buNone/>
              <a:defRPr b="1">
                <a:latin typeface="Chau Philomene One"/>
                <a:ea typeface="Chau Philomene One"/>
                <a:cs typeface="Chau Philomene One"/>
                <a:sym typeface="Chau Philomene One"/>
              </a:defRPr>
            </a:lvl4pPr>
            <a:lvl5pPr lvl="4" rtl="0">
              <a:spcBef>
                <a:spcPts val="0"/>
              </a:spcBef>
              <a:spcAft>
                <a:spcPts val="0"/>
              </a:spcAft>
              <a:buSzPts val="1400"/>
              <a:buFont typeface="Chau Philomene One"/>
              <a:buNone/>
              <a:defRPr b="1">
                <a:latin typeface="Chau Philomene One"/>
                <a:ea typeface="Chau Philomene One"/>
                <a:cs typeface="Chau Philomene One"/>
                <a:sym typeface="Chau Philomene One"/>
              </a:defRPr>
            </a:lvl5pPr>
            <a:lvl6pPr lvl="5" rtl="0">
              <a:spcBef>
                <a:spcPts val="0"/>
              </a:spcBef>
              <a:spcAft>
                <a:spcPts val="0"/>
              </a:spcAft>
              <a:buSzPts val="1400"/>
              <a:buFont typeface="Chau Philomene One"/>
              <a:buNone/>
              <a:defRPr b="1">
                <a:latin typeface="Chau Philomene One"/>
                <a:ea typeface="Chau Philomene One"/>
                <a:cs typeface="Chau Philomene One"/>
                <a:sym typeface="Chau Philomene One"/>
              </a:defRPr>
            </a:lvl6pPr>
            <a:lvl7pPr lvl="6" rtl="0">
              <a:spcBef>
                <a:spcPts val="0"/>
              </a:spcBef>
              <a:spcAft>
                <a:spcPts val="0"/>
              </a:spcAft>
              <a:buSzPts val="1400"/>
              <a:buFont typeface="Chau Philomene One"/>
              <a:buNone/>
              <a:defRPr b="1">
                <a:latin typeface="Chau Philomene One"/>
                <a:ea typeface="Chau Philomene One"/>
                <a:cs typeface="Chau Philomene One"/>
                <a:sym typeface="Chau Philomene One"/>
              </a:defRPr>
            </a:lvl7pPr>
            <a:lvl8pPr lvl="7" rtl="0">
              <a:spcBef>
                <a:spcPts val="0"/>
              </a:spcBef>
              <a:spcAft>
                <a:spcPts val="0"/>
              </a:spcAft>
              <a:buSzPts val="1400"/>
              <a:buFont typeface="Chau Philomene One"/>
              <a:buNone/>
              <a:defRPr b="1">
                <a:latin typeface="Chau Philomene One"/>
                <a:ea typeface="Chau Philomene One"/>
                <a:cs typeface="Chau Philomene One"/>
                <a:sym typeface="Chau Philomene One"/>
              </a:defRPr>
            </a:lvl8pPr>
            <a:lvl9pPr lvl="8" rtl="0">
              <a:spcBef>
                <a:spcPts val="0"/>
              </a:spcBef>
              <a:spcAft>
                <a:spcPts val="0"/>
              </a:spcAft>
              <a:buSzPts val="1400"/>
              <a:buFont typeface="Chau Philomene One"/>
              <a:buNone/>
              <a:defRPr b="1">
                <a:latin typeface="Chau Philomene One"/>
                <a:ea typeface="Chau Philomene One"/>
                <a:cs typeface="Chau Philomene One"/>
                <a:sym typeface="Chau Philomene One"/>
              </a:defRPr>
            </a:lvl9pPr>
          </a:lstStyle>
          <a:p>
            <a:endParaRPr/>
          </a:p>
        </p:txBody>
      </p:sp>
      <p:sp>
        <p:nvSpPr>
          <p:cNvPr id="1714" name="Google Shape;1714;p27"/>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715" name="Google Shape;1715;p27"/>
          <p:cNvGrpSpPr/>
          <p:nvPr/>
        </p:nvGrpSpPr>
        <p:grpSpPr>
          <a:xfrm>
            <a:off x="-341542" y="71934"/>
            <a:ext cx="13164540" cy="8110735"/>
            <a:chOff x="-256157" y="53950"/>
            <a:chExt cx="9873405" cy="6083051"/>
          </a:xfrm>
        </p:grpSpPr>
        <p:grpSp>
          <p:nvGrpSpPr>
            <p:cNvPr id="1716" name="Google Shape;1716;p27"/>
            <p:cNvGrpSpPr/>
            <p:nvPr/>
          </p:nvGrpSpPr>
          <p:grpSpPr>
            <a:xfrm>
              <a:off x="4737514" y="4603496"/>
              <a:ext cx="4505884" cy="1533506"/>
              <a:chOff x="715728" y="1849983"/>
              <a:chExt cx="3985391" cy="1356364"/>
            </a:xfrm>
          </p:grpSpPr>
          <p:sp>
            <p:nvSpPr>
              <p:cNvPr id="1717" name="Google Shape;1717;p27"/>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7"/>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7"/>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7"/>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7"/>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7"/>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7"/>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7"/>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7"/>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7"/>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7"/>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7"/>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7"/>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7"/>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7"/>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7"/>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7"/>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7"/>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7"/>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7"/>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7"/>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7"/>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7"/>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0" name="Google Shape;1740;p27"/>
            <p:cNvGrpSpPr/>
            <p:nvPr/>
          </p:nvGrpSpPr>
          <p:grpSpPr>
            <a:xfrm>
              <a:off x="8041354" y="1265261"/>
              <a:ext cx="1575895" cy="789903"/>
              <a:chOff x="6554834" y="4413128"/>
              <a:chExt cx="1033713" cy="518173"/>
            </a:xfrm>
          </p:grpSpPr>
          <p:sp>
            <p:nvSpPr>
              <p:cNvPr id="1741" name="Google Shape;1741;p27"/>
              <p:cNvSpPr/>
              <p:nvPr/>
            </p:nvSpPr>
            <p:spPr>
              <a:xfrm>
                <a:off x="6554834" y="4413128"/>
                <a:ext cx="1033713" cy="518173"/>
              </a:xfrm>
              <a:custGeom>
                <a:avLst/>
                <a:gdLst/>
                <a:ahLst/>
                <a:cxnLst/>
                <a:rect l="l" t="t" r="r" b="b"/>
                <a:pathLst>
                  <a:path w="34581" h="17336" extrusionOk="0">
                    <a:moveTo>
                      <a:pt x="743" y="0"/>
                    </a:moveTo>
                    <a:cubicBezTo>
                      <a:pt x="287" y="0"/>
                      <a:pt x="1" y="500"/>
                      <a:pt x="236" y="896"/>
                    </a:cubicBezTo>
                    <a:lnTo>
                      <a:pt x="4443" y="7949"/>
                    </a:lnTo>
                    <a:cubicBezTo>
                      <a:pt x="4558" y="8140"/>
                      <a:pt x="4755" y="8237"/>
                      <a:pt x="4952" y="8237"/>
                    </a:cubicBezTo>
                    <a:cubicBezTo>
                      <a:pt x="5130" y="8237"/>
                      <a:pt x="5309" y="8158"/>
                      <a:pt x="5429" y="7996"/>
                    </a:cubicBezTo>
                    <a:lnTo>
                      <a:pt x="6181" y="6972"/>
                    </a:lnTo>
                    <a:cubicBezTo>
                      <a:pt x="6294" y="6819"/>
                      <a:pt x="6471" y="6732"/>
                      <a:pt x="6655" y="6732"/>
                    </a:cubicBezTo>
                    <a:cubicBezTo>
                      <a:pt x="6702" y="6732"/>
                      <a:pt x="6749" y="6738"/>
                      <a:pt x="6795" y="6749"/>
                    </a:cubicBezTo>
                    <a:cubicBezTo>
                      <a:pt x="6904" y="6775"/>
                      <a:pt x="7004" y="6828"/>
                      <a:pt x="7080" y="6907"/>
                    </a:cubicBezTo>
                    <a:cubicBezTo>
                      <a:pt x="7621" y="7479"/>
                      <a:pt x="7993" y="8302"/>
                      <a:pt x="8382" y="9170"/>
                    </a:cubicBezTo>
                    <a:cubicBezTo>
                      <a:pt x="8510" y="9455"/>
                      <a:pt x="8637" y="9739"/>
                      <a:pt x="8771" y="10017"/>
                    </a:cubicBezTo>
                    <a:cubicBezTo>
                      <a:pt x="9086" y="10668"/>
                      <a:pt x="9559" y="11652"/>
                      <a:pt x="10418" y="12367"/>
                    </a:cubicBezTo>
                    <a:cubicBezTo>
                      <a:pt x="10943" y="12802"/>
                      <a:pt x="11552" y="13069"/>
                      <a:pt x="12198" y="13145"/>
                    </a:cubicBezTo>
                    <a:cubicBezTo>
                      <a:pt x="12313" y="13159"/>
                      <a:pt x="12420" y="13201"/>
                      <a:pt x="12510" y="13273"/>
                    </a:cubicBezTo>
                    <a:cubicBezTo>
                      <a:pt x="13031" y="13687"/>
                      <a:pt x="13613" y="14006"/>
                      <a:pt x="14234" y="14218"/>
                    </a:cubicBezTo>
                    <a:cubicBezTo>
                      <a:pt x="14790" y="14407"/>
                      <a:pt x="15377" y="14501"/>
                      <a:pt x="15977" y="14501"/>
                    </a:cubicBezTo>
                    <a:cubicBezTo>
                      <a:pt x="16496" y="14501"/>
                      <a:pt x="17020" y="14431"/>
                      <a:pt x="17536" y="14290"/>
                    </a:cubicBezTo>
                    <a:cubicBezTo>
                      <a:pt x="18588" y="14004"/>
                      <a:pt x="19489" y="13485"/>
                      <a:pt x="20155" y="13066"/>
                    </a:cubicBezTo>
                    <a:cubicBezTo>
                      <a:pt x="20347" y="12943"/>
                      <a:pt x="20542" y="12819"/>
                      <a:pt x="20738" y="12689"/>
                    </a:cubicBezTo>
                    <a:cubicBezTo>
                      <a:pt x="21700" y="12061"/>
                      <a:pt x="22609" y="11468"/>
                      <a:pt x="23479" y="11468"/>
                    </a:cubicBezTo>
                    <a:cubicBezTo>
                      <a:pt x="23520" y="11468"/>
                      <a:pt x="23561" y="11471"/>
                      <a:pt x="23600" y="11472"/>
                    </a:cubicBezTo>
                    <a:cubicBezTo>
                      <a:pt x="23802" y="11485"/>
                      <a:pt x="23897" y="11563"/>
                      <a:pt x="23963" y="11635"/>
                    </a:cubicBezTo>
                    <a:cubicBezTo>
                      <a:pt x="24176" y="11873"/>
                      <a:pt x="24361" y="12261"/>
                      <a:pt x="24556" y="12671"/>
                    </a:cubicBezTo>
                    <a:lnTo>
                      <a:pt x="24594" y="12752"/>
                    </a:lnTo>
                    <a:cubicBezTo>
                      <a:pt x="25157" y="13935"/>
                      <a:pt x="26209" y="15554"/>
                      <a:pt x="28010" y="16568"/>
                    </a:cubicBezTo>
                    <a:cubicBezTo>
                      <a:pt x="28889" y="17062"/>
                      <a:pt x="29890" y="17333"/>
                      <a:pt x="30823" y="17336"/>
                    </a:cubicBezTo>
                    <a:cubicBezTo>
                      <a:pt x="32056" y="17336"/>
                      <a:pt x="33126" y="16850"/>
                      <a:pt x="33839" y="15971"/>
                    </a:cubicBezTo>
                    <a:cubicBezTo>
                      <a:pt x="34250" y="15465"/>
                      <a:pt x="34494" y="14860"/>
                      <a:pt x="34544" y="14223"/>
                    </a:cubicBezTo>
                    <a:cubicBezTo>
                      <a:pt x="34580" y="13750"/>
                      <a:pt x="34421" y="13280"/>
                      <a:pt x="34100" y="12935"/>
                    </a:cubicBezTo>
                    <a:cubicBezTo>
                      <a:pt x="33781" y="12590"/>
                      <a:pt x="33324" y="12391"/>
                      <a:pt x="32848" y="12391"/>
                    </a:cubicBezTo>
                    <a:cubicBezTo>
                      <a:pt x="31986" y="12391"/>
                      <a:pt x="31276" y="13008"/>
                      <a:pt x="31149" y="13845"/>
                    </a:cubicBezTo>
                    <a:cubicBezTo>
                      <a:pt x="31122" y="13862"/>
                      <a:pt x="31085" y="13880"/>
                      <a:pt x="31044" y="13893"/>
                    </a:cubicBezTo>
                    <a:cubicBezTo>
                      <a:pt x="30980" y="13910"/>
                      <a:pt x="30899" y="13921"/>
                      <a:pt x="30807" y="13921"/>
                    </a:cubicBezTo>
                    <a:cubicBezTo>
                      <a:pt x="30596" y="13921"/>
                      <a:pt x="30339" y="13870"/>
                      <a:pt x="30085" y="13776"/>
                    </a:cubicBezTo>
                    <a:cubicBezTo>
                      <a:pt x="29301" y="13489"/>
                      <a:pt x="28524" y="12767"/>
                      <a:pt x="27952" y="11800"/>
                    </a:cubicBezTo>
                    <a:cubicBezTo>
                      <a:pt x="27840" y="11611"/>
                      <a:pt x="27727" y="11379"/>
                      <a:pt x="27610" y="11133"/>
                    </a:cubicBezTo>
                    <a:cubicBezTo>
                      <a:pt x="27190" y="10264"/>
                      <a:pt x="26667" y="9180"/>
                      <a:pt x="25486" y="8532"/>
                    </a:cubicBezTo>
                    <a:cubicBezTo>
                      <a:pt x="24904" y="8213"/>
                      <a:pt x="24237" y="8052"/>
                      <a:pt x="23497" y="8052"/>
                    </a:cubicBezTo>
                    <a:cubicBezTo>
                      <a:pt x="23264" y="8052"/>
                      <a:pt x="23020" y="8068"/>
                      <a:pt x="22776" y="8102"/>
                    </a:cubicBezTo>
                    <a:cubicBezTo>
                      <a:pt x="21897" y="8216"/>
                      <a:pt x="21033" y="8531"/>
                      <a:pt x="20055" y="9085"/>
                    </a:cubicBezTo>
                    <a:cubicBezTo>
                      <a:pt x="19633" y="9325"/>
                      <a:pt x="19236" y="9582"/>
                      <a:pt x="18853" y="9831"/>
                    </a:cubicBezTo>
                    <a:cubicBezTo>
                      <a:pt x="18030" y="10366"/>
                      <a:pt x="17253" y="10870"/>
                      <a:pt x="16450" y="11036"/>
                    </a:cubicBezTo>
                    <a:cubicBezTo>
                      <a:pt x="16308" y="11066"/>
                      <a:pt x="16163" y="11080"/>
                      <a:pt x="16018" y="11080"/>
                    </a:cubicBezTo>
                    <a:cubicBezTo>
                      <a:pt x="15963" y="11080"/>
                      <a:pt x="15909" y="11078"/>
                      <a:pt x="15855" y="11073"/>
                    </a:cubicBezTo>
                    <a:cubicBezTo>
                      <a:pt x="16005" y="10783"/>
                      <a:pt x="16124" y="10474"/>
                      <a:pt x="16201" y="10153"/>
                    </a:cubicBezTo>
                    <a:cubicBezTo>
                      <a:pt x="16526" y="8809"/>
                      <a:pt x="16138" y="7471"/>
                      <a:pt x="15185" y="6655"/>
                    </a:cubicBezTo>
                    <a:cubicBezTo>
                      <a:pt x="14649" y="6196"/>
                      <a:pt x="13971" y="5943"/>
                      <a:pt x="13277" y="5943"/>
                    </a:cubicBezTo>
                    <a:cubicBezTo>
                      <a:pt x="12735" y="5943"/>
                      <a:pt x="12208" y="6097"/>
                      <a:pt x="11755" y="6388"/>
                    </a:cubicBezTo>
                    <a:cubicBezTo>
                      <a:pt x="11713" y="6415"/>
                      <a:pt x="11672" y="6443"/>
                      <a:pt x="11634" y="6471"/>
                    </a:cubicBezTo>
                    <a:cubicBezTo>
                      <a:pt x="11532" y="6544"/>
                      <a:pt x="11417" y="6578"/>
                      <a:pt x="11302" y="6578"/>
                    </a:cubicBezTo>
                    <a:cubicBezTo>
                      <a:pt x="11094" y="6578"/>
                      <a:pt x="10889" y="6465"/>
                      <a:pt x="10780" y="6265"/>
                    </a:cubicBezTo>
                    <a:cubicBezTo>
                      <a:pt x="10576" y="5891"/>
                      <a:pt x="10348" y="5520"/>
                      <a:pt x="10075" y="5159"/>
                    </a:cubicBezTo>
                    <a:cubicBezTo>
                      <a:pt x="9801" y="4793"/>
                      <a:pt x="9501" y="4466"/>
                      <a:pt x="9180" y="4182"/>
                    </a:cubicBezTo>
                    <a:cubicBezTo>
                      <a:pt x="9173" y="4176"/>
                      <a:pt x="9166" y="4171"/>
                      <a:pt x="9161" y="4165"/>
                    </a:cubicBezTo>
                    <a:lnTo>
                      <a:pt x="9156" y="4144"/>
                    </a:lnTo>
                    <a:cubicBezTo>
                      <a:pt x="9106" y="3936"/>
                      <a:pt x="9171" y="3718"/>
                      <a:pt x="9327" y="3571"/>
                    </a:cubicBezTo>
                    <a:lnTo>
                      <a:pt x="11566" y="1482"/>
                    </a:lnTo>
                    <a:cubicBezTo>
                      <a:pt x="11950" y="1123"/>
                      <a:pt x="11713" y="481"/>
                      <a:pt x="11189" y="458"/>
                    </a:cubicBezTo>
                    <a:lnTo>
                      <a:pt x="771" y="1"/>
                    </a:lnTo>
                    <a:cubicBezTo>
                      <a:pt x="761" y="1"/>
                      <a:pt x="752" y="0"/>
                      <a:pt x="743"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7"/>
              <p:cNvSpPr/>
              <p:nvPr/>
            </p:nvSpPr>
            <p:spPr>
              <a:xfrm>
                <a:off x="6632106" y="4463851"/>
                <a:ext cx="182613" cy="47256"/>
              </a:xfrm>
              <a:custGeom>
                <a:avLst/>
                <a:gdLst/>
                <a:ahLst/>
                <a:cxnLst/>
                <a:rect l="l" t="t" r="r" b="b"/>
                <a:pathLst>
                  <a:path w="6109" h="1581" extrusionOk="0">
                    <a:moveTo>
                      <a:pt x="1" y="1"/>
                    </a:moveTo>
                    <a:lnTo>
                      <a:pt x="4701" y="1580"/>
                    </a:lnTo>
                    <a:lnTo>
                      <a:pt x="6108" y="269"/>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7"/>
              <p:cNvSpPr/>
              <p:nvPr/>
            </p:nvSpPr>
            <p:spPr>
              <a:xfrm>
                <a:off x="6632106" y="4463851"/>
                <a:ext cx="110004" cy="122938"/>
              </a:xfrm>
              <a:custGeom>
                <a:avLst/>
                <a:gdLst/>
                <a:ahLst/>
                <a:cxnLst/>
                <a:rect l="l" t="t" r="r" b="b"/>
                <a:pathLst>
                  <a:path w="3680" h="4113" extrusionOk="0">
                    <a:moveTo>
                      <a:pt x="1" y="1"/>
                    </a:moveTo>
                    <a:lnTo>
                      <a:pt x="2455" y="4112"/>
                    </a:lnTo>
                    <a:lnTo>
                      <a:pt x="3679" y="245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7"/>
              <p:cNvSpPr/>
              <p:nvPr/>
            </p:nvSpPr>
            <p:spPr>
              <a:xfrm>
                <a:off x="6632106" y="4463851"/>
                <a:ext cx="155620" cy="108770"/>
              </a:xfrm>
              <a:custGeom>
                <a:avLst/>
                <a:gdLst/>
                <a:ahLst/>
                <a:cxnLst/>
                <a:rect l="l" t="t" r="r" b="b"/>
                <a:pathLst>
                  <a:path w="5206" h="3639" extrusionOk="0">
                    <a:moveTo>
                      <a:pt x="1" y="1"/>
                    </a:moveTo>
                    <a:lnTo>
                      <a:pt x="3679" y="2450"/>
                    </a:lnTo>
                    <a:lnTo>
                      <a:pt x="5205" y="3638"/>
                    </a:lnTo>
                    <a:lnTo>
                      <a:pt x="4701" y="1580"/>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7"/>
              <p:cNvSpPr/>
              <p:nvPr/>
            </p:nvSpPr>
            <p:spPr>
              <a:xfrm>
                <a:off x="6726716" y="4537052"/>
                <a:ext cx="61011" cy="35569"/>
              </a:xfrm>
              <a:custGeom>
                <a:avLst/>
                <a:gdLst/>
                <a:ahLst/>
                <a:cxnLst/>
                <a:rect l="l" t="t" r="r" b="b"/>
                <a:pathLst>
                  <a:path w="2041" h="1190" extrusionOk="0">
                    <a:moveTo>
                      <a:pt x="514" y="1"/>
                    </a:moveTo>
                    <a:lnTo>
                      <a:pt x="0" y="699"/>
                    </a:lnTo>
                    <a:lnTo>
                      <a:pt x="2040" y="1189"/>
                    </a:lnTo>
                    <a:lnTo>
                      <a:pt x="5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7"/>
              <p:cNvSpPr/>
              <p:nvPr/>
            </p:nvSpPr>
            <p:spPr>
              <a:xfrm>
                <a:off x="6790776" y="4573308"/>
                <a:ext cx="748986" cy="309840"/>
              </a:xfrm>
              <a:custGeom>
                <a:avLst/>
                <a:gdLst/>
                <a:ahLst/>
                <a:cxnLst/>
                <a:rect l="l" t="t" r="r" b="b"/>
                <a:pathLst>
                  <a:path w="25056" h="10366" extrusionOk="0">
                    <a:moveTo>
                      <a:pt x="5395" y="2389"/>
                    </a:moveTo>
                    <a:cubicBezTo>
                      <a:pt x="5948" y="2389"/>
                      <a:pt x="6401" y="2844"/>
                      <a:pt x="6545" y="3366"/>
                    </a:cubicBezTo>
                    <a:cubicBezTo>
                      <a:pt x="6732" y="4031"/>
                      <a:pt x="6513" y="4786"/>
                      <a:pt x="6070" y="5302"/>
                    </a:cubicBezTo>
                    <a:cubicBezTo>
                      <a:pt x="5827" y="5584"/>
                      <a:pt x="5509" y="5815"/>
                      <a:pt x="5159" y="5930"/>
                    </a:cubicBezTo>
                    <a:lnTo>
                      <a:pt x="5159" y="5930"/>
                    </a:lnTo>
                    <a:cubicBezTo>
                      <a:pt x="5113" y="5876"/>
                      <a:pt x="5069" y="5820"/>
                      <a:pt x="5026" y="5763"/>
                    </a:cubicBezTo>
                    <a:cubicBezTo>
                      <a:pt x="4603" y="5199"/>
                      <a:pt x="4283" y="4483"/>
                      <a:pt x="4277" y="3766"/>
                    </a:cubicBezTo>
                    <a:cubicBezTo>
                      <a:pt x="4271" y="3155"/>
                      <a:pt x="4587" y="2493"/>
                      <a:pt x="5251" y="2400"/>
                    </a:cubicBezTo>
                    <a:cubicBezTo>
                      <a:pt x="5300" y="2393"/>
                      <a:pt x="5348" y="2389"/>
                      <a:pt x="5395" y="2389"/>
                    </a:cubicBezTo>
                    <a:close/>
                    <a:moveTo>
                      <a:pt x="155" y="1"/>
                    </a:moveTo>
                    <a:cubicBezTo>
                      <a:pt x="73" y="1"/>
                      <a:pt x="1" y="103"/>
                      <a:pt x="78" y="171"/>
                    </a:cubicBezTo>
                    <a:cubicBezTo>
                      <a:pt x="1203" y="1172"/>
                      <a:pt x="1694" y="2642"/>
                      <a:pt x="2329" y="3962"/>
                    </a:cubicBezTo>
                    <a:cubicBezTo>
                      <a:pt x="2641" y="4611"/>
                      <a:pt x="2988" y="5303"/>
                      <a:pt x="3551" y="5770"/>
                    </a:cubicBezTo>
                    <a:cubicBezTo>
                      <a:pt x="3893" y="6054"/>
                      <a:pt x="4292" y="6205"/>
                      <a:pt x="4702" y="6205"/>
                    </a:cubicBezTo>
                    <a:cubicBezTo>
                      <a:pt x="4831" y="6205"/>
                      <a:pt x="4962" y="6190"/>
                      <a:pt x="5092" y="6159"/>
                    </a:cubicBezTo>
                    <a:lnTo>
                      <a:pt x="5092" y="6159"/>
                    </a:lnTo>
                    <a:cubicBezTo>
                      <a:pt x="5571" y="6691"/>
                      <a:pt x="6184" y="7104"/>
                      <a:pt x="6856" y="7331"/>
                    </a:cubicBezTo>
                    <a:cubicBezTo>
                      <a:pt x="7256" y="7467"/>
                      <a:pt x="7670" y="7530"/>
                      <a:pt x="8085" y="7530"/>
                    </a:cubicBezTo>
                    <a:cubicBezTo>
                      <a:pt x="8466" y="7530"/>
                      <a:pt x="8848" y="7477"/>
                      <a:pt x="9220" y="7377"/>
                    </a:cubicBezTo>
                    <a:cubicBezTo>
                      <a:pt x="10002" y="7165"/>
                      <a:pt x="10723" y="6771"/>
                      <a:pt x="11405" y="6343"/>
                    </a:cubicBezTo>
                    <a:cubicBezTo>
                      <a:pt x="12685" y="5540"/>
                      <a:pt x="14008" y="4500"/>
                      <a:pt x="15585" y="4500"/>
                    </a:cubicBezTo>
                    <a:cubicBezTo>
                      <a:pt x="15659" y="4500"/>
                      <a:pt x="15733" y="4502"/>
                      <a:pt x="15807" y="4507"/>
                    </a:cubicBezTo>
                    <a:cubicBezTo>
                      <a:pt x="16379" y="4542"/>
                      <a:pt x="16884" y="4774"/>
                      <a:pt x="17268" y="5200"/>
                    </a:cubicBezTo>
                    <a:cubicBezTo>
                      <a:pt x="17658" y="5635"/>
                      <a:pt x="17908" y="6181"/>
                      <a:pt x="18158" y="6702"/>
                    </a:cubicBezTo>
                    <a:cubicBezTo>
                      <a:pt x="18757" y="7958"/>
                      <a:pt x="19679" y="9116"/>
                      <a:pt x="20910" y="9806"/>
                    </a:cubicBezTo>
                    <a:cubicBezTo>
                      <a:pt x="21486" y="10129"/>
                      <a:pt x="22225" y="10365"/>
                      <a:pt x="22933" y="10365"/>
                    </a:cubicBezTo>
                    <a:cubicBezTo>
                      <a:pt x="23606" y="10365"/>
                      <a:pt x="24251" y="10152"/>
                      <a:pt x="24701" y="9597"/>
                    </a:cubicBezTo>
                    <a:cubicBezTo>
                      <a:pt x="24902" y="9348"/>
                      <a:pt x="25026" y="9056"/>
                      <a:pt x="25050" y="8737"/>
                    </a:cubicBezTo>
                    <a:cubicBezTo>
                      <a:pt x="25056" y="8672"/>
                      <a:pt x="25008" y="8640"/>
                      <a:pt x="24958" y="8640"/>
                    </a:cubicBezTo>
                    <a:cubicBezTo>
                      <a:pt x="24907" y="8640"/>
                      <a:pt x="24854" y="8672"/>
                      <a:pt x="24849" y="8737"/>
                    </a:cubicBezTo>
                    <a:cubicBezTo>
                      <a:pt x="24796" y="9409"/>
                      <a:pt x="24210" y="9905"/>
                      <a:pt x="23595" y="10080"/>
                    </a:cubicBezTo>
                    <a:cubicBezTo>
                      <a:pt x="23376" y="10142"/>
                      <a:pt x="23147" y="10169"/>
                      <a:pt x="22916" y="10169"/>
                    </a:cubicBezTo>
                    <a:cubicBezTo>
                      <a:pt x="22479" y="10169"/>
                      <a:pt x="22035" y="10071"/>
                      <a:pt x="21638" y="9926"/>
                    </a:cubicBezTo>
                    <a:cubicBezTo>
                      <a:pt x="20369" y="9458"/>
                      <a:pt x="19353" y="8403"/>
                      <a:pt x="18676" y="7259"/>
                    </a:cubicBezTo>
                    <a:cubicBezTo>
                      <a:pt x="18132" y="6342"/>
                      <a:pt x="17820" y="5132"/>
                      <a:pt x="16818" y="4582"/>
                    </a:cubicBezTo>
                    <a:cubicBezTo>
                      <a:pt x="16446" y="4377"/>
                      <a:pt x="16025" y="4300"/>
                      <a:pt x="15603" y="4300"/>
                    </a:cubicBezTo>
                    <a:cubicBezTo>
                      <a:pt x="15432" y="4300"/>
                      <a:pt x="15260" y="4313"/>
                      <a:pt x="15092" y="4335"/>
                    </a:cubicBezTo>
                    <a:cubicBezTo>
                      <a:pt x="14332" y="4435"/>
                      <a:pt x="13620" y="4746"/>
                      <a:pt x="12958" y="5121"/>
                    </a:cubicBezTo>
                    <a:cubicBezTo>
                      <a:pt x="11625" y="5879"/>
                      <a:pt x="10424" y="6932"/>
                      <a:pt x="8884" y="7251"/>
                    </a:cubicBezTo>
                    <a:cubicBezTo>
                      <a:pt x="8630" y="7303"/>
                      <a:pt x="8376" y="7329"/>
                      <a:pt x="8123" y="7329"/>
                    </a:cubicBezTo>
                    <a:cubicBezTo>
                      <a:pt x="7060" y="7329"/>
                      <a:pt x="6038" y="6877"/>
                      <a:pt x="5305" y="6095"/>
                    </a:cubicBezTo>
                    <a:lnTo>
                      <a:pt x="5305" y="6095"/>
                    </a:lnTo>
                    <a:cubicBezTo>
                      <a:pt x="5360" y="6074"/>
                      <a:pt x="5415" y="6051"/>
                      <a:pt x="5470" y="6024"/>
                    </a:cubicBezTo>
                    <a:cubicBezTo>
                      <a:pt x="6108" y="5718"/>
                      <a:pt x="6578" y="5094"/>
                      <a:pt x="6743" y="4412"/>
                    </a:cubicBezTo>
                    <a:cubicBezTo>
                      <a:pt x="6904" y="3749"/>
                      <a:pt x="6785" y="2980"/>
                      <a:pt x="6246" y="2517"/>
                    </a:cubicBezTo>
                    <a:cubicBezTo>
                      <a:pt x="6001" y="2308"/>
                      <a:pt x="5692" y="2193"/>
                      <a:pt x="5383" y="2193"/>
                    </a:cubicBezTo>
                    <a:cubicBezTo>
                      <a:pt x="5158" y="2193"/>
                      <a:pt x="4933" y="2254"/>
                      <a:pt x="4731" y="2383"/>
                    </a:cubicBezTo>
                    <a:cubicBezTo>
                      <a:pt x="4115" y="2779"/>
                      <a:pt x="4002" y="3574"/>
                      <a:pt x="4125" y="4246"/>
                    </a:cubicBezTo>
                    <a:cubicBezTo>
                      <a:pt x="4243" y="4884"/>
                      <a:pt x="4535" y="5480"/>
                      <a:pt x="4943" y="5985"/>
                    </a:cubicBezTo>
                    <a:lnTo>
                      <a:pt x="4943" y="5985"/>
                    </a:lnTo>
                    <a:cubicBezTo>
                      <a:pt x="4857" y="6000"/>
                      <a:pt x="4769" y="6009"/>
                      <a:pt x="4680" y="6009"/>
                    </a:cubicBezTo>
                    <a:cubicBezTo>
                      <a:pt x="4537" y="6009"/>
                      <a:pt x="4392" y="5987"/>
                      <a:pt x="4247" y="5940"/>
                    </a:cubicBezTo>
                    <a:cubicBezTo>
                      <a:pt x="3577" y="5721"/>
                      <a:pt x="3146" y="5072"/>
                      <a:pt x="2823" y="4486"/>
                    </a:cubicBezTo>
                    <a:cubicBezTo>
                      <a:pt x="2148" y="3265"/>
                      <a:pt x="1742" y="1891"/>
                      <a:pt x="896" y="767"/>
                    </a:cubicBezTo>
                    <a:cubicBezTo>
                      <a:pt x="695" y="498"/>
                      <a:pt x="472" y="248"/>
                      <a:pt x="220" y="25"/>
                    </a:cubicBezTo>
                    <a:cubicBezTo>
                      <a:pt x="200" y="8"/>
                      <a:pt x="177"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7" name="Google Shape;1747;p27"/>
            <p:cNvGrpSpPr/>
            <p:nvPr/>
          </p:nvGrpSpPr>
          <p:grpSpPr>
            <a:xfrm>
              <a:off x="-256157" y="2326482"/>
              <a:ext cx="1348673" cy="789947"/>
              <a:chOff x="6479176" y="2546587"/>
              <a:chExt cx="992401" cy="581271"/>
            </a:xfrm>
          </p:grpSpPr>
          <p:sp>
            <p:nvSpPr>
              <p:cNvPr id="1748" name="Google Shape;1748;p27"/>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7"/>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7"/>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7"/>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27"/>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7"/>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4" name="Google Shape;1754;p27"/>
            <p:cNvGrpSpPr/>
            <p:nvPr/>
          </p:nvGrpSpPr>
          <p:grpSpPr>
            <a:xfrm>
              <a:off x="171133" y="1358953"/>
              <a:ext cx="246464" cy="231319"/>
              <a:chOff x="5946283" y="1650903"/>
              <a:chExt cx="246464" cy="231319"/>
            </a:xfrm>
          </p:grpSpPr>
          <p:sp>
            <p:nvSpPr>
              <p:cNvPr id="1755" name="Google Shape;1755;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7" name="Google Shape;1757;p27"/>
            <p:cNvGrpSpPr/>
            <p:nvPr/>
          </p:nvGrpSpPr>
          <p:grpSpPr>
            <a:xfrm>
              <a:off x="2244247" y="4658976"/>
              <a:ext cx="699987" cy="699866"/>
              <a:chOff x="6714640" y="951029"/>
              <a:chExt cx="404804" cy="404711"/>
            </a:xfrm>
          </p:grpSpPr>
          <p:sp>
            <p:nvSpPr>
              <p:cNvPr id="1758" name="Google Shape;1758;p27"/>
              <p:cNvSpPr/>
              <p:nvPr/>
            </p:nvSpPr>
            <p:spPr>
              <a:xfrm>
                <a:off x="6714640" y="951029"/>
                <a:ext cx="404804" cy="404711"/>
              </a:xfrm>
              <a:custGeom>
                <a:avLst/>
                <a:gdLst/>
                <a:ahLst/>
                <a:cxnLst/>
                <a:rect l="l" t="t" r="r" b="b"/>
                <a:pathLst>
                  <a:path w="13542" h="13540" extrusionOk="0">
                    <a:moveTo>
                      <a:pt x="6769" y="0"/>
                    </a:moveTo>
                    <a:cubicBezTo>
                      <a:pt x="6285" y="0"/>
                      <a:pt x="5803" y="53"/>
                      <a:pt x="5339" y="153"/>
                    </a:cubicBezTo>
                    <a:cubicBezTo>
                      <a:pt x="3338" y="583"/>
                      <a:pt x="1656" y="1882"/>
                      <a:pt x="728" y="3717"/>
                    </a:cubicBezTo>
                    <a:cubicBezTo>
                      <a:pt x="253" y="4656"/>
                      <a:pt x="1" y="5713"/>
                      <a:pt x="1" y="6769"/>
                    </a:cubicBezTo>
                    <a:cubicBezTo>
                      <a:pt x="1" y="8218"/>
                      <a:pt x="452" y="9601"/>
                      <a:pt x="1306" y="10766"/>
                    </a:cubicBezTo>
                    <a:cubicBezTo>
                      <a:pt x="2581" y="12503"/>
                      <a:pt x="4623" y="13539"/>
                      <a:pt x="6773" y="13539"/>
                    </a:cubicBezTo>
                    <a:cubicBezTo>
                      <a:pt x="9034" y="13539"/>
                      <a:pt x="11139" y="12415"/>
                      <a:pt x="12399" y="10534"/>
                    </a:cubicBezTo>
                    <a:cubicBezTo>
                      <a:pt x="13146" y="9419"/>
                      <a:pt x="13541" y="8119"/>
                      <a:pt x="13541" y="6770"/>
                    </a:cubicBezTo>
                    <a:cubicBezTo>
                      <a:pt x="13541" y="6728"/>
                      <a:pt x="13541" y="6684"/>
                      <a:pt x="13538" y="6642"/>
                    </a:cubicBezTo>
                    <a:cubicBezTo>
                      <a:pt x="13537" y="6568"/>
                      <a:pt x="13536" y="6495"/>
                      <a:pt x="13531" y="6437"/>
                    </a:cubicBezTo>
                    <a:cubicBezTo>
                      <a:pt x="13530" y="6406"/>
                      <a:pt x="13529" y="6375"/>
                      <a:pt x="13524" y="6342"/>
                    </a:cubicBezTo>
                    <a:cubicBezTo>
                      <a:pt x="13521" y="6287"/>
                      <a:pt x="13517" y="6232"/>
                      <a:pt x="13513" y="6170"/>
                    </a:cubicBezTo>
                    <a:cubicBezTo>
                      <a:pt x="13510" y="6133"/>
                      <a:pt x="13507" y="6095"/>
                      <a:pt x="13503" y="6057"/>
                    </a:cubicBezTo>
                    <a:lnTo>
                      <a:pt x="13493" y="5963"/>
                    </a:lnTo>
                    <a:lnTo>
                      <a:pt x="13452" y="5673"/>
                    </a:lnTo>
                    <a:cubicBezTo>
                      <a:pt x="13452" y="5673"/>
                      <a:pt x="13435" y="5574"/>
                      <a:pt x="13431" y="5553"/>
                    </a:cubicBezTo>
                    <a:lnTo>
                      <a:pt x="13431" y="5397"/>
                    </a:lnTo>
                    <a:lnTo>
                      <a:pt x="13365" y="5230"/>
                    </a:lnTo>
                    <a:lnTo>
                      <a:pt x="13362" y="5220"/>
                    </a:lnTo>
                    <a:cubicBezTo>
                      <a:pt x="13344" y="5138"/>
                      <a:pt x="13322" y="5058"/>
                      <a:pt x="13298" y="4977"/>
                    </a:cubicBezTo>
                    <a:lnTo>
                      <a:pt x="13290" y="4946"/>
                    </a:lnTo>
                    <a:cubicBezTo>
                      <a:pt x="13283" y="4918"/>
                      <a:pt x="13276" y="4891"/>
                      <a:pt x="13269" y="4867"/>
                    </a:cubicBezTo>
                    <a:cubicBezTo>
                      <a:pt x="13231" y="4735"/>
                      <a:pt x="13184" y="4596"/>
                      <a:pt x="13135" y="4459"/>
                    </a:cubicBezTo>
                    <a:cubicBezTo>
                      <a:pt x="13122" y="4425"/>
                      <a:pt x="13111" y="4394"/>
                      <a:pt x="13094" y="4352"/>
                    </a:cubicBezTo>
                    <a:cubicBezTo>
                      <a:pt x="13056" y="4250"/>
                      <a:pt x="13016" y="4152"/>
                      <a:pt x="12974" y="4058"/>
                    </a:cubicBezTo>
                    <a:cubicBezTo>
                      <a:pt x="12953" y="4010"/>
                      <a:pt x="12931" y="3961"/>
                      <a:pt x="12903" y="3905"/>
                    </a:cubicBezTo>
                    <a:cubicBezTo>
                      <a:pt x="12888" y="3868"/>
                      <a:pt x="12872" y="3833"/>
                      <a:pt x="12852" y="3795"/>
                    </a:cubicBezTo>
                    <a:cubicBezTo>
                      <a:pt x="12836" y="3759"/>
                      <a:pt x="12819" y="3725"/>
                      <a:pt x="12810" y="3707"/>
                    </a:cubicBezTo>
                    <a:cubicBezTo>
                      <a:pt x="12795" y="3676"/>
                      <a:pt x="12779" y="3646"/>
                      <a:pt x="12761" y="3615"/>
                    </a:cubicBezTo>
                    <a:cubicBezTo>
                      <a:pt x="12732" y="3562"/>
                      <a:pt x="12701" y="3508"/>
                      <a:pt x="12670" y="3453"/>
                    </a:cubicBezTo>
                    <a:lnTo>
                      <a:pt x="12652" y="3420"/>
                    </a:lnTo>
                    <a:cubicBezTo>
                      <a:pt x="12627" y="3374"/>
                      <a:pt x="12603" y="3329"/>
                      <a:pt x="12570" y="3276"/>
                    </a:cubicBezTo>
                    <a:lnTo>
                      <a:pt x="12384" y="2973"/>
                    </a:lnTo>
                    <a:lnTo>
                      <a:pt x="12358" y="2953"/>
                    </a:lnTo>
                    <a:cubicBezTo>
                      <a:pt x="12356" y="2949"/>
                      <a:pt x="12309" y="2884"/>
                      <a:pt x="12309" y="2884"/>
                    </a:cubicBezTo>
                    <a:cubicBezTo>
                      <a:pt x="12278" y="2836"/>
                      <a:pt x="12244" y="2790"/>
                      <a:pt x="12209" y="2743"/>
                    </a:cubicBezTo>
                    <a:cubicBezTo>
                      <a:pt x="12190" y="2718"/>
                      <a:pt x="12174" y="2694"/>
                      <a:pt x="12147" y="2658"/>
                    </a:cubicBezTo>
                    <a:cubicBezTo>
                      <a:pt x="12123" y="2626"/>
                      <a:pt x="12097" y="2596"/>
                      <a:pt x="12076" y="2568"/>
                    </a:cubicBezTo>
                    <a:cubicBezTo>
                      <a:pt x="12048" y="2533"/>
                      <a:pt x="12020" y="2499"/>
                      <a:pt x="11984" y="2455"/>
                    </a:cubicBezTo>
                    <a:lnTo>
                      <a:pt x="11922" y="2382"/>
                    </a:lnTo>
                    <a:lnTo>
                      <a:pt x="11887" y="2341"/>
                    </a:lnTo>
                    <a:cubicBezTo>
                      <a:pt x="11781" y="2218"/>
                      <a:pt x="11672" y="2101"/>
                      <a:pt x="11567" y="1995"/>
                    </a:cubicBezTo>
                    <a:cubicBezTo>
                      <a:pt x="11534" y="1961"/>
                      <a:pt x="11502" y="1930"/>
                      <a:pt x="11476" y="1905"/>
                    </a:cubicBezTo>
                    <a:cubicBezTo>
                      <a:pt x="11389" y="1820"/>
                      <a:pt x="11298" y="1737"/>
                      <a:pt x="11219" y="1667"/>
                    </a:cubicBezTo>
                    <a:lnTo>
                      <a:pt x="11188" y="1642"/>
                    </a:lnTo>
                    <a:cubicBezTo>
                      <a:pt x="11130" y="1593"/>
                      <a:pt x="11073" y="1543"/>
                      <a:pt x="11027" y="1508"/>
                    </a:cubicBezTo>
                    <a:cubicBezTo>
                      <a:pt x="10982" y="1471"/>
                      <a:pt x="10936" y="1433"/>
                      <a:pt x="10892" y="1401"/>
                    </a:cubicBezTo>
                    <a:cubicBezTo>
                      <a:pt x="10858" y="1375"/>
                      <a:pt x="10827" y="1350"/>
                      <a:pt x="10804" y="1334"/>
                    </a:cubicBezTo>
                    <a:cubicBezTo>
                      <a:pt x="10780" y="1319"/>
                      <a:pt x="10759" y="1303"/>
                      <a:pt x="10734" y="1285"/>
                    </a:cubicBezTo>
                    <a:cubicBezTo>
                      <a:pt x="10631" y="1211"/>
                      <a:pt x="10529" y="1141"/>
                      <a:pt x="10423" y="1073"/>
                    </a:cubicBezTo>
                    <a:cubicBezTo>
                      <a:pt x="10385" y="1049"/>
                      <a:pt x="10347" y="1027"/>
                      <a:pt x="10293" y="994"/>
                    </a:cubicBezTo>
                    <a:cubicBezTo>
                      <a:pt x="10200" y="938"/>
                      <a:pt x="10107" y="883"/>
                      <a:pt x="10004" y="826"/>
                    </a:cubicBezTo>
                    <a:cubicBezTo>
                      <a:pt x="10004" y="826"/>
                      <a:pt x="9915" y="777"/>
                      <a:pt x="9883" y="761"/>
                    </a:cubicBezTo>
                    <a:cubicBezTo>
                      <a:pt x="9734" y="684"/>
                      <a:pt x="9598" y="619"/>
                      <a:pt x="9465" y="561"/>
                    </a:cubicBezTo>
                    <a:cubicBezTo>
                      <a:pt x="8611" y="190"/>
                      <a:pt x="7703" y="0"/>
                      <a:pt x="6769"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7"/>
              <p:cNvSpPr/>
              <p:nvPr/>
            </p:nvSpPr>
            <p:spPr>
              <a:xfrm>
                <a:off x="6762946" y="999211"/>
                <a:ext cx="308461" cy="308435"/>
              </a:xfrm>
              <a:custGeom>
                <a:avLst/>
                <a:gdLst/>
                <a:ahLst/>
                <a:cxnLst/>
                <a:rect l="l" t="t" r="r" b="b"/>
                <a:pathLst>
                  <a:path w="10319" h="10319" extrusionOk="0">
                    <a:moveTo>
                      <a:pt x="5159" y="0"/>
                    </a:moveTo>
                    <a:cubicBezTo>
                      <a:pt x="4785" y="0"/>
                      <a:pt x="4419" y="40"/>
                      <a:pt x="4067" y="116"/>
                    </a:cubicBezTo>
                    <a:cubicBezTo>
                      <a:pt x="2529" y="446"/>
                      <a:pt x="1244" y="1464"/>
                      <a:pt x="553" y="2833"/>
                    </a:cubicBezTo>
                    <a:cubicBezTo>
                      <a:pt x="200" y="3532"/>
                      <a:pt x="1" y="4322"/>
                      <a:pt x="1" y="5159"/>
                    </a:cubicBezTo>
                    <a:cubicBezTo>
                      <a:pt x="1" y="6298"/>
                      <a:pt x="369" y="7350"/>
                      <a:pt x="996" y="8204"/>
                    </a:cubicBezTo>
                    <a:cubicBezTo>
                      <a:pt x="1935" y="9486"/>
                      <a:pt x="3451" y="10318"/>
                      <a:pt x="5160" y="10318"/>
                    </a:cubicBezTo>
                    <a:cubicBezTo>
                      <a:pt x="6947" y="10318"/>
                      <a:pt x="8524" y="9408"/>
                      <a:pt x="9449" y="8026"/>
                    </a:cubicBezTo>
                    <a:cubicBezTo>
                      <a:pt x="9999" y="7206"/>
                      <a:pt x="10319" y="6219"/>
                      <a:pt x="10319" y="5159"/>
                    </a:cubicBezTo>
                    <a:cubicBezTo>
                      <a:pt x="10316" y="4159"/>
                      <a:pt x="10030" y="3223"/>
                      <a:pt x="9536" y="2431"/>
                    </a:cubicBezTo>
                    <a:cubicBezTo>
                      <a:pt x="8985" y="1549"/>
                      <a:pt x="8175" y="844"/>
                      <a:pt x="7212" y="425"/>
                    </a:cubicBezTo>
                    <a:cubicBezTo>
                      <a:pt x="6581" y="151"/>
                      <a:pt x="5887" y="0"/>
                      <a:pt x="5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7"/>
              <p:cNvSpPr/>
              <p:nvPr/>
            </p:nvSpPr>
            <p:spPr>
              <a:xfrm>
                <a:off x="6767818" y="1002679"/>
                <a:ext cx="117448" cy="247041"/>
              </a:xfrm>
              <a:custGeom>
                <a:avLst/>
                <a:gdLst/>
                <a:ahLst/>
                <a:cxnLst/>
                <a:rect l="l" t="t" r="r" b="b"/>
                <a:pathLst>
                  <a:path w="3929" h="8265" extrusionOk="0">
                    <a:moveTo>
                      <a:pt x="3903" y="0"/>
                    </a:moveTo>
                    <a:lnTo>
                      <a:pt x="3903" y="0"/>
                    </a:lnTo>
                    <a:cubicBezTo>
                      <a:pt x="2365" y="330"/>
                      <a:pt x="1080" y="1348"/>
                      <a:pt x="388" y="2717"/>
                    </a:cubicBezTo>
                    <a:cubicBezTo>
                      <a:pt x="521" y="2858"/>
                      <a:pt x="593" y="2956"/>
                      <a:pt x="506" y="3206"/>
                    </a:cubicBezTo>
                    <a:cubicBezTo>
                      <a:pt x="407" y="3489"/>
                      <a:pt x="304" y="3774"/>
                      <a:pt x="201" y="4058"/>
                    </a:cubicBezTo>
                    <a:cubicBezTo>
                      <a:pt x="127" y="4264"/>
                      <a:pt x="0" y="4496"/>
                      <a:pt x="69" y="4719"/>
                    </a:cubicBezTo>
                    <a:cubicBezTo>
                      <a:pt x="140" y="4949"/>
                      <a:pt x="309" y="5166"/>
                      <a:pt x="427" y="5374"/>
                    </a:cubicBezTo>
                    <a:lnTo>
                      <a:pt x="870" y="6150"/>
                    </a:lnTo>
                    <a:cubicBezTo>
                      <a:pt x="1029" y="6428"/>
                      <a:pt x="1186" y="6703"/>
                      <a:pt x="1344" y="6980"/>
                    </a:cubicBezTo>
                    <a:cubicBezTo>
                      <a:pt x="1481" y="7477"/>
                      <a:pt x="1729" y="8136"/>
                      <a:pt x="2245" y="8262"/>
                    </a:cubicBezTo>
                    <a:cubicBezTo>
                      <a:pt x="2251" y="8263"/>
                      <a:pt x="2259" y="8264"/>
                      <a:pt x="2266" y="8264"/>
                    </a:cubicBezTo>
                    <a:cubicBezTo>
                      <a:pt x="2305" y="8264"/>
                      <a:pt x="2345" y="8239"/>
                      <a:pt x="2353" y="8199"/>
                    </a:cubicBezTo>
                    <a:cubicBezTo>
                      <a:pt x="2405" y="7982"/>
                      <a:pt x="2345" y="7800"/>
                      <a:pt x="2270" y="7595"/>
                    </a:cubicBezTo>
                    <a:cubicBezTo>
                      <a:pt x="2157" y="7289"/>
                      <a:pt x="2136" y="7000"/>
                      <a:pt x="2201" y="6678"/>
                    </a:cubicBezTo>
                    <a:cubicBezTo>
                      <a:pt x="2308" y="6150"/>
                      <a:pt x="2548" y="5660"/>
                      <a:pt x="2592" y="5118"/>
                    </a:cubicBezTo>
                    <a:cubicBezTo>
                      <a:pt x="2616" y="4834"/>
                      <a:pt x="2566" y="4566"/>
                      <a:pt x="2548" y="4285"/>
                    </a:cubicBezTo>
                    <a:cubicBezTo>
                      <a:pt x="2538" y="4116"/>
                      <a:pt x="2571" y="3979"/>
                      <a:pt x="2631" y="3821"/>
                    </a:cubicBezTo>
                    <a:cubicBezTo>
                      <a:pt x="2658" y="3749"/>
                      <a:pt x="2689" y="3680"/>
                      <a:pt x="2676" y="3601"/>
                    </a:cubicBezTo>
                    <a:cubicBezTo>
                      <a:pt x="2660" y="3477"/>
                      <a:pt x="2525" y="3367"/>
                      <a:pt x="2355" y="3268"/>
                    </a:cubicBezTo>
                    <a:cubicBezTo>
                      <a:pt x="2256" y="3172"/>
                      <a:pt x="2126" y="3124"/>
                      <a:pt x="1992" y="3079"/>
                    </a:cubicBezTo>
                    <a:cubicBezTo>
                      <a:pt x="1854" y="3008"/>
                      <a:pt x="1724" y="2942"/>
                      <a:pt x="1638" y="2871"/>
                    </a:cubicBezTo>
                    <a:cubicBezTo>
                      <a:pt x="1783" y="2484"/>
                      <a:pt x="2058" y="2273"/>
                      <a:pt x="2324" y="1951"/>
                    </a:cubicBezTo>
                    <a:cubicBezTo>
                      <a:pt x="2532" y="1702"/>
                      <a:pt x="2672" y="1417"/>
                      <a:pt x="2590" y="1090"/>
                    </a:cubicBezTo>
                    <a:cubicBezTo>
                      <a:pt x="2585" y="1067"/>
                      <a:pt x="2566" y="1050"/>
                      <a:pt x="2545" y="1043"/>
                    </a:cubicBezTo>
                    <a:cubicBezTo>
                      <a:pt x="2507" y="1033"/>
                      <a:pt x="2470" y="1026"/>
                      <a:pt x="2435" y="1019"/>
                    </a:cubicBezTo>
                    <a:cubicBezTo>
                      <a:pt x="2816" y="847"/>
                      <a:pt x="3206" y="707"/>
                      <a:pt x="3607" y="575"/>
                    </a:cubicBezTo>
                    <a:cubicBezTo>
                      <a:pt x="3724" y="536"/>
                      <a:pt x="3823" y="494"/>
                      <a:pt x="3873" y="374"/>
                    </a:cubicBezTo>
                    <a:cubicBezTo>
                      <a:pt x="3928" y="257"/>
                      <a:pt x="3900" y="127"/>
                      <a:pt x="3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7"/>
              <p:cNvSpPr/>
              <p:nvPr/>
            </p:nvSpPr>
            <p:spPr>
              <a:xfrm>
                <a:off x="6923498" y="1008776"/>
                <a:ext cx="147848" cy="230362"/>
              </a:xfrm>
              <a:custGeom>
                <a:avLst/>
                <a:gdLst/>
                <a:ahLst/>
                <a:cxnLst/>
                <a:rect l="l" t="t" r="r" b="b"/>
                <a:pathLst>
                  <a:path w="4946" h="7707" extrusionOk="0">
                    <a:moveTo>
                      <a:pt x="1151" y="0"/>
                    </a:moveTo>
                    <a:cubicBezTo>
                      <a:pt x="1101" y="0"/>
                      <a:pt x="1052" y="8"/>
                      <a:pt x="1010" y="30"/>
                    </a:cubicBezTo>
                    <a:cubicBezTo>
                      <a:pt x="867" y="105"/>
                      <a:pt x="824" y="292"/>
                      <a:pt x="680" y="386"/>
                    </a:cubicBezTo>
                    <a:cubicBezTo>
                      <a:pt x="544" y="474"/>
                      <a:pt x="390" y="529"/>
                      <a:pt x="255" y="616"/>
                    </a:cubicBezTo>
                    <a:cubicBezTo>
                      <a:pt x="160" y="678"/>
                      <a:pt x="57" y="756"/>
                      <a:pt x="33" y="874"/>
                    </a:cubicBezTo>
                    <a:cubicBezTo>
                      <a:pt x="1" y="1026"/>
                      <a:pt x="246" y="1258"/>
                      <a:pt x="157" y="1377"/>
                    </a:cubicBezTo>
                    <a:cubicBezTo>
                      <a:pt x="140" y="1400"/>
                      <a:pt x="142" y="1445"/>
                      <a:pt x="157" y="1469"/>
                    </a:cubicBezTo>
                    <a:cubicBezTo>
                      <a:pt x="234" y="1576"/>
                      <a:pt x="330" y="1637"/>
                      <a:pt x="458" y="1668"/>
                    </a:cubicBezTo>
                    <a:cubicBezTo>
                      <a:pt x="623" y="1710"/>
                      <a:pt x="874" y="1678"/>
                      <a:pt x="1000" y="1809"/>
                    </a:cubicBezTo>
                    <a:cubicBezTo>
                      <a:pt x="1141" y="1957"/>
                      <a:pt x="1044" y="2224"/>
                      <a:pt x="1195" y="2383"/>
                    </a:cubicBezTo>
                    <a:cubicBezTo>
                      <a:pt x="1370" y="2568"/>
                      <a:pt x="1646" y="2399"/>
                      <a:pt x="1793" y="2660"/>
                    </a:cubicBezTo>
                    <a:cubicBezTo>
                      <a:pt x="1799" y="2668"/>
                      <a:pt x="1805" y="2676"/>
                      <a:pt x="1809" y="2681"/>
                    </a:cubicBezTo>
                    <a:cubicBezTo>
                      <a:pt x="1806" y="2715"/>
                      <a:pt x="1820" y="2750"/>
                      <a:pt x="1861" y="2766"/>
                    </a:cubicBezTo>
                    <a:cubicBezTo>
                      <a:pt x="1936" y="2794"/>
                      <a:pt x="2010" y="2807"/>
                      <a:pt x="2085" y="2807"/>
                    </a:cubicBezTo>
                    <a:cubicBezTo>
                      <a:pt x="2149" y="2807"/>
                      <a:pt x="2213" y="2798"/>
                      <a:pt x="2279" y="2781"/>
                    </a:cubicBezTo>
                    <a:cubicBezTo>
                      <a:pt x="2410" y="2748"/>
                      <a:pt x="2624" y="2638"/>
                      <a:pt x="2796" y="2638"/>
                    </a:cubicBezTo>
                    <a:cubicBezTo>
                      <a:pt x="2887" y="2638"/>
                      <a:pt x="2967" y="2669"/>
                      <a:pt x="3016" y="2759"/>
                    </a:cubicBezTo>
                    <a:cubicBezTo>
                      <a:pt x="2824" y="2866"/>
                      <a:pt x="2627" y="2971"/>
                      <a:pt x="2437" y="3082"/>
                    </a:cubicBezTo>
                    <a:cubicBezTo>
                      <a:pt x="2316" y="3154"/>
                      <a:pt x="2190" y="3230"/>
                      <a:pt x="2138" y="3367"/>
                    </a:cubicBezTo>
                    <a:cubicBezTo>
                      <a:pt x="2053" y="3586"/>
                      <a:pt x="2143" y="3769"/>
                      <a:pt x="1920" y="3932"/>
                    </a:cubicBezTo>
                    <a:cubicBezTo>
                      <a:pt x="1757" y="4052"/>
                      <a:pt x="1558" y="4124"/>
                      <a:pt x="1383" y="4223"/>
                    </a:cubicBezTo>
                    <a:cubicBezTo>
                      <a:pt x="1186" y="4335"/>
                      <a:pt x="689" y="4560"/>
                      <a:pt x="781" y="4872"/>
                    </a:cubicBezTo>
                    <a:cubicBezTo>
                      <a:pt x="825" y="5023"/>
                      <a:pt x="1008" y="5116"/>
                      <a:pt x="1131" y="5188"/>
                    </a:cubicBezTo>
                    <a:cubicBezTo>
                      <a:pt x="1303" y="5291"/>
                      <a:pt x="1488" y="5373"/>
                      <a:pt x="1652" y="5490"/>
                    </a:cubicBezTo>
                    <a:cubicBezTo>
                      <a:pt x="1840" y="5620"/>
                      <a:pt x="1968" y="5802"/>
                      <a:pt x="2126" y="5963"/>
                    </a:cubicBezTo>
                    <a:cubicBezTo>
                      <a:pt x="2275" y="6113"/>
                      <a:pt x="2450" y="6237"/>
                      <a:pt x="2625" y="6352"/>
                    </a:cubicBezTo>
                    <a:cubicBezTo>
                      <a:pt x="2771" y="6451"/>
                      <a:pt x="2898" y="6526"/>
                      <a:pt x="3071" y="6563"/>
                    </a:cubicBezTo>
                    <a:cubicBezTo>
                      <a:pt x="3174" y="6584"/>
                      <a:pt x="3254" y="6583"/>
                      <a:pt x="3175" y="6683"/>
                    </a:cubicBezTo>
                    <a:cubicBezTo>
                      <a:pt x="3144" y="6724"/>
                      <a:pt x="3058" y="6746"/>
                      <a:pt x="3016" y="6776"/>
                    </a:cubicBezTo>
                    <a:cubicBezTo>
                      <a:pt x="2795" y="6928"/>
                      <a:pt x="2832" y="7081"/>
                      <a:pt x="2986" y="7221"/>
                    </a:cubicBezTo>
                    <a:cubicBezTo>
                      <a:pt x="3253" y="7462"/>
                      <a:pt x="3867" y="7658"/>
                      <a:pt x="4071" y="7706"/>
                    </a:cubicBezTo>
                    <a:cubicBezTo>
                      <a:pt x="4621" y="6886"/>
                      <a:pt x="4941" y="5899"/>
                      <a:pt x="4941" y="4839"/>
                    </a:cubicBezTo>
                    <a:cubicBezTo>
                      <a:pt x="4945" y="4805"/>
                      <a:pt x="4945" y="4773"/>
                      <a:pt x="4942" y="4741"/>
                    </a:cubicBezTo>
                    <a:cubicBezTo>
                      <a:pt x="4941" y="4687"/>
                      <a:pt x="4941" y="4635"/>
                      <a:pt x="4938" y="4582"/>
                    </a:cubicBezTo>
                    <a:cubicBezTo>
                      <a:pt x="4932" y="4482"/>
                      <a:pt x="4925" y="4383"/>
                      <a:pt x="4914" y="4285"/>
                    </a:cubicBezTo>
                    <a:cubicBezTo>
                      <a:pt x="4913" y="4263"/>
                      <a:pt x="4910" y="4241"/>
                      <a:pt x="4907" y="4220"/>
                    </a:cubicBezTo>
                    <a:cubicBezTo>
                      <a:pt x="4906" y="4200"/>
                      <a:pt x="4903" y="4183"/>
                      <a:pt x="4900" y="4165"/>
                    </a:cubicBezTo>
                    <a:cubicBezTo>
                      <a:pt x="4893" y="4108"/>
                      <a:pt x="4884" y="4052"/>
                      <a:pt x="4876" y="3997"/>
                    </a:cubicBezTo>
                    <a:cubicBezTo>
                      <a:pt x="4872" y="3980"/>
                      <a:pt x="4870" y="3960"/>
                      <a:pt x="4868" y="3943"/>
                    </a:cubicBezTo>
                    <a:cubicBezTo>
                      <a:pt x="4863" y="3918"/>
                      <a:pt x="4858" y="3891"/>
                      <a:pt x="4853" y="3867"/>
                    </a:cubicBezTo>
                    <a:cubicBezTo>
                      <a:pt x="4848" y="3839"/>
                      <a:pt x="4842" y="3810"/>
                      <a:pt x="4835" y="3782"/>
                    </a:cubicBezTo>
                    <a:cubicBezTo>
                      <a:pt x="4835" y="3781"/>
                      <a:pt x="4835" y="3778"/>
                      <a:pt x="4834" y="3777"/>
                    </a:cubicBezTo>
                    <a:cubicBezTo>
                      <a:pt x="4829" y="3758"/>
                      <a:pt x="4827" y="3740"/>
                      <a:pt x="4821" y="3721"/>
                    </a:cubicBezTo>
                    <a:cubicBezTo>
                      <a:pt x="4815" y="3700"/>
                      <a:pt x="4812" y="3679"/>
                      <a:pt x="4807" y="3658"/>
                    </a:cubicBezTo>
                    <a:cubicBezTo>
                      <a:pt x="4719" y="3280"/>
                      <a:pt x="4587" y="2915"/>
                      <a:pt x="4419" y="2574"/>
                    </a:cubicBezTo>
                    <a:cubicBezTo>
                      <a:pt x="4406" y="2547"/>
                      <a:pt x="4395" y="2522"/>
                      <a:pt x="4381" y="2498"/>
                    </a:cubicBezTo>
                    <a:cubicBezTo>
                      <a:pt x="4326" y="2392"/>
                      <a:pt x="4269" y="2287"/>
                      <a:pt x="4207" y="2187"/>
                    </a:cubicBezTo>
                    <a:cubicBezTo>
                      <a:pt x="4193" y="2162"/>
                      <a:pt x="4177" y="2139"/>
                      <a:pt x="4163" y="2115"/>
                    </a:cubicBezTo>
                    <a:cubicBezTo>
                      <a:pt x="4145" y="2087"/>
                      <a:pt x="4128" y="2060"/>
                      <a:pt x="4110" y="2032"/>
                    </a:cubicBezTo>
                    <a:cubicBezTo>
                      <a:pt x="4039" y="1922"/>
                      <a:pt x="3964" y="1816"/>
                      <a:pt x="3887" y="1713"/>
                    </a:cubicBezTo>
                    <a:cubicBezTo>
                      <a:pt x="3867" y="1687"/>
                      <a:pt x="3848" y="1665"/>
                      <a:pt x="3830" y="1640"/>
                    </a:cubicBezTo>
                    <a:lnTo>
                      <a:pt x="3767" y="1560"/>
                    </a:lnTo>
                    <a:cubicBezTo>
                      <a:pt x="3750" y="1541"/>
                      <a:pt x="3734" y="1522"/>
                      <a:pt x="3717" y="1503"/>
                    </a:cubicBezTo>
                    <a:cubicBezTo>
                      <a:pt x="3628" y="1398"/>
                      <a:pt x="3536" y="1298"/>
                      <a:pt x="3439" y="1201"/>
                    </a:cubicBezTo>
                    <a:lnTo>
                      <a:pt x="3371" y="1131"/>
                    </a:lnTo>
                    <a:cubicBezTo>
                      <a:pt x="3301" y="1065"/>
                      <a:pt x="3230" y="1000"/>
                      <a:pt x="3155" y="937"/>
                    </a:cubicBezTo>
                    <a:lnTo>
                      <a:pt x="3023" y="825"/>
                    </a:lnTo>
                    <a:cubicBezTo>
                      <a:pt x="2993" y="800"/>
                      <a:pt x="2962" y="776"/>
                      <a:pt x="2930" y="750"/>
                    </a:cubicBezTo>
                    <a:cubicBezTo>
                      <a:pt x="2907" y="733"/>
                      <a:pt x="2882" y="714"/>
                      <a:pt x="2858" y="697"/>
                    </a:cubicBezTo>
                    <a:cubicBezTo>
                      <a:pt x="2543" y="461"/>
                      <a:pt x="2201" y="263"/>
                      <a:pt x="1837" y="105"/>
                    </a:cubicBezTo>
                    <a:cubicBezTo>
                      <a:pt x="1693" y="77"/>
                      <a:pt x="1548" y="52"/>
                      <a:pt x="1402" y="33"/>
                    </a:cubicBezTo>
                    <a:cubicBezTo>
                      <a:pt x="1327" y="23"/>
                      <a:pt x="1236" y="0"/>
                      <a:pt x="1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7"/>
              <p:cNvSpPr/>
              <p:nvPr/>
            </p:nvSpPr>
            <p:spPr>
              <a:xfrm>
                <a:off x="6792629" y="1071844"/>
                <a:ext cx="278718" cy="235802"/>
              </a:xfrm>
              <a:custGeom>
                <a:avLst/>
                <a:gdLst/>
                <a:ahLst/>
                <a:cxnLst/>
                <a:rect l="l" t="t" r="r" b="b"/>
                <a:pathLst>
                  <a:path w="9324" h="7889" extrusionOk="0">
                    <a:moveTo>
                      <a:pt x="8543" y="1"/>
                    </a:moveTo>
                    <a:cubicBezTo>
                      <a:pt x="8678" y="475"/>
                      <a:pt x="8751" y="976"/>
                      <a:pt x="8751" y="1493"/>
                    </a:cubicBezTo>
                    <a:cubicBezTo>
                      <a:pt x="8751" y="2609"/>
                      <a:pt x="8414" y="3645"/>
                      <a:pt x="7837" y="4508"/>
                    </a:cubicBezTo>
                    <a:cubicBezTo>
                      <a:pt x="6864" y="5959"/>
                      <a:pt x="5209" y="6916"/>
                      <a:pt x="3329" y="6916"/>
                    </a:cubicBezTo>
                    <a:cubicBezTo>
                      <a:pt x="2075" y="6916"/>
                      <a:pt x="919" y="6491"/>
                      <a:pt x="0" y="5774"/>
                    </a:cubicBezTo>
                    <a:lnTo>
                      <a:pt x="0" y="5774"/>
                    </a:lnTo>
                    <a:cubicBezTo>
                      <a:pt x="939" y="7057"/>
                      <a:pt x="2453" y="7888"/>
                      <a:pt x="4164" y="7888"/>
                    </a:cubicBezTo>
                    <a:cubicBezTo>
                      <a:pt x="5953" y="7888"/>
                      <a:pt x="7528" y="6978"/>
                      <a:pt x="8452" y="5596"/>
                    </a:cubicBezTo>
                    <a:cubicBezTo>
                      <a:pt x="9003" y="4776"/>
                      <a:pt x="9323" y="3789"/>
                      <a:pt x="9323" y="2729"/>
                    </a:cubicBezTo>
                    <a:cubicBezTo>
                      <a:pt x="9323" y="1729"/>
                      <a:pt x="9037" y="793"/>
                      <a:pt x="8543"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63" name="Google Shape;1763;p27"/>
            <p:cNvSpPr/>
            <p:nvPr/>
          </p:nvSpPr>
          <p:spPr>
            <a:xfrm flipH="1">
              <a:off x="-144753" y="4083902"/>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27"/>
            <p:cNvSpPr/>
            <p:nvPr/>
          </p:nvSpPr>
          <p:spPr>
            <a:xfrm>
              <a:off x="8634912" y="25235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65" name="Google Shape;1765;p27"/>
            <p:cNvGrpSpPr/>
            <p:nvPr/>
          </p:nvGrpSpPr>
          <p:grpSpPr>
            <a:xfrm>
              <a:off x="8817958" y="910178"/>
              <a:ext cx="246464" cy="231319"/>
              <a:chOff x="5946283" y="1650903"/>
              <a:chExt cx="246464" cy="231319"/>
            </a:xfrm>
          </p:grpSpPr>
          <p:sp>
            <p:nvSpPr>
              <p:cNvPr id="1766" name="Google Shape;1766;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8" name="Google Shape;1768;p27"/>
            <p:cNvGrpSpPr/>
            <p:nvPr/>
          </p:nvGrpSpPr>
          <p:grpSpPr>
            <a:xfrm>
              <a:off x="3234620" y="4786378"/>
              <a:ext cx="246464" cy="231319"/>
              <a:chOff x="5946283" y="1650903"/>
              <a:chExt cx="246464" cy="231319"/>
            </a:xfrm>
          </p:grpSpPr>
          <p:sp>
            <p:nvSpPr>
              <p:cNvPr id="1769" name="Google Shape;1769;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1" name="Google Shape;1771;p27"/>
            <p:cNvGrpSpPr/>
            <p:nvPr/>
          </p:nvGrpSpPr>
          <p:grpSpPr>
            <a:xfrm>
              <a:off x="1731708" y="4633778"/>
              <a:ext cx="246464" cy="231319"/>
              <a:chOff x="5946283" y="1650903"/>
              <a:chExt cx="246464" cy="231319"/>
            </a:xfrm>
          </p:grpSpPr>
          <p:sp>
            <p:nvSpPr>
              <p:cNvPr id="1772" name="Google Shape;1772;p27"/>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27"/>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74" name="Google Shape;1774;p27"/>
            <p:cNvSpPr/>
            <p:nvPr/>
          </p:nvSpPr>
          <p:spPr>
            <a:xfrm>
              <a:off x="8597751" y="3350250"/>
              <a:ext cx="804672" cy="41119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27"/>
            <p:cNvSpPr/>
            <p:nvPr/>
          </p:nvSpPr>
          <p:spPr>
            <a:xfrm>
              <a:off x="921576" y="53950"/>
              <a:ext cx="804672" cy="411195"/>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27"/>
            <p:cNvSpPr/>
            <p:nvPr/>
          </p:nvSpPr>
          <p:spPr>
            <a:xfrm>
              <a:off x="2339700" y="977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049918"/>
      </p:ext>
    </p:extLst>
  </p:cSld>
  <p:clrMapOvr>
    <a:masterClrMapping/>
  </p:clrMapOvr>
  <p:transition spd="slow">
    <p:wip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77"/>
        <p:cNvGrpSpPr/>
        <p:nvPr/>
      </p:nvGrpSpPr>
      <p:grpSpPr>
        <a:xfrm>
          <a:off x="0" y="0"/>
          <a:ext cx="0" cy="0"/>
          <a:chOff x="0" y="0"/>
          <a:chExt cx="0" cy="0"/>
        </a:xfrm>
      </p:grpSpPr>
      <p:sp>
        <p:nvSpPr>
          <p:cNvPr id="1778" name="Google Shape;1778;p28"/>
          <p:cNvSpPr txBox="1">
            <a:spLocks noGrp="1"/>
          </p:cNvSpPr>
          <p:nvPr>
            <p:ph type="subTitle" idx="1"/>
          </p:nvPr>
        </p:nvSpPr>
        <p:spPr>
          <a:xfrm>
            <a:off x="960000" y="3065103"/>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79" name="Google Shape;1779;p28"/>
          <p:cNvSpPr txBox="1">
            <a:spLocks noGrp="1"/>
          </p:cNvSpPr>
          <p:nvPr>
            <p:ph type="subTitle" idx="2"/>
          </p:nvPr>
        </p:nvSpPr>
        <p:spPr>
          <a:xfrm>
            <a:off x="4491839" y="3065103"/>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0" name="Google Shape;1780;p28"/>
          <p:cNvSpPr txBox="1">
            <a:spLocks noGrp="1"/>
          </p:cNvSpPr>
          <p:nvPr>
            <p:ph type="subTitle" idx="3"/>
          </p:nvPr>
        </p:nvSpPr>
        <p:spPr>
          <a:xfrm>
            <a:off x="960000" y="4885600"/>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1" name="Google Shape;1781;p28"/>
          <p:cNvSpPr txBox="1">
            <a:spLocks noGrp="1"/>
          </p:cNvSpPr>
          <p:nvPr>
            <p:ph type="subTitle" idx="4"/>
          </p:nvPr>
        </p:nvSpPr>
        <p:spPr>
          <a:xfrm>
            <a:off x="4491833" y="4885600"/>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2" name="Google Shape;1782;p28"/>
          <p:cNvSpPr txBox="1">
            <a:spLocks noGrp="1"/>
          </p:cNvSpPr>
          <p:nvPr>
            <p:ph type="subTitle" idx="5"/>
          </p:nvPr>
        </p:nvSpPr>
        <p:spPr>
          <a:xfrm>
            <a:off x="8023667" y="3065103"/>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3" name="Google Shape;1783;p28"/>
          <p:cNvSpPr txBox="1">
            <a:spLocks noGrp="1"/>
          </p:cNvSpPr>
          <p:nvPr>
            <p:ph type="subTitle" idx="6"/>
          </p:nvPr>
        </p:nvSpPr>
        <p:spPr>
          <a:xfrm>
            <a:off x="8023667" y="4885600"/>
            <a:ext cx="32084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4" name="Google Shape;1784;p28"/>
          <p:cNvSpPr txBox="1">
            <a:spLocks noGrp="1"/>
          </p:cNvSpPr>
          <p:nvPr>
            <p:ph type="subTitle" idx="7"/>
          </p:nvPr>
        </p:nvSpPr>
        <p:spPr>
          <a:xfrm>
            <a:off x="960000" y="2442503"/>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5" name="Google Shape;1785;p28"/>
          <p:cNvSpPr txBox="1">
            <a:spLocks noGrp="1"/>
          </p:cNvSpPr>
          <p:nvPr>
            <p:ph type="subTitle" idx="8"/>
          </p:nvPr>
        </p:nvSpPr>
        <p:spPr>
          <a:xfrm>
            <a:off x="4491839" y="2442503"/>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6" name="Google Shape;1786;p28"/>
          <p:cNvSpPr txBox="1">
            <a:spLocks noGrp="1"/>
          </p:cNvSpPr>
          <p:nvPr>
            <p:ph type="subTitle" idx="9"/>
          </p:nvPr>
        </p:nvSpPr>
        <p:spPr>
          <a:xfrm>
            <a:off x="8023667" y="2442503"/>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7" name="Google Shape;1787;p28"/>
          <p:cNvSpPr txBox="1">
            <a:spLocks noGrp="1"/>
          </p:cNvSpPr>
          <p:nvPr>
            <p:ph type="subTitle" idx="13"/>
          </p:nvPr>
        </p:nvSpPr>
        <p:spPr>
          <a:xfrm>
            <a:off x="8023667" y="4262800"/>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8" name="Google Shape;1788;p28"/>
          <p:cNvSpPr txBox="1">
            <a:spLocks noGrp="1"/>
          </p:cNvSpPr>
          <p:nvPr>
            <p:ph type="subTitle" idx="14"/>
          </p:nvPr>
        </p:nvSpPr>
        <p:spPr>
          <a:xfrm>
            <a:off x="960000" y="4262800"/>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89" name="Google Shape;1789;p28"/>
          <p:cNvSpPr txBox="1">
            <a:spLocks noGrp="1"/>
          </p:cNvSpPr>
          <p:nvPr>
            <p:ph type="subTitle" idx="15"/>
          </p:nvPr>
        </p:nvSpPr>
        <p:spPr>
          <a:xfrm>
            <a:off x="4491839" y="4262800"/>
            <a:ext cx="32084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790" name="Google Shape;1790;p28"/>
          <p:cNvSpPr txBox="1">
            <a:spLocks noGrp="1"/>
          </p:cNvSpPr>
          <p:nvPr>
            <p:ph type="title"/>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791" name="Google Shape;1791;p28"/>
          <p:cNvGrpSpPr/>
          <p:nvPr/>
        </p:nvGrpSpPr>
        <p:grpSpPr>
          <a:xfrm>
            <a:off x="-696349" y="286471"/>
            <a:ext cx="13492460" cy="7810589"/>
            <a:chOff x="-522262" y="214853"/>
            <a:chExt cx="10119345" cy="5857942"/>
          </a:xfrm>
        </p:grpSpPr>
        <p:grpSp>
          <p:nvGrpSpPr>
            <p:cNvPr id="1792" name="Google Shape;1792;p28"/>
            <p:cNvGrpSpPr/>
            <p:nvPr/>
          </p:nvGrpSpPr>
          <p:grpSpPr>
            <a:xfrm>
              <a:off x="155208" y="1040478"/>
              <a:ext cx="246464" cy="231319"/>
              <a:chOff x="5946283" y="1650903"/>
              <a:chExt cx="246464" cy="231319"/>
            </a:xfrm>
          </p:grpSpPr>
          <p:sp>
            <p:nvSpPr>
              <p:cNvPr id="1793" name="Google Shape;1793;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5" name="Google Shape;1795;p28"/>
            <p:cNvSpPr/>
            <p:nvPr/>
          </p:nvSpPr>
          <p:spPr>
            <a:xfrm>
              <a:off x="8310972" y="4248477"/>
              <a:ext cx="955872" cy="1231408"/>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28"/>
            <p:cNvSpPr/>
            <p:nvPr/>
          </p:nvSpPr>
          <p:spPr>
            <a:xfrm>
              <a:off x="178412" y="14748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97" name="Google Shape;1797;p28"/>
            <p:cNvGrpSpPr/>
            <p:nvPr/>
          </p:nvGrpSpPr>
          <p:grpSpPr>
            <a:xfrm rot="-173684">
              <a:off x="-47718" y="4529056"/>
              <a:ext cx="4543424" cy="1429927"/>
              <a:chOff x="-1192669" y="1924020"/>
              <a:chExt cx="4543534" cy="1429961"/>
            </a:xfrm>
          </p:grpSpPr>
          <p:sp>
            <p:nvSpPr>
              <p:cNvPr id="1798" name="Google Shape;1798;p28"/>
              <p:cNvSpPr/>
              <p:nvPr/>
            </p:nvSpPr>
            <p:spPr>
              <a:xfrm>
                <a:off x="751648" y="2433965"/>
                <a:ext cx="85669" cy="100480"/>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28"/>
              <p:cNvSpPr/>
              <p:nvPr/>
            </p:nvSpPr>
            <p:spPr>
              <a:xfrm>
                <a:off x="-1192669" y="1976574"/>
                <a:ext cx="4543534" cy="1377408"/>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28"/>
              <p:cNvSpPr/>
              <p:nvPr/>
            </p:nvSpPr>
            <p:spPr>
              <a:xfrm>
                <a:off x="1808925" y="2185686"/>
                <a:ext cx="92390" cy="102353"/>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28"/>
              <p:cNvSpPr/>
              <p:nvPr/>
            </p:nvSpPr>
            <p:spPr>
              <a:xfrm>
                <a:off x="1605028" y="2153845"/>
                <a:ext cx="62034" cy="83017"/>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28"/>
              <p:cNvSpPr/>
              <p:nvPr/>
            </p:nvSpPr>
            <p:spPr>
              <a:xfrm>
                <a:off x="321543" y="1924020"/>
                <a:ext cx="92500" cy="102353"/>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28"/>
              <p:cNvSpPr/>
              <p:nvPr/>
            </p:nvSpPr>
            <p:spPr>
              <a:xfrm>
                <a:off x="-1060558" y="1963408"/>
                <a:ext cx="98505" cy="105162"/>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28"/>
              <p:cNvSpPr/>
              <p:nvPr/>
            </p:nvSpPr>
            <p:spPr>
              <a:xfrm>
                <a:off x="441038" y="1954704"/>
                <a:ext cx="62530" cy="86212"/>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28"/>
              <p:cNvSpPr/>
              <p:nvPr/>
            </p:nvSpPr>
            <p:spPr>
              <a:xfrm>
                <a:off x="1567235" y="2458093"/>
                <a:ext cx="231995" cy="113976"/>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28"/>
              <p:cNvSpPr/>
              <p:nvPr/>
            </p:nvSpPr>
            <p:spPr>
              <a:xfrm>
                <a:off x="1809531" y="2321752"/>
                <a:ext cx="170456" cy="84835"/>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28"/>
              <p:cNvSpPr/>
              <p:nvPr/>
            </p:nvSpPr>
            <p:spPr>
              <a:xfrm>
                <a:off x="-210539" y="2511528"/>
                <a:ext cx="170346" cy="84835"/>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28"/>
              <p:cNvSpPr/>
              <p:nvPr/>
            </p:nvSpPr>
            <p:spPr>
              <a:xfrm>
                <a:off x="600861" y="2109665"/>
                <a:ext cx="239267" cy="94751"/>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28"/>
              <p:cNvSpPr/>
              <p:nvPr/>
            </p:nvSpPr>
            <p:spPr>
              <a:xfrm>
                <a:off x="177036" y="2325002"/>
                <a:ext cx="239983" cy="74478"/>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28"/>
              <p:cNvSpPr/>
              <p:nvPr/>
            </p:nvSpPr>
            <p:spPr>
              <a:xfrm>
                <a:off x="390298" y="2407799"/>
                <a:ext cx="275738" cy="127032"/>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28"/>
              <p:cNvSpPr/>
              <p:nvPr/>
            </p:nvSpPr>
            <p:spPr>
              <a:xfrm>
                <a:off x="1523492" y="2603579"/>
                <a:ext cx="34268" cy="59439"/>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28"/>
              <p:cNvSpPr/>
              <p:nvPr/>
            </p:nvSpPr>
            <p:spPr>
              <a:xfrm>
                <a:off x="1566739" y="2581655"/>
                <a:ext cx="24626" cy="74093"/>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28"/>
              <p:cNvSpPr/>
              <p:nvPr/>
            </p:nvSpPr>
            <p:spPr>
              <a:xfrm>
                <a:off x="-271195" y="2270410"/>
                <a:ext cx="34323" cy="59439"/>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28"/>
              <p:cNvSpPr/>
              <p:nvPr/>
            </p:nvSpPr>
            <p:spPr>
              <a:xfrm>
                <a:off x="-227948" y="2248430"/>
                <a:ext cx="24626" cy="74148"/>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28"/>
              <p:cNvSpPr/>
              <p:nvPr/>
            </p:nvSpPr>
            <p:spPr>
              <a:xfrm>
                <a:off x="264633" y="2653103"/>
                <a:ext cx="34268" cy="59494"/>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8"/>
              <p:cNvSpPr/>
              <p:nvPr/>
            </p:nvSpPr>
            <p:spPr>
              <a:xfrm>
                <a:off x="307825" y="2631233"/>
                <a:ext cx="24681" cy="74093"/>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8"/>
              <p:cNvSpPr/>
              <p:nvPr/>
            </p:nvSpPr>
            <p:spPr>
              <a:xfrm>
                <a:off x="103432" y="2363067"/>
                <a:ext cx="34268" cy="59494"/>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8"/>
              <p:cNvSpPr/>
              <p:nvPr/>
            </p:nvSpPr>
            <p:spPr>
              <a:xfrm>
                <a:off x="146735" y="2341198"/>
                <a:ext cx="24626" cy="74093"/>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8"/>
              <p:cNvSpPr/>
              <p:nvPr/>
            </p:nvSpPr>
            <p:spPr>
              <a:xfrm>
                <a:off x="-295271" y="2789114"/>
                <a:ext cx="34268" cy="59384"/>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8"/>
              <p:cNvSpPr/>
              <p:nvPr/>
            </p:nvSpPr>
            <p:spPr>
              <a:xfrm>
                <a:off x="-252023" y="2767079"/>
                <a:ext cx="24626" cy="74148"/>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8"/>
              <p:cNvSpPr/>
              <p:nvPr/>
            </p:nvSpPr>
            <p:spPr>
              <a:xfrm>
                <a:off x="2090777" y="2429778"/>
                <a:ext cx="35920" cy="62965"/>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8"/>
              <p:cNvSpPr/>
              <p:nvPr/>
            </p:nvSpPr>
            <p:spPr>
              <a:xfrm>
                <a:off x="2136063" y="2406311"/>
                <a:ext cx="25728" cy="78610"/>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8"/>
              <p:cNvSpPr/>
              <p:nvPr/>
            </p:nvSpPr>
            <p:spPr>
              <a:xfrm>
                <a:off x="532601" y="2322688"/>
                <a:ext cx="39997" cy="57016"/>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8"/>
              <p:cNvSpPr/>
              <p:nvPr/>
            </p:nvSpPr>
            <p:spPr>
              <a:xfrm>
                <a:off x="507314" y="2294263"/>
                <a:ext cx="18346" cy="74588"/>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8"/>
              <p:cNvSpPr/>
              <p:nvPr/>
            </p:nvSpPr>
            <p:spPr>
              <a:xfrm>
                <a:off x="1847214" y="2418651"/>
                <a:ext cx="40052" cy="56960"/>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28"/>
              <p:cNvSpPr/>
              <p:nvPr/>
            </p:nvSpPr>
            <p:spPr>
              <a:xfrm>
                <a:off x="1821982" y="2390171"/>
                <a:ext cx="18236" cy="74478"/>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28"/>
              <p:cNvSpPr/>
              <p:nvPr/>
            </p:nvSpPr>
            <p:spPr>
              <a:xfrm>
                <a:off x="1895034" y="2677892"/>
                <a:ext cx="40052" cy="56960"/>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8"/>
              <p:cNvSpPr/>
              <p:nvPr/>
            </p:nvSpPr>
            <p:spPr>
              <a:xfrm>
                <a:off x="1869802" y="2649467"/>
                <a:ext cx="18291" cy="74478"/>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9" name="Google Shape;1829;p28"/>
            <p:cNvGrpSpPr/>
            <p:nvPr/>
          </p:nvGrpSpPr>
          <p:grpSpPr>
            <a:xfrm>
              <a:off x="177538" y="4193067"/>
              <a:ext cx="655526" cy="718337"/>
              <a:chOff x="7969377" y="2856516"/>
              <a:chExt cx="402682" cy="441266"/>
            </a:xfrm>
          </p:grpSpPr>
          <p:sp>
            <p:nvSpPr>
              <p:cNvPr id="1830" name="Google Shape;1830;p28"/>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28"/>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8"/>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8"/>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28"/>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28"/>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28"/>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8"/>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8"/>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8"/>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8"/>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1" name="Google Shape;1841;p28"/>
            <p:cNvGrpSpPr/>
            <p:nvPr/>
          </p:nvGrpSpPr>
          <p:grpSpPr>
            <a:xfrm>
              <a:off x="833083" y="214853"/>
              <a:ext cx="246464" cy="231319"/>
              <a:chOff x="5946283" y="1650903"/>
              <a:chExt cx="246464" cy="231319"/>
            </a:xfrm>
          </p:grpSpPr>
          <p:sp>
            <p:nvSpPr>
              <p:cNvPr id="1842" name="Google Shape;1842;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4" name="Google Shape;1844;p28"/>
            <p:cNvGrpSpPr/>
            <p:nvPr/>
          </p:nvGrpSpPr>
          <p:grpSpPr>
            <a:xfrm>
              <a:off x="8554508" y="1585528"/>
              <a:ext cx="246464" cy="231319"/>
              <a:chOff x="5946283" y="1650903"/>
              <a:chExt cx="246464" cy="231319"/>
            </a:xfrm>
          </p:grpSpPr>
          <p:sp>
            <p:nvSpPr>
              <p:cNvPr id="1845" name="Google Shape;1845;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47" name="Google Shape;1847;p28"/>
            <p:cNvGrpSpPr/>
            <p:nvPr/>
          </p:nvGrpSpPr>
          <p:grpSpPr>
            <a:xfrm>
              <a:off x="8721583" y="2961753"/>
              <a:ext cx="246464" cy="231319"/>
              <a:chOff x="5946283" y="1650903"/>
              <a:chExt cx="246464" cy="231319"/>
            </a:xfrm>
          </p:grpSpPr>
          <p:sp>
            <p:nvSpPr>
              <p:cNvPr id="1848" name="Google Shape;1848;p28"/>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8"/>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50" name="Google Shape;1850;p28"/>
            <p:cNvSpPr/>
            <p:nvPr/>
          </p:nvSpPr>
          <p:spPr>
            <a:xfrm>
              <a:off x="5321888" y="4792943"/>
              <a:ext cx="1042595" cy="53277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28"/>
            <p:cNvSpPr/>
            <p:nvPr/>
          </p:nvSpPr>
          <p:spPr>
            <a:xfrm>
              <a:off x="8554488" y="2038968"/>
              <a:ext cx="1042595" cy="53277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28"/>
            <p:cNvSpPr/>
            <p:nvPr/>
          </p:nvSpPr>
          <p:spPr>
            <a:xfrm>
              <a:off x="-522262" y="2715343"/>
              <a:ext cx="1042595" cy="532776"/>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8"/>
            <p:cNvSpPr/>
            <p:nvPr/>
          </p:nvSpPr>
          <p:spPr>
            <a:xfrm>
              <a:off x="8458962" y="110325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854" name="Google Shape;1854;p28"/>
            <p:cNvGrpSpPr/>
            <p:nvPr/>
          </p:nvGrpSpPr>
          <p:grpSpPr>
            <a:xfrm>
              <a:off x="2706194" y="4415254"/>
              <a:ext cx="918609" cy="756066"/>
              <a:chOff x="6522431" y="1681510"/>
              <a:chExt cx="420647" cy="346216"/>
            </a:xfrm>
          </p:grpSpPr>
          <p:sp>
            <p:nvSpPr>
              <p:cNvPr id="1855" name="Google Shape;1855;p28"/>
              <p:cNvSpPr/>
              <p:nvPr/>
            </p:nvSpPr>
            <p:spPr>
              <a:xfrm>
                <a:off x="6522431" y="1681510"/>
                <a:ext cx="420647" cy="346216"/>
              </a:xfrm>
              <a:custGeom>
                <a:avLst/>
                <a:gdLst/>
                <a:ahLst/>
                <a:cxnLst/>
                <a:rect l="l" t="t" r="r" b="b"/>
                <a:pathLst>
                  <a:path w="14072" h="11583" extrusionOk="0">
                    <a:moveTo>
                      <a:pt x="6987" y="0"/>
                    </a:moveTo>
                    <a:cubicBezTo>
                      <a:pt x="6834" y="0"/>
                      <a:pt x="6683" y="13"/>
                      <a:pt x="6531" y="35"/>
                    </a:cubicBezTo>
                    <a:cubicBezTo>
                      <a:pt x="4887" y="296"/>
                      <a:pt x="2027" y="1588"/>
                      <a:pt x="1286" y="3014"/>
                    </a:cubicBezTo>
                    <a:cubicBezTo>
                      <a:pt x="889" y="3777"/>
                      <a:pt x="984" y="4681"/>
                      <a:pt x="1215" y="5454"/>
                    </a:cubicBezTo>
                    <a:cubicBezTo>
                      <a:pt x="754" y="5851"/>
                      <a:pt x="359" y="6386"/>
                      <a:pt x="277" y="7079"/>
                    </a:cubicBezTo>
                    <a:cubicBezTo>
                      <a:pt x="261" y="7217"/>
                      <a:pt x="257" y="7362"/>
                      <a:pt x="264" y="7518"/>
                    </a:cubicBezTo>
                    <a:cubicBezTo>
                      <a:pt x="93" y="7797"/>
                      <a:pt x="0" y="8129"/>
                      <a:pt x="1" y="8477"/>
                    </a:cubicBezTo>
                    <a:cubicBezTo>
                      <a:pt x="7" y="9310"/>
                      <a:pt x="594" y="10260"/>
                      <a:pt x="1311" y="10593"/>
                    </a:cubicBezTo>
                    <a:cubicBezTo>
                      <a:pt x="1390" y="10630"/>
                      <a:pt x="1469" y="10661"/>
                      <a:pt x="1553" y="10685"/>
                    </a:cubicBezTo>
                    <a:cubicBezTo>
                      <a:pt x="1852" y="10962"/>
                      <a:pt x="2254" y="11178"/>
                      <a:pt x="2783" y="11178"/>
                    </a:cubicBezTo>
                    <a:cubicBezTo>
                      <a:pt x="2867" y="11178"/>
                      <a:pt x="2949" y="11172"/>
                      <a:pt x="3030" y="11159"/>
                    </a:cubicBezTo>
                    <a:cubicBezTo>
                      <a:pt x="3255" y="11306"/>
                      <a:pt x="3499" y="11416"/>
                      <a:pt x="3755" y="11481"/>
                    </a:cubicBezTo>
                    <a:cubicBezTo>
                      <a:pt x="4017" y="11547"/>
                      <a:pt x="4287" y="11583"/>
                      <a:pt x="4561" y="11583"/>
                    </a:cubicBezTo>
                    <a:cubicBezTo>
                      <a:pt x="5505" y="11583"/>
                      <a:pt x="6408" y="11172"/>
                      <a:pt x="6978" y="10485"/>
                    </a:cubicBezTo>
                    <a:cubicBezTo>
                      <a:pt x="7155" y="10270"/>
                      <a:pt x="7293" y="10034"/>
                      <a:pt x="7395" y="9785"/>
                    </a:cubicBezTo>
                    <a:cubicBezTo>
                      <a:pt x="7705" y="9663"/>
                      <a:pt x="8006" y="9545"/>
                      <a:pt x="8298" y="9429"/>
                    </a:cubicBezTo>
                    <a:cubicBezTo>
                      <a:pt x="8363" y="9451"/>
                      <a:pt x="8429" y="9473"/>
                      <a:pt x="8497" y="9491"/>
                    </a:cubicBezTo>
                    <a:cubicBezTo>
                      <a:pt x="8760" y="9557"/>
                      <a:pt x="9029" y="9593"/>
                      <a:pt x="9303" y="9593"/>
                    </a:cubicBezTo>
                    <a:cubicBezTo>
                      <a:pt x="10239" y="9593"/>
                      <a:pt x="11137" y="9189"/>
                      <a:pt x="11707" y="8510"/>
                    </a:cubicBezTo>
                    <a:cubicBezTo>
                      <a:pt x="11900" y="8278"/>
                      <a:pt x="12050" y="8024"/>
                      <a:pt x="12154" y="7756"/>
                    </a:cubicBezTo>
                    <a:cubicBezTo>
                      <a:pt x="13030" y="7305"/>
                      <a:pt x="13723" y="6775"/>
                      <a:pt x="13730" y="5824"/>
                    </a:cubicBezTo>
                    <a:cubicBezTo>
                      <a:pt x="13730" y="5773"/>
                      <a:pt x="13732" y="5676"/>
                      <a:pt x="13714" y="5516"/>
                    </a:cubicBezTo>
                    <a:cubicBezTo>
                      <a:pt x="13735" y="5470"/>
                      <a:pt x="13754" y="5424"/>
                      <a:pt x="13769" y="5379"/>
                    </a:cubicBezTo>
                    <a:cubicBezTo>
                      <a:pt x="14071" y="4535"/>
                      <a:pt x="13693" y="3541"/>
                      <a:pt x="13368" y="3078"/>
                    </a:cubicBezTo>
                    <a:cubicBezTo>
                      <a:pt x="13192" y="2829"/>
                      <a:pt x="12972" y="2630"/>
                      <a:pt x="12725" y="2490"/>
                    </a:cubicBezTo>
                    <a:cubicBezTo>
                      <a:pt x="12547" y="2237"/>
                      <a:pt x="12324" y="2018"/>
                      <a:pt x="12025" y="1870"/>
                    </a:cubicBezTo>
                    <a:cubicBezTo>
                      <a:pt x="11770" y="1743"/>
                      <a:pt x="11483" y="1678"/>
                      <a:pt x="11171" y="1678"/>
                    </a:cubicBezTo>
                    <a:cubicBezTo>
                      <a:pt x="10847" y="1678"/>
                      <a:pt x="10420" y="1762"/>
                      <a:pt x="9972" y="1879"/>
                    </a:cubicBezTo>
                    <a:cubicBezTo>
                      <a:pt x="9378" y="980"/>
                      <a:pt x="8404" y="0"/>
                      <a:pt x="6987" y="0"/>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28"/>
              <p:cNvSpPr/>
              <p:nvPr/>
            </p:nvSpPr>
            <p:spPr>
              <a:xfrm>
                <a:off x="6576476" y="1729544"/>
                <a:ext cx="308461" cy="237924"/>
              </a:xfrm>
              <a:custGeom>
                <a:avLst/>
                <a:gdLst/>
                <a:ahLst/>
                <a:cxnLst/>
                <a:rect l="l" t="t" r="r" b="b"/>
                <a:pathLst>
                  <a:path w="10319" h="7960" extrusionOk="0">
                    <a:moveTo>
                      <a:pt x="5180" y="0"/>
                    </a:moveTo>
                    <a:cubicBezTo>
                      <a:pt x="5115" y="0"/>
                      <a:pt x="5048" y="5"/>
                      <a:pt x="4980" y="16"/>
                    </a:cubicBezTo>
                    <a:cubicBezTo>
                      <a:pt x="3501" y="251"/>
                      <a:pt x="1292" y="1408"/>
                      <a:pt x="909" y="2146"/>
                    </a:cubicBezTo>
                    <a:cubicBezTo>
                      <a:pt x="527" y="2883"/>
                      <a:pt x="1437" y="4503"/>
                      <a:pt x="1437" y="4503"/>
                    </a:cubicBezTo>
                    <a:cubicBezTo>
                      <a:pt x="1437" y="4503"/>
                      <a:pt x="147" y="5006"/>
                      <a:pt x="72" y="5654"/>
                    </a:cubicBezTo>
                    <a:cubicBezTo>
                      <a:pt x="0" y="6287"/>
                      <a:pt x="621" y="7959"/>
                      <a:pt x="979" y="7959"/>
                    </a:cubicBezTo>
                    <a:cubicBezTo>
                      <a:pt x="986" y="7959"/>
                      <a:pt x="994" y="7959"/>
                      <a:pt x="1001" y="7957"/>
                    </a:cubicBezTo>
                    <a:cubicBezTo>
                      <a:pt x="1355" y="7885"/>
                      <a:pt x="2616" y="7589"/>
                      <a:pt x="2616" y="7589"/>
                    </a:cubicBezTo>
                    <a:cubicBezTo>
                      <a:pt x="2616" y="7589"/>
                      <a:pt x="10311" y="4746"/>
                      <a:pt x="10315" y="4204"/>
                    </a:cubicBezTo>
                    <a:cubicBezTo>
                      <a:pt x="10318" y="3665"/>
                      <a:pt x="9787" y="1847"/>
                      <a:pt x="9497" y="1702"/>
                    </a:cubicBezTo>
                    <a:cubicBezTo>
                      <a:pt x="9467" y="1687"/>
                      <a:pt x="9422" y="1680"/>
                      <a:pt x="9364" y="1680"/>
                    </a:cubicBezTo>
                    <a:cubicBezTo>
                      <a:pt x="8850" y="1680"/>
                      <a:pt x="7361" y="2211"/>
                      <a:pt x="7361" y="2211"/>
                    </a:cubicBezTo>
                    <a:cubicBezTo>
                      <a:pt x="7361" y="2211"/>
                      <a:pt x="6539" y="0"/>
                      <a:pt x="5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28"/>
              <p:cNvSpPr/>
              <p:nvPr/>
            </p:nvSpPr>
            <p:spPr>
              <a:xfrm>
                <a:off x="6617997" y="1770882"/>
                <a:ext cx="80979" cy="89521"/>
              </a:xfrm>
              <a:custGeom>
                <a:avLst/>
                <a:gdLst/>
                <a:ahLst/>
                <a:cxnLst/>
                <a:rect l="l" t="t" r="r" b="b"/>
                <a:pathLst>
                  <a:path w="2709" h="2995" extrusionOk="0">
                    <a:moveTo>
                      <a:pt x="1663" y="1"/>
                    </a:moveTo>
                    <a:cubicBezTo>
                      <a:pt x="1663" y="1"/>
                      <a:pt x="1662" y="1"/>
                      <a:pt x="1661" y="1"/>
                    </a:cubicBezTo>
                    <a:cubicBezTo>
                      <a:pt x="1498" y="15"/>
                      <a:pt x="45" y="750"/>
                      <a:pt x="23" y="868"/>
                    </a:cubicBezTo>
                    <a:cubicBezTo>
                      <a:pt x="0" y="983"/>
                      <a:pt x="700" y="2907"/>
                      <a:pt x="824" y="2989"/>
                    </a:cubicBezTo>
                    <a:cubicBezTo>
                      <a:pt x="830" y="2993"/>
                      <a:pt x="839" y="2995"/>
                      <a:pt x="850" y="2995"/>
                    </a:cubicBezTo>
                    <a:cubicBezTo>
                      <a:pt x="1101" y="2995"/>
                      <a:pt x="2709" y="2178"/>
                      <a:pt x="2680" y="2131"/>
                    </a:cubicBezTo>
                    <a:cubicBezTo>
                      <a:pt x="2680" y="2131"/>
                      <a:pt x="1830" y="1"/>
                      <a:pt x="1663" y="1"/>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28"/>
              <p:cNvSpPr/>
              <p:nvPr/>
            </p:nvSpPr>
            <p:spPr>
              <a:xfrm>
                <a:off x="6680233" y="1741828"/>
                <a:ext cx="93833" cy="89341"/>
              </a:xfrm>
              <a:custGeom>
                <a:avLst/>
                <a:gdLst/>
                <a:ahLst/>
                <a:cxnLst/>
                <a:rect l="l" t="t" r="r" b="b"/>
                <a:pathLst>
                  <a:path w="3139" h="2989" extrusionOk="0">
                    <a:moveTo>
                      <a:pt x="1941" y="0"/>
                    </a:moveTo>
                    <a:cubicBezTo>
                      <a:pt x="1794" y="0"/>
                      <a:pt x="35" y="694"/>
                      <a:pt x="17" y="799"/>
                    </a:cubicBezTo>
                    <a:cubicBezTo>
                      <a:pt x="0" y="905"/>
                      <a:pt x="730" y="2924"/>
                      <a:pt x="879" y="2986"/>
                    </a:cubicBezTo>
                    <a:cubicBezTo>
                      <a:pt x="884" y="2988"/>
                      <a:pt x="891" y="2989"/>
                      <a:pt x="899" y="2989"/>
                    </a:cubicBezTo>
                    <a:cubicBezTo>
                      <a:pt x="1160" y="2989"/>
                      <a:pt x="3139" y="2106"/>
                      <a:pt x="3083" y="2053"/>
                    </a:cubicBezTo>
                    <a:cubicBezTo>
                      <a:pt x="3083" y="2053"/>
                      <a:pt x="2072" y="8"/>
                      <a:pt x="1944" y="0"/>
                    </a:cubicBezTo>
                    <a:cubicBezTo>
                      <a:pt x="1943" y="0"/>
                      <a:pt x="1942" y="0"/>
                      <a:pt x="1941" y="0"/>
                    </a:cubicBez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28"/>
              <p:cNvSpPr/>
              <p:nvPr/>
            </p:nvSpPr>
            <p:spPr>
              <a:xfrm>
                <a:off x="6850082" y="1797065"/>
                <a:ext cx="40983" cy="32939"/>
              </a:xfrm>
              <a:custGeom>
                <a:avLst/>
                <a:gdLst/>
                <a:ahLst/>
                <a:cxnLst/>
                <a:rect l="l" t="t" r="r" b="b"/>
                <a:pathLst>
                  <a:path w="1371" h="1102" extrusionOk="0">
                    <a:moveTo>
                      <a:pt x="888" y="1"/>
                    </a:moveTo>
                    <a:cubicBezTo>
                      <a:pt x="870" y="1"/>
                      <a:pt x="853" y="4"/>
                      <a:pt x="835" y="10"/>
                    </a:cubicBezTo>
                    <a:cubicBezTo>
                      <a:pt x="537" y="119"/>
                      <a:pt x="1" y="776"/>
                      <a:pt x="334" y="926"/>
                    </a:cubicBezTo>
                    <a:cubicBezTo>
                      <a:pt x="537" y="1017"/>
                      <a:pt x="818" y="1102"/>
                      <a:pt x="1025" y="1102"/>
                    </a:cubicBezTo>
                    <a:cubicBezTo>
                      <a:pt x="1159" y="1102"/>
                      <a:pt x="1262" y="1067"/>
                      <a:pt x="1294" y="975"/>
                    </a:cubicBezTo>
                    <a:cubicBezTo>
                      <a:pt x="1371" y="755"/>
                      <a:pt x="1162"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28"/>
              <p:cNvSpPr/>
              <p:nvPr/>
            </p:nvSpPr>
            <p:spPr>
              <a:xfrm>
                <a:off x="6870051" y="1798978"/>
                <a:ext cx="21433" cy="27319"/>
              </a:xfrm>
              <a:custGeom>
                <a:avLst/>
                <a:gdLst/>
                <a:ahLst/>
                <a:cxnLst/>
                <a:rect l="l" t="t" r="r" b="b"/>
                <a:pathLst>
                  <a:path w="717" h="914" extrusionOk="0">
                    <a:moveTo>
                      <a:pt x="230" y="0"/>
                    </a:moveTo>
                    <a:cubicBezTo>
                      <a:pt x="224" y="0"/>
                      <a:pt x="218" y="1"/>
                      <a:pt x="212" y="2"/>
                    </a:cubicBezTo>
                    <a:cubicBezTo>
                      <a:pt x="1" y="55"/>
                      <a:pt x="162" y="913"/>
                      <a:pt x="434" y="913"/>
                    </a:cubicBezTo>
                    <a:cubicBezTo>
                      <a:pt x="438" y="913"/>
                      <a:pt x="442" y="913"/>
                      <a:pt x="446" y="913"/>
                    </a:cubicBezTo>
                    <a:cubicBezTo>
                      <a:pt x="717" y="888"/>
                      <a:pt x="441" y="0"/>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28"/>
              <p:cNvSpPr/>
              <p:nvPr/>
            </p:nvSpPr>
            <p:spPr>
              <a:xfrm>
                <a:off x="6565954" y="1928432"/>
                <a:ext cx="33808" cy="26453"/>
              </a:xfrm>
              <a:custGeom>
                <a:avLst/>
                <a:gdLst/>
                <a:ahLst/>
                <a:cxnLst/>
                <a:rect l="l" t="t" r="r" b="b"/>
                <a:pathLst>
                  <a:path w="1131" h="885" extrusionOk="0">
                    <a:moveTo>
                      <a:pt x="545" y="0"/>
                    </a:moveTo>
                    <a:cubicBezTo>
                      <a:pt x="423" y="0"/>
                      <a:pt x="308" y="18"/>
                      <a:pt x="236" y="53"/>
                    </a:cubicBezTo>
                    <a:cubicBezTo>
                      <a:pt x="1" y="166"/>
                      <a:pt x="352" y="787"/>
                      <a:pt x="536" y="873"/>
                    </a:cubicBezTo>
                    <a:cubicBezTo>
                      <a:pt x="553" y="881"/>
                      <a:pt x="571" y="885"/>
                      <a:pt x="589" y="885"/>
                    </a:cubicBezTo>
                    <a:cubicBezTo>
                      <a:pt x="762" y="885"/>
                      <a:pt x="963" y="539"/>
                      <a:pt x="1058" y="284"/>
                    </a:cubicBezTo>
                    <a:cubicBezTo>
                      <a:pt x="1130" y="91"/>
                      <a:pt x="820"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28"/>
              <p:cNvSpPr/>
              <p:nvPr/>
            </p:nvSpPr>
            <p:spPr>
              <a:xfrm>
                <a:off x="6569093" y="1931421"/>
                <a:ext cx="20865" cy="20624"/>
              </a:xfrm>
              <a:custGeom>
                <a:avLst/>
                <a:gdLst/>
                <a:ahLst/>
                <a:cxnLst/>
                <a:rect l="l" t="t" r="r" b="b"/>
                <a:pathLst>
                  <a:path w="698" h="690" extrusionOk="0">
                    <a:moveTo>
                      <a:pt x="175" y="1"/>
                    </a:moveTo>
                    <a:cubicBezTo>
                      <a:pt x="161" y="1"/>
                      <a:pt x="149" y="4"/>
                      <a:pt x="138" y="11"/>
                    </a:cubicBezTo>
                    <a:cubicBezTo>
                      <a:pt x="0" y="96"/>
                      <a:pt x="295" y="690"/>
                      <a:pt x="481" y="690"/>
                    </a:cubicBezTo>
                    <a:cubicBezTo>
                      <a:pt x="501" y="690"/>
                      <a:pt x="519" y="684"/>
                      <a:pt x="535" y="670"/>
                    </a:cubicBezTo>
                    <a:cubicBezTo>
                      <a:pt x="698" y="533"/>
                      <a:pt x="347" y="1"/>
                      <a:pt x="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28"/>
              <p:cNvSpPr/>
              <p:nvPr/>
            </p:nvSpPr>
            <p:spPr>
              <a:xfrm>
                <a:off x="6746535" y="1842887"/>
                <a:ext cx="99961" cy="77266"/>
              </a:xfrm>
              <a:custGeom>
                <a:avLst/>
                <a:gdLst/>
                <a:ahLst/>
                <a:cxnLst/>
                <a:rect l="l" t="t" r="r" b="b"/>
                <a:pathLst>
                  <a:path w="3344" h="2585" extrusionOk="0">
                    <a:moveTo>
                      <a:pt x="1843" y="0"/>
                    </a:moveTo>
                    <a:cubicBezTo>
                      <a:pt x="1760" y="0"/>
                      <a:pt x="1672" y="6"/>
                      <a:pt x="1579" y="18"/>
                    </a:cubicBezTo>
                    <a:cubicBezTo>
                      <a:pt x="1" y="227"/>
                      <a:pt x="471" y="2292"/>
                      <a:pt x="1404" y="2534"/>
                    </a:cubicBezTo>
                    <a:cubicBezTo>
                      <a:pt x="1538" y="2568"/>
                      <a:pt x="1673" y="2584"/>
                      <a:pt x="1807" y="2584"/>
                    </a:cubicBezTo>
                    <a:cubicBezTo>
                      <a:pt x="2607" y="2584"/>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28"/>
              <p:cNvSpPr/>
              <p:nvPr/>
            </p:nvSpPr>
            <p:spPr>
              <a:xfrm>
                <a:off x="6766114" y="1857921"/>
                <a:ext cx="62386" cy="41697"/>
              </a:xfrm>
              <a:custGeom>
                <a:avLst/>
                <a:gdLst/>
                <a:ahLst/>
                <a:cxnLst/>
                <a:rect l="l" t="t" r="r" b="b"/>
                <a:pathLst>
                  <a:path w="2087" h="1395" extrusionOk="0">
                    <a:moveTo>
                      <a:pt x="1133" y="1"/>
                    </a:moveTo>
                    <a:cubicBezTo>
                      <a:pt x="1054" y="1"/>
                      <a:pt x="968" y="12"/>
                      <a:pt x="876" y="35"/>
                    </a:cubicBezTo>
                    <a:cubicBezTo>
                      <a:pt x="0" y="256"/>
                      <a:pt x="353" y="1395"/>
                      <a:pt x="1097" y="1395"/>
                    </a:cubicBezTo>
                    <a:cubicBezTo>
                      <a:pt x="1168" y="1395"/>
                      <a:pt x="1243" y="1384"/>
                      <a:pt x="1321" y="1362"/>
                    </a:cubicBezTo>
                    <a:cubicBezTo>
                      <a:pt x="2086" y="1136"/>
                      <a:pt x="1953" y="1"/>
                      <a:pt x="1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28"/>
              <p:cNvSpPr/>
              <p:nvPr/>
            </p:nvSpPr>
            <p:spPr>
              <a:xfrm>
                <a:off x="6787727" y="1872866"/>
                <a:ext cx="19101" cy="12733"/>
              </a:xfrm>
              <a:custGeom>
                <a:avLst/>
                <a:gdLst/>
                <a:ahLst/>
                <a:cxnLst/>
                <a:rect l="l" t="t" r="r" b="b"/>
                <a:pathLst>
                  <a:path w="639" h="426" extrusionOk="0">
                    <a:moveTo>
                      <a:pt x="347" y="0"/>
                    </a:moveTo>
                    <a:cubicBezTo>
                      <a:pt x="322" y="0"/>
                      <a:pt x="296" y="3"/>
                      <a:pt x="267" y="10"/>
                    </a:cubicBezTo>
                    <a:cubicBezTo>
                      <a:pt x="1" y="77"/>
                      <a:pt x="108" y="426"/>
                      <a:pt x="336" y="426"/>
                    </a:cubicBezTo>
                    <a:cubicBezTo>
                      <a:pt x="358" y="426"/>
                      <a:pt x="380" y="422"/>
                      <a:pt x="404" y="416"/>
                    </a:cubicBezTo>
                    <a:cubicBezTo>
                      <a:pt x="638" y="346"/>
                      <a:pt x="598"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28"/>
              <p:cNvSpPr/>
              <p:nvPr/>
            </p:nvSpPr>
            <p:spPr>
              <a:xfrm>
                <a:off x="6604725" y="1902368"/>
                <a:ext cx="99961" cy="77266"/>
              </a:xfrm>
              <a:custGeom>
                <a:avLst/>
                <a:gdLst/>
                <a:ahLst/>
                <a:cxnLst/>
                <a:rect l="l" t="t" r="r" b="b"/>
                <a:pathLst>
                  <a:path w="3344" h="2585" extrusionOk="0">
                    <a:moveTo>
                      <a:pt x="1843" y="0"/>
                    </a:moveTo>
                    <a:cubicBezTo>
                      <a:pt x="1760" y="0"/>
                      <a:pt x="1672" y="6"/>
                      <a:pt x="1579" y="19"/>
                    </a:cubicBezTo>
                    <a:cubicBezTo>
                      <a:pt x="1" y="226"/>
                      <a:pt x="471" y="2292"/>
                      <a:pt x="1404" y="2534"/>
                    </a:cubicBezTo>
                    <a:cubicBezTo>
                      <a:pt x="1537" y="2568"/>
                      <a:pt x="1673" y="2585"/>
                      <a:pt x="1807" y="2585"/>
                    </a:cubicBezTo>
                    <a:cubicBezTo>
                      <a:pt x="2607" y="2585"/>
                      <a:pt x="3344" y="2001"/>
                      <a:pt x="3202" y="1255"/>
                    </a:cubicBezTo>
                    <a:cubicBezTo>
                      <a:pt x="3202" y="1255"/>
                      <a:pt x="3060" y="0"/>
                      <a:pt x="1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28"/>
              <p:cNvSpPr/>
              <p:nvPr/>
            </p:nvSpPr>
            <p:spPr>
              <a:xfrm>
                <a:off x="6628818" y="1923261"/>
                <a:ext cx="57752" cy="38588"/>
              </a:xfrm>
              <a:custGeom>
                <a:avLst/>
                <a:gdLst/>
                <a:ahLst/>
                <a:cxnLst/>
                <a:rect l="l" t="t" r="r" b="b"/>
                <a:pathLst>
                  <a:path w="1932" h="1291" extrusionOk="0">
                    <a:moveTo>
                      <a:pt x="1051" y="1"/>
                    </a:moveTo>
                    <a:cubicBezTo>
                      <a:pt x="978" y="1"/>
                      <a:pt x="898" y="11"/>
                      <a:pt x="812" y="32"/>
                    </a:cubicBezTo>
                    <a:cubicBezTo>
                      <a:pt x="1" y="236"/>
                      <a:pt x="329" y="1291"/>
                      <a:pt x="1018" y="1291"/>
                    </a:cubicBezTo>
                    <a:cubicBezTo>
                      <a:pt x="1084" y="1291"/>
                      <a:pt x="1153" y="1281"/>
                      <a:pt x="1225" y="1260"/>
                    </a:cubicBezTo>
                    <a:cubicBezTo>
                      <a:pt x="1932" y="1051"/>
                      <a:pt x="1808" y="1"/>
                      <a:pt x="1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28"/>
              <p:cNvSpPr/>
              <p:nvPr/>
            </p:nvSpPr>
            <p:spPr>
              <a:xfrm>
                <a:off x="6649384" y="1935546"/>
                <a:ext cx="19101" cy="12763"/>
              </a:xfrm>
              <a:custGeom>
                <a:avLst/>
                <a:gdLst/>
                <a:ahLst/>
                <a:cxnLst/>
                <a:rect l="l" t="t" r="r" b="b"/>
                <a:pathLst>
                  <a:path w="639" h="427" extrusionOk="0">
                    <a:moveTo>
                      <a:pt x="346" y="1"/>
                    </a:moveTo>
                    <a:cubicBezTo>
                      <a:pt x="322" y="1"/>
                      <a:pt x="296" y="4"/>
                      <a:pt x="268" y="11"/>
                    </a:cubicBezTo>
                    <a:cubicBezTo>
                      <a:pt x="1" y="78"/>
                      <a:pt x="107" y="426"/>
                      <a:pt x="335" y="426"/>
                    </a:cubicBezTo>
                    <a:cubicBezTo>
                      <a:pt x="357" y="426"/>
                      <a:pt x="380" y="423"/>
                      <a:pt x="404" y="416"/>
                    </a:cubicBezTo>
                    <a:cubicBezTo>
                      <a:pt x="638" y="348"/>
                      <a:pt x="598" y="1"/>
                      <a:pt x="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28"/>
              <p:cNvSpPr/>
              <p:nvPr/>
            </p:nvSpPr>
            <p:spPr>
              <a:xfrm>
                <a:off x="6718645" y="1837148"/>
                <a:ext cx="21044" cy="14556"/>
              </a:xfrm>
              <a:custGeom>
                <a:avLst/>
                <a:gdLst/>
                <a:ahLst/>
                <a:cxnLst/>
                <a:rect l="l" t="t" r="r" b="b"/>
                <a:pathLst>
                  <a:path w="704" h="487" extrusionOk="0">
                    <a:moveTo>
                      <a:pt x="592" y="0"/>
                    </a:moveTo>
                    <a:cubicBezTo>
                      <a:pt x="592" y="0"/>
                      <a:pt x="1" y="157"/>
                      <a:pt x="2" y="247"/>
                    </a:cubicBezTo>
                    <a:cubicBezTo>
                      <a:pt x="5" y="337"/>
                      <a:pt x="86" y="487"/>
                      <a:pt x="86" y="487"/>
                    </a:cubicBezTo>
                    <a:cubicBezTo>
                      <a:pt x="86" y="487"/>
                      <a:pt x="633" y="312"/>
                      <a:pt x="670" y="224"/>
                    </a:cubicBezTo>
                    <a:cubicBezTo>
                      <a:pt x="704" y="136"/>
                      <a:pt x="592"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28"/>
              <p:cNvSpPr/>
              <p:nvPr/>
            </p:nvSpPr>
            <p:spPr>
              <a:xfrm>
                <a:off x="6653898" y="1863242"/>
                <a:ext cx="21074" cy="14586"/>
              </a:xfrm>
              <a:custGeom>
                <a:avLst/>
                <a:gdLst/>
                <a:ahLst/>
                <a:cxnLst/>
                <a:rect l="l" t="t" r="r" b="b"/>
                <a:pathLst>
                  <a:path w="705" h="488" extrusionOk="0">
                    <a:moveTo>
                      <a:pt x="592" y="1"/>
                    </a:moveTo>
                    <a:cubicBezTo>
                      <a:pt x="592" y="1"/>
                      <a:pt x="0" y="157"/>
                      <a:pt x="2" y="248"/>
                    </a:cubicBezTo>
                    <a:cubicBezTo>
                      <a:pt x="4" y="337"/>
                      <a:pt x="85" y="488"/>
                      <a:pt x="85" y="488"/>
                    </a:cubicBezTo>
                    <a:cubicBezTo>
                      <a:pt x="85" y="488"/>
                      <a:pt x="633" y="313"/>
                      <a:pt x="669" y="224"/>
                    </a:cubicBezTo>
                    <a:cubicBezTo>
                      <a:pt x="705" y="136"/>
                      <a:pt x="592"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28"/>
              <p:cNvSpPr/>
              <p:nvPr/>
            </p:nvSpPr>
            <p:spPr>
              <a:xfrm>
                <a:off x="6683850" y="1744578"/>
                <a:ext cx="85522" cy="84469"/>
              </a:xfrm>
              <a:custGeom>
                <a:avLst/>
                <a:gdLst/>
                <a:ahLst/>
                <a:cxnLst/>
                <a:rect l="l" t="t" r="r" b="b"/>
                <a:pathLst>
                  <a:path w="2861" h="2826" extrusionOk="0">
                    <a:moveTo>
                      <a:pt x="1772" y="1"/>
                    </a:moveTo>
                    <a:cubicBezTo>
                      <a:pt x="1546" y="1"/>
                      <a:pt x="30" y="607"/>
                      <a:pt x="16" y="727"/>
                    </a:cubicBezTo>
                    <a:cubicBezTo>
                      <a:pt x="1" y="851"/>
                      <a:pt x="683" y="2826"/>
                      <a:pt x="839" y="2826"/>
                    </a:cubicBezTo>
                    <a:cubicBezTo>
                      <a:pt x="842" y="2826"/>
                      <a:pt x="844" y="2826"/>
                      <a:pt x="846" y="2825"/>
                    </a:cubicBezTo>
                    <a:cubicBezTo>
                      <a:pt x="988" y="2765"/>
                      <a:pt x="2860" y="1962"/>
                      <a:pt x="2860" y="1962"/>
                    </a:cubicBezTo>
                    <a:cubicBezTo>
                      <a:pt x="2860" y="1962"/>
                      <a:pt x="1950" y="34"/>
                      <a:pt x="1786" y="2"/>
                    </a:cubicBezTo>
                    <a:cubicBezTo>
                      <a:pt x="1782" y="1"/>
                      <a:pt x="1777" y="1"/>
                      <a:pt x="17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28"/>
              <p:cNvSpPr/>
              <p:nvPr/>
            </p:nvSpPr>
            <p:spPr>
              <a:xfrm>
                <a:off x="6621584" y="1774259"/>
                <a:ext cx="72160" cy="82168"/>
              </a:xfrm>
              <a:custGeom>
                <a:avLst/>
                <a:gdLst/>
                <a:ahLst/>
                <a:cxnLst/>
                <a:rect l="l" t="t" r="r" b="b"/>
                <a:pathLst>
                  <a:path w="2414" h="2749" extrusionOk="0">
                    <a:moveTo>
                      <a:pt x="1504" y="1"/>
                    </a:moveTo>
                    <a:cubicBezTo>
                      <a:pt x="1503" y="1"/>
                      <a:pt x="1503" y="1"/>
                      <a:pt x="1502" y="1"/>
                    </a:cubicBezTo>
                    <a:cubicBezTo>
                      <a:pt x="1396" y="29"/>
                      <a:pt x="127" y="544"/>
                      <a:pt x="64" y="756"/>
                    </a:cubicBezTo>
                    <a:cubicBezTo>
                      <a:pt x="1" y="965"/>
                      <a:pt x="599" y="2749"/>
                      <a:pt x="775" y="2749"/>
                    </a:cubicBezTo>
                    <a:cubicBezTo>
                      <a:pt x="777" y="2749"/>
                      <a:pt x="780" y="2748"/>
                      <a:pt x="782" y="2748"/>
                    </a:cubicBezTo>
                    <a:cubicBezTo>
                      <a:pt x="946" y="2695"/>
                      <a:pt x="2414" y="2014"/>
                      <a:pt x="2414" y="2014"/>
                    </a:cubicBezTo>
                    <a:cubicBezTo>
                      <a:pt x="2414" y="2014"/>
                      <a:pt x="1620" y="1"/>
                      <a:pt x="1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28"/>
              <p:cNvSpPr/>
              <p:nvPr/>
            </p:nvSpPr>
            <p:spPr>
              <a:xfrm>
                <a:off x="6691443" y="1754651"/>
                <a:ext cx="65853" cy="23912"/>
              </a:xfrm>
              <a:custGeom>
                <a:avLst/>
                <a:gdLst/>
                <a:ahLst/>
                <a:cxnLst/>
                <a:rect l="l" t="t" r="r" b="b"/>
                <a:pathLst>
                  <a:path w="2203" h="800" extrusionOk="0">
                    <a:moveTo>
                      <a:pt x="514" y="1"/>
                    </a:moveTo>
                    <a:cubicBezTo>
                      <a:pt x="322" y="80"/>
                      <a:pt x="139" y="161"/>
                      <a:pt x="0" y="229"/>
                    </a:cubicBezTo>
                    <a:lnTo>
                      <a:pt x="2202" y="799"/>
                    </a:lnTo>
                    <a:cubicBezTo>
                      <a:pt x="2130" y="655"/>
                      <a:pt x="2054" y="507"/>
                      <a:pt x="1981" y="366"/>
                    </a:cubicBezTo>
                    <a:lnTo>
                      <a:pt x="514"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28"/>
              <p:cNvSpPr/>
              <p:nvPr/>
            </p:nvSpPr>
            <p:spPr>
              <a:xfrm>
                <a:off x="6685016" y="1770045"/>
                <a:ext cx="84147" cy="32730"/>
              </a:xfrm>
              <a:custGeom>
                <a:avLst/>
                <a:gdLst/>
                <a:ahLst/>
                <a:cxnLst/>
                <a:rect l="l" t="t" r="r" b="b"/>
                <a:pathLst>
                  <a:path w="2815" h="1095" extrusionOk="0">
                    <a:moveTo>
                      <a:pt x="1" y="1"/>
                    </a:moveTo>
                    <a:cubicBezTo>
                      <a:pt x="29" y="108"/>
                      <a:pt x="81" y="276"/>
                      <a:pt x="146" y="468"/>
                    </a:cubicBezTo>
                    <a:lnTo>
                      <a:pt x="2814" y="1095"/>
                    </a:lnTo>
                    <a:cubicBezTo>
                      <a:pt x="2793" y="1048"/>
                      <a:pt x="2725" y="904"/>
                      <a:pt x="2631" y="714"/>
                    </a:cubicBezTo>
                    <a:lnTo>
                      <a:pt x="1"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28"/>
              <p:cNvSpPr/>
              <p:nvPr/>
            </p:nvSpPr>
            <p:spPr>
              <a:xfrm>
                <a:off x="6623258" y="1791237"/>
                <a:ext cx="63522" cy="25915"/>
              </a:xfrm>
              <a:custGeom>
                <a:avLst/>
                <a:gdLst/>
                <a:ahLst/>
                <a:cxnLst/>
                <a:rect l="l" t="t" r="r" b="b"/>
                <a:pathLst>
                  <a:path w="2125" h="867" extrusionOk="0">
                    <a:moveTo>
                      <a:pt x="218" y="0"/>
                    </a:moveTo>
                    <a:cubicBezTo>
                      <a:pt x="102" y="74"/>
                      <a:pt x="23" y="139"/>
                      <a:pt x="9" y="188"/>
                    </a:cubicBezTo>
                    <a:cubicBezTo>
                      <a:pt x="0" y="219"/>
                      <a:pt x="6" y="285"/>
                      <a:pt x="22" y="373"/>
                    </a:cubicBezTo>
                    <a:lnTo>
                      <a:pt x="2125" y="867"/>
                    </a:lnTo>
                    <a:cubicBezTo>
                      <a:pt x="2073" y="744"/>
                      <a:pt x="2018" y="610"/>
                      <a:pt x="1961" y="473"/>
                    </a:cubicBezTo>
                    <a:lnTo>
                      <a:pt x="218" y="0"/>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28"/>
              <p:cNvSpPr/>
              <p:nvPr/>
            </p:nvSpPr>
            <p:spPr>
              <a:xfrm>
                <a:off x="6642748" y="1777308"/>
                <a:ext cx="33779" cy="15782"/>
              </a:xfrm>
              <a:custGeom>
                <a:avLst/>
                <a:gdLst/>
                <a:ahLst/>
                <a:cxnLst/>
                <a:rect l="l" t="t" r="r" b="b"/>
                <a:pathLst>
                  <a:path w="1130" h="528" extrusionOk="0">
                    <a:moveTo>
                      <a:pt x="527" y="1"/>
                    </a:moveTo>
                    <a:cubicBezTo>
                      <a:pt x="377" y="63"/>
                      <a:pt x="187" y="146"/>
                      <a:pt x="1" y="233"/>
                    </a:cubicBezTo>
                    <a:lnTo>
                      <a:pt x="1130" y="527"/>
                    </a:lnTo>
                    <a:cubicBezTo>
                      <a:pt x="1058" y="363"/>
                      <a:pt x="989" y="215"/>
                      <a:pt x="932" y="102"/>
                    </a:cubicBezTo>
                    <a:lnTo>
                      <a:pt x="527" y="1"/>
                    </a:lnTo>
                    <a:close/>
                  </a:path>
                </a:pathLst>
              </a:custGeom>
              <a:solidFill>
                <a:srgbClr val="493429">
                  <a:alpha val="273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245576081"/>
      </p:ext>
    </p:extLst>
  </p:cSld>
  <p:clrMapOvr>
    <a:masterClrMapping/>
  </p:clrMapOvr>
  <p:transition spd="slow">
    <p:wip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877"/>
        <p:cNvGrpSpPr/>
        <p:nvPr/>
      </p:nvGrpSpPr>
      <p:grpSpPr>
        <a:xfrm>
          <a:off x="0" y="0"/>
          <a:ext cx="0" cy="0"/>
          <a:chOff x="0" y="0"/>
          <a:chExt cx="0" cy="0"/>
        </a:xfrm>
      </p:grpSpPr>
      <p:sp>
        <p:nvSpPr>
          <p:cNvPr id="1878" name="Google Shape;1878;p29"/>
          <p:cNvSpPr txBox="1">
            <a:spLocks noGrp="1"/>
          </p:cNvSpPr>
          <p:nvPr>
            <p:ph type="title" hasCustomPrompt="1"/>
          </p:nvPr>
        </p:nvSpPr>
        <p:spPr>
          <a:xfrm rot="-396">
            <a:off x="6364227" y="720200"/>
            <a:ext cx="3469600" cy="15864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rtl="0">
              <a:spcBef>
                <a:spcPts val="0"/>
              </a:spcBef>
              <a:spcAft>
                <a:spcPts val="0"/>
              </a:spcAft>
              <a:buSzPts val="6200"/>
              <a:buNone/>
              <a:defRPr sz="8266"/>
            </a:lvl2pPr>
            <a:lvl3pPr lvl="2" rtl="0">
              <a:spcBef>
                <a:spcPts val="0"/>
              </a:spcBef>
              <a:spcAft>
                <a:spcPts val="0"/>
              </a:spcAft>
              <a:buSzPts val="6200"/>
              <a:buNone/>
              <a:defRPr sz="8266"/>
            </a:lvl3pPr>
            <a:lvl4pPr lvl="3" rtl="0">
              <a:spcBef>
                <a:spcPts val="0"/>
              </a:spcBef>
              <a:spcAft>
                <a:spcPts val="0"/>
              </a:spcAft>
              <a:buSzPts val="6200"/>
              <a:buNone/>
              <a:defRPr sz="8266"/>
            </a:lvl4pPr>
            <a:lvl5pPr lvl="4" rtl="0">
              <a:spcBef>
                <a:spcPts val="0"/>
              </a:spcBef>
              <a:spcAft>
                <a:spcPts val="0"/>
              </a:spcAft>
              <a:buSzPts val="6200"/>
              <a:buNone/>
              <a:defRPr sz="8266"/>
            </a:lvl5pPr>
            <a:lvl6pPr lvl="5" rtl="0">
              <a:spcBef>
                <a:spcPts val="0"/>
              </a:spcBef>
              <a:spcAft>
                <a:spcPts val="0"/>
              </a:spcAft>
              <a:buSzPts val="6200"/>
              <a:buNone/>
              <a:defRPr sz="8266"/>
            </a:lvl6pPr>
            <a:lvl7pPr lvl="6" rtl="0">
              <a:spcBef>
                <a:spcPts val="0"/>
              </a:spcBef>
              <a:spcAft>
                <a:spcPts val="0"/>
              </a:spcAft>
              <a:buSzPts val="6200"/>
              <a:buNone/>
              <a:defRPr sz="8266"/>
            </a:lvl7pPr>
            <a:lvl8pPr lvl="7" rtl="0">
              <a:spcBef>
                <a:spcPts val="0"/>
              </a:spcBef>
              <a:spcAft>
                <a:spcPts val="0"/>
              </a:spcAft>
              <a:buSzPts val="6200"/>
              <a:buNone/>
              <a:defRPr sz="8266"/>
            </a:lvl8pPr>
            <a:lvl9pPr lvl="8" rtl="0">
              <a:spcBef>
                <a:spcPts val="0"/>
              </a:spcBef>
              <a:spcAft>
                <a:spcPts val="0"/>
              </a:spcAft>
              <a:buSzPts val="6200"/>
              <a:buNone/>
              <a:defRPr sz="8266"/>
            </a:lvl9pPr>
          </a:lstStyle>
          <a:p>
            <a:r>
              <a:t>xx%</a:t>
            </a:r>
          </a:p>
        </p:txBody>
      </p:sp>
      <p:sp>
        <p:nvSpPr>
          <p:cNvPr id="1879" name="Google Shape;1879;p29"/>
          <p:cNvSpPr txBox="1">
            <a:spLocks noGrp="1"/>
          </p:cNvSpPr>
          <p:nvPr>
            <p:ph type="subTitle" idx="1"/>
          </p:nvPr>
        </p:nvSpPr>
        <p:spPr>
          <a:xfrm>
            <a:off x="6364200" y="2306655"/>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80" name="Google Shape;1880;p29"/>
          <p:cNvSpPr txBox="1">
            <a:spLocks noGrp="1"/>
          </p:cNvSpPr>
          <p:nvPr>
            <p:ph type="title" idx="2" hasCustomPrompt="1"/>
          </p:nvPr>
        </p:nvSpPr>
        <p:spPr>
          <a:xfrm>
            <a:off x="6364227" y="3504609"/>
            <a:ext cx="3469600" cy="15868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rtl="0">
              <a:spcBef>
                <a:spcPts val="0"/>
              </a:spcBef>
              <a:spcAft>
                <a:spcPts val="0"/>
              </a:spcAft>
              <a:buSzPts val="6200"/>
              <a:buNone/>
              <a:defRPr sz="8266"/>
            </a:lvl2pPr>
            <a:lvl3pPr lvl="2" rtl="0">
              <a:spcBef>
                <a:spcPts val="0"/>
              </a:spcBef>
              <a:spcAft>
                <a:spcPts val="0"/>
              </a:spcAft>
              <a:buSzPts val="6200"/>
              <a:buNone/>
              <a:defRPr sz="8266"/>
            </a:lvl3pPr>
            <a:lvl4pPr lvl="3" rtl="0">
              <a:spcBef>
                <a:spcPts val="0"/>
              </a:spcBef>
              <a:spcAft>
                <a:spcPts val="0"/>
              </a:spcAft>
              <a:buSzPts val="6200"/>
              <a:buNone/>
              <a:defRPr sz="8266"/>
            </a:lvl4pPr>
            <a:lvl5pPr lvl="4" rtl="0">
              <a:spcBef>
                <a:spcPts val="0"/>
              </a:spcBef>
              <a:spcAft>
                <a:spcPts val="0"/>
              </a:spcAft>
              <a:buSzPts val="6200"/>
              <a:buNone/>
              <a:defRPr sz="8266"/>
            </a:lvl5pPr>
            <a:lvl6pPr lvl="5" rtl="0">
              <a:spcBef>
                <a:spcPts val="0"/>
              </a:spcBef>
              <a:spcAft>
                <a:spcPts val="0"/>
              </a:spcAft>
              <a:buSzPts val="6200"/>
              <a:buNone/>
              <a:defRPr sz="8266"/>
            </a:lvl6pPr>
            <a:lvl7pPr lvl="6" rtl="0">
              <a:spcBef>
                <a:spcPts val="0"/>
              </a:spcBef>
              <a:spcAft>
                <a:spcPts val="0"/>
              </a:spcAft>
              <a:buSzPts val="6200"/>
              <a:buNone/>
              <a:defRPr sz="8266"/>
            </a:lvl7pPr>
            <a:lvl8pPr lvl="7" rtl="0">
              <a:spcBef>
                <a:spcPts val="0"/>
              </a:spcBef>
              <a:spcAft>
                <a:spcPts val="0"/>
              </a:spcAft>
              <a:buSzPts val="6200"/>
              <a:buNone/>
              <a:defRPr sz="8266"/>
            </a:lvl8pPr>
            <a:lvl9pPr lvl="8" rtl="0">
              <a:spcBef>
                <a:spcPts val="0"/>
              </a:spcBef>
              <a:spcAft>
                <a:spcPts val="0"/>
              </a:spcAft>
              <a:buSzPts val="6200"/>
              <a:buNone/>
              <a:defRPr sz="8266"/>
            </a:lvl9pPr>
          </a:lstStyle>
          <a:p>
            <a:r>
              <a:t>xx%</a:t>
            </a:r>
          </a:p>
        </p:txBody>
      </p:sp>
      <p:sp>
        <p:nvSpPr>
          <p:cNvPr id="1881" name="Google Shape;1881;p29"/>
          <p:cNvSpPr txBox="1">
            <a:spLocks noGrp="1"/>
          </p:cNvSpPr>
          <p:nvPr>
            <p:ph type="subTitle" idx="3"/>
          </p:nvPr>
        </p:nvSpPr>
        <p:spPr>
          <a:xfrm>
            <a:off x="6364200" y="5090999"/>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882" name="Google Shape;1882;p29"/>
          <p:cNvSpPr txBox="1">
            <a:spLocks noGrp="1"/>
          </p:cNvSpPr>
          <p:nvPr>
            <p:ph type="title" idx="4" hasCustomPrompt="1"/>
          </p:nvPr>
        </p:nvSpPr>
        <p:spPr>
          <a:xfrm rot="-396">
            <a:off x="2358177" y="720200"/>
            <a:ext cx="3469600" cy="15864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algn="r" rtl="0">
              <a:spcBef>
                <a:spcPts val="0"/>
              </a:spcBef>
              <a:spcAft>
                <a:spcPts val="0"/>
              </a:spcAft>
              <a:buSzPts val="6200"/>
              <a:buNone/>
              <a:defRPr sz="8266"/>
            </a:lvl2pPr>
            <a:lvl3pPr lvl="2" algn="r" rtl="0">
              <a:spcBef>
                <a:spcPts val="0"/>
              </a:spcBef>
              <a:spcAft>
                <a:spcPts val="0"/>
              </a:spcAft>
              <a:buSzPts val="6200"/>
              <a:buNone/>
              <a:defRPr sz="8266"/>
            </a:lvl3pPr>
            <a:lvl4pPr lvl="3" algn="r" rtl="0">
              <a:spcBef>
                <a:spcPts val="0"/>
              </a:spcBef>
              <a:spcAft>
                <a:spcPts val="0"/>
              </a:spcAft>
              <a:buSzPts val="6200"/>
              <a:buNone/>
              <a:defRPr sz="8266"/>
            </a:lvl4pPr>
            <a:lvl5pPr lvl="4" algn="r" rtl="0">
              <a:spcBef>
                <a:spcPts val="0"/>
              </a:spcBef>
              <a:spcAft>
                <a:spcPts val="0"/>
              </a:spcAft>
              <a:buSzPts val="6200"/>
              <a:buNone/>
              <a:defRPr sz="8266"/>
            </a:lvl5pPr>
            <a:lvl6pPr lvl="5" algn="r" rtl="0">
              <a:spcBef>
                <a:spcPts val="0"/>
              </a:spcBef>
              <a:spcAft>
                <a:spcPts val="0"/>
              </a:spcAft>
              <a:buSzPts val="6200"/>
              <a:buNone/>
              <a:defRPr sz="8266"/>
            </a:lvl6pPr>
            <a:lvl7pPr lvl="6" algn="r" rtl="0">
              <a:spcBef>
                <a:spcPts val="0"/>
              </a:spcBef>
              <a:spcAft>
                <a:spcPts val="0"/>
              </a:spcAft>
              <a:buSzPts val="6200"/>
              <a:buNone/>
              <a:defRPr sz="8266"/>
            </a:lvl7pPr>
            <a:lvl8pPr lvl="7" algn="r" rtl="0">
              <a:spcBef>
                <a:spcPts val="0"/>
              </a:spcBef>
              <a:spcAft>
                <a:spcPts val="0"/>
              </a:spcAft>
              <a:buSzPts val="6200"/>
              <a:buNone/>
              <a:defRPr sz="8266"/>
            </a:lvl8pPr>
            <a:lvl9pPr lvl="8" algn="r" rtl="0">
              <a:spcBef>
                <a:spcPts val="0"/>
              </a:spcBef>
              <a:spcAft>
                <a:spcPts val="0"/>
              </a:spcAft>
              <a:buSzPts val="6200"/>
              <a:buNone/>
              <a:defRPr sz="8266"/>
            </a:lvl9pPr>
          </a:lstStyle>
          <a:p>
            <a:r>
              <a:t>xx%</a:t>
            </a:r>
          </a:p>
        </p:txBody>
      </p:sp>
      <p:sp>
        <p:nvSpPr>
          <p:cNvPr id="1883" name="Google Shape;1883;p29"/>
          <p:cNvSpPr txBox="1">
            <a:spLocks noGrp="1"/>
          </p:cNvSpPr>
          <p:nvPr>
            <p:ph type="subTitle" idx="5"/>
          </p:nvPr>
        </p:nvSpPr>
        <p:spPr>
          <a:xfrm>
            <a:off x="2358151" y="2306656"/>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884" name="Google Shape;1884;p29"/>
          <p:cNvSpPr txBox="1">
            <a:spLocks noGrp="1"/>
          </p:cNvSpPr>
          <p:nvPr>
            <p:ph type="title" idx="6" hasCustomPrompt="1"/>
          </p:nvPr>
        </p:nvSpPr>
        <p:spPr>
          <a:xfrm>
            <a:off x="2358177" y="3504611"/>
            <a:ext cx="3469600" cy="1586800"/>
          </a:xfrm>
          <a:prstGeom prst="rect">
            <a:avLst/>
          </a:prstGeom>
          <a:noFill/>
          <a:ln>
            <a:noFill/>
          </a:ln>
        </p:spPr>
        <p:txBody>
          <a:bodyPr spcFirstLastPara="1" wrap="square" lIns="91425" tIns="91425" rIns="91425" bIns="91425" anchor="b" anchorCtr="0">
            <a:noAutofit/>
          </a:bodyPr>
          <a:lstStyle>
            <a:lvl1pPr lvl="0" rtl="0">
              <a:spcBef>
                <a:spcPts val="0"/>
              </a:spcBef>
              <a:spcAft>
                <a:spcPts val="0"/>
              </a:spcAft>
              <a:buSzPts val="6200"/>
              <a:buNone/>
              <a:defRPr sz="8266"/>
            </a:lvl1pPr>
            <a:lvl2pPr lvl="1" algn="r" rtl="0">
              <a:spcBef>
                <a:spcPts val="0"/>
              </a:spcBef>
              <a:spcAft>
                <a:spcPts val="0"/>
              </a:spcAft>
              <a:buSzPts val="6200"/>
              <a:buNone/>
              <a:defRPr sz="8266"/>
            </a:lvl2pPr>
            <a:lvl3pPr lvl="2" algn="r" rtl="0">
              <a:spcBef>
                <a:spcPts val="0"/>
              </a:spcBef>
              <a:spcAft>
                <a:spcPts val="0"/>
              </a:spcAft>
              <a:buSzPts val="6200"/>
              <a:buNone/>
              <a:defRPr sz="8266"/>
            </a:lvl3pPr>
            <a:lvl4pPr lvl="3" algn="r" rtl="0">
              <a:spcBef>
                <a:spcPts val="0"/>
              </a:spcBef>
              <a:spcAft>
                <a:spcPts val="0"/>
              </a:spcAft>
              <a:buSzPts val="6200"/>
              <a:buNone/>
              <a:defRPr sz="8266"/>
            </a:lvl4pPr>
            <a:lvl5pPr lvl="4" algn="r" rtl="0">
              <a:spcBef>
                <a:spcPts val="0"/>
              </a:spcBef>
              <a:spcAft>
                <a:spcPts val="0"/>
              </a:spcAft>
              <a:buSzPts val="6200"/>
              <a:buNone/>
              <a:defRPr sz="8266"/>
            </a:lvl5pPr>
            <a:lvl6pPr lvl="5" algn="r" rtl="0">
              <a:spcBef>
                <a:spcPts val="0"/>
              </a:spcBef>
              <a:spcAft>
                <a:spcPts val="0"/>
              </a:spcAft>
              <a:buSzPts val="6200"/>
              <a:buNone/>
              <a:defRPr sz="8266"/>
            </a:lvl6pPr>
            <a:lvl7pPr lvl="6" algn="r" rtl="0">
              <a:spcBef>
                <a:spcPts val="0"/>
              </a:spcBef>
              <a:spcAft>
                <a:spcPts val="0"/>
              </a:spcAft>
              <a:buSzPts val="6200"/>
              <a:buNone/>
              <a:defRPr sz="8266"/>
            </a:lvl7pPr>
            <a:lvl8pPr lvl="7" algn="r" rtl="0">
              <a:spcBef>
                <a:spcPts val="0"/>
              </a:spcBef>
              <a:spcAft>
                <a:spcPts val="0"/>
              </a:spcAft>
              <a:buSzPts val="6200"/>
              <a:buNone/>
              <a:defRPr sz="8266"/>
            </a:lvl8pPr>
            <a:lvl9pPr lvl="8" algn="r" rtl="0">
              <a:spcBef>
                <a:spcPts val="0"/>
              </a:spcBef>
              <a:spcAft>
                <a:spcPts val="0"/>
              </a:spcAft>
              <a:buSzPts val="6200"/>
              <a:buNone/>
              <a:defRPr sz="8266"/>
            </a:lvl9pPr>
          </a:lstStyle>
          <a:p>
            <a:r>
              <a:t>xx%</a:t>
            </a:r>
          </a:p>
        </p:txBody>
      </p:sp>
      <p:sp>
        <p:nvSpPr>
          <p:cNvPr id="1885" name="Google Shape;1885;p29"/>
          <p:cNvSpPr txBox="1">
            <a:spLocks noGrp="1"/>
          </p:cNvSpPr>
          <p:nvPr>
            <p:ph type="subTitle" idx="7"/>
          </p:nvPr>
        </p:nvSpPr>
        <p:spPr>
          <a:xfrm>
            <a:off x="2358151" y="5091000"/>
            <a:ext cx="3469600" cy="521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1886" name="Google Shape;1886;p29"/>
          <p:cNvGrpSpPr/>
          <p:nvPr/>
        </p:nvGrpSpPr>
        <p:grpSpPr>
          <a:xfrm>
            <a:off x="-274639" y="0"/>
            <a:ext cx="12631733" cy="8137507"/>
            <a:chOff x="-205979" y="0"/>
            <a:chExt cx="9473800" cy="6103130"/>
          </a:xfrm>
        </p:grpSpPr>
        <p:sp>
          <p:nvSpPr>
            <p:cNvPr id="1887" name="Google Shape;1887;p29"/>
            <p:cNvSpPr/>
            <p:nvPr/>
          </p:nvSpPr>
          <p:spPr>
            <a:xfrm rot="5400000">
              <a:off x="-1757202" y="1757197"/>
              <a:ext cx="5181124" cy="1666730"/>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29"/>
            <p:cNvSpPr/>
            <p:nvPr/>
          </p:nvSpPr>
          <p:spPr>
            <a:xfrm rot="-5400000" flipH="1">
              <a:off x="5720073" y="1757197"/>
              <a:ext cx="5181124" cy="1666730"/>
            </a:xfrm>
            <a:custGeom>
              <a:avLst/>
              <a:gdLst/>
              <a:ahLst/>
              <a:cxnLst/>
              <a:rect l="l" t="t" r="r" b="b"/>
              <a:pathLst>
                <a:path w="69850" h="24762" extrusionOk="0">
                  <a:moveTo>
                    <a:pt x="37590" y="1"/>
                  </a:moveTo>
                  <a:cubicBezTo>
                    <a:pt x="33519" y="1"/>
                    <a:pt x="33240" y="3079"/>
                    <a:pt x="33240" y="3079"/>
                  </a:cubicBezTo>
                  <a:cubicBezTo>
                    <a:pt x="33240" y="3079"/>
                    <a:pt x="33111" y="2110"/>
                    <a:pt x="32231" y="2023"/>
                  </a:cubicBezTo>
                  <a:cubicBezTo>
                    <a:pt x="32199" y="2020"/>
                    <a:pt x="32167" y="2018"/>
                    <a:pt x="32137" y="2018"/>
                  </a:cubicBezTo>
                  <a:cubicBezTo>
                    <a:pt x="31341" y="2018"/>
                    <a:pt x="31231" y="3110"/>
                    <a:pt x="31231" y="3110"/>
                  </a:cubicBezTo>
                  <a:cubicBezTo>
                    <a:pt x="31231" y="3110"/>
                    <a:pt x="30702" y="1854"/>
                    <a:pt x="29832" y="1854"/>
                  </a:cubicBezTo>
                  <a:cubicBezTo>
                    <a:pt x="29810" y="1854"/>
                    <a:pt x="29787" y="1854"/>
                    <a:pt x="29763" y="1856"/>
                  </a:cubicBezTo>
                  <a:cubicBezTo>
                    <a:pt x="28853" y="1927"/>
                    <a:pt x="28321" y="3162"/>
                    <a:pt x="28321" y="3162"/>
                  </a:cubicBezTo>
                  <a:cubicBezTo>
                    <a:pt x="28321" y="3162"/>
                    <a:pt x="27079" y="1577"/>
                    <a:pt x="25041" y="1577"/>
                  </a:cubicBezTo>
                  <a:cubicBezTo>
                    <a:pt x="24350" y="1577"/>
                    <a:pt x="23566" y="1760"/>
                    <a:pt x="22709" y="2249"/>
                  </a:cubicBezTo>
                  <a:cubicBezTo>
                    <a:pt x="19323" y="4177"/>
                    <a:pt x="21993" y="8948"/>
                    <a:pt x="21993" y="8948"/>
                  </a:cubicBezTo>
                  <a:cubicBezTo>
                    <a:pt x="21789" y="8794"/>
                    <a:pt x="21534" y="8719"/>
                    <a:pt x="21280" y="8719"/>
                  </a:cubicBezTo>
                  <a:cubicBezTo>
                    <a:pt x="20971" y="8719"/>
                    <a:pt x="20662" y="8829"/>
                    <a:pt x="20439" y="9045"/>
                  </a:cubicBezTo>
                  <a:cubicBezTo>
                    <a:pt x="20034" y="9437"/>
                    <a:pt x="19966" y="10133"/>
                    <a:pt x="20291" y="10595"/>
                  </a:cubicBezTo>
                  <a:cubicBezTo>
                    <a:pt x="20126" y="10508"/>
                    <a:pt x="19940" y="10466"/>
                    <a:pt x="19754" y="10466"/>
                  </a:cubicBezTo>
                  <a:cubicBezTo>
                    <a:pt x="19377" y="10466"/>
                    <a:pt x="18996" y="10636"/>
                    <a:pt x="18772" y="10941"/>
                  </a:cubicBezTo>
                  <a:cubicBezTo>
                    <a:pt x="18466" y="11356"/>
                    <a:pt x="18483" y="11973"/>
                    <a:pt x="18793" y="12380"/>
                  </a:cubicBezTo>
                  <a:lnTo>
                    <a:pt x="18793" y="12380"/>
                  </a:lnTo>
                  <a:cubicBezTo>
                    <a:pt x="18676" y="12280"/>
                    <a:pt x="18520" y="12232"/>
                    <a:pt x="18359" y="12232"/>
                  </a:cubicBezTo>
                  <a:cubicBezTo>
                    <a:pt x="18183" y="12232"/>
                    <a:pt x="18003" y="12289"/>
                    <a:pt x="17864" y="12397"/>
                  </a:cubicBezTo>
                  <a:cubicBezTo>
                    <a:pt x="17561" y="12634"/>
                    <a:pt x="17434" y="13039"/>
                    <a:pt x="17406" y="13423"/>
                  </a:cubicBezTo>
                  <a:cubicBezTo>
                    <a:pt x="17375" y="13865"/>
                    <a:pt x="17452" y="14314"/>
                    <a:pt x="17630" y="14719"/>
                  </a:cubicBezTo>
                  <a:cubicBezTo>
                    <a:pt x="16725" y="14170"/>
                    <a:pt x="15684" y="13612"/>
                    <a:pt x="14669" y="13612"/>
                  </a:cubicBezTo>
                  <a:cubicBezTo>
                    <a:pt x="14361" y="13612"/>
                    <a:pt x="14056" y="13663"/>
                    <a:pt x="13757" y="13782"/>
                  </a:cubicBezTo>
                  <a:cubicBezTo>
                    <a:pt x="12818" y="14156"/>
                    <a:pt x="12226" y="15137"/>
                    <a:pt x="12069" y="16135"/>
                  </a:cubicBezTo>
                  <a:cubicBezTo>
                    <a:pt x="11912" y="17133"/>
                    <a:pt x="12120" y="18150"/>
                    <a:pt x="12385" y="19126"/>
                  </a:cubicBezTo>
                  <a:cubicBezTo>
                    <a:pt x="12182" y="18837"/>
                    <a:pt x="11833" y="18663"/>
                    <a:pt x="11483" y="18663"/>
                  </a:cubicBezTo>
                  <a:cubicBezTo>
                    <a:pt x="11424" y="18663"/>
                    <a:pt x="11365" y="18668"/>
                    <a:pt x="11307" y="18678"/>
                  </a:cubicBezTo>
                  <a:cubicBezTo>
                    <a:pt x="10902" y="18749"/>
                    <a:pt x="10550" y="19067"/>
                    <a:pt x="10440" y="19462"/>
                  </a:cubicBezTo>
                  <a:cubicBezTo>
                    <a:pt x="10236" y="19000"/>
                    <a:pt x="9742" y="18682"/>
                    <a:pt x="9237" y="18682"/>
                  </a:cubicBezTo>
                  <a:cubicBezTo>
                    <a:pt x="9225" y="18682"/>
                    <a:pt x="9213" y="18682"/>
                    <a:pt x="9201" y="18683"/>
                  </a:cubicBezTo>
                  <a:cubicBezTo>
                    <a:pt x="8681" y="18700"/>
                    <a:pt x="8191" y="19052"/>
                    <a:pt x="8009" y="19537"/>
                  </a:cubicBezTo>
                  <a:cubicBezTo>
                    <a:pt x="7785" y="18951"/>
                    <a:pt x="7189" y="18527"/>
                    <a:pt x="6561" y="18509"/>
                  </a:cubicBezTo>
                  <a:cubicBezTo>
                    <a:pt x="6547" y="18509"/>
                    <a:pt x="6533" y="18508"/>
                    <a:pt x="6518" y="18508"/>
                  </a:cubicBezTo>
                  <a:cubicBezTo>
                    <a:pt x="5904" y="18508"/>
                    <a:pt x="5306" y="18890"/>
                    <a:pt x="5052" y="19449"/>
                  </a:cubicBezTo>
                  <a:cubicBezTo>
                    <a:pt x="4791" y="18427"/>
                    <a:pt x="4006" y="17556"/>
                    <a:pt x="3016" y="17191"/>
                  </a:cubicBezTo>
                  <a:cubicBezTo>
                    <a:pt x="2659" y="17059"/>
                    <a:pt x="2280" y="16995"/>
                    <a:pt x="1901" y="16995"/>
                  </a:cubicBezTo>
                  <a:cubicBezTo>
                    <a:pt x="1227" y="16995"/>
                    <a:pt x="551" y="17198"/>
                    <a:pt x="1" y="17586"/>
                  </a:cubicBezTo>
                  <a:lnTo>
                    <a:pt x="1" y="24762"/>
                  </a:lnTo>
                  <a:lnTo>
                    <a:pt x="69850" y="24762"/>
                  </a:lnTo>
                  <a:lnTo>
                    <a:pt x="69850" y="19264"/>
                  </a:lnTo>
                  <a:cubicBezTo>
                    <a:pt x="69762" y="19264"/>
                    <a:pt x="69234" y="18001"/>
                    <a:pt x="67795" y="17942"/>
                  </a:cubicBezTo>
                  <a:cubicBezTo>
                    <a:pt x="67766" y="17940"/>
                    <a:pt x="67737" y="17940"/>
                    <a:pt x="67709" y="17940"/>
                  </a:cubicBezTo>
                  <a:cubicBezTo>
                    <a:pt x="66342" y="17940"/>
                    <a:pt x="66003" y="19294"/>
                    <a:pt x="66003" y="19294"/>
                  </a:cubicBezTo>
                  <a:cubicBezTo>
                    <a:pt x="66003" y="19294"/>
                    <a:pt x="66003" y="18560"/>
                    <a:pt x="65317" y="18502"/>
                  </a:cubicBezTo>
                  <a:cubicBezTo>
                    <a:pt x="65293" y="18500"/>
                    <a:pt x="65269" y="18499"/>
                    <a:pt x="65246" y="18499"/>
                  </a:cubicBezTo>
                  <a:cubicBezTo>
                    <a:pt x="64629" y="18499"/>
                    <a:pt x="64595" y="19236"/>
                    <a:pt x="64595" y="19236"/>
                  </a:cubicBezTo>
                  <a:cubicBezTo>
                    <a:pt x="64595" y="19236"/>
                    <a:pt x="63861" y="18032"/>
                    <a:pt x="62634" y="17944"/>
                  </a:cubicBezTo>
                  <a:cubicBezTo>
                    <a:pt x="62591" y="17941"/>
                    <a:pt x="62547" y="17940"/>
                    <a:pt x="62505" y="17940"/>
                  </a:cubicBezTo>
                  <a:cubicBezTo>
                    <a:pt x="61349" y="17940"/>
                    <a:pt x="60572" y="19059"/>
                    <a:pt x="60572" y="19059"/>
                  </a:cubicBezTo>
                  <a:cubicBezTo>
                    <a:pt x="60572" y="19059"/>
                    <a:pt x="60513" y="18471"/>
                    <a:pt x="60067" y="18383"/>
                  </a:cubicBezTo>
                  <a:cubicBezTo>
                    <a:pt x="60037" y="18378"/>
                    <a:pt x="60008" y="18375"/>
                    <a:pt x="59980" y="18375"/>
                  </a:cubicBezTo>
                  <a:cubicBezTo>
                    <a:pt x="59581" y="18375"/>
                    <a:pt x="59309" y="18921"/>
                    <a:pt x="59309" y="18921"/>
                  </a:cubicBezTo>
                  <a:cubicBezTo>
                    <a:pt x="59309" y="18921"/>
                    <a:pt x="59425" y="18237"/>
                    <a:pt x="58720" y="17973"/>
                  </a:cubicBezTo>
                  <a:cubicBezTo>
                    <a:pt x="58612" y="17932"/>
                    <a:pt x="58509" y="17915"/>
                    <a:pt x="58412" y="17915"/>
                  </a:cubicBezTo>
                  <a:cubicBezTo>
                    <a:pt x="57875" y="17915"/>
                    <a:pt x="57518" y="18441"/>
                    <a:pt x="57518" y="18441"/>
                  </a:cubicBezTo>
                  <a:cubicBezTo>
                    <a:pt x="57518" y="18441"/>
                    <a:pt x="58105" y="16886"/>
                    <a:pt x="57076" y="16328"/>
                  </a:cubicBezTo>
                  <a:cubicBezTo>
                    <a:pt x="56745" y="16149"/>
                    <a:pt x="56433" y="16088"/>
                    <a:pt x="56161" y="16088"/>
                  </a:cubicBezTo>
                  <a:cubicBezTo>
                    <a:pt x="55589" y="16088"/>
                    <a:pt x="55197" y="16358"/>
                    <a:pt x="55197" y="16358"/>
                  </a:cubicBezTo>
                  <a:cubicBezTo>
                    <a:pt x="55197" y="16358"/>
                    <a:pt x="56549" y="15271"/>
                    <a:pt x="56000" y="14272"/>
                  </a:cubicBezTo>
                  <a:cubicBezTo>
                    <a:pt x="55741" y="13800"/>
                    <a:pt x="55227" y="13676"/>
                    <a:pt x="54756" y="13676"/>
                  </a:cubicBezTo>
                  <a:cubicBezTo>
                    <a:pt x="54413" y="13676"/>
                    <a:pt x="54094" y="13742"/>
                    <a:pt x="53913" y="13788"/>
                  </a:cubicBezTo>
                  <a:lnTo>
                    <a:pt x="53913" y="13788"/>
                  </a:lnTo>
                  <a:cubicBezTo>
                    <a:pt x="54489" y="13612"/>
                    <a:pt x="56457" y="12881"/>
                    <a:pt x="55903" y="11247"/>
                  </a:cubicBezTo>
                  <a:cubicBezTo>
                    <a:pt x="55358" y="9635"/>
                    <a:pt x="53851" y="9509"/>
                    <a:pt x="53394" y="9509"/>
                  </a:cubicBezTo>
                  <a:cubicBezTo>
                    <a:pt x="53309" y="9509"/>
                    <a:pt x="53261" y="9514"/>
                    <a:pt x="53261" y="9514"/>
                  </a:cubicBezTo>
                  <a:cubicBezTo>
                    <a:pt x="53261" y="9514"/>
                    <a:pt x="55930" y="6895"/>
                    <a:pt x="53729" y="4874"/>
                  </a:cubicBezTo>
                  <a:cubicBezTo>
                    <a:pt x="53165" y="4355"/>
                    <a:pt x="52529" y="4163"/>
                    <a:pt x="51895" y="4163"/>
                  </a:cubicBezTo>
                  <a:cubicBezTo>
                    <a:pt x="50057" y="4163"/>
                    <a:pt x="48237" y="5784"/>
                    <a:pt x="48237" y="5784"/>
                  </a:cubicBezTo>
                  <a:cubicBezTo>
                    <a:pt x="48237" y="5784"/>
                    <a:pt x="49471" y="2347"/>
                    <a:pt x="46708" y="1413"/>
                  </a:cubicBezTo>
                  <a:cubicBezTo>
                    <a:pt x="46307" y="1277"/>
                    <a:pt x="45931" y="1219"/>
                    <a:pt x="45581" y="1219"/>
                  </a:cubicBezTo>
                  <a:cubicBezTo>
                    <a:pt x="43522" y="1219"/>
                    <a:pt x="42364" y="3227"/>
                    <a:pt x="42364" y="3227"/>
                  </a:cubicBezTo>
                  <a:cubicBezTo>
                    <a:pt x="42364" y="3227"/>
                    <a:pt x="41864" y="55"/>
                    <a:pt x="37693" y="2"/>
                  </a:cubicBezTo>
                  <a:cubicBezTo>
                    <a:pt x="37659" y="1"/>
                    <a:pt x="37624" y="1"/>
                    <a:pt x="37590"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29"/>
            <p:cNvSpPr/>
            <p:nvPr/>
          </p:nvSpPr>
          <p:spPr>
            <a:xfrm>
              <a:off x="3756012" y="5400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890" name="Google Shape;1890;p29"/>
            <p:cNvGrpSpPr/>
            <p:nvPr/>
          </p:nvGrpSpPr>
          <p:grpSpPr>
            <a:xfrm>
              <a:off x="-205979" y="4451245"/>
              <a:ext cx="9473800" cy="1651885"/>
              <a:chOff x="2200235" y="3803690"/>
              <a:chExt cx="4618888" cy="1651885"/>
            </a:xfrm>
          </p:grpSpPr>
          <p:sp>
            <p:nvSpPr>
              <p:cNvPr id="1891" name="Google Shape;1891;p29"/>
              <p:cNvSpPr/>
              <p:nvPr/>
            </p:nvSpPr>
            <p:spPr>
              <a:xfrm rot="-209802">
                <a:off x="4171744" y="4416006"/>
                <a:ext cx="85665" cy="100475"/>
              </a:xfrm>
              <a:custGeom>
                <a:avLst/>
                <a:gdLst/>
                <a:ahLst/>
                <a:cxnLst/>
                <a:rect l="l" t="t" r="r" b="b"/>
                <a:pathLst>
                  <a:path w="1555" h="1824" extrusionOk="0">
                    <a:moveTo>
                      <a:pt x="370" y="0"/>
                    </a:moveTo>
                    <a:cubicBezTo>
                      <a:pt x="222" y="0"/>
                      <a:pt x="89" y="146"/>
                      <a:pt x="47" y="310"/>
                    </a:cubicBezTo>
                    <a:cubicBezTo>
                      <a:pt x="0" y="490"/>
                      <a:pt x="38" y="680"/>
                      <a:pt x="92" y="854"/>
                    </a:cubicBezTo>
                    <a:cubicBezTo>
                      <a:pt x="208" y="1221"/>
                      <a:pt x="400" y="1557"/>
                      <a:pt x="648" y="1824"/>
                    </a:cubicBezTo>
                    <a:lnTo>
                      <a:pt x="1403" y="1414"/>
                    </a:lnTo>
                    <a:cubicBezTo>
                      <a:pt x="1480" y="1380"/>
                      <a:pt x="1506" y="1276"/>
                      <a:pt x="1516" y="1184"/>
                    </a:cubicBezTo>
                    <a:cubicBezTo>
                      <a:pt x="1554" y="875"/>
                      <a:pt x="1536" y="560"/>
                      <a:pt x="1467" y="260"/>
                    </a:cubicBezTo>
                    <a:cubicBezTo>
                      <a:pt x="1451" y="188"/>
                      <a:pt x="1430" y="113"/>
                      <a:pt x="1382" y="62"/>
                    </a:cubicBezTo>
                    <a:cubicBezTo>
                      <a:pt x="1355" y="33"/>
                      <a:pt x="1316" y="15"/>
                      <a:pt x="1279" y="15"/>
                    </a:cubicBezTo>
                    <a:cubicBezTo>
                      <a:pt x="1252" y="15"/>
                      <a:pt x="1225" y="24"/>
                      <a:pt x="1204" y="45"/>
                    </a:cubicBezTo>
                    <a:cubicBezTo>
                      <a:pt x="1169" y="82"/>
                      <a:pt x="1161" y="140"/>
                      <a:pt x="1155" y="193"/>
                    </a:cubicBezTo>
                    <a:lnTo>
                      <a:pt x="1059" y="1008"/>
                    </a:lnTo>
                    <a:cubicBezTo>
                      <a:pt x="971" y="745"/>
                      <a:pt x="853" y="497"/>
                      <a:pt x="710" y="268"/>
                    </a:cubicBezTo>
                    <a:cubicBezTo>
                      <a:pt x="633" y="147"/>
                      <a:pt x="535" y="21"/>
                      <a:pt x="405" y="3"/>
                    </a:cubicBezTo>
                    <a:cubicBezTo>
                      <a:pt x="394" y="1"/>
                      <a:pt x="382" y="0"/>
                      <a:pt x="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29"/>
              <p:cNvSpPr/>
              <p:nvPr/>
            </p:nvSpPr>
            <p:spPr>
              <a:xfrm rot="-209802">
                <a:off x="2238013" y="3940959"/>
                <a:ext cx="4543332" cy="1377347"/>
              </a:xfrm>
              <a:custGeom>
                <a:avLst/>
                <a:gdLst/>
                <a:ahLst/>
                <a:cxnLst/>
                <a:rect l="l" t="t" r="r" b="b"/>
                <a:pathLst>
                  <a:path w="82471" h="25004" extrusionOk="0">
                    <a:moveTo>
                      <a:pt x="16498" y="0"/>
                    </a:moveTo>
                    <a:cubicBezTo>
                      <a:pt x="5420" y="0"/>
                      <a:pt x="1175" y="1891"/>
                      <a:pt x="1175" y="1891"/>
                    </a:cubicBezTo>
                    <a:lnTo>
                      <a:pt x="1" y="19569"/>
                    </a:lnTo>
                    <a:lnTo>
                      <a:pt x="81678" y="25004"/>
                    </a:lnTo>
                    <a:lnTo>
                      <a:pt x="82470" y="13098"/>
                    </a:lnTo>
                    <a:cubicBezTo>
                      <a:pt x="82470" y="13098"/>
                      <a:pt x="78100" y="9189"/>
                      <a:pt x="46378" y="3226"/>
                    </a:cubicBezTo>
                    <a:cubicBezTo>
                      <a:pt x="33247" y="757"/>
                      <a:pt x="23506" y="0"/>
                      <a:pt x="164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29"/>
              <p:cNvSpPr/>
              <p:nvPr/>
            </p:nvSpPr>
            <p:spPr>
              <a:xfrm rot="-209802">
                <a:off x="5211917" y="4103498"/>
                <a:ext cx="92386" cy="102348"/>
              </a:xfrm>
              <a:custGeom>
                <a:avLst/>
                <a:gdLst/>
                <a:ahLst/>
                <a:cxnLst/>
                <a:rect l="l" t="t" r="r" b="b"/>
                <a:pathLst>
                  <a:path w="1677" h="1858" extrusionOk="0">
                    <a:moveTo>
                      <a:pt x="1220" y="0"/>
                    </a:moveTo>
                    <a:cubicBezTo>
                      <a:pt x="1181" y="0"/>
                      <a:pt x="1143" y="7"/>
                      <a:pt x="1105" y="23"/>
                    </a:cubicBezTo>
                    <a:cubicBezTo>
                      <a:pt x="967" y="81"/>
                      <a:pt x="891" y="229"/>
                      <a:pt x="836" y="370"/>
                    </a:cubicBezTo>
                    <a:cubicBezTo>
                      <a:pt x="735" y="632"/>
                      <a:pt x="668" y="908"/>
                      <a:pt x="637" y="1189"/>
                    </a:cubicBezTo>
                    <a:cubicBezTo>
                      <a:pt x="534" y="934"/>
                      <a:pt x="431" y="682"/>
                      <a:pt x="328" y="428"/>
                    </a:cubicBezTo>
                    <a:cubicBezTo>
                      <a:pt x="308" y="378"/>
                      <a:pt x="284" y="325"/>
                      <a:pt x="236" y="299"/>
                    </a:cubicBezTo>
                    <a:cubicBezTo>
                      <a:pt x="219" y="291"/>
                      <a:pt x="202" y="287"/>
                      <a:pt x="184" y="287"/>
                    </a:cubicBezTo>
                    <a:cubicBezTo>
                      <a:pt x="130" y="287"/>
                      <a:pt x="75" y="321"/>
                      <a:pt x="45" y="368"/>
                    </a:cubicBezTo>
                    <a:cubicBezTo>
                      <a:pt x="7" y="432"/>
                      <a:pt x="1" y="510"/>
                      <a:pt x="1" y="583"/>
                    </a:cubicBezTo>
                    <a:cubicBezTo>
                      <a:pt x="0" y="894"/>
                      <a:pt x="61" y="1207"/>
                      <a:pt x="178" y="1493"/>
                    </a:cubicBezTo>
                    <a:cubicBezTo>
                      <a:pt x="212" y="1578"/>
                      <a:pt x="265" y="1673"/>
                      <a:pt x="357" y="1683"/>
                    </a:cubicBezTo>
                    <a:lnTo>
                      <a:pt x="1293" y="1858"/>
                    </a:lnTo>
                    <a:cubicBezTo>
                      <a:pt x="1499" y="1526"/>
                      <a:pt x="1626" y="1145"/>
                      <a:pt x="1661" y="757"/>
                    </a:cubicBezTo>
                    <a:cubicBezTo>
                      <a:pt x="1677" y="570"/>
                      <a:pt x="1673" y="376"/>
                      <a:pt x="1577" y="216"/>
                    </a:cubicBezTo>
                    <a:cubicBezTo>
                      <a:pt x="1503" y="92"/>
                      <a:pt x="1361" y="0"/>
                      <a:pt x="1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29"/>
              <p:cNvSpPr/>
              <p:nvPr/>
            </p:nvSpPr>
            <p:spPr>
              <a:xfrm rot="-209802">
                <a:off x="5005904" y="4085099"/>
                <a:ext cx="62031" cy="83013"/>
              </a:xfrm>
              <a:custGeom>
                <a:avLst/>
                <a:gdLst/>
                <a:ahLst/>
                <a:cxnLst/>
                <a:rect l="l" t="t" r="r" b="b"/>
                <a:pathLst>
                  <a:path w="1126" h="1507" extrusionOk="0">
                    <a:moveTo>
                      <a:pt x="181" y="0"/>
                    </a:moveTo>
                    <a:cubicBezTo>
                      <a:pt x="135" y="0"/>
                      <a:pt x="91" y="30"/>
                      <a:pt x="66" y="71"/>
                    </a:cubicBezTo>
                    <a:cubicBezTo>
                      <a:pt x="38" y="116"/>
                      <a:pt x="31" y="173"/>
                      <a:pt x="27" y="227"/>
                    </a:cubicBezTo>
                    <a:cubicBezTo>
                      <a:pt x="0" y="578"/>
                      <a:pt x="81" y="935"/>
                      <a:pt x="251" y="1244"/>
                    </a:cubicBezTo>
                    <a:lnTo>
                      <a:pt x="767" y="1507"/>
                    </a:lnTo>
                    <a:lnTo>
                      <a:pt x="925" y="1147"/>
                    </a:lnTo>
                    <a:cubicBezTo>
                      <a:pt x="994" y="996"/>
                      <a:pt x="1062" y="842"/>
                      <a:pt x="1093" y="678"/>
                    </a:cubicBezTo>
                    <a:cubicBezTo>
                      <a:pt x="1125" y="516"/>
                      <a:pt x="1118" y="340"/>
                      <a:pt x="1040" y="191"/>
                    </a:cubicBezTo>
                    <a:cubicBezTo>
                      <a:pt x="1029" y="172"/>
                      <a:pt x="1016" y="150"/>
                      <a:pt x="999" y="136"/>
                    </a:cubicBezTo>
                    <a:cubicBezTo>
                      <a:pt x="979" y="120"/>
                      <a:pt x="956" y="113"/>
                      <a:pt x="931" y="113"/>
                    </a:cubicBezTo>
                    <a:cubicBezTo>
                      <a:pt x="879" y="113"/>
                      <a:pt x="821" y="145"/>
                      <a:pt x="779" y="181"/>
                    </a:cubicBezTo>
                    <a:cubicBezTo>
                      <a:pt x="634" y="311"/>
                      <a:pt x="551" y="496"/>
                      <a:pt x="497" y="682"/>
                    </a:cubicBezTo>
                    <a:cubicBezTo>
                      <a:pt x="445" y="503"/>
                      <a:pt x="387" y="325"/>
                      <a:pt x="322" y="149"/>
                    </a:cubicBezTo>
                    <a:cubicBezTo>
                      <a:pt x="299" y="87"/>
                      <a:pt x="265" y="16"/>
                      <a:pt x="201" y="2"/>
                    </a:cubicBezTo>
                    <a:cubicBezTo>
                      <a:pt x="194" y="1"/>
                      <a:pt x="188" y="0"/>
                      <a:pt x="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29"/>
              <p:cNvSpPr/>
              <p:nvPr/>
            </p:nvSpPr>
            <p:spPr>
              <a:xfrm rot="-209802">
                <a:off x="3711400" y="3933056"/>
                <a:ext cx="92496" cy="102348"/>
              </a:xfrm>
              <a:custGeom>
                <a:avLst/>
                <a:gdLst/>
                <a:ahLst/>
                <a:cxnLst/>
                <a:rect l="l" t="t" r="r" b="b"/>
                <a:pathLst>
                  <a:path w="1679" h="1858" extrusionOk="0">
                    <a:moveTo>
                      <a:pt x="1221" y="1"/>
                    </a:moveTo>
                    <a:cubicBezTo>
                      <a:pt x="1183" y="1"/>
                      <a:pt x="1144" y="8"/>
                      <a:pt x="1107" y="23"/>
                    </a:cubicBezTo>
                    <a:cubicBezTo>
                      <a:pt x="967" y="81"/>
                      <a:pt x="891" y="229"/>
                      <a:pt x="837" y="370"/>
                    </a:cubicBezTo>
                    <a:cubicBezTo>
                      <a:pt x="736" y="633"/>
                      <a:pt x="669" y="908"/>
                      <a:pt x="638" y="1189"/>
                    </a:cubicBezTo>
                    <a:cubicBezTo>
                      <a:pt x="535" y="935"/>
                      <a:pt x="431" y="682"/>
                      <a:pt x="329" y="428"/>
                    </a:cubicBezTo>
                    <a:cubicBezTo>
                      <a:pt x="310" y="379"/>
                      <a:pt x="286" y="325"/>
                      <a:pt x="238" y="300"/>
                    </a:cubicBezTo>
                    <a:cubicBezTo>
                      <a:pt x="221" y="291"/>
                      <a:pt x="203" y="287"/>
                      <a:pt x="185" y="287"/>
                    </a:cubicBezTo>
                    <a:cubicBezTo>
                      <a:pt x="131" y="287"/>
                      <a:pt x="75" y="321"/>
                      <a:pt x="47" y="369"/>
                    </a:cubicBezTo>
                    <a:cubicBezTo>
                      <a:pt x="7" y="432"/>
                      <a:pt x="3" y="510"/>
                      <a:pt x="3" y="583"/>
                    </a:cubicBezTo>
                    <a:cubicBezTo>
                      <a:pt x="0" y="897"/>
                      <a:pt x="63" y="1207"/>
                      <a:pt x="180" y="1494"/>
                    </a:cubicBezTo>
                    <a:cubicBezTo>
                      <a:pt x="212" y="1578"/>
                      <a:pt x="267" y="1673"/>
                      <a:pt x="359" y="1683"/>
                    </a:cubicBezTo>
                    <a:lnTo>
                      <a:pt x="1293" y="1858"/>
                    </a:lnTo>
                    <a:cubicBezTo>
                      <a:pt x="1501" y="1526"/>
                      <a:pt x="1628" y="1145"/>
                      <a:pt x="1663" y="757"/>
                    </a:cubicBezTo>
                    <a:cubicBezTo>
                      <a:pt x="1679" y="571"/>
                      <a:pt x="1673" y="376"/>
                      <a:pt x="1578" y="216"/>
                    </a:cubicBezTo>
                    <a:cubicBezTo>
                      <a:pt x="1503" y="92"/>
                      <a:pt x="1361" y="1"/>
                      <a:pt x="12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29"/>
              <p:cNvSpPr/>
              <p:nvPr/>
            </p:nvSpPr>
            <p:spPr>
              <a:xfrm rot="-209802">
                <a:off x="2334408" y="4056491"/>
                <a:ext cx="98501" cy="105157"/>
              </a:xfrm>
              <a:custGeom>
                <a:avLst/>
                <a:gdLst/>
                <a:ahLst/>
                <a:cxnLst/>
                <a:rect l="l" t="t" r="r" b="b"/>
                <a:pathLst>
                  <a:path w="1788" h="1909" extrusionOk="0">
                    <a:moveTo>
                      <a:pt x="1116" y="1"/>
                    </a:moveTo>
                    <a:cubicBezTo>
                      <a:pt x="1033" y="1"/>
                      <a:pt x="952" y="26"/>
                      <a:pt x="890" y="84"/>
                    </a:cubicBezTo>
                    <a:cubicBezTo>
                      <a:pt x="779" y="186"/>
                      <a:pt x="760" y="352"/>
                      <a:pt x="759" y="503"/>
                    </a:cubicBezTo>
                    <a:cubicBezTo>
                      <a:pt x="756" y="786"/>
                      <a:pt x="791" y="1067"/>
                      <a:pt x="859" y="1341"/>
                    </a:cubicBezTo>
                    <a:lnTo>
                      <a:pt x="304" y="736"/>
                    </a:lnTo>
                    <a:cubicBezTo>
                      <a:pt x="266" y="698"/>
                      <a:pt x="224" y="656"/>
                      <a:pt x="172" y="649"/>
                    </a:cubicBezTo>
                    <a:cubicBezTo>
                      <a:pt x="167" y="648"/>
                      <a:pt x="163" y="648"/>
                      <a:pt x="159" y="648"/>
                    </a:cubicBezTo>
                    <a:cubicBezTo>
                      <a:pt x="89" y="648"/>
                      <a:pt x="30" y="712"/>
                      <a:pt x="16" y="782"/>
                    </a:cubicBezTo>
                    <a:cubicBezTo>
                      <a:pt x="1" y="854"/>
                      <a:pt x="23" y="927"/>
                      <a:pt x="50" y="998"/>
                    </a:cubicBezTo>
                    <a:cubicBezTo>
                      <a:pt x="158" y="1291"/>
                      <a:pt x="323" y="1561"/>
                      <a:pt x="534" y="1788"/>
                    </a:cubicBezTo>
                    <a:cubicBezTo>
                      <a:pt x="590" y="1848"/>
                      <a:pt x="661" y="1908"/>
                      <a:pt x="737" y="1908"/>
                    </a:cubicBezTo>
                    <a:cubicBezTo>
                      <a:pt x="748" y="1908"/>
                      <a:pt x="760" y="1907"/>
                      <a:pt x="772" y="1904"/>
                    </a:cubicBezTo>
                    <a:lnTo>
                      <a:pt x="1710" y="1737"/>
                    </a:lnTo>
                    <a:cubicBezTo>
                      <a:pt x="1788" y="1355"/>
                      <a:pt x="1774" y="952"/>
                      <a:pt x="1669" y="577"/>
                    </a:cubicBezTo>
                    <a:cubicBezTo>
                      <a:pt x="1620" y="396"/>
                      <a:pt x="1544" y="217"/>
                      <a:pt x="1400" y="100"/>
                    </a:cubicBezTo>
                    <a:cubicBezTo>
                      <a:pt x="1321" y="38"/>
                      <a:pt x="1217"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29"/>
              <p:cNvSpPr/>
              <p:nvPr/>
            </p:nvSpPr>
            <p:spPr>
              <a:xfrm rot="-209802">
                <a:off x="3832075" y="3957321"/>
                <a:ext cx="62527" cy="86208"/>
              </a:xfrm>
              <a:custGeom>
                <a:avLst/>
                <a:gdLst/>
                <a:ahLst/>
                <a:cxnLst/>
                <a:rect l="l" t="t" r="r" b="b"/>
                <a:pathLst>
                  <a:path w="1135" h="1565" extrusionOk="0">
                    <a:moveTo>
                      <a:pt x="232" y="0"/>
                    </a:moveTo>
                    <a:cubicBezTo>
                      <a:pt x="191" y="0"/>
                      <a:pt x="149" y="25"/>
                      <a:pt x="122" y="59"/>
                    </a:cubicBezTo>
                    <a:cubicBezTo>
                      <a:pt x="88" y="101"/>
                      <a:pt x="76" y="156"/>
                      <a:pt x="66" y="208"/>
                    </a:cubicBezTo>
                    <a:cubicBezTo>
                      <a:pt x="1" y="554"/>
                      <a:pt x="39" y="921"/>
                      <a:pt x="174" y="1246"/>
                    </a:cubicBezTo>
                    <a:lnTo>
                      <a:pt x="654" y="1565"/>
                    </a:lnTo>
                    <a:cubicBezTo>
                      <a:pt x="722" y="1452"/>
                      <a:pt x="787" y="1338"/>
                      <a:pt x="855" y="1225"/>
                    </a:cubicBezTo>
                    <a:cubicBezTo>
                      <a:pt x="940" y="1082"/>
                      <a:pt x="1024" y="935"/>
                      <a:pt x="1074" y="777"/>
                    </a:cubicBezTo>
                    <a:cubicBezTo>
                      <a:pt x="1123" y="618"/>
                      <a:pt x="1134" y="441"/>
                      <a:pt x="1075" y="286"/>
                    </a:cubicBezTo>
                    <a:cubicBezTo>
                      <a:pt x="1068" y="265"/>
                      <a:pt x="1057" y="244"/>
                      <a:pt x="1041" y="228"/>
                    </a:cubicBezTo>
                    <a:cubicBezTo>
                      <a:pt x="1019" y="206"/>
                      <a:pt x="991" y="197"/>
                      <a:pt x="961" y="197"/>
                    </a:cubicBezTo>
                    <a:cubicBezTo>
                      <a:pt x="912" y="197"/>
                      <a:pt x="858" y="220"/>
                      <a:pt x="817" y="249"/>
                    </a:cubicBezTo>
                    <a:cubicBezTo>
                      <a:pt x="659" y="362"/>
                      <a:pt x="554" y="537"/>
                      <a:pt x="481" y="717"/>
                    </a:cubicBezTo>
                    <a:cubicBezTo>
                      <a:pt x="450" y="532"/>
                      <a:pt x="412" y="348"/>
                      <a:pt x="368" y="166"/>
                    </a:cubicBezTo>
                    <a:cubicBezTo>
                      <a:pt x="351" y="101"/>
                      <a:pt x="327" y="26"/>
                      <a:pt x="263" y="5"/>
                    </a:cubicBezTo>
                    <a:cubicBezTo>
                      <a:pt x="253" y="2"/>
                      <a:pt x="243" y="0"/>
                      <a:pt x="2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29"/>
              <p:cNvSpPr/>
              <p:nvPr/>
            </p:nvSpPr>
            <p:spPr>
              <a:xfrm rot="-209802">
                <a:off x="4987528" y="4385863"/>
                <a:ext cx="231984" cy="113971"/>
              </a:xfrm>
              <a:custGeom>
                <a:avLst/>
                <a:gdLst/>
                <a:ahLst/>
                <a:cxnLst/>
                <a:rect l="l" t="t" r="r" b="b"/>
                <a:pathLst>
                  <a:path w="4211" h="2069" extrusionOk="0">
                    <a:moveTo>
                      <a:pt x="1721" y="0"/>
                    </a:moveTo>
                    <a:cubicBezTo>
                      <a:pt x="1277" y="0"/>
                      <a:pt x="832" y="74"/>
                      <a:pt x="414" y="223"/>
                    </a:cubicBezTo>
                    <a:cubicBezTo>
                      <a:pt x="330" y="252"/>
                      <a:pt x="244" y="286"/>
                      <a:pt x="182" y="351"/>
                    </a:cubicBezTo>
                    <a:cubicBezTo>
                      <a:pt x="0" y="542"/>
                      <a:pt x="131" y="861"/>
                      <a:pt x="305" y="1058"/>
                    </a:cubicBezTo>
                    <a:cubicBezTo>
                      <a:pt x="832" y="1652"/>
                      <a:pt x="2021" y="2069"/>
                      <a:pt x="2863" y="2069"/>
                    </a:cubicBezTo>
                    <a:cubicBezTo>
                      <a:pt x="2912" y="2069"/>
                      <a:pt x="2960" y="2067"/>
                      <a:pt x="3007" y="2065"/>
                    </a:cubicBezTo>
                    <a:cubicBezTo>
                      <a:pt x="4211" y="1988"/>
                      <a:pt x="4024" y="581"/>
                      <a:pt x="3048" y="230"/>
                    </a:cubicBezTo>
                    <a:cubicBezTo>
                      <a:pt x="2623" y="77"/>
                      <a:pt x="2172" y="0"/>
                      <a:pt x="17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29"/>
              <p:cNvSpPr/>
              <p:nvPr/>
            </p:nvSpPr>
            <p:spPr>
              <a:xfrm rot="-209802">
                <a:off x="5220215" y="4236904"/>
                <a:ext cx="170449" cy="84831"/>
              </a:xfrm>
              <a:custGeom>
                <a:avLst/>
                <a:gdLst/>
                <a:ahLst/>
                <a:cxnLst/>
                <a:rect l="l" t="t" r="r" b="b"/>
                <a:pathLst>
                  <a:path w="3094" h="1540" extrusionOk="0">
                    <a:moveTo>
                      <a:pt x="1217" y="0"/>
                    </a:moveTo>
                    <a:cubicBezTo>
                      <a:pt x="1213" y="0"/>
                      <a:pt x="1209" y="0"/>
                      <a:pt x="1204" y="0"/>
                    </a:cubicBezTo>
                    <a:cubicBezTo>
                      <a:pt x="860" y="0"/>
                      <a:pt x="497" y="78"/>
                      <a:pt x="245" y="312"/>
                    </a:cubicBezTo>
                    <a:cubicBezTo>
                      <a:pt x="103" y="446"/>
                      <a:pt x="0" y="647"/>
                      <a:pt x="55" y="834"/>
                    </a:cubicBezTo>
                    <a:cubicBezTo>
                      <a:pt x="192" y="1298"/>
                      <a:pt x="923" y="1540"/>
                      <a:pt x="1615" y="1540"/>
                    </a:cubicBezTo>
                    <a:cubicBezTo>
                      <a:pt x="2379" y="1540"/>
                      <a:pt x="3093" y="1245"/>
                      <a:pt x="2904" y="630"/>
                    </a:cubicBezTo>
                    <a:cubicBezTo>
                      <a:pt x="2887" y="579"/>
                      <a:pt x="2842" y="541"/>
                      <a:pt x="2798" y="510"/>
                    </a:cubicBezTo>
                    <a:cubicBezTo>
                      <a:pt x="2340" y="182"/>
                      <a:pt x="1779" y="0"/>
                      <a:pt x="1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29"/>
              <p:cNvSpPr/>
              <p:nvPr/>
            </p:nvSpPr>
            <p:spPr>
              <a:xfrm rot="-209802">
                <a:off x="3215560" y="4549547"/>
                <a:ext cx="170338" cy="84831"/>
              </a:xfrm>
              <a:custGeom>
                <a:avLst/>
                <a:gdLst/>
                <a:ahLst/>
                <a:cxnLst/>
                <a:rect l="l" t="t" r="r" b="b"/>
                <a:pathLst>
                  <a:path w="3092" h="1540" extrusionOk="0">
                    <a:moveTo>
                      <a:pt x="1210" y="1"/>
                    </a:moveTo>
                    <a:cubicBezTo>
                      <a:pt x="1208" y="1"/>
                      <a:pt x="1206" y="1"/>
                      <a:pt x="1204" y="1"/>
                    </a:cubicBezTo>
                    <a:cubicBezTo>
                      <a:pt x="861" y="1"/>
                      <a:pt x="496" y="78"/>
                      <a:pt x="244" y="313"/>
                    </a:cubicBezTo>
                    <a:cubicBezTo>
                      <a:pt x="103" y="447"/>
                      <a:pt x="1" y="648"/>
                      <a:pt x="56" y="835"/>
                    </a:cubicBezTo>
                    <a:cubicBezTo>
                      <a:pt x="191" y="1298"/>
                      <a:pt x="922" y="1539"/>
                      <a:pt x="1614" y="1539"/>
                    </a:cubicBezTo>
                    <a:cubicBezTo>
                      <a:pt x="2377" y="1539"/>
                      <a:pt x="3092" y="1245"/>
                      <a:pt x="2903" y="630"/>
                    </a:cubicBezTo>
                    <a:cubicBezTo>
                      <a:pt x="2887" y="579"/>
                      <a:pt x="2841" y="543"/>
                      <a:pt x="2797" y="510"/>
                    </a:cubicBezTo>
                    <a:cubicBezTo>
                      <a:pt x="2339" y="181"/>
                      <a:pt x="1775" y="1"/>
                      <a:pt x="1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29"/>
              <p:cNvSpPr/>
              <p:nvPr/>
            </p:nvSpPr>
            <p:spPr>
              <a:xfrm rot="-209802">
                <a:off x="4001143" y="4096842"/>
                <a:ext cx="239256" cy="94746"/>
              </a:xfrm>
              <a:custGeom>
                <a:avLst/>
                <a:gdLst/>
                <a:ahLst/>
                <a:cxnLst/>
                <a:rect l="l" t="t" r="r" b="b"/>
                <a:pathLst>
                  <a:path w="4343" h="1720" extrusionOk="0">
                    <a:moveTo>
                      <a:pt x="1516" y="1"/>
                    </a:moveTo>
                    <a:cubicBezTo>
                      <a:pt x="1498" y="1"/>
                      <a:pt x="1480" y="1"/>
                      <a:pt x="1463" y="1"/>
                    </a:cubicBezTo>
                    <a:cubicBezTo>
                      <a:pt x="1137" y="4"/>
                      <a:pt x="798" y="22"/>
                      <a:pt x="510" y="176"/>
                    </a:cubicBezTo>
                    <a:cubicBezTo>
                      <a:pt x="222" y="328"/>
                      <a:pt x="0" y="649"/>
                      <a:pt x="60" y="971"/>
                    </a:cubicBezTo>
                    <a:cubicBezTo>
                      <a:pt x="109" y="1232"/>
                      <a:pt x="335" y="1432"/>
                      <a:pt x="583" y="1528"/>
                    </a:cubicBezTo>
                    <a:cubicBezTo>
                      <a:pt x="898" y="1648"/>
                      <a:pt x="1364" y="1720"/>
                      <a:pt x="1839" y="1720"/>
                    </a:cubicBezTo>
                    <a:cubicBezTo>
                      <a:pt x="2420" y="1720"/>
                      <a:pt x="3014" y="1612"/>
                      <a:pt x="3357" y="1349"/>
                    </a:cubicBezTo>
                    <a:cubicBezTo>
                      <a:pt x="4342" y="597"/>
                      <a:pt x="3138" y="87"/>
                      <a:pt x="2411" y="33"/>
                    </a:cubicBezTo>
                    <a:cubicBezTo>
                      <a:pt x="2114" y="12"/>
                      <a:pt x="1814" y="1"/>
                      <a:pt x="1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29"/>
              <p:cNvSpPr/>
              <p:nvPr/>
            </p:nvSpPr>
            <p:spPr>
              <a:xfrm rot="-209802">
                <a:off x="3590640" y="4337620"/>
                <a:ext cx="239972" cy="74475"/>
              </a:xfrm>
              <a:custGeom>
                <a:avLst/>
                <a:gdLst/>
                <a:ahLst/>
                <a:cxnLst/>
                <a:rect l="l" t="t" r="r" b="b"/>
                <a:pathLst>
                  <a:path w="4356" h="1352" extrusionOk="0">
                    <a:moveTo>
                      <a:pt x="2191" y="0"/>
                    </a:moveTo>
                    <a:cubicBezTo>
                      <a:pt x="1776" y="0"/>
                      <a:pt x="1366" y="46"/>
                      <a:pt x="1020" y="108"/>
                    </a:cubicBezTo>
                    <a:cubicBezTo>
                      <a:pt x="941" y="122"/>
                      <a:pt x="862" y="139"/>
                      <a:pt x="796" y="183"/>
                    </a:cubicBezTo>
                    <a:cubicBezTo>
                      <a:pt x="1" y="719"/>
                      <a:pt x="1673" y="1278"/>
                      <a:pt x="1981" y="1307"/>
                    </a:cubicBezTo>
                    <a:cubicBezTo>
                      <a:pt x="2226" y="1329"/>
                      <a:pt x="2509" y="1351"/>
                      <a:pt x="2794" y="1351"/>
                    </a:cubicBezTo>
                    <a:cubicBezTo>
                      <a:pt x="3150" y="1351"/>
                      <a:pt x="3509" y="1316"/>
                      <a:pt x="3801" y="1200"/>
                    </a:cubicBezTo>
                    <a:cubicBezTo>
                      <a:pt x="4355" y="980"/>
                      <a:pt x="4254" y="605"/>
                      <a:pt x="3751" y="324"/>
                    </a:cubicBezTo>
                    <a:cubicBezTo>
                      <a:pt x="3321" y="84"/>
                      <a:pt x="2751" y="0"/>
                      <a:pt x="2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29"/>
              <p:cNvSpPr/>
              <p:nvPr/>
            </p:nvSpPr>
            <p:spPr>
              <a:xfrm rot="-209802">
                <a:off x="3810117" y="4406111"/>
                <a:ext cx="275726" cy="127026"/>
              </a:xfrm>
              <a:custGeom>
                <a:avLst/>
                <a:gdLst/>
                <a:ahLst/>
                <a:cxnLst/>
                <a:rect l="l" t="t" r="r" b="b"/>
                <a:pathLst>
                  <a:path w="5005" h="2306" extrusionOk="0">
                    <a:moveTo>
                      <a:pt x="2169" y="0"/>
                    </a:moveTo>
                    <a:cubicBezTo>
                      <a:pt x="1531" y="0"/>
                      <a:pt x="894" y="207"/>
                      <a:pt x="376" y="581"/>
                    </a:cubicBezTo>
                    <a:cubicBezTo>
                      <a:pt x="194" y="713"/>
                      <a:pt x="14" y="891"/>
                      <a:pt x="7" y="1116"/>
                    </a:cubicBezTo>
                    <a:cubicBezTo>
                      <a:pt x="0" y="1333"/>
                      <a:pt x="161" y="1519"/>
                      <a:pt x="333" y="1651"/>
                    </a:cubicBezTo>
                    <a:cubicBezTo>
                      <a:pt x="1207" y="2306"/>
                      <a:pt x="2404" y="2035"/>
                      <a:pt x="3410" y="2210"/>
                    </a:cubicBezTo>
                    <a:cubicBezTo>
                      <a:pt x="3493" y="2224"/>
                      <a:pt x="3574" y="2231"/>
                      <a:pt x="3653" y="2231"/>
                    </a:cubicBezTo>
                    <a:cubicBezTo>
                      <a:pt x="4457" y="2231"/>
                      <a:pt x="5005" y="1510"/>
                      <a:pt x="4221" y="795"/>
                    </a:cubicBezTo>
                    <a:cubicBezTo>
                      <a:pt x="3707" y="327"/>
                      <a:pt x="3029" y="43"/>
                      <a:pt x="2336" y="5"/>
                    </a:cubicBezTo>
                    <a:cubicBezTo>
                      <a:pt x="2281" y="2"/>
                      <a:pt x="2225" y="0"/>
                      <a:pt x="2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29"/>
              <p:cNvSpPr/>
              <p:nvPr/>
            </p:nvSpPr>
            <p:spPr>
              <a:xfrm rot="-209802">
                <a:off x="4951263" y="4539821"/>
                <a:ext cx="34266" cy="59437"/>
              </a:xfrm>
              <a:custGeom>
                <a:avLst/>
                <a:gdLst/>
                <a:ahLst/>
                <a:cxnLst/>
                <a:rect l="l" t="t" r="r" b="b"/>
                <a:pathLst>
                  <a:path w="622" h="1079" extrusionOk="0">
                    <a:moveTo>
                      <a:pt x="174" y="1"/>
                    </a:moveTo>
                    <a:cubicBezTo>
                      <a:pt x="157" y="1"/>
                      <a:pt x="139" y="3"/>
                      <a:pt x="122" y="9"/>
                    </a:cubicBezTo>
                    <a:cubicBezTo>
                      <a:pt x="43" y="38"/>
                      <a:pt x="1" y="125"/>
                      <a:pt x="29" y="207"/>
                    </a:cubicBezTo>
                    <a:lnTo>
                      <a:pt x="302" y="976"/>
                    </a:lnTo>
                    <a:cubicBezTo>
                      <a:pt x="323" y="1035"/>
                      <a:pt x="378" y="1075"/>
                      <a:pt x="438" y="1078"/>
                    </a:cubicBezTo>
                    <a:cubicBezTo>
                      <a:pt x="443" y="1078"/>
                      <a:pt x="447" y="1079"/>
                      <a:pt x="452" y="1079"/>
                    </a:cubicBezTo>
                    <a:cubicBezTo>
                      <a:pt x="469" y="1079"/>
                      <a:pt x="485" y="1075"/>
                      <a:pt x="499" y="1069"/>
                    </a:cubicBezTo>
                    <a:cubicBezTo>
                      <a:pt x="580" y="1041"/>
                      <a:pt x="622" y="954"/>
                      <a:pt x="594" y="872"/>
                    </a:cubicBezTo>
                    <a:lnTo>
                      <a:pt x="320" y="102"/>
                    </a:lnTo>
                    <a:cubicBezTo>
                      <a:pt x="298" y="40"/>
                      <a:pt x="237"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9"/>
              <p:cNvSpPr/>
              <p:nvPr/>
            </p:nvSpPr>
            <p:spPr>
              <a:xfrm rot="-209802">
                <a:off x="4993547" y="4515580"/>
                <a:ext cx="24625" cy="74089"/>
              </a:xfrm>
              <a:custGeom>
                <a:avLst/>
                <a:gdLst/>
                <a:ahLst/>
                <a:cxnLst/>
                <a:rect l="l" t="t" r="r" b="b"/>
                <a:pathLst>
                  <a:path w="447" h="1345" extrusionOk="0">
                    <a:moveTo>
                      <a:pt x="284" y="0"/>
                    </a:moveTo>
                    <a:cubicBezTo>
                      <a:pt x="203" y="0"/>
                      <a:pt x="137" y="58"/>
                      <a:pt x="129" y="138"/>
                    </a:cubicBezTo>
                    <a:lnTo>
                      <a:pt x="11" y="1172"/>
                    </a:lnTo>
                    <a:cubicBezTo>
                      <a:pt x="1" y="1257"/>
                      <a:pt x="61" y="1335"/>
                      <a:pt x="147" y="1345"/>
                    </a:cubicBezTo>
                    <a:lnTo>
                      <a:pt x="155" y="1345"/>
                    </a:lnTo>
                    <a:cubicBezTo>
                      <a:pt x="157" y="1345"/>
                      <a:pt x="160" y="1345"/>
                      <a:pt x="163" y="1345"/>
                    </a:cubicBezTo>
                    <a:cubicBezTo>
                      <a:pt x="240" y="1345"/>
                      <a:pt x="307" y="1287"/>
                      <a:pt x="318" y="1208"/>
                    </a:cubicBezTo>
                    <a:lnTo>
                      <a:pt x="435" y="173"/>
                    </a:lnTo>
                    <a:cubicBezTo>
                      <a:pt x="447" y="88"/>
                      <a:pt x="385" y="11"/>
                      <a:pt x="300" y="1"/>
                    </a:cubicBezTo>
                    <a:cubicBezTo>
                      <a:pt x="294" y="0"/>
                      <a:pt x="289"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9"/>
              <p:cNvSpPr/>
              <p:nvPr/>
            </p:nvSpPr>
            <p:spPr>
              <a:xfrm rot="-209802">
                <a:off x="3139663" y="4316759"/>
                <a:ext cx="34321" cy="59437"/>
              </a:xfrm>
              <a:custGeom>
                <a:avLst/>
                <a:gdLst/>
                <a:ahLst/>
                <a:cxnLst/>
                <a:rect l="l" t="t" r="r" b="b"/>
                <a:pathLst>
                  <a:path w="623" h="1079" extrusionOk="0">
                    <a:moveTo>
                      <a:pt x="174" y="0"/>
                    </a:moveTo>
                    <a:cubicBezTo>
                      <a:pt x="157" y="0"/>
                      <a:pt x="139" y="3"/>
                      <a:pt x="122" y="9"/>
                    </a:cubicBezTo>
                    <a:cubicBezTo>
                      <a:pt x="43" y="37"/>
                      <a:pt x="1" y="125"/>
                      <a:pt x="29" y="207"/>
                    </a:cubicBezTo>
                    <a:lnTo>
                      <a:pt x="303" y="976"/>
                    </a:lnTo>
                    <a:cubicBezTo>
                      <a:pt x="324" y="1035"/>
                      <a:pt x="378" y="1075"/>
                      <a:pt x="439" y="1078"/>
                    </a:cubicBezTo>
                    <a:cubicBezTo>
                      <a:pt x="444" y="1078"/>
                      <a:pt x="449" y="1079"/>
                      <a:pt x="454" y="1079"/>
                    </a:cubicBezTo>
                    <a:cubicBezTo>
                      <a:pt x="470" y="1079"/>
                      <a:pt x="486" y="1075"/>
                      <a:pt x="501" y="1068"/>
                    </a:cubicBezTo>
                    <a:cubicBezTo>
                      <a:pt x="580" y="1039"/>
                      <a:pt x="622" y="951"/>
                      <a:pt x="594" y="870"/>
                    </a:cubicBezTo>
                    <a:lnTo>
                      <a:pt x="320" y="102"/>
                    </a:lnTo>
                    <a:cubicBezTo>
                      <a:pt x="298" y="40"/>
                      <a:pt x="238" y="0"/>
                      <a:pt x="1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9"/>
              <p:cNvSpPr/>
              <p:nvPr/>
            </p:nvSpPr>
            <p:spPr>
              <a:xfrm rot="-209802">
                <a:off x="3181945" y="4292465"/>
                <a:ext cx="24625" cy="74145"/>
              </a:xfrm>
              <a:custGeom>
                <a:avLst/>
                <a:gdLst/>
                <a:ahLst/>
                <a:cxnLst/>
                <a:rect l="l" t="t" r="r" b="b"/>
                <a:pathLst>
                  <a:path w="447" h="1346" extrusionOk="0">
                    <a:moveTo>
                      <a:pt x="285" y="1"/>
                    </a:moveTo>
                    <a:cubicBezTo>
                      <a:pt x="204" y="1"/>
                      <a:pt x="138" y="59"/>
                      <a:pt x="129" y="138"/>
                    </a:cubicBezTo>
                    <a:lnTo>
                      <a:pt x="12" y="1173"/>
                    </a:lnTo>
                    <a:cubicBezTo>
                      <a:pt x="1" y="1258"/>
                      <a:pt x="63" y="1335"/>
                      <a:pt x="148" y="1345"/>
                    </a:cubicBezTo>
                    <a:lnTo>
                      <a:pt x="155" y="1345"/>
                    </a:lnTo>
                    <a:cubicBezTo>
                      <a:pt x="157" y="1345"/>
                      <a:pt x="160" y="1345"/>
                      <a:pt x="163" y="1345"/>
                    </a:cubicBezTo>
                    <a:cubicBezTo>
                      <a:pt x="240" y="1345"/>
                      <a:pt x="307" y="1287"/>
                      <a:pt x="318" y="1208"/>
                    </a:cubicBezTo>
                    <a:lnTo>
                      <a:pt x="437" y="174"/>
                    </a:lnTo>
                    <a:cubicBezTo>
                      <a:pt x="447" y="89"/>
                      <a:pt x="386" y="11"/>
                      <a:pt x="301" y="2"/>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9"/>
              <p:cNvSpPr/>
              <p:nvPr/>
            </p:nvSpPr>
            <p:spPr>
              <a:xfrm rot="-209802">
                <a:off x="3697819" y="4666041"/>
                <a:ext cx="34266" cy="59492"/>
              </a:xfrm>
              <a:custGeom>
                <a:avLst/>
                <a:gdLst/>
                <a:ahLst/>
                <a:cxnLst/>
                <a:rect l="l" t="t" r="r" b="b"/>
                <a:pathLst>
                  <a:path w="622" h="1080" extrusionOk="0">
                    <a:moveTo>
                      <a:pt x="173" y="1"/>
                    </a:moveTo>
                    <a:cubicBezTo>
                      <a:pt x="156" y="1"/>
                      <a:pt x="139" y="3"/>
                      <a:pt x="122" y="9"/>
                    </a:cubicBezTo>
                    <a:cubicBezTo>
                      <a:pt x="43" y="38"/>
                      <a:pt x="0" y="127"/>
                      <a:pt x="28" y="207"/>
                    </a:cubicBezTo>
                    <a:lnTo>
                      <a:pt x="302" y="976"/>
                    </a:lnTo>
                    <a:cubicBezTo>
                      <a:pt x="323" y="1037"/>
                      <a:pt x="377" y="1075"/>
                      <a:pt x="438" y="1079"/>
                    </a:cubicBezTo>
                    <a:cubicBezTo>
                      <a:pt x="441" y="1080"/>
                      <a:pt x="443" y="1080"/>
                      <a:pt x="446" y="1080"/>
                    </a:cubicBezTo>
                    <a:cubicBezTo>
                      <a:pt x="464" y="1080"/>
                      <a:pt x="483" y="1076"/>
                      <a:pt x="500" y="1071"/>
                    </a:cubicBezTo>
                    <a:cubicBezTo>
                      <a:pt x="579" y="1043"/>
                      <a:pt x="621" y="954"/>
                      <a:pt x="593" y="873"/>
                    </a:cubicBezTo>
                    <a:lnTo>
                      <a:pt x="319" y="104"/>
                    </a:lnTo>
                    <a:cubicBezTo>
                      <a:pt x="297" y="40"/>
                      <a:pt x="23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9"/>
              <p:cNvSpPr/>
              <p:nvPr/>
            </p:nvSpPr>
            <p:spPr>
              <a:xfrm rot="-209802">
                <a:off x="3740049" y="4641857"/>
                <a:ext cx="24680" cy="74089"/>
              </a:xfrm>
              <a:custGeom>
                <a:avLst/>
                <a:gdLst/>
                <a:ahLst/>
                <a:cxnLst/>
                <a:rect l="l" t="t" r="r" b="b"/>
                <a:pathLst>
                  <a:path w="448" h="1345" extrusionOk="0">
                    <a:moveTo>
                      <a:pt x="285" y="1"/>
                    </a:moveTo>
                    <a:cubicBezTo>
                      <a:pt x="203" y="1"/>
                      <a:pt x="137" y="58"/>
                      <a:pt x="129" y="137"/>
                    </a:cubicBezTo>
                    <a:lnTo>
                      <a:pt x="11" y="1173"/>
                    </a:lnTo>
                    <a:cubicBezTo>
                      <a:pt x="1" y="1258"/>
                      <a:pt x="63" y="1335"/>
                      <a:pt x="148" y="1344"/>
                    </a:cubicBezTo>
                    <a:lnTo>
                      <a:pt x="155" y="1344"/>
                    </a:lnTo>
                    <a:cubicBezTo>
                      <a:pt x="158" y="1344"/>
                      <a:pt x="162" y="1344"/>
                      <a:pt x="165" y="1344"/>
                    </a:cubicBezTo>
                    <a:cubicBezTo>
                      <a:pt x="242" y="1344"/>
                      <a:pt x="309" y="1285"/>
                      <a:pt x="319" y="1208"/>
                    </a:cubicBezTo>
                    <a:lnTo>
                      <a:pt x="437" y="172"/>
                    </a:lnTo>
                    <a:cubicBezTo>
                      <a:pt x="447" y="87"/>
                      <a:pt x="385" y="10"/>
                      <a:pt x="302" y="1"/>
                    </a:cubicBezTo>
                    <a:cubicBezTo>
                      <a:pt x="296" y="1"/>
                      <a:pt x="29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9"/>
              <p:cNvSpPr/>
              <p:nvPr/>
            </p:nvSpPr>
            <p:spPr>
              <a:xfrm rot="-209802">
                <a:off x="3519233" y="4386390"/>
                <a:ext cx="34266" cy="59492"/>
              </a:xfrm>
              <a:custGeom>
                <a:avLst/>
                <a:gdLst/>
                <a:ahLst/>
                <a:cxnLst/>
                <a:rect l="l" t="t" r="r" b="b"/>
                <a:pathLst>
                  <a:path w="622" h="1080" extrusionOk="0">
                    <a:moveTo>
                      <a:pt x="174" y="1"/>
                    </a:moveTo>
                    <a:cubicBezTo>
                      <a:pt x="157" y="1"/>
                      <a:pt x="140" y="4"/>
                      <a:pt x="123" y="10"/>
                    </a:cubicBezTo>
                    <a:cubicBezTo>
                      <a:pt x="43" y="38"/>
                      <a:pt x="0" y="127"/>
                      <a:pt x="28" y="207"/>
                    </a:cubicBezTo>
                    <a:lnTo>
                      <a:pt x="302" y="976"/>
                    </a:lnTo>
                    <a:cubicBezTo>
                      <a:pt x="323" y="1037"/>
                      <a:pt x="378" y="1075"/>
                      <a:pt x="438" y="1079"/>
                    </a:cubicBezTo>
                    <a:cubicBezTo>
                      <a:pt x="441" y="1080"/>
                      <a:pt x="445" y="1080"/>
                      <a:pt x="448" y="1080"/>
                    </a:cubicBezTo>
                    <a:cubicBezTo>
                      <a:pt x="466" y="1080"/>
                      <a:pt x="483" y="1077"/>
                      <a:pt x="500" y="1070"/>
                    </a:cubicBezTo>
                    <a:cubicBezTo>
                      <a:pt x="579" y="1041"/>
                      <a:pt x="621" y="954"/>
                      <a:pt x="593" y="872"/>
                    </a:cubicBezTo>
                    <a:lnTo>
                      <a:pt x="321" y="104"/>
                    </a:lnTo>
                    <a:cubicBezTo>
                      <a:pt x="298" y="41"/>
                      <a:pt x="238" y="1"/>
                      <a:pt x="1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9"/>
              <p:cNvSpPr/>
              <p:nvPr/>
            </p:nvSpPr>
            <p:spPr>
              <a:xfrm rot="-209802">
                <a:off x="3561573" y="4362200"/>
                <a:ext cx="24625" cy="74089"/>
              </a:xfrm>
              <a:custGeom>
                <a:avLst/>
                <a:gdLst/>
                <a:ahLst/>
                <a:cxnLst/>
                <a:rect l="l" t="t" r="r" b="b"/>
                <a:pathLst>
                  <a:path w="447" h="1345" extrusionOk="0">
                    <a:moveTo>
                      <a:pt x="283" y="1"/>
                    </a:moveTo>
                    <a:cubicBezTo>
                      <a:pt x="203" y="1"/>
                      <a:pt x="137" y="58"/>
                      <a:pt x="129" y="137"/>
                    </a:cubicBezTo>
                    <a:lnTo>
                      <a:pt x="10" y="1173"/>
                    </a:lnTo>
                    <a:cubicBezTo>
                      <a:pt x="0" y="1258"/>
                      <a:pt x="61" y="1335"/>
                      <a:pt x="146" y="1344"/>
                    </a:cubicBezTo>
                    <a:lnTo>
                      <a:pt x="153" y="1344"/>
                    </a:lnTo>
                    <a:cubicBezTo>
                      <a:pt x="156" y="1344"/>
                      <a:pt x="160" y="1344"/>
                      <a:pt x="164" y="1344"/>
                    </a:cubicBezTo>
                    <a:cubicBezTo>
                      <a:pt x="242" y="1344"/>
                      <a:pt x="309" y="1285"/>
                      <a:pt x="318" y="1208"/>
                    </a:cubicBezTo>
                    <a:lnTo>
                      <a:pt x="435" y="172"/>
                    </a:lnTo>
                    <a:cubicBezTo>
                      <a:pt x="446" y="88"/>
                      <a:pt x="384" y="10"/>
                      <a:pt x="300" y="1"/>
                    </a:cubicBezTo>
                    <a:cubicBezTo>
                      <a:pt x="294" y="1"/>
                      <a:pt x="288"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9"/>
              <p:cNvSpPr/>
              <p:nvPr/>
            </p:nvSpPr>
            <p:spPr>
              <a:xfrm rot="-209802">
                <a:off x="3147273" y="4835948"/>
                <a:ext cx="34266" cy="59382"/>
              </a:xfrm>
              <a:custGeom>
                <a:avLst/>
                <a:gdLst/>
                <a:ahLst/>
                <a:cxnLst/>
                <a:rect l="l" t="t" r="r" b="b"/>
                <a:pathLst>
                  <a:path w="622" h="1078" extrusionOk="0">
                    <a:moveTo>
                      <a:pt x="173" y="0"/>
                    </a:moveTo>
                    <a:cubicBezTo>
                      <a:pt x="156" y="0"/>
                      <a:pt x="139" y="3"/>
                      <a:pt x="122" y="9"/>
                    </a:cubicBezTo>
                    <a:cubicBezTo>
                      <a:pt x="43" y="37"/>
                      <a:pt x="0" y="125"/>
                      <a:pt x="29" y="207"/>
                    </a:cubicBezTo>
                    <a:lnTo>
                      <a:pt x="302" y="976"/>
                    </a:lnTo>
                    <a:cubicBezTo>
                      <a:pt x="324" y="1035"/>
                      <a:pt x="377" y="1075"/>
                      <a:pt x="438" y="1078"/>
                    </a:cubicBezTo>
                    <a:cubicBezTo>
                      <a:pt x="459" y="1078"/>
                      <a:pt x="479" y="1076"/>
                      <a:pt x="500" y="1069"/>
                    </a:cubicBezTo>
                    <a:cubicBezTo>
                      <a:pt x="579" y="1041"/>
                      <a:pt x="621" y="953"/>
                      <a:pt x="593" y="872"/>
                    </a:cubicBezTo>
                    <a:lnTo>
                      <a:pt x="319" y="102"/>
                    </a:lnTo>
                    <a:cubicBezTo>
                      <a:pt x="297" y="40"/>
                      <a:pt x="237" y="0"/>
                      <a:pt x="1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9"/>
              <p:cNvSpPr/>
              <p:nvPr/>
            </p:nvSpPr>
            <p:spPr>
              <a:xfrm rot="-209802">
                <a:off x="3189553" y="4811597"/>
                <a:ext cx="24625" cy="74145"/>
              </a:xfrm>
              <a:custGeom>
                <a:avLst/>
                <a:gdLst/>
                <a:ahLst/>
                <a:cxnLst/>
                <a:rect l="l" t="t" r="r" b="b"/>
                <a:pathLst>
                  <a:path w="447" h="1346" extrusionOk="0">
                    <a:moveTo>
                      <a:pt x="283" y="0"/>
                    </a:moveTo>
                    <a:cubicBezTo>
                      <a:pt x="203" y="0"/>
                      <a:pt x="137" y="59"/>
                      <a:pt x="129" y="138"/>
                    </a:cubicBezTo>
                    <a:lnTo>
                      <a:pt x="10" y="1173"/>
                    </a:lnTo>
                    <a:cubicBezTo>
                      <a:pt x="0" y="1257"/>
                      <a:pt x="62" y="1335"/>
                      <a:pt x="147" y="1345"/>
                    </a:cubicBezTo>
                    <a:lnTo>
                      <a:pt x="154" y="1345"/>
                    </a:lnTo>
                    <a:cubicBezTo>
                      <a:pt x="157" y="1345"/>
                      <a:pt x="160" y="1345"/>
                      <a:pt x="162" y="1345"/>
                    </a:cubicBezTo>
                    <a:cubicBezTo>
                      <a:pt x="240" y="1345"/>
                      <a:pt x="308" y="1288"/>
                      <a:pt x="318" y="1208"/>
                    </a:cubicBezTo>
                    <a:lnTo>
                      <a:pt x="436" y="173"/>
                    </a:lnTo>
                    <a:cubicBezTo>
                      <a:pt x="446" y="89"/>
                      <a:pt x="384" y="11"/>
                      <a:pt x="299" y="1"/>
                    </a:cubicBezTo>
                    <a:cubicBezTo>
                      <a:pt x="294" y="1"/>
                      <a:pt x="289" y="0"/>
                      <a:pt x="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9"/>
              <p:cNvSpPr/>
              <p:nvPr/>
            </p:nvSpPr>
            <p:spPr>
              <a:xfrm rot="-209802">
                <a:off x="5506975" y="4331692"/>
                <a:ext cx="35919" cy="62962"/>
              </a:xfrm>
              <a:custGeom>
                <a:avLst/>
                <a:gdLst/>
                <a:ahLst/>
                <a:cxnLst/>
                <a:rect l="l" t="t" r="r" b="b"/>
                <a:pathLst>
                  <a:path w="652" h="1143" extrusionOk="0">
                    <a:moveTo>
                      <a:pt x="183" y="0"/>
                    </a:moveTo>
                    <a:cubicBezTo>
                      <a:pt x="165" y="0"/>
                      <a:pt x="147" y="3"/>
                      <a:pt x="129" y="10"/>
                    </a:cubicBezTo>
                    <a:cubicBezTo>
                      <a:pt x="44" y="39"/>
                      <a:pt x="1" y="135"/>
                      <a:pt x="30" y="220"/>
                    </a:cubicBezTo>
                    <a:lnTo>
                      <a:pt x="315" y="1034"/>
                    </a:lnTo>
                    <a:cubicBezTo>
                      <a:pt x="337" y="1098"/>
                      <a:pt x="396" y="1139"/>
                      <a:pt x="457" y="1142"/>
                    </a:cubicBezTo>
                    <a:cubicBezTo>
                      <a:pt x="461" y="1142"/>
                      <a:pt x="466" y="1142"/>
                      <a:pt x="470" y="1142"/>
                    </a:cubicBezTo>
                    <a:cubicBezTo>
                      <a:pt x="487" y="1142"/>
                      <a:pt x="504" y="1140"/>
                      <a:pt x="523" y="1133"/>
                    </a:cubicBezTo>
                    <a:cubicBezTo>
                      <a:pt x="606" y="1104"/>
                      <a:pt x="651" y="1008"/>
                      <a:pt x="622" y="923"/>
                    </a:cubicBezTo>
                    <a:lnTo>
                      <a:pt x="335" y="108"/>
                    </a:lnTo>
                    <a:cubicBezTo>
                      <a:pt x="312" y="42"/>
                      <a:pt x="250" y="0"/>
                      <a:pt x="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29"/>
              <p:cNvSpPr/>
              <p:nvPr/>
            </p:nvSpPr>
            <p:spPr>
              <a:xfrm rot="-209802">
                <a:off x="5551230" y="4305803"/>
                <a:ext cx="25727" cy="78606"/>
              </a:xfrm>
              <a:custGeom>
                <a:avLst/>
                <a:gdLst/>
                <a:ahLst/>
                <a:cxnLst/>
                <a:rect l="l" t="t" r="r" b="b"/>
                <a:pathLst>
                  <a:path w="467" h="1427" extrusionOk="0">
                    <a:moveTo>
                      <a:pt x="297" y="0"/>
                    </a:moveTo>
                    <a:cubicBezTo>
                      <a:pt x="212" y="0"/>
                      <a:pt x="144" y="61"/>
                      <a:pt x="134" y="146"/>
                    </a:cubicBezTo>
                    <a:lnTo>
                      <a:pt x="9" y="1244"/>
                    </a:lnTo>
                    <a:cubicBezTo>
                      <a:pt x="0" y="1335"/>
                      <a:pt x="64" y="1417"/>
                      <a:pt x="153" y="1426"/>
                    </a:cubicBezTo>
                    <a:lnTo>
                      <a:pt x="160" y="1426"/>
                    </a:lnTo>
                    <a:cubicBezTo>
                      <a:pt x="163" y="1427"/>
                      <a:pt x="167" y="1427"/>
                      <a:pt x="170" y="1427"/>
                    </a:cubicBezTo>
                    <a:cubicBezTo>
                      <a:pt x="250" y="1427"/>
                      <a:pt x="320" y="1365"/>
                      <a:pt x="331" y="1283"/>
                    </a:cubicBezTo>
                    <a:lnTo>
                      <a:pt x="455" y="183"/>
                    </a:lnTo>
                    <a:cubicBezTo>
                      <a:pt x="466" y="93"/>
                      <a:pt x="402" y="12"/>
                      <a:pt x="314" y="1"/>
                    </a:cubicBezTo>
                    <a:cubicBezTo>
                      <a:pt x="308" y="0"/>
                      <a:pt x="302"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29"/>
              <p:cNvSpPr/>
              <p:nvPr/>
            </p:nvSpPr>
            <p:spPr>
              <a:xfrm rot="-209802">
                <a:off x="3945042" y="4319736"/>
                <a:ext cx="39995" cy="57013"/>
              </a:xfrm>
              <a:custGeom>
                <a:avLst/>
                <a:gdLst/>
                <a:ahLst/>
                <a:cxnLst/>
                <a:rect l="l" t="t" r="r" b="b"/>
                <a:pathLst>
                  <a:path w="726" h="1035" extrusionOk="0">
                    <a:moveTo>
                      <a:pt x="548" y="1"/>
                    </a:moveTo>
                    <a:cubicBezTo>
                      <a:pt x="492" y="1"/>
                      <a:pt x="439" y="31"/>
                      <a:pt x="411" y="85"/>
                    </a:cubicBezTo>
                    <a:lnTo>
                      <a:pt x="38" y="810"/>
                    </a:lnTo>
                    <a:cubicBezTo>
                      <a:pt x="0" y="887"/>
                      <a:pt x="30" y="980"/>
                      <a:pt x="106" y="1018"/>
                    </a:cubicBezTo>
                    <a:cubicBezTo>
                      <a:pt x="126" y="1028"/>
                      <a:pt x="146" y="1032"/>
                      <a:pt x="167" y="1035"/>
                    </a:cubicBezTo>
                    <a:cubicBezTo>
                      <a:pt x="169" y="1035"/>
                      <a:pt x="172" y="1035"/>
                      <a:pt x="175" y="1035"/>
                    </a:cubicBezTo>
                    <a:cubicBezTo>
                      <a:pt x="231" y="1035"/>
                      <a:pt x="285" y="1005"/>
                      <a:pt x="315" y="951"/>
                    </a:cubicBezTo>
                    <a:lnTo>
                      <a:pt x="686" y="226"/>
                    </a:lnTo>
                    <a:cubicBezTo>
                      <a:pt x="726" y="150"/>
                      <a:pt x="696" y="57"/>
                      <a:pt x="620" y="18"/>
                    </a:cubicBezTo>
                    <a:cubicBezTo>
                      <a:pt x="597" y="7"/>
                      <a:pt x="573" y="1"/>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9"/>
              <p:cNvSpPr/>
              <p:nvPr/>
            </p:nvSpPr>
            <p:spPr>
              <a:xfrm rot="-209802">
                <a:off x="3918625" y="4293551"/>
                <a:ext cx="18345" cy="74585"/>
              </a:xfrm>
              <a:custGeom>
                <a:avLst/>
                <a:gdLst/>
                <a:ahLst/>
                <a:cxnLst/>
                <a:rect l="l" t="t" r="r" b="b"/>
                <a:pathLst>
                  <a:path w="333" h="1354" extrusionOk="0">
                    <a:moveTo>
                      <a:pt x="176" y="1"/>
                    </a:moveTo>
                    <a:cubicBezTo>
                      <a:pt x="92" y="1"/>
                      <a:pt x="23" y="70"/>
                      <a:pt x="22" y="153"/>
                    </a:cubicBezTo>
                    <a:lnTo>
                      <a:pt x="2" y="1195"/>
                    </a:lnTo>
                    <a:cubicBezTo>
                      <a:pt x="0" y="1278"/>
                      <a:pt x="64" y="1347"/>
                      <a:pt x="147" y="1353"/>
                    </a:cubicBezTo>
                    <a:lnTo>
                      <a:pt x="154" y="1353"/>
                    </a:lnTo>
                    <a:cubicBezTo>
                      <a:pt x="155" y="1353"/>
                      <a:pt x="156" y="1353"/>
                      <a:pt x="157" y="1353"/>
                    </a:cubicBezTo>
                    <a:cubicBezTo>
                      <a:pt x="240" y="1353"/>
                      <a:pt x="310" y="1285"/>
                      <a:pt x="311" y="1201"/>
                    </a:cubicBezTo>
                    <a:lnTo>
                      <a:pt x="331" y="158"/>
                    </a:lnTo>
                    <a:cubicBezTo>
                      <a:pt x="332" y="73"/>
                      <a:pt x="267" y="5"/>
                      <a:pt x="178" y="1"/>
                    </a:cubicBezTo>
                    <a:cubicBezTo>
                      <a:pt x="177" y="1"/>
                      <a:pt x="177"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9"/>
              <p:cNvSpPr/>
              <p:nvPr/>
            </p:nvSpPr>
            <p:spPr>
              <a:xfrm rot="-209802">
                <a:off x="5263009" y="4335323"/>
                <a:ext cx="40050" cy="56958"/>
              </a:xfrm>
              <a:custGeom>
                <a:avLst/>
                <a:gdLst/>
                <a:ahLst/>
                <a:cxnLst/>
                <a:rect l="l" t="t" r="r" b="b"/>
                <a:pathLst>
                  <a:path w="727" h="1034" extrusionOk="0">
                    <a:moveTo>
                      <a:pt x="551" y="0"/>
                    </a:moveTo>
                    <a:cubicBezTo>
                      <a:pt x="494" y="0"/>
                      <a:pt x="440" y="31"/>
                      <a:pt x="412" y="85"/>
                    </a:cubicBezTo>
                    <a:lnTo>
                      <a:pt x="40" y="810"/>
                    </a:lnTo>
                    <a:cubicBezTo>
                      <a:pt x="1" y="885"/>
                      <a:pt x="32" y="979"/>
                      <a:pt x="107" y="1018"/>
                    </a:cubicBezTo>
                    <a:cubicBezTo>
                      <a:pt x="127" y="1026"/>
                      <a:pt x="146" y="1032"/>
                      <a:pt x="167" y="1033"/>
                    </a:cubicBezTo>
                    <a:cubicBezTo>
                      <a:pt x="171" y="1033"/>
                      <a:pt x="175" y="1033"/>
                      <a:pt x="179" y="1033"/>
                    </a:cubicBezTo>
                    <a:cubicBezTo>
                      <a:pt x="234" y="1033"/>
                      <a:pt x="288" y="1004"/>
                      <a:pt x="316" y="951"/>
                    </a:cubicBezTo>
                    <a:lnTo>
                      <a:pt x="688" y="226"/>
                    </a:lnTo>
                    <a:cubicBezTo>
                      <a:pt x="726" y="150"/>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29"/>
              <p:cNvSpPr/>
              <p:nvPr/>
            </p:nvSpPr>
            <p:spPr>
              <a:xfrm rot="-209802">
                <a:off x="5236642" y="4309085"/>
                <a:ext cx="18235" cy="74475"/>
              </a:xfrm>
              <a:custGeom>
                <a:avLst/>
                <a:gdLst/>
                <a:ahLst/>
                <a:cxnLst/>
                <a:rect l="l" t="t" r="r" b="b"/>
                <a:pathLst>
                  <a:path w="331" h="1352" extrusionOk="0">
                    <a:moveTo>
                      <a:pt x="172" y="0"/>
                    </a:moveTo>
                    <a:cubicBezTo>
                      <a:pt x="89" y="0"/>
                      <a:pt x="21" y="68"/>
                      <a:pt x="20" y="151"/>
                    </a:cubicBezTo>
                    <a:lnTo>
                      <a:pt x="0" y="1194"/>
                    </a:lnTo>
                    <a:cubicBezTo>
                      <a:pt x="0" y="1278"/>
                      <a:pt x="64" y="1345"/>
                      <a:pt x="146" y="1351"/>
                    </a:cubicBezTo>
                    <a:lnTo>
                      <a:pt x="153" y="1351"/>
                    </a:lnTo>
                    <a:cubicBezTo>
                      <a:pt x="153" y="1351"/>
                      <a:pt x="154" y="1351"/>
                      <a:pt x="155" y="1351"/>
                    </a:cubicBezTo>
                    <a:cubicBezTo>
                      <a:pt x="239" y="1351"/>
                      <a:pt x="308" y="1282"/>
                      <a:pt x="309" y="1200"/>
                    </a:cubicBezTo>
                    <a:lnTo>
                      <a:pt x="329" y="157"/>
                    </a:lnTo>
                    <a:cubicBezTo>
                      <a:pt x="330" y="72"/>
                      <a:pt x="266" y="2"/>
                      <a:pt x="177" y="0"/>
                    </a:cubicBezTo>
                    <a:cubicBezTo>
                      <a:pt x="175" y="0"/>
                      <a:pt x="173" y="0"/>
                      <a:pt x="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29"/>
              <p:cNvSpPr/>
              <p:nvPr/>
            </p:nvSpPr>
            <p:spPr>
              <a:xfrm rot="-209802">
                <a:off x="5326552" y="4591155"/>
                <a:ext cx="40050" cy="56958"/>
              </a:xfrm>
              <a:custGeom>
                <a:avLst/>
                <a:gdLst/>
                <a:ahLst/>
                <a:cxnLst/>
                <a:rect l="l" t="t" r="r" b="b"/>
                <a:pathLst>
                  <a:path w="727" h="1034" extrusionOk="0">
                    <a:moveTo>
                      <a:pt x="551" y="0"/>
                    </a:moveTo>
                    <a:cubicBezTo>
                      <a:pt x="494" y="0"/>
                      <a:pt x="440" y="31"/>
                      <a:pt x="412" y="84"/>
                    </a:cubicBezTo>
                    <a:lnTo>
                      <a:pt x="41" y="809"/>
                    </a:lnTo>
                    <a:cubicBezTo>
                      <a:pt x="1" y="885"/>
                      <a:pt x="31" y="978"/>
                      <a:pt x="107" y="1017"/>
                    </a:cubicBezTo>
                    <a:cubicBezTo>
                      <a:pt x="127" y="1026"/>
                      <a:pt x="148" y="1032"/>
                      <a:pt x="168" y="1033"/>
                    </a:cubicBezTo>
                    <a:cubicBezTo>
                      <a:pt x="170" y="1033"/>
                      <a:pt x="173" y="1033"/>
                      <a:pt x="175" y="1033"/>
                    </a:cubicBezTo>
                    <a:cubicBezTo>
                      <a:pt x="232" y="1033"/>
                      <a:pt x="286" y="1004"/>
                      <a:pt x="316" y="950"/>
                    </a:cubicBezTo>
                    <a:lnTo>
                      <a:pt x="688" y="226"/>
                    </a:lnTo>
                    <a:cubicBezTo>
                      <a:pt x="727" y="149"/>
                      <a:pt x="697" y="56"/>
                      <a:pt x="621" y="17"/>
                    </a:cubicBezTo>
                    <a:cubicBezTo>
                      <a:pt x="598" y="6"/>
                      <a:pt x="574"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9"/>
              <p:cNvSpPr/>
              <p:nvPr/>
            </p:nvSpPr>
            <p:spPr>
              <a:xfrm rot="-209802">
                <a:off x="5300188" y="4564970"/>
                <a:ext cx="18290" cy="74475"/>
              </a:xfrm>
              <a:custGeom>
                <a:avLst/>
                <a:gdLst/>
                <a:ahLst/>
                <a:cxnLst/>
                <a:rect l="l" t="t" r="r" b="b"/>
                <a:pathLst>
                  <a:path w="332" h="1352" extrusionOk="0">
                    <a:moveTo>
                      <a:pt x="175" y="1"/>
                    </a:moveTo>
                    <a:cubicBezTo>
                      <a:pt x="92" y="1"/>
                      <a:pt x="24" y="69"/>
                      <a:pt x="21" y="152"/>
                    </a:cubicBezTo>
                    <a:lnTo>
                      <a:pt x="3" y="1195"/>
                    </a:lnTo>
                    <a:cubicBezTo>
                      <a:pt x="0" y="1278"/>
                      <a:pt x="67" y="1346"/>
                      <a:pt x="147" y="1351"/>
                    </a:cubicBezTo>
                    <a:lnTo>
                      <a:pt x="154" y="1351"/>
                    </a:lnTo>
                    <a:cubicBezTo>
                      <a:pt x="155" y="1351"/>
                      <a:pt x="156" y="1351"/>
                      <a:pt x="157" y="1351"/>
                    </a:cubicBezTo>
                    <a:cubicBezTo>
                      <a:pt x="240" y="1351"/>
                      <a:pt x="309" y="1283"/>
                      <a:pt x="311" y="1200"/>
                    </a:cubicBezTo>
                    <a:lnTo>
                      <a:pt x="331" y="157"/>
                    </a:lnTo>
                    <a:cubicBezTo>
                      <a:pt x="332" y="73"/>
                      <a:pt x="267" y="2"/>
                      <a:pt x="180" y="1"/>
                    </a:cubicBezTo>
                    <a:cubicBezTo>
                      <a:pt x="178" y="1"/>
                      <a:pt x="176"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2" name="Google Shape;1922;p29"/>
            <p:cNvSpPr/>
            <p:nvPr/>
          </p:nvSpPr>
          <p:spPr>
            <a:xfrm>
              <a:off x="4825974" y="128042"/>
              <a:ext cx="1060691" cy="54202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46756113"/>
      </p:ext>
    </p:extLst>
  </p:cSld>
  <p:clrMapOvr>
    <a:masterClrMapping/>
  </p:clrMapOvr>
  <p:transition spd="slow">
    <p:wip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923"/>
        <p:cNvGrpSpPr/>
        <p:nvPr/>
      </p:nvGrpSpPr>
      <p:grpSpPr>
        <a:xfrm>
          <a:off x="0" y="0"/>
          <a:ext cx="0" cy="0"/>
          <a:chOff x="0" y="0"/>
          <a:chExt cx="0" cy="0"/>
        </a:xfrm>
      </p:grpSpPr>
      <p:sp>
        <p:nvSpPr>
          <p:cNvPr id="1924" name="Google Shape;1924;p30"/>
          <p:cNvSpPr txBox="1">
            <a:spLocks noGrp="1"/>
          </p:cNvSpPr>
          <p:nvPr>
            <p:ph type="subTitle" idx="1"/>
          </p:nvPr>
        </p:nvSpPr>
        <p:spPr>
          <a:xfrm>
            <a:off x="1124300" y="4291833"/>
            <a:ext cx="32196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5" name="Google Shape;1925;p30"/>
          <p:cNvSpPr txBox="1">
            <a:spLocks noGrp="1"/>
          </p:cNvSpPr>
          <p:nvPr>
            <p:ph type="subTitle" idx="2"/>
          </p:nvPr>
        </p:nvSpPr>
        <p:spPr>
          <a:xfrm>
            <a:off x="7848100" y="4291833"/>
            <a:ext cx="3219600" cy="84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6" name="Google Shape;1926;p30"/>
          <p:cNvSpPr txBox="1">
            <a:spLocks noGrp="1"/>
          </p:cNvSpPr>
          <p:nvPr>
            <p:ph type="title" hasCustomPrompt="1"/>
          </p:nvPr>
        </p:nvSpPr>
        <p:spPr>
          <a:xfrm>
            <a:off x="1772067" y="2692033"/>
            <a:ext cx="1924000" cy="10136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4000"/>
              <a:buNone/>
              <a:defRPr sz="5333">
                <a:solidFill>
                  <a:schemeClr val="lt1"/>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927" name="Google Shape;1927;p30"/>
          <p:cNvSpPr txBox="1">
            <a:spLocks noGrp="1"/>
          </p:cNvSpPr>
          <p:nvPr>
            <p:ph type="title" idx="3" hasCustomPrompt="1"/>
          </p:nvPr>
        </p:nvSpPr>
        <p:spPr>
          <a:xfrm>
            <a:off x="8495800" y="2692033"/>
            <a:ext cx="1924000" cy="10136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4000"/>
              <a:buNone/>
              <a:defRPr sz="5333">
                <a:solidFill>
                  <a:schemeClr val="accent4"/>
                </a:solidFill>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928" name="Google Shape;1928;p30"/>
          <p:cNvSpPr txBox="1">
            <a:spLocks noGrp="1"/>
          </p:cNvSpPr>
          <p:nvPr>
            <p:ph type="subTitle" idx="4"/>
          </p:nvPr>
        </p:nvSpPr>
        <p:spPr>
          <a:xfrm>
            <a:off x="1124300" y="3669033"/>
            <a:ext cx="32196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929" name="Google Shape;1929;p30"/>
          <p:cNvSpPr txBox="1">
            <a:spLocks noGrp="1"/>
          </p:cNvSpPr>
          <p:nvPr>
            <p:ph type="subTitle" idx="5"/>
          </p:nvPr>
        </p:nvSpPr>
        <p:spPr>
          <a:xfrm>
            <a:off x="7848100" y="3669033"/>
            <a:ext cx="3219600" cy="622800"/>
          </a:xfrm>
          <a:prstGeom prst="rect">
            <a:avLst/>
          </a:prstGeom>
          <a:solidFill>
            <a:schemeClr val="lt2"/>
          </a:solidFill>
        </p:spPr>
        <p:txBody>
          <a:bodyPr spcFirstLastPara="1" wrap="square" lIns="91425" tIns="91425" rIns="91425" bIns="91425" anchor="b" anchorCtr="0">
            <a:noAutofit/>
          </a:bodyPr>
          <a:lstStyle>
            <a:lvl1pPr lvl="0" algn="ctr" rtl="0">
              <a:spcBef>
                <a:spcPts val="0"/>
              </a:spcBef>
              <a:spcAft>
                <a:spcPts val="0"/>
              </a:spcAft>
              <a:buSzPts val="2000"/>
              <a:buFont typeface="Poller One"/>
              <a:buNone/>
              <a:defRPr sz="2667" b="1">
                <a:latin typeface="Chau Philomene One"/>
                <a:ea typeface="Chau Philomene One"/>
                <a:cs typeface="Chau Philomene One"/>
                <a:sym typeface="Chau Philomene 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930" name="Google Shape;1930;p30"/>
          <p:cNvSpPr txBox="1">
            <a:spLocks noGrp="1"/>
          </p:cNvSpPr>
          <p:nvPr>
            <p:ph type="title" idx="6"/>
          </p:nvPr>
        </p:nvSpPr>
        <p:spPr>
          <a:xfrm>
            <a:off x="960000" y="720000"/>
            <a:ext cx="10272000" cy="846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31" name="Google Shape;1931;p30"/>
          <p:cNvGrpSpPr/>
          <p:nvPr/>
        </p:nvGrpSpPr>
        <p:grpSpPr>
          <a:xfrm>
            <a:off x="-379778" y="176544"/>
            <a:ext cx="13080495" cy="7792945"/>
            <a:chOff x="-284834" y="132407"/>
            <a:chExt cx="9810371" cy="5844709"/>
          </a:xfrm>
        </p:grpSpPr>
        <p:grpSp>
          <p:nvGrpSpPr>
            <p:cNvPr id="1932" name="Google Shape;1932;p30"/>
            <p:cNvGrpSpPr/>
            <p:nvPr/>
          </p:nvGrpSpPr>
          <p:grpSpPr>
            <a:xfrm>
              <a:off x="5389970" y="4252632"/>
              <a:ext cx="3764636" cy="1175402"/>
              <a:chOff x="2132353" y="3387432"/>
              <a:chExt cx="3764636" cy="1175402"/>
            </a:xfrm>
          </p:grpSpPr>
          <p:sp>
            <p:nvSpPr>
              <p:cNvPr id="1933" name="Google Shape;1933;p30"/>
              <p:cNvSpPr/>
              <p:nvPr/>
            </p:nvSpPr>
            <p:spPr>
              <a:xfrm>
                <a:off x="4407665" y="3445825"/>
                <a:ext cx="98230" cy="100700"/>
              </a:xfrm>
              <a:custGeom>
                <a:avLst/>
                <a:gdLst/>
                <a:ahLst/>
                <a:cxnLst/>
                <a:rect l="l" t="t" r="r" b="b"/>
                <a:pathLst>
                  <a:path w="1783" h="1828" extrusionOk="0">
                    <a:moveTo>
                      <a:pt x="338" y="1"/>
                    </a:moveTo>
                    <a:cubicBezTo>
                      <a:pt x="297" y="1"/>
                      <a:pt x="254" y="17"/>
                      <a:pt x="222" y="46"/>
                    </a:cubicBezTo>
                    <a:cubicBezTo>
                      <a:pt x="166" y="95"/>
                      <a:pt x="140" y="169"/>
                      <a:pt x="119" y="239"/>
                    </a:cubicBezTo>
                    <a:cubicBezTo>
                      <a:pt x="30" y="537"/>
                      <a:pt x="1" y="853"/>
                      <a:pt x="33" y="1162"/>
                    </a:cubicBezTo>
                    <a:cubicBezTo>
                      <a:pt x="42" y="1254"/>
                      <a:pt x="68" y="1360"/>
                      <a:pt x="153" y="1395"/>
                    </a:cubicBezTo>
                    <a:lnTo>
                      <a:pt x="1003" y="1827"/>
                    </a:lnTo>
                    <a:cubicBezTo>
                      <a:pt x="1294" y="1567"/>
                      <a:pt x="1524" y="1237"/>
                      <a:pt x="1666" y="874"/>
                    </a:cubicBezTo>
                    <a:cubicBezTo>
                      <a:pt x="1735" y="702"/>
                      <a:pt x="1782" y="513"/>
                      <a:pt x="1737" y="332"/>
                    </a:cubicBezTo>
                    <a:cubicBezTo>
                      <a:pt x="1693" y="163"/>
                      <a:pt x="1542" y="12"/>
                      <a:pt x="1371" y="12"/>
                    </a:cubicBezTo>
                    <a:cubicBezTo>
                      <a:pt x="1361" y="12"/>
                      <a:pt x="1351" y="12"/>
                      <a:pt x="1340" y="13"/>
                    </a:cubicBezTo>
                    <a:cubicBezTo>
                      <a:pt x="1189" y="29"/>
                      <a:pt x="1075" y="152"/>
                      <a:pt x="983" y="272"/>
                    </a:cubicBezTo>
                    <a:cubicBezTo>
                      <a:pt x="812" y="493"/>
                      <a:pt x="670" y="740"/>
                      <a:pt x="561" y="1000"/>
                    </a:cubicBezTo>
                    <a:cubicBezTo>
                      <a:pt x="533" y="727"/>
                      <a:pt x="507" y="455"/>
                      <a:pt x="479" y="183"/>
                    </a:cubicBezTo>
                    <a:cubicBezTo>
                      <a:pt x="474" y="128"/>
                      <a:pt x="465" y="70"/>
                      <a:pt x="426" y="33"/>
                    </a:cubicBezTo>
                    <a:cubicBezTo>
                      <a:pt x="401" y="11"/>
                      <a:pt x="370"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30"/>
              <p:cNvSpPr/>
              <p:nvPr/>
            </p:nvSpPr>
            <p:spPr>
              <a:xfrm>
                <a:off x="4306791" y="3410954"/>
                <a:ext cx="79939" cy="84945"/>
              </a:xfrm>
              <a:custGeom>
                <a:avLst/>
                <a:gdLst/>
                <a:ahLst/>
                <a:cxnLst/>
                <a:rect l="l" t="t" r="r" b="b"/>
                <a:pathLst>
                  <a:path w="1451" h="1542" extrusionOk="0">
                    <a:moveTo>
                      <a:pt x="955" y="1"/>
                    </a:moveTo>
                    <a:cubicBezTo>
                      <a:pt x="896" y="1"/>
                      <a:pt x="839" y="17"/>
                      <a:pt x="791" y="53"/>
                    </a:cubicBezTo>
                    <a:cubicBezTo>
                      <a:pt x="693" y="130"/>
                      <a:pt x="664" y="265"/>
                      <a:pt x="652" y="388"/>
                    </a:cubicBezTo>
                    <a:cubicBezTo>
                      <a:pt x="629" y="619"/>
                      <a:pt x="633" y="854"/>
                      <a:pt x="671" y="1084"/>
                    </a:cubicBezTo>
                    <a:cubicBezTo>
                      <a:pt x="533" y="906"/>
                      <a:pt x="398" y="725"/>
                      <a:pt x="259" y="546"/>
                    </a:cubicBezTo>
                    <a:cubicBezTo>
                      <a:pt x="231" y="511"/>
                      <a:pt x="201" y="471"/>
                      <a:pt x="158" y="463"/>
                    </a:cubicBezTo>
                    <a:cubicBezTo>
                      <a:pt x="151" y="461"/>
                      <a:pt x="145" y="461"/>
                      <a:pt x="139" y="461"/>
                    </a:cubicBezTo>
                    <a:cubicBezTo>
                      <a:pt x="85" y="461"/>
                      <a:pt x="36" y="507"/>
                      <a:pt x="19" y="560"/>
                    </a:cubicBezTo>
                    <a:cubicBezTo>
                      <a:pt x="1" y="619"/>
                      <a:pt x="15" y="682"/>
                      <a:pt x="31" y="741"/>
                    </a:cubicBezTo>
                    <a:cubicBezTo>
                      <a:pt x="97" y="991"/>
                      <a:pt x="214" y="1224"/>
                      <a:pt x="369" y="1428"/>
                    </a:cubicBezTo>
                    <a:cubicBezTo>
                      <a:pt x="411" y="1483"/>
                      <a:pt x="471" y="1541"/>
                      <a:pt x="537" y="1541"/>
                    </a:cubicBezTo>
                    <a:cubicBezTo>
                      <a:pt x="543" y="1541"/>
                      <a:pt x="549" y="1541"/>
                      <a:pt x="554" y="1540"/>
                    </a:cubicBezTo>
                    <a:lnTo>
                      <a:pt x="1339" y="1473"/>
                    </a:lnTo>
                    <a:cubicBezTo>
                      <a:pt x="1432" y="1164"/>
                      <a:pt x="1451" y="835"/>
                      <a:pt x="1394" y="518"/>
                    </a:cubicBezTo>
                    <a:cubicBezTo>
                      <a:pt x="1367" y="367"/>
                      <a:pt x="1318" y="212"/>
                      <a:pt x="1209" y="106"/>
                    </a:cubicBezTo>
                    <a:cubicBezTo>
                      <a:pt x="1141" y="40"/>
                      <a:pt x="1046" y="1"/>
                      <a:pt x="9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30"/>
              <p:cNvSpPr/>
              <p:nvPr/>
            </p:nvSpPr>
            <p:spPr>
              <a:xfrm>
                <a:off x="4442263" y="3407924"/>
                <a:ext cx="53715" cy="63626"/>
              </a:xfrm>
              <a:custGeom>
                <a:avLst/>
                <a:gdLst/>
                <a:ahLst/>
                <a:cxnLst/>
                <a:rect l="l" t="t" r="r" b="b"/>
                <a:pathLst>
                  <a:path w="975" h="1155" extrusionOk="0">
                    <a:moveTo>
                      <a:pt x="738" y="1"/>
                    </a:moveTo>
                    <a:cubicBezTo>
                      <a:pt x="687" y="1"/>
                      <a:pt x="636" y="47"/>
                      <a:pt x="606" y="93"/>
                    </a:cubicBezTo>
                    <a:cubicBezTo>
                      <a:pt x="517" y="227"/>
                      <a:pt x="493" y="392"/>
                      <a:pt x="489" y="553"/>
                    </a:cubicBezTo>
                    <a:cubicBezTo>
                      <a:pt x="409" y="420"/>
                      <a:pt x="324" y="291"/>
                      <a:pt x="234" y="165"/>
                    </a:cubicBezTo>
                    <a:cubicBezTo>
                      <a:pt x="204" y="122"/>
                      <a:pt x="163" y="74"/>
                      <a:pt x="110" y="74"/>
                    </a:cubicBezTo>
                    <a:cubicBezTo>
                      <a:pt x="108" y="74"/>
                      <a:pt x="107" y="74"/>
                      <a:pt x="105" y="75"/>
                    </a:cubicBezTo>
                    <a:cubicBezTo>
                      <a:pt x="62" y="79"/>
                      <a:pt x="26" y="117"/>
                      <a:pt x="14" y="159"/>
                    </a:cubicBezTo>
                    <a:cubicBezTo>
                      <a:pt x="1" y="202"/>
                      <a:pt x="6" y="248"/>
                      <a:pt x="15" y="292"/>
                    </a:cubicBezTo>
                    <a:cubicBezTo>
                      <a:pt x="70" y="578"/>
                      <a:pt x="211" y="847"/>
                      <a:pt x="416" y="1054"/>
                    </a:cubicBezTo>
                    <a:lnTo>
                      <a:pt x="887" y="1154"/>
                    </a:lnTo>
                    <a:lnTo>
                      <a:pt x="934" y="833"/>
                    </a:lnTo>
                    <a:cubicBezTo>
                      <a:pt x="954" y="696"/>
                      <a:pt x="975" y="559"/>
                      <a:pt x="963" y="420"/>
                    </a:cubicBezTo>
                    <a:cubicBezTo>
                      <a:pt x="954" y="283"/>
                      <a:pt x="910" y="144"/>
                      <a:pt x="817" y="44"/>
                    </a:cubicBezTo>
                    <a:cubicBezTo>
                      <a:pt x="804" y="29"/>
                      <a:pt x="790" y="15"/>
                      <a:pt x="771" y="8"/>
                    </a:cubicBezTo>
                    <a:cubicBezTo>
                      <a:pt x="760" y="3"/>
                      <a:pt x="749" y="1"/>
                      <a:pt x="7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30"/>
              <p:cNvSpPr/>
              <p:nvPr/>
            </p:nvSpPr>
            <p:spPr>
              <a:xfrm>
                <a:off x="5471883" y="3387432"/>
                <a:ext cx="51016" cy="68253"/>
              </a:xfrm>
              <a:custGeom>
                <a:avLst/>
                <a:gdLst/>
                <a:ahLst/>
                <a:cxnLst/>
                <a:rect l="l" t="t" r="r" b="b"/>
                <a:pathLst>
                  <a:path w="926" h="1239" extrusionOk="0">
                    <a:moveTo>
                      <a:pt x="141" y="0"/>
                    </a:moveTo>
                    <a:cubicBezTo>
                      <a:pt x="104" y="0"/>
                      <a:pt x="68" y="26"/>
                      <a:pt x="48" y="60"/>
                    </a:cubicBezTo>
                    <a:cubicBezTo>
                      <a:pt x="25" y="99"/>
                      <a:pt x="20" y="144"/>
                      <a:pt x="18" y="190"/>
                    </a:cubicBezTo>
                    <a:cubicBezTo>
                      <a:pt x="0" y="480"/>
                      <a:pt x="71" y="775"/>
                      <a:pt x="217" y="1027"/>
                    </a:cubicBezTo>
                    <a:lnTo>
                      <a:pt x="646" y="1238"/>
                    </a:lnTo>
                    <a:cubicBezTo>
                      <a:pt x="689" y="1138"/>
                      <a:pt x="731" y="1039"/>
                      <a:pt x="774" y="939"/>
                    </a:cubicBezTo>
                    <a:cubicBezTo>
                      <a:pt x="826" y="812"/>
                      <a:pt x="881" y="685"/>
                      <a:pt x="903" y="550"/>
                    </a:cubicBezTo>
                    <a:cubicBezTo>
                      <a:pt x="926" y="413"/>
                      <a:pt x="917" y="267"/>
                      <a:pt x="853" y="147"/>
                    </a:cubicBezTo>
                    <a:cubicBezTo>
                      <a:pt x="844" y="130"/>
                      <a:pt x="833" y="115"/>
                      <a:pt x="819" y="102"/>
                    </a:cubicBezTo>
                    <a:cubicBezTo>
                      <a:pt x="803" y="90"/>
                      <a:pt x="784" y="84"/>
                      <a:pt x="765" y="84"/>
                    </a:cubicBezTo>
                    <a:cubicBezTo>
                      <a:pt x="720" y="84"/>
                      <a:pt x="671" y="112"/>
                      <a:pt x="637" y="143"/>
                    </a:cubicBezTo>
                    <a:cubicBezTo>
                      <a:pt x="519" y="253"/>
                      <a:pt x="453" y="406"/>
                      <a:pt x="411" y="561"/>
                    </a:cubicBezTo>
                    <a:cubicBezTo>
                      <a:pt x="367" y="413"/>
                      <a:pt x="316" y="267"/>
                      <a:pt x="260" y="122"/>
                    </a:cubicBezTo>
                    <a:cubicBezTo>
                      <a:pt x="240" y="71"/>
                      <a:pt x="212" y="13"/>
                      <a:pt x="157" y="2"/>
                    </a:cubicBezTo>
                    <a:cubicBezTo>
                      <a:pt x="152" y="1"/>
                      <a:pt x="14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30"/>
              <p:cNvSpPr/>
              <p:nvPr/>
            </p:nvSpPr>
            <p:spPr>
              <a:xfrm>
                <a:off x="5619200" y="3393657"/>
                <a:ext cx="66882" cy="73927"/>
              </a:xfrm>
              <a:custGeom>
                <a:avLst/>
                <a:gdLst/>
                <a:ahLst/>
                <a:cxnLst/>
                <a:rect l="l" t="t" r="r" b="b"/>
                <a:pathLst>
                  <a:path w="1214" h="1342" extrusionOk="0">
                    <a:moveTo>
                      <a:pt x="178" y="0"/>
                    </a:moveTo>
                    <a:cubicBezTo>
                      <a:pt x="129" y="0"/>
                      <a:pt x="82" y="28"/>
                      <a:pt x="57" y="64"/>
                    </a:cubicBezTo>
                    <a:cubicBezTo>
                      <a:pt x="29" y="105"/>
                      <a:pt x="23" y="154"/>
                      <a:pt x="21" y="201"/>
                    </a:cubicBezTo>
                    <a:cubicBezTo>
                      <a:pt x="1" y="516"/>
                      <a:pt x="97" y="835"/>
                      <a:pt x="290" y="1108"/>
                    </a:cubicBezTo>
                    <a:lnTo>
                      <a:pt x="855" y="1341"/>
                    </a:lnTo>
                    <a:cubicBezTo>
                      <a:pt x="910" y="1234"/>
                      <a:pt x="962" y="1125"/>
                      <a:pt x="1017" y="1018"/>
                    </a:cubicBezTo>
                    <a:cubicBezTo>
                      <a:pt x="1085" y="883"/>
                      <a:pt x="1153" y="744"/>
                      <a:pt x="1184" y="599"/>
                    </a:cubicBezTo>
                    <a:cubicBezTo>
                      <a:pt x="1213" y="452"/>
                      <a:pt x="1201" y="295"/>
                      <a:pt x="1113" y="164"/>
                    </a:cubicBezTo>
                    <a:cubicBezTo>
                      <a:pt x="1100" y="147"/>
                      <a:pt x="1086" y="129"/>
                      <a:pt x="1066" y="116"/>
                    </a:cubicBezTo>
                    <a:cubicBezTo>
                      <a:pt x="1045" y="102"/>
                      <a:pt x="1020" y="96"/>
                      <a:pt x="994" y="96"/>
                    </a:cubicBezTo>
                    <a:cubicBezTo>
                      <a:pt x="937" y="96"/>
                      <a:pt x="875" y="125"/>
                      <a:pt x="831" y="159"/>
                    </a:cubicBezTo>
                    <a:cubicBezTo>
                      <a:pt x="677" y="276"/>
                      <a:pt x="592" y="439"/>
                      <a:pt x="539" y="607"/>
                    </a:cubicBezTo>
                    <a:cubicBezTo>
                      <a:pt x="479" y="448"/>
                      <a:pt x="412" y="290"/>
                      <a:pt x="337" y="133"/>
                    </a:cubicBezTo>
                    <a:cubicBezTo>
                      <a:pt x="310" y="77"/>
                      <a:pt x="270" y="15"/>
                      <a:pt x="200" y="2"/>
                    </a:cubicBezTo>
                    <a:cubicBezTo>
                      <a:pt x="193" y="1"/>
                      <a:pt x="185"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30"/>
              <p:cNvSpPr/>
              <p:nvPr/>
            </p:nvSpPr>
            <p:spPr>
              <a:xfrm>
                <a:off x="2132353" y="3420264"/>
                <a:ext cx="3764636" cy="1142570"/>
              </a:xfrm>
              <a:custGeom>
                <a:avLst/>
                <a:gdLst/>
                <a:ahLst/>
                <a:cxnLst/>
                <a:rect l="l" t="t" r="r" b="b"/>
                <a:pathLst>
                  <a:path w="68333" h="20741" extrusionOk="0">
                    <a:moveTo>
                      <a:pt x="55171" y="0"/>
                    </a:moveTo>
                    <a:cubicBezTo>
                      <a:pt x="50205" y="0"/>
                      <a:pt x="43713" y="401"/>
                      <a:pt x="35499" y="1636"/>
                    </a:cubicBezTo>
                    <a:cubicBezTo>
                      <a:pt x="12111" y="5154"/>
                      <a:pt x="0" y="16001"/>
                      <a:pt x="0" y="16001"/>
                    </a:cubicBezTo>
                    <a:lnTo>
                      <a:pt x="68332" y="20741"/>
                    </a:lnTo>
                    <a:lnTo>
                      <a:pt x="68314" y="1368"/>
                    </a:lnTo>
                    <a:cubicBezTo>
                      <a:pt x="68314" y="1368"/>
                      <a:pt x="64346" y="0"/>
                      <a:pt x="55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30"/>
              <p:cNvSpPr/>
              <p:nvPr/>
            </p:nvSpPr>
            <p:spPr>
              <a:xfrm>
                <a:off x="3858230" y="3630037"/>
                <a:ext cx="258604" cy="144439"/>
              </a:xfrm>
              <a:custGeom>
                <a:avLst/>
                <a:gdLst/>
                <a:ahLst/>
                <a:cxnLst/>
                <a:rect l="l" t="t" r="r" b="b"/>
                <a:pathLst>
                  <a:path w="4694" h="2622" extrusionOk="0">
                    <a:moveTo>
                      <a:pt x="2774" y="0"/>
                    </a:moveTo>
                    <a:cubicBezTo>
                      <a:pt x="2271" y="0"/>
                      <a:pt x="1768" y="97"/>
                      <a:pt x="1294" y="290"/>
                    </a:cubicBezTo>
                    <a:cubicBezTo>
                      <a:pt x="206" y="734"/>
                      <a:pt x="0" y="2520"/>
                      <a:pt x="1341" y="2616"/>
                    </a:cubicBezTo>
                    <a:cubicBezTo>
                      <a:pt x="1392" y="2619"/>
                      <a:pt x="1444" y="2621"/>
                      <a:pt x="1498" y="2621"/>
                    </a:cubicBezTo>
                    <a:cubicBezTo>
                      <a:pt x="2437" y="2621"/>
                      <a:pt x="3764" y="2093"/>
                      <a:pt x="4353" y="1340"/>
                    </a:cubicBezTo>
                    <a:cubicBezTo>
                      <a:pt x="4548" y="1089"/>
                      <a:pt x="4693" y="685"/>
                      <a:pt x="4489" y="444"/>
                    </a:cubicBezTo>
                    <a:cubicBezTo>
                      <a:pt x="4419" y="362"/>
                      <a:pt x="4325" y="318"/>
                      <a:pt x="4230" y="281"/>
                    </a:cubicBezTo>
                    <a:cubicBezTo>
                      <a:pt x="3764" y="94"/>
                      <a:pt x="3269" y="0"/>
                      <a:pt x="2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30"/>
              <p:cNvSpPr/>
              <p:nvPr/>
            </p:nvSpPr>
            <p:spPr>
              <a:xfrm>
                <a:off x="5413155" y="3584755"/>
                <a:ext cx="266703" cy="120146"/>
              </a:xfrm>
              <a:custGeom>
                <a:avLst/>
                <a:gdLst/>
                <a:ahLst/>
                <a:cxnLst/>
                <a:rect l="l" t="t" r="r" b="b"/>
                <a:pathLst>
                  <a:path w="4841" h="2181" extrusionOk="0">
                    <a:moveTo>
                      <a:pt x="3087" y="0"/>
                    </a:moveTo>
                    <a:cubicBezTo>
                      <a:pt x="2775" y="0"/>
                      <a:pt x="2463" y="14"/>
                      <a:pt x="2153" y="40"/>
                    </a:cubicBezTo>
                    <a:cubicBezTo>
                      <a:pt x="1343" y="111"/>
                      <a:pt x="0" y="753"/>
                      <a:pt x="1098" y="1709"/>
                    </a:cubicBezTo>
                    <a:cubicBezTo>
                      <a:pt x="1482" y="2042"/>
                      <a:pt x="2143" y="2180"/>
                      <a:pt x="2791" y="2180"/>
                    </a:cubicBezTo>
                    <a:cubicBezTo>
                      <a:pt x="3320" y="2180"/>
                      <a:pt x="3839" y="2088"/>
                      <a:pt x="4190" y="1936"/>
                    </a:cubicBezTo>
                    <a:cubicBezTo>
                      <a:pt x="4466" y="1816"/>
                      <a:pt x="4716" y="1562"/>
                      <a:pt x="4773" y="1230"/>
                    </a:cubicBezTo>
                    <a:cubicBezTo>
                      <a:pt x="4840" y="824"/>
                      <a:pt x="4593" y="417"/>
                      <a:pt x="4272" y="223"/>
                    </a:cubicBezTo>
                    <a:cubicBezTo>
                      <a:pt x="3951" y="29"/>
                      <a:pt x="3573" y="4"/>
                      <a:pt x="3210" y="1"/>
                    </a:cubicBezTo>
                    <a:cubicBezTo>
                      <a:pt x="3169" y="0"/>
                      <a:pt x="3128" y="0"/>
                      <a:pt x="30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30"/>
              <p:cNvSpPr/>
              <p:nvPr/>
            </p:nvSpPr>
            <p:spPr>
              <a:xfrm>
                <a:off x="5605207" y="3736356"/>
                <a:ext cx="267584" cy="94310"/>
              </a:xfrm>
              <a:custGeom>
                <a:avLst/>
                <a:gdLst/>
                <a:ahLst/>
                <a:cxnLst/>
                <a:rect l="l" t="t" r="r" b="b"/>
                <a:pathLst>
                  <a:path w="4857" h="1712" extrusionOk="0">
                    <a:moveTo>
                      <a:pt x="2407" y="1"/>
                    </a:moveTo>
                    <a:cubicBezTo>
                      <a:pt x="1785" y="1"/>
                      <a:pt x="1153" y="106"/>
                      <a:pt x="673" y="409"/>
                    </a:cubicBezTo>
                    <a:cubicBezTo>
                      <a:pt x="112" y="765"/>
                      <a:pt x="1" y="1242"/>
                      <a:pt x="616" y="1520"/>
                    </a:cubicBezTo>
                    <a:cubicBezTo>
                      <a:pt x="942" y="1667"/>
                      <a:pt x="1343" y="1712"/>
                      <a:pt x="1740" y="1712"/>
                    </a:cubicBezTo>
                    <a:cubicBezTo>
                      <a:pt x="2057" y="1712"/>
                      <a:pt x="2371" y="1683"/>
                      <a:pt x="2643" y="1656"/>
                    </a:cubicBezTo>
                    <a:cubicBezTo>
                      <a:pt x="2992" y="1622"/>
                      <a:pt x="4856" y="915"/>
                      <a:pt x="3967" y="233"/>
                    </a:cubicBezTo>
                    <a:cubicBezTo>
                      <a:pt x="3895" y="178"/>
                      <a:pt x="3805" y="155"/>
                      <a:pt x="3719" y="138"/>
                    </a:cubicBezTo>
                    <a:cubicBezTo>
                      <a:pt x="3331" y="59"/>
                      <a:pt x="2872" y="1"/>
                      <a:pt x="2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30"/>
              <p:cNvSpPr/>
              <p:nvPr/>
            </p:nvSpPr>
            <p:spPr>
              <a:xfrm>
                <a:off x="4375381" y="3644801"/>
                <a:ext cx="305598" cy="80207"/>
              </a:xfrm>
              <a:custGeom>
                <a:avLst/>
                <a:gdLst/>
                <a:ahLst/>
                <a:cxnLst/>
                <a:rect l="l" t="t" r="r" b="b"/>
                <a:pathLst>
                  <a:path w="5547" h="1456" extrusionOk="0">
                    <a:moveTo>
                      <a:pt x="3392" y="1"/>
                    </a:moveTo>
                    <a:cubicBezTo>
                      <a:pt x="3263" y="1"/>
                      <a:pt x="3134" y="5"/>
                      <a:pt x="3005" y="13"/>
                    </a:cubicBezTo>
                    <a:cubicBezTo>
                      <a:pt x="2231" y="63"/>
                      <a:pt x="1466" y="266"/>
                      <a:pt x="875" y="578"/>
                    </a:cubicBezTo>
                    <a:cubicBezTo>
                      <a:pt x="0" y="1038"/>
                      <a:pt x="515" y="1456"/>
                      <a:pt x="1358" y="1456"/>
                    </a:cubicBezTo>
                    <a:cubicBezTo>
                      <a:pt x="1472" y="1456"/>
                      <a:pt x="1591" y="1448"/>
                      <a:pt x="1714" y="1432"/>
                    </a:cubicBezTo>
                    <a:cubicBezTo>
                      <a:pt x="2842" y="1284"/>
                      <a:pt x="4159" y="1406"/>
                      <a:pt x="5160" y="965"/>
                    </a:cubicBezTo>
                    <a:cubicBezTo>
                      <a:pt x="5359" y="876"/>
                      <a:pt x="5542" y="754"/>
                      <a:pt x="5545" y="619"/>
                    </a:cubicBezTo>
                    <a:cubicBezTo>
                      <a:pt x="5547" y="479"/>
                      <a:pt x="5353" y="373"/>
                      <a:pt x="5159" y="298"/>
                    </a:cubicBezTo>
                    <a:cubicBezTo>
                      <a:pt x="4653" y="104"/>
                      <a:pt x="4031" y="1"/>
                      <a:pt x="3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30"/>
              <p:cNvSpPr/>
              <p:nvPr/>
            </p:nvSpPr>
            <p:spPr>
              <a:xfrm>
                <a:off x="3909300" y="3593239"/>
                <a:ext cx="38289" cy="75305"/>
              </a:xfrm>
              <a:custGeom>
                <a:avLst/>
                <a:gdLst/>
                <a:ahLst/>
                <a:cxnLst/>
                <a:rect l="l" t="t" r="r" b="b"/>
                <a:pathLst>
                  <a:path w="695" h="1367" extrusionOk="0">
                    <a:moveTo>
                      <a:pt x="501" y="1"/>
                    </a:moveTo>
                    <a:cubicBezTo>
                      <a:pt x="430" y="1"/>
                      <a:pt x="363" y="52"/>
                      <a:pt x="338" y="131"/>
                    </a:cubicBezTo>
                    <a:lnTo>
                      <a:pt x="33" y="1105"/>
                    </a:lnTo>
                    <a:cubicBezTo>
                      <a:pt x="0" y="1206"/>
                      <a:pt x="47" y="1318"/>
                      <a:pt x="137" y="1354"/>
                    </a:cubicBezTo>
                    <a:cubicBezTo>
                      <a:pt x="156" y="1363"/>
                      <a:pt x="175" y="1366"/>
                      <a:pt x="194" y="1366"/>
                    </a:cubicBezTo>
                    <a:cubicBezTo>
                      <a:pt x="198" y="1366"/>
                      <a:pt x="202" y="1366"/>
                      <a:pt x="205" y="1366"/>
                    </a:cubicBezTo>
                    <a:cubicBezTo>
                      <a:pt x="273" y="1360"/>
                      <a:pt x="332" y="1312"/>
                      <a:pt x="358" y="1236"/>
                    </a:cubicBezTo>
                    <a:lnTo>
                      <a:pt x="662" y="263"/>
                    </a:lnTo>
                    <a:cubicBezTo>
                      <a:pt x="695" y="160"/>
                      <a:pt x="648" y="49"/>
                      <a:pt x="558" y="12"/>
                    </a:cubicBezTo>
                    <a:cubicBezTo>
                      <a:pt x="539" y="4"/>
                      <a:pt x="520"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30"/>
              <p:cNvSpPr/>
              <p:nvPr/>
            </p:nvSpPr>
            <p:spPr>
              <a:xfrm>
                <a:off x="3871948" y="3565144"/>
                <a:ext cx="27436" cy="94034"/>
              </a:xfrm>
              <a:custGeom>
                <a:avLst/>
                <a:gdLst/>
                <a:ahLst/>
                <a:cxnLst/>
                <a:rect l="l" t="t" r="r" b="b"/>
                <a:pathLst>
                  <a:path w="498" h="1707" extrusionOk="0">
                    <a:moveTo>
                      <a:pt x="180" y="0"/>
                    </a:moveTo>
                    <a:cubicBezTo>
                      <a:pt x="175" y="0"/>
                      <a:pt x="169" y="1"/>
                      <a:pt x="163" y="1"/>
                    </a:cubicBezTo>
                    <a:cubicBezTo>
                      <a:pt x="69" y="14"/>
                      <a:pt x="1" y="111"/>
                      <a:pt x="12" y="219"/>
                    </a:cubicBezTo>
                    <a:lnTo>
                      <a:pt x="145" y="1531"/>
                    </a:lnTo>
                    <a:cubicBezTo>
                      <a:pt x="154" y="1633"/>
                      <a:pt x="227" y="1707"/>
                      <a:pt x="314" y="1707"/>
                    </a:cubicBezTo>
                    <a:cubicBezTo>
                      <a:pt x="318" y="1707"/>
                      <a:pt x="322" y="1707"/>
                      <a:pt x="326" y="1706"/>
                    </a:cubicBezTo>
                    <a:cubicBezTo>
                      <a:pt x="330" y="1706"/>
                      <a:pt x="331" y="1706"/>
                      <a:pt x="335" y="1705"/>
                    </a:cubicBezTo>
                    <a:cubicBezTo>
                      <a:pt x="430" y="1692"/>
                      <a:pt x="498" y="1595"/>
                      <a:pt x="486" y="1488"/>
                    </a:cubicBezTo>
                    <a:lnTo>
                      <a:pt x="354" y="175"/>
                    </a:lnTo>
                    <a:cubicBezTo>
                      <a:pt x="344" y="74"/>
                      <a:pt x="271" y="0"/>
                      <a:pt x="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30"/>
              <p:cNvSpPr/>
              <p:nvPr/>
            </p:nvSpPr>
            <p:spPr>
              <a:xfrm>
                <a:off x="5815935" y="3605854"/>
                <a:ext cx="38234" cy="75250"/>
              </a:xfrm>
              <a:custGeom>
                <a:avLst/>
                <a:gdLst/>
                <a:ahLst/>
                <a:cxnLst/>
                <a:rect l="l" t="t" r="r" b="b"/>
                <a:pathLst>
                  <a:path w="694" h="1366" extrusionOk="0">
                    <a:moveTo>
                      <a:pt x="499" y="1"/>
                    </a:moveTo>
                    <a:cubicBezTo>
                      <a:pt x="428" y="1"/>
                      <a:pt x="363" y="52"/>
                      <a:pt x="338" y="130"/>
                    </a:cubicBezTo>
                    <a:lnTo>
                      <a:pt x="33" y="1104"/>
                    </a:lnTo>
                    <a:cubicBezTo>
                      <a:pt x="1" y="1207"/>
                      <a:pt x="47" y="1317"/>
                      <a:pt x="136" y="1355"/>
                    </a:cubicBezTo>
                    <a:cubicBezTo>
                      <a:pt x="156" y="1363"/>
                      <a:pt x="176" y="1366"/>
                      <a:pt x="195" y="1366"/>
                    </a:cubicBezTo>
                    <a:cubicBezTo>
                      <a:pt x="198" y="1366"/>
                      <a:pt x="202" y="1366"/>
                      <a:pt x="206" y="1365"/>
                    </a:cubicBezTo>
                    <a:cubicBezTo>
                      <a:pt x="273" y="1360"/>
                      <a:pt x="333" y="1313"/>
                      <a:pt x="358" y="1237"/>
                    </a:cubicBezTo>
                    <a:lnTo>
                      <a:pt x="663" y="263"/>
                    </a:lnTo>
                    <a:cubicBezTo>
                      <a:pt x="694" y="160"/>
                      <a:pt x="649" y="50"/>
                      <a:pt x="558" y="13"/>
                    </a:cubicBezTo>
                    <a:cubicBezTo>
                      <a:pt x="539" y="5"/>
                      <a:pt x="519" y="1"/>
                      <a:pt x="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30"/>
              <p:cNvSpPr/>
              <p:nvPr/>
            </p:nvSpPr>
            <p:spPr>
              <a:xfrm>
                <a:off x="5778637" y="3577869"/>
                <a:ext cx="27326" cy="94034"/>
              </a:xfrm>
              <a:custGeom>
                <a:avLst/>
                <a:gdLst/>
                <a:ahLst/>
                <a:cxnLst/>
                <a:rect l="l" t="t" r="r" b="b"/>
                <a:pathLst>
                  <a:path w="496" h="1707" extrusionOk="0">
                    <a:moveTo>
                      <a:pt x="182" y="1"/>
                    </a:moveTo>
                    <a:cubicBezTo>
                      <a:pt x="176" y="1"/>
                      <a:pt x="169" y="1"/>
                      <a:pt x="163" y="2"/>
                    </a:cubicBezTo>
                    <a:cubicBezTo>
                      <a:pt x="68" y="14"/>
                      <a:pt x="0" y="110"/>
                      <a:pt x="12" y="219"/>
                    </a:cubicBezTo>
                    <a:lnTo>
                      <a:pt x="143" y="1532"/>
                    </a:lnTo>
                    <a:cubicBezTo>
                      <a:pt x="153" y="1635"/>
                      <a:pt x="229" y="1707"/>
                      <a:pt x="317" y="1707"/>
                    </a:cubicBezTo>
                    <a:cubicBezTo>
                      <a:pt x="320" y="1707"/>
                      <a:pt x="322" y="1707"/>
                      <a:pt x="325" y="1707"/>
                    </a:cubicBezTo>
                    <a:cubicBezTo>
                      <a:pt x="329" y="1707"/>
                      <a:pt x="331" y="1707"/>
                      <a:pt x="333" y="1704"/>
                    </a:cubicBezTo>
                    <a:cubicBezTo>
                      <a:pt x="429" y="1693"/>
                      <a:pt x="496" y="1595"/>
                      <a:pt x="486" y="1487"/>
                    </a:cubicBezTo>
                    <a:lnTo>
                      <a:pt x="353" y="174"/>
                    </a:lnTo>
                    <a:cubicBezTo>
                      <a:pt x="344" y="74"/>
                      <a:pt x="272" y="1"/>
                      <a:pt x="1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30"/>
              <p:cNvSpPr/>
              <p:nvPr/>
            </p:nvSpPr>
            <p:spPr>
              <a:xfrm>
                <a:off x="4479671" y="3628770"/>
                <a:ext cx="44680" cy="72165"/>
              </a:xfrm>
              <a:custGeom>
                <a:avLst/>
                <a:gdLst/>
                <a:ahLst/>
                <a:cxnLst/>
                <a:rect l="l" t="t" r="r" b="b"/>
                <a:pathLst>
                  <a:path w="811" h="1310" extrusionOk="0">
                    <a:moveTo>
                      <a:pt x="198" y="0"/>
                    </a:moveTo>
                    <a:cubicBezTo>
                      <a:pt x="171" y="0"/>
                      <a:pt x="144" y="7"/>
                      <a:pt x="119" y="22"/>
                    </a:cubicBezTo>
                    <a:cubicBezTo>
                      <a:pt x="35" y="71"/>
                      <a:pt x="1" y="187"/>
                      <a:pt x="45" y="285"/>
                    </a:cubicBezTo>
                    <a:lnTo>
                      <a:pt x="461" y="1203"/>
                    </a:lnTo>
                    <a:cubicBezTo>
                      <a:pt x="491" y="1272"/>
                      <a:pt x="550" y="1310"/>
                      <a:pt x="613" y="1310"/>
                    </a:cubicBezTo>
                    <a:cubicBezTo>
                      <a:pt x="617" y="1310"/>
                      <a:pt x="622" y="1310"/>
                      <a:pt x="626" y="1309"/>
                    </a:cubicBezTo>
                    <a:cubicBezTo>
                      <a:pt x="649" y="1308"/>
                      <a:pt x="671" y="1301"/>
                      <a:pt x="692" y="1288"/>
                    </a:cubicBezTo>
                    <a:cubicBezTo>
                      <a:pt x="777" y="1239"/>
                      <a:pt x="811" y="1122"/>
                      <a:pt x="767" y="1026"/>
                    </a:cubicBezTo>
                    <a:lnTo>
                      <a:pt x="351" y="107"/>
                    </a:lnTo>
                    <a:cubicBezTo>
                      <a:pt x="321" y="39"/>
                      <a:pt x="261" y="0"/>
                      <a:pt x="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30"/>
              <p:cNvSpPr/>
              <p:nvPr/>
            </p:nvSpPr>
            <p:spPr>
              <a:xfrm>
                <a:off x="4532119" y="3592688"/>
                <a:ext cx="20329" cy="94475"/>
              </a:xfrm>
              <a:custGeom>
                <a:avLst/>
                <a:gdLst/>
                <a:ahLst/>
                <a:cxnLst/>
                <a:rect l="l" t="t" r="r" b="b"/>
                <a:pathLst>
                  <a:path w="369" h="1715" extrusionOk="0">
                    <a:moveTo>
                      <a:pt x="173" y="1"/>
                    </a:moveTo>
                    <a:cubicBezTo>
                      <a:pt x="172" y="1"/>
                      <a:pt x="172" y="1"/>
                      <a:pt x="171" y="1"/>
                    </a:cubicBezTo>
                    <a:cubicBezTo>
                      <a:pt x="72" y="5"/>
                      <a:pt x="0" y="93"/>
                      <a:pt x="2" y="200"/>
                    </a:cubicBezTo>
                    <a:lnTo>
                      <a:pt x="23" y="1522"/>
                    </a:lnTo>
                    <a:cubicBezTo>
                      <a:pt x="24" y="1629"/>
                      <a:pt x="102" y="1714"/>
                      <a:pt x="195" y="1714"/>
                    </a:cubicBezTo>
                    <a:cubicBezTo>
                      <a:pt x="196" y="1714"/>
                      <a:pt x="197" y="1714"/>
                      <a:pt x="198" y="1714"/>
                    </a:cubicBezTo>
                    <a:lnTo>
                      <a:pt x="206" y="1714"/>
                    </a:lnTo>
                    <a:cubicBezTo>
                      <a:pt x="298" y="1707"/>
                      <a:pt x="368" y="1621"/>
                      <a:pt x="367" y="1515"/>
                    </a:cubicBezTo>
                    <a:lnTo>
                      <a:pt x="346" y="193"/>
                    </a:lnTo>
                    <a:cubicBezTo>
                      <a:pt x="345" y="86"/>
                      <a:pt x="268" y="1"/>
                      <a:pt x="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9" name="Google Shape;1949;p30"/>
            <p:cNvGrpSpPr/>
            <p:nvPr/>
          </p:nvGrpSpPr>
          <p:grpSpPr>
            <a:xfrm>
              <a:off x="-10616" y="4487881"/>
              <a:ext cx="5447326" cy="1489235"/>
              <a:chOff x="626075" y="3657856"/>
              <a:chExt cx="5447326" cy="1489235"/>
            </a:xfrm>
          </p:grpSpPr>
          <p:sp>
            <p:nvSpPr>
              <p:cNvPr id="1950" name="Google Shape;1950;p30"/>
              <p:cNvSpPr/>
              <p:nvPr/>
            </p:nvSpPr>
            <p:spPr>
              <a:xfrm>
                <a:off x="2628955" y="4093433"/>
                <a:ext cx="44680" cy="72275"/>
              </a:xfrm>
              <a:custGeom>
                <a:avLst/>
                <a:gdLst/>
                <a:ahLst/>
                <a:cxnLst/>
                <a:rect l="l" t="t" r="r" b="b"/>
                <a:pathLst>
                  <a:path w="811" h="1312" extrusionOk="0">
                    <a:moveTo>
                      <a:pt x="197" y="1"/>
                    </a:moveTo>
                    <a:cubicBezTo>
                      <a:pt x="170" y="1"/>
                      <a:pt x="144" y="8"/>
                      <a:pt x="119" y="22"/>
                    </a:cubicBezTo>
                    <a:cubicBezTo>
                      <a:pt x="34" y="71"/>
                      <a:pt x="0" y="189"/>
                      <a:pt x="45" y="285"/>
                    </a:cubicBezTo>
                    <a:lnTo>
                      <a:pt x="460" y="1205"/>
                    </a:lnTo>
                    <a:cubicBezTo>
                      <a:pt x="491" y="1273"/>
                      <a:pt x="551" y="1311"/>
                      <a:pt x="615" y="1311"/>
                    </a:cubicBezTo>
                    <a:cubicBezTo>
                      <a:pt x="619" y="1311"/>
                      <a:pt x="622" y="1311"/>
                      <a:pt x="625" y="1311"/>
                    </a:cubicBezTo>
                    <a:cubicBezTo>
                      <a:pt x="648" y="1308"/>
                      <a:pt x="671" y="1304"/>
                      <a:pt x="692" y="1290"/>
                    </a:cubicBezTo>
                    <a:cubicBezTo>
                      <a:pt x="777" y="1240"/>
                      <a:pt x="810" y="1122"/>
                      <a:pt x="767" y="1026"/>
                    </a:cubicBezTo>
                    <a:lnTo>
                      <a:pt x="350" y="107"/>
                    </a:lnTo>
                    <a:cubicBezTo>
                      <a:pt x="320" y="40"/>
                      <a:pt x="260"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30"/>
              <p:cNvSpPr/>
              <p:nvPr/>
            </p:nvSpPr>
            <p:spPr>
              <a:xfrm>
                <a:off x="2681348" y="4057351"/>
                <a:ext cx="20329" cy="94475"/>
              </a:xfrm>
              <a:custGeom>
                <a:avLst/>
                <a:gdLst/>
                <a:ahLst/>
                <a:cxnLst/>
                <a:rect l="l" t="t" r="r" b="b"/>
                <a:pathLst>
                  <a:path w="369" h="1715" extrusionOk="0">
                    <a:moveTo>
                      <a:pt x="174" y="1"/>
                    </a:moveTo>
                    <a:cubicBezTo>
                      <a:pt x="173" y="1"/>
                      <a:pt x="172" y="1"/>
                      <a:pt x="171" y="1"/>
                    </a:cubicBezTo>
                    <a:cubicBezTo>
                      <a:pt x="73" y="5"/>
                      <a:pt x="1" y="93"/>
                      <a:pt x="2" y="201"/>
                    </a:cubicBezTo>
                    <a:lnTo>
                      <a:pt x="23" y="1523"/>
                    </a:lnTo>
                    <a:cubicBezTo>
                      <a:pt x="26" y="1629"/>
                      <a:pt x="102" y="1715"/>
                      <a:pt x="196" y="1715"/>
                    </a:cubicBezTo>
                    <a:cubicBezTo>
                      <a:pt x="197" y="1715"/>
                      <a:pt x="197" y="1715"/>
                      <a:pt x="198" y="1715"/>
                    </a:cubicBezTo>
                    <a:lnTo>
                      <a:pt x="207" y="1715"/>
                    </a:lnTo>
                    <a:cubicBezTo>
                      <a:pt x="298" y="1709"/>
                      <a:pt x="369" y="1621"/>
                      <a:pt x="368" y="1515"/>
                    </a:cubicBezTo>
                    <a:lnTo>
                      <a:pt x="346" y="194"/>
                    </a:lnTo>
                    <a:cubicBezTo>
                      <a:pt x="345" y="87"/>
                      <a:pt x="269"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30"/>
              <p:cNvSpPr/>
              <p:nvPr/>
            </p:nvSpPr>
            <p:spPr>
              <a:xfrm>
                <a:off x="626075" y="3758942"/>
                <a:ext cx="5447326" cy="1388150"/>
              </a:xfrm>
              <a:custGeom>
                <a:avLst/>
                <a:gdLst/>
                <a:ahLst/>
                <a:cxnLst/>
                <a:rect l="l" t="t" r="r" b="b"/>
                <a:pathLst>
                  <a:path w="98876" h="25199" extrusionOk="0">
                    <a:moveTo>
                      <a:pt x="27582" y="1"/>
                    </a:moveTo>
                    <a:cubicBezTo>
                      <a:pt x="7201" y="1"/>
                      <a:pt x="1" y="3798"/>
                      <a:pt x="1" y="3798"/>
                    </a:cubicBezTo>
                    <a:lnTo>
                      <a:pt x="1" y="25199"/>
                    </a:lnTo>
                    <a:lnTo>
                      <a:pt x="98876" y="25199"/>
                    </a:lnTo>
                    <a:lnTo>
                      <a:pt x="98876" y="10787"/>
                    </a:lnTo>
                    <a:cubicBezTo>
                      <a:pt x="98876" y="10787"/>
                      <a:pt x="93295" y="6427"/>
                      <a:pt x="54587" y="1782"/>
                    </a:cubicBezTo>
                    <a:cubicBezTo>
                      <a:pt x="43740" y="481"/>
                      <a:pt x="34828" y="1"/>
                      <a:pt x="27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30"/>
              <p:cNvSpPr/>
              <p:nvPr/>
            </p:nvSpPr>
            <p:spPr>
              <a:xfrm>
                <a:off x="5361974" y="4047270"/>
                <a:ext cx="117016" cy="122294"/>
              </a:xfrm>
              <a:custGeom>
                <a:avLst/>
                <a:gdLst/>
                <a:ahLst/>
                <a:cxnLst/>
                <a:rect l="l" t="t" r="r" b="b"/>
                <a:pathLst>
                  <a:path w="2124" h="2220" extrusionOk="0">
                    <a:moveTo>
                      <a:pt x="1609" y="1"/>
                    </a:moveTo>
                    <a:cubicBezTo>
                      <a:pt x="1589" y="1"/>
                      <a:pt x="1569" y="3"/>
                      <a:pt x="1549" y="6"/>
                    </a:cubicBezTo>
                    <a:cubicBezTo>
                      <a:pt x="1368" y="39"/>
                      <a:pt x="1240" y="194"/>
                      <a:pt x="1140" y="345"/>
                    </a:cubicBezTo>
                    <a:cubicBezTo>
                      <a:pt x="951" y="627"/>
                      <a:pt x="798" y="936"/>
                      <a:pt x="689" y="1257"/>
                    </a:cubicBezTo>
                    <a:cubicBezTo>
                      <a:pt x="633" y="931"/>
                      <a:pt x="578" y="606"/>
                      <a:pt x="524" y="280"/>
                    </a:cubicBezTo>
                    <a:cubicBezTo>
                      <a:pt x="512" y="215"/>
                      <a:pt x="497" y="146"/>
                      <a:pt x="448" y="104"/>
                    </a:cubicBezTo>
                    <a:cubicBezTo>
                      <a:pt x="421" y="81"/>
                      <a:pt x="388" y="71"/>
                      <a:pt x="354" y="71"/>
                    </a:cubicBezTo>
                    <a:cubicBezTo>
                      <a:pt x="299" y="71"/>
                      <a:pt x="243" y="96"/>
                      <a:pt x="204" y="135"/>
                    </a:cubicBezTo>
                    <a:cubicBezTo>
                      <a:pt x="140" y="198"/>
                      <a:pt x="115" y="288"/>
                      <a:pt x="95" y="377"/>
                    </a:cubicBezTo>
                    <a:cubicBezTo>
                      <a:pt x="12" y="742"/>
                      <a:pt x="1" y="1125"/>
                      <a:pt x="65" y="1495"/>
                    </a:cubicBezTo>
                    <a:cubicBezTo>
                      <a:pt x="84" y="1605"/>
                      <a:pt x="123" y="1730"/>
                      <a:pt x="229" y="1765"/>
                    </a:cubicBezTo>
                    <a:lnTo>
                      <a:pt x="1289" y="2219"/>
                    </a:lnTo>
                    <a:cubicBezTo>
                      <a:pt x="1621" y="1882"/>
                      <a:pt x="1869" y="1467"/>
                      <a:pt x="2012" y="1017"/>
                    </a:cubicBezTo>
                    <a:cubicBezTo>
                      <a:pt x="2080" y="805"/>
                      <a:pt x="2123" y="572"/>
                      <a:pt x="2053" y="359"/>
                    </a:cubicBezTo>
                    <a:cubicBezTo>
                      <a:pt x="1989" y="165"/>
                      <a:pt x="1807" y="1"/>
                      <a:pt x="1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30"/>
              <p:cNvSpPr/>
              <p:nvPr/>
            </p:nvSpPr>
            <p:spPr>
              <a:xfrm>
                <a:off x="4176278" y="3853858"/>
                <a:ext cx="111617" cy="123176"/>
              </a:xfrm>
              <a:custGeom>
                <a:avLst/>
                <a:gdLst/>
                <a:ahLst/>
                <a:cxnLst/>
                <a:rect l="l" t="t" r="r" b="b"/>
                <a:pathLst>
                  <a:path w="2026" h="2236" extrusionOk="0">
                    <a:moveTo>
                      <a:pt x="1454" y="1"/>
                    </a:moveTo>
                    <a:cubicBezTo>
                      <a:pt x="1398" y="1"/>
                      <a:pt x="1343" y="12"/>
                      <a:pt x="1292" y="38"/>
                    </a:cubicBezTo>
                    <a:cubicBezTo>
                      <a:pt x="1129" y="117"/>
                      <a:pt x="1050" y="302"/>
                      <a:pt x="995" y="477"/>
                    </a:cubicBezTo>
                    <a:cubicBezTo>
                      <a:pt x="895" y="801"/>
                      <a:pt x="836" y="1139"/>
                      <a:pt x="820" y="1479"/>
                    </a:cubicBezTo>
                    <a:cubicBezTo>
                      <a:pt x="678" y="1181"/>
                      <a:pt x="532" y="885"/>
                      <a:pt x="388" y="587"/>
                    </a:cubicBezTo>
                    <a:cubicBezTo>
                      <a:pt x="360" y="529"/>
                      <a:pt x="326" y="465"/>
                      <a:pt x="267" y="439"/>
                    </a:cubicBezTo>
                    <a:cubicBezTo>
                      <a:pt x="250" y="431"/>
                      <a:pt x="231" y="428"/>
                      <a:pt x="213" y="428"/>
                    </a:cubicBezTo>
                    <a:cubicBezTo>
                      <a:pt x="145" y="428"/>
                      <a:pt x="76" y="475"/>
                      <a:pt x="42" y="537"/>
                    </a:cubicBezTo>
                    <a:cubicBezTo>
                      <a:pt x="0" y="616"/>
                      <a:pt x="0" y="710"/>
                      <a:pt x="6" y="800"/>
                    </a:cubicBezTo>
                    <a:cubicBezTo>
                      <a:pt x="30" y="1175"/>
                      <a:pt x="127" y="1547"/>
                      <a:pt x="291" y="1884"/>
                    </a:cubicBezTo>
                    <a:cubicBezTo>
                      <a:pt x="339" y="1983"/>
                      <a:pt x="412" y="2092"/>
                      <a:pt x="524" y="2097"/>
                    </a:cubicBezTo>
                    <a:lnTo>
                      <a:pt x="1664" y="2235"/>
                    </a:lnTo>
                    <a:cubicBezTo>
                      <a:pt x="1886" y="1819"/>
                      <a:pt x="2010" y="1350"/>
                      <a:pt x="2020" y="879"/>
                    </a:cubicBezTo>
                    <a:cubicBezTo>
                      <a:pt x="2026" y="655"/>
                      <a:pt x="2003" y="420"/>
                      <a:pt x="1876" y="235"/>
                    </a:cubicBezTo>
                    <a:cubicBezTo>
                      <a:pt x="1781" y="98"/>
                      <a:pt x="1615" y="1"/>
                      <a:pt x="1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30"/>
              <p:cNvSpPr/>
              <p:nvPr/>
            </p:nvSpPr>
            <p:spPr>
              <a:xfrm>
                <a:off x="3928252" y="3836505"/>
                <a:ext cx="74430" cy="97835"/>
              </a:xfrm>
              <a:custGeom>
                <a:avLst/>
                <a:gdLst/>
                <a:ahLst/>
                <a:cxnLst/>
                <a:rect l="l" t="t" r="r" b="b"/>
                <a:pathLst>
                  <a:path w="1351" h="1776" extrusionOk="0">
                    <a:moveTo>
                      <a:pt x="181" y="0"/>
                    </a:moveTo>
                    <a:cubicBezTo>
                      <a:pt x="122" y="0"/>
                      <a:pt x="68" y="42"/>
                      <a:pt x="40" y="96"/>
                    </a:cubicBezTo>
                    <a:cubicBezTo>
                      <a:pt x="9" y="152"/>
                      <a:pt x="5" y="219"/>
                      <a:pt x="5" y="284"/>
                    </a:cubicBezTo>
                    <a:cubicBezTo>
                      <a:pt x="1" y="711"/>
                      <a:pt x="125" y="1136"/>
                      <a:pt x="355" y="1495"/>
                    </a:cubicBezTo>
                    <a:lnTo>
                      <a:pt x="997" y="1776"/>
                    </a:lnTo>
                    <a:cubicBezTo>
                      <a:pt x="1052" y="1625"/>
                      <a:pt x="1107" y="1476"/>
                      <a:pt x="1163" y="1327"/>
                    </a:cubicBezTo>
                    <a:cubicBezTo>
                      <a:pt x="1230" y="1136"/>
                      <a:pt x="1301" y="946"/>
                      <a:pt x="1326" y="747"/>
                    </a:cubicBezTo>
                    <a:cubicBezTo>
                      <a:pt x="1350" y="548"/>
                      <a:pt x="1329" y="333"/>
                      <a:pt x="1223" y="162"/>
                    </a:cubicBezTo>
                    <a:cubicBezTo>
                      <a:pt x="1209" y="138"/>
                      <a:pt x="1194" y="114"/>
                      <a:pt x="1171" y="99"/>
                    </a:cubicBezTo>
                    <a:cubicBezTo>
                      <a:pt x="1148" y="82"/>
                      <a:pt x="1122" y="75"/>
                      <a:pt x="1096" y="75"/>
                    </a:cubicBezTo>
                    <a:cubicBezTo>
                      <a:pt x="1029" y="75"/>
                      <a:pt x="957" y="120"/>
                      <a:pt x="908" y="171"/>
                    </a:cubicBezTo>
                    <a:cubicBezTo>
                      <a:pt x="743" y="340"/>
                      <a:pt x="659" y="570"/>
                      <a:pt x="608" y="799"/>
                    </a:cubicBezTo>
                    <a:cubicBezTo>
                      <a:pt x="532" y="586"/>
                      <a:pt x="447" y="375"/>
                      <a:pt x="355" y="169"/>
                    </a:cubicBezTo>
                    <a:cubicBezTo>
                      <a:pt x="323" y="96"/>
                      <a:pt x="276" y="13"/>
                      <a:pt x="197" y="1"/>
                    </a:cubicBezTo>
                    <a:cubicBezTo>
                      <a:pt x="192" y="1"/>
                      <a:pt x="186"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30"/>
              <p:cNvSpPr/>
              <p:nvPr/>
            </p:nvSpPr>
            <p:spPr>
              <a:xfrm>
                <a:off x="2362749" y="3657856"/>
                <a:ext cx="111672" cy="123176"/>
              </a:xfrm>
              <a:custGeom>
                <a:avLst/>
                <a:gdLst/>
                <a:ahLst/>
                <a:cxnLst/>
                <a:rect l="l" t="t" r="r" b="b"/>
                <a:pathLst>
                  <a:path w="2027" h="2236" extrusionOk="0">
                    <a:moveTo>
                      <a:pt x="1455" y="0"/>
                    </a:moveTo>
                    <a:cubicBezTo>
                      <a:pt x="1399" y="0"/>
                      <a:pt x="1344" y="12"/>
                      <a:pt x="1292" y="37"/>
                    </a:cubicBezTo>
                    <a:cubicBezTo>
                      <a:pt x="1130" y="116"/>
                      <a:pt x="1049" y="301"/>
                      <a:pt x="996" y="476"/>
                    </a:cubicBezTo>
                    <a:cubicBezTo>
                      <a:pt x="894" y="801"/>
                      <a:pt x="836" y="1138"/>
                      <a:pt x="821" y="1479"/>
                    </a:cubicBezTo>
                    <a:cubicBezTo>
                      <a:pt x="678" y="1181"/>
                      <a:pt x="533" y="884"/>
                      <a:pt x="389" y="586"/>
                    </a:cubicBezTo>
                    <a:cubicBezTo>
                      <a:pt x="361" y="527"/>
                      <a:pt x="327" y="464"/>
                      <a:pt x="266" y="438"/>
                    </a:cubicBezTo>
                    <a:cubicBezTo>
                      <a:pt x="249" y="431"/>
                      <a:pt x="231" y="427"/>
                      <a:pt x="212" y="427"/>
                    </a:cubicBezTo>
                    <a:cubicBezTo>
                      <a:pt x="145" y="427"/>
                      <a:pt x="76" y="474"/>
                      <a:pt x="43" y="537"/>
                    </a:cubicBezTo>
                    <a:cubicBezTo>
                      <a:pt x="1" y="616"/>
                      <a:pt x="1" y="709"/>
                      <a:pt x="5" y="800"/>
                    </a:cubicBezTo>
                    <a:cubicBezTo>
                      <a:pt x="30" y="1175"/>
                      <a:pt x="128" y="1546"/>
                      <a:pt x="291" y="1882"/>
                    </a:cubicBezTo>
                    <a:cubicBezTo>
                      <a:pt x="339" y="1981"/>
                      <a:pt x="413" y="2091"/>
                      <a:pt x="524" y="2097"/>
                    </a:cubicBezTo>
                    <a:lnTo>
                      <a:pt x="1663" y="2235"/>
                    </a:lnTo>
                    <a:cubicBezTo>
                      <a:pt x="1886" y="1819"/>
                      <a:pt x="2009" y="1350"/>
                      <a:pt x="2020" y="879"/>
                    </a:cubicBezTo>
                    <a:cubicBezTo>
                      <a:pt x="2026" y="654"/>
                      <a:pt x="2002" y="420"/>
                      <a:pt x="1875" y="235"/>
                    </a:cubicBezTo>
                    <a:cubicBezTo>
                      <a:pt x="1781" y="97"/>
                      <a:pt x="1616" y="0"/>
                      <a:pt x="1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30"/>
              <p:cNvSpPr/>
              <p:nvPr/>
            </p:nvSpPr>
            <p:spPr>
              <a:xfrm>
                <a:off x="701827" y="3816618"/>
                <a:ext cx="120653" cy="128299"/>
              </a:xfrm>
              <a:custGeom>
                <a:avLst/>
                <a:gdLst/>
                <a:ahLst/>
                <a:cxnLst/>
                <a:rect l="l" t="t" r="r" b="b"/>
                <a:pathLst>
                  <a:path w="2190" h="2329" extrusionOk="0">
                    <a:moveTo>
                      <a:pt x="1307" y="0"/>
                    </a:moveTo>
                    <a:cubicBezTo>
                      <a:pt x="1193" y="0"/>
                      <a:pt x="1083" y="37"/>
                      <a:pt x="1006" y="120"/>
                    </a:cubicBezTo>
                    <a:cubicBezTo>
                      <a:pt x="881" y="252"/>
                      <a:pt x="871" y="454"/>
                      <a:pt x="883" y="636"/>
                    </a:cubicBezTo>
                    <a:cubicBezTo>
                      <a:pt x="902" y="976"/>
                      <a:pt x="966" y="1314"/>
                      <a:pt x="1072" y="1637"/>
                    </a:cubicBezTo>
                    <a:cubicBezTo>
                      <a:pt x="833" y="1410"/>
                      <a:pt x="593" y="1181"/>
                      <a:pt x="353" y="954"/>
                    </a:cubicBezTo>
                    <a:cubicBezTo>
                      <a:pt x="305" y="910"/>
                      <a:pt x="253" y="862"/>
                      <a:pt x="187" y="859"/>
                    </a:cubicBezTo>
                    <a:cubicBezTo>
                      <a:pt x="184" y="859"/>
                      <a:pt x="181" y="859"/>
                      <a:pt x="179" y="859"/>
                    </a:cubicBezTo>
                    <a:cubicBezTo>
                      <a:pt x="95" y="859"/>
                      <a:pt x="24" y="944"/>
                      <a:pt x="13" y="1030"/>
                    </a:cubicBezTo>
                    <a:cubicBezTo>
                      <a:pt x="1" y="1117"/>
                      <a:pt x="34" y="1208"/>
                      <a:pt x="71" y="1290"/>
                    </a:cubicBezTo>
                    <a:cubicBezTo>
                      <a:pt x="225" y="1631"/>
                      <a:pt x="447" y="1943"/>
                      <a:pt x="719" y="2201"/>
                    </a:cubicBezTo>
                    <a:cubicBezTo>
                      <a:pt x="784" y="2265"/>
                      <a:pt x="869" y="2329"/>
                      <a:pt x="957" y="2329"/>
                    </a:cubicBezTo>
                    <a:cubicBezTo>
                      <a:pt x="975" y="2329"/>
                      <a:pt x="993" y="2326"/>
                      <a:pt x="1011" y="2320"/>
                    </a:cubicBezTo>
                    <a:lnTo>
                      <a:pt x="2128" y="2046"/>
                    </a:lnTo>
                    <a:cubicBezTo>
                      <a:pt x="2190" y="1579"/>
                      <a:pt x="2140" y="1095"/>
                      <a:pt x="1985" y="650"/>
                    </a:cubicBezTo>
                    <a:cubicBezTo>
                      <a:pt x="1912" y="439"/>
                      <a:pt x="1806" y="227"/>
                      <a:pt x="1622" y="98"/>
                    </a:cubicBezTo>
                    <a:cubicBezTo>
                      <a:pt x="1532" y="36"/>
                      <a:pt x="1418"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30"/>
              <p:cNvSpPr/>
              <p:nvPr/>
            </p:nvSpPr>
            <p:spPr>
              <a:xfrm>
                <a:off x="2509350" y="3689477"/>
                <a:ext cx="75256" cy="102132"/>
              </a:xfrm>
              <a:custGeom>
                <a:avLst/>
                <a:gdLst/>
                <a:ahLst/>
                <a:cxnLst/>
                <a:rect l="l" t="t" r="r" b="b"/>
                <a:pathLst>
                  <a:path w="1366" h="1854" extrusionOk="0">
                    <a:moveTo>
                      <a:pt x="246" y="0"/>
                    </a:moveTo>
                    <a:cubicBezTo>
                      <a:pt x="192" y="0"/>
                      <a:pt x="139" y="34"/>
                      <a:pt x="109" y="80"/>
                    </a:cubicBezTo>
                    <a:cubicBezTo>
                      <a:pt x="72" y="135"/>
                      <a:pt x="60" y="202"/>
                      <a:pt x="53" y="265"/>
                    </a:cubicBezTo>
                    <a:cubicBezTo>
                      <a:pt x="0" y="689"/>
                      <a:pt x="75" y="1128"/>
                      <a:pt x="266" y="1507"/>
                    </a:cubicBezTo>
                    <a:lnTo>
                      <a:pt x="878" y="1853"/>
                    </a:lnTo>
                    <a:cubicBezTo>
                      <a:pt x="949" y="1711"/>
                      <a:pt x="1019" y="1569"/>
                      <a:pt x="1090" y="1427"/>
                    </a:cubicBezTo>
                    <a:cubicBezTo>
                      <a:pt x="1180" y="1246"/>
                      <a:pt x="1271" y="1065"/>
                      <a:pt x="1317" y="869"/>
                    </a:cubicBezTo>
                    <a:cubicBezTo>
                      <a:pt x="1365" y="673"/>
                      <a:pt x="1365" y="460"/>
                      <a:pt x="1281" y="278"/>
                    </a:cubicBezTo>
                    <a:cubicBezTo>
                      <a:pt x="1268" y="251"/>
                      <a:pt x="1257" y="227"/>
                      <a:pt x="1235" y="209"/>
                    </a:cubicBezTo>
                    <a:cubicBezTo>
                      <a:pt x="1210" y="187"/>
                      <a:pt x="1179" y="177"/>
                      <a:pt x="1147" y="177"/>
                    </a:cubicBezTo>
                    <a:cubicBezTo>
                      <a:pt x="1085" y="177"/>
                      <a:pt x="1016" y="212"/>
                      <a:pt x="964" y="254"/>
                    </a:cubicBezTo>
                    <a:cubicBezTo>
                      <a:pt x="784" y="402"/>
                      <a:pt x="672" y="621"/>
                      <a:pt x="596" y="842"/>
                    </a:cubicBezTo>
                    <a:cubicBezTo>
                      <a:pt x="544" y="622"/>
                      <a:pt x="483" y="403"/>
                      <a:pt x="414" y="187"/>
                    </a:cubicBezTo>
                    <a:cubicBezTo>
                      <a:pt x="390" y="113"/>
                      <a:pt x="353" y="24"/>
                      <a:pt x="276" y="4"/>
                    </a:cubicBezTo>
                    <a:cubicBezTo>
                      <a:pt x="266" y="2"/>
                      <a:pt x="256"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30"/>
              <p:cNvSpPr/>
              <p:nvPr/>
            </p:nvSpPr>
            <p:spPr>
              <a:xfrm>
                <a:off x="4419345" y="4416686"/>
                <a:ext cx="454678" cy="211977"/>
              </a:xfrm>
              <a:custGeom>
                <a:avLst/>
                <a:gdLst/>
                <a:ahLst/>
                <a:cxnLst/>
                <a:rect l="l" t="t" r="r" b="b"/>
                <a:pathLst>
                  <a:path w="8253" h="3848" extrusionOk="0">
                    <a:moveTo>
                      <a:pt x="3742" y="1"/>
                    </a:moveTo>
                    <a:cubicBezTo>
                      <a:pt x="2718" y="1"/>
                      <a:pt x="1694" y="206"/>
                      <a:pt x="753" y="610"/>
                    </a:cubicBezTo>
                    <a:cubicBezTo>
                      <a:pt x="595" y="677"/>
                      <a:pt x="435" y="754"/>
                      <a:pt x="325" y="885"/>
                    </a:cubicBezTo>
                    <a:cubicBezTo>
                      <a:pt x="0" y="1275"/>
                      <a:pt x="288" y="1869"/>
                      <a:pt x="650" y="2226"/>
                    </a:cubicBezTo>
                    <a:cubicBezTo>
                      <a:pt x="1656" y="3217"/>
                      <a:pt x="3732" y="3847"/>
                      <a:pt x="5317" y="3847"/>
                    </a:cubicBezTo>
                    <a:cubicBezTo>
                      <a:pt x="5542" y="3847"/>
                      <a:pt x="5757" y="3835"/>
                      <a:pt x="5957" y="3809"/>
                    </a:cubicBezTo>
                    <a:cubicBezTo>
                      <a:pt x="8252" y="3511"/>
                      <a:pt x="7720" y="835"/>
                      <a:pt x="5802" y="287"/>
                    </a:cubicBezTo>
                    <a:cubicBezTo>
                      <a:pt x="5133" y="96"/>
                      <a:pt x="4437" y="1"/>
                      <a:pt x="3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30"/>
              <p:cNvSpPr/>
              <p:nvPr/>
            </p:nvSpPr>
            <p:spPr>
              <a:xfrm>
                <a:off x="5014562" y="4239415"/>
                <a:ext cx="332814" cy="161131"/>
              </a:xfrm>
              <a:custGeom>
                <a:avLst/>
                <a:gdLst/>
                <a:ahLst/>
                <a:cxnLst/>
                <a:rect l="l" t="t" r="r" b="b"/>
                <a:pathLst>
                  <a:path w="6041" h="2925" extrusionOk="0">
                    <a:moveTo>
                      <a:pt x="2580" y="1"/>
                    </a:moveTo>
                    <a:cubicBezTo>
                      <a:pt x="2461" y="1"/>
                      <a:pt x="2343" y="5"/>
                      <a:pt x="2225" y="13"/>
                    </a:cubicBezTo>
                    <a:cubicBezTo>
                      <a:pt x="1565" y="60"/>
                      <a:pt x="878" y="252"/>
                      <a:pt x="425" y="736"/>
                    </a:cubicBezTo>
                    <a:cubicBezTo>
                      <a:pt x="169" y="1008"/>
                      <a:pt x="0" y="1408"/>
                      <a:pt x="128" y="1759"/>
                    </a:cubicBezTo>
                    <a:cubicBezTo>
                      <a:pt x="417" y="2547"/>
                      <a:pt x="1617" y="2925"/>
                      <a:pt x="2825" y="2925"/>
                    </a:cubicBezTo>
                    <a:cubicBezTo>
                      <a:pt x="4426" y="2925"/>
                      <a:pt x="6040" y="2260"/>
                      <a:pt x="5561" y="1005"/>
                    </a:cubicBezTo>
                    <a:cubicBezTo>
                      <a:pt x="5525" y="908"/>
                      <a:pt x="5430" y="843"/>
                      <a:pt x="5343" y="788"/>
                    </a:cubicBezTo>
                    <a:cubicBezTo>
                      <a:pt x="4519" y="276"/>
                      <a:pt x="3549" y="1"/>
                      <a:pt x="2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30"/>
              <p:cNvSpPr/>
              <p:nvPr/>
            </p:nvSpPr>
            <p:spPr>
              <a:xfrm>
                <a:off x="2653967" y="3850828"/>
                <a:ext cx="457929" cy="183331"/>
              </a:xfrm>
              <a:custGeom>
                <a:avLst/>
                <a:gdLst/>
                <a:ahLst/>
                <a:cxnLst/>
                <a:rect l="l" t="t" r="r" b="b"/>
                <a:pathLst>
                  <a:path w="8312" h="3328" extrusionOk="0">
                    <a:moveTo>
                      <a:pt x="4338" y="0"/>
                    </a:moveTo>
                    <a:cubicBezTo>
                      <a:pt x="3798" y="0"/>
                      <a:pt x="3258" y="20"/>
                      <a:pt x="2719" y="62"/>
                    </a:cubicBezTo>
                    <a:cubicBezTo>
                      <a:pt x="2097" y="107"/>
                      <a:pt x="1450" y="189"/>
                      <a:pt x="918" y="518"/>
                    </a:cubicBezTo>
                    <a:cubicBezTo>
                      <a:pt x="386" y="848"/>
                      <a:pt x="1" y="1494"/>
                      <a:pt x="157" y="2099"/>
                    </a:cubicBezTo>
                    <a:cubicBezTo>
                      <a:pt x="286" y="2593"/>
                      <a:pt x="743" y="2950"/>
                      <a:pt x="1232" y="3099"/>
                    </a:cubicBezTo>
                    <a:cubicBezTo>
                      <a:pt x="1712" y="3247"/>
                      <a:pt x="2364" y="3327"/>
                      <a:pt x="3057" y="3327"/>
                    </a:cubicBezTo>
                    <a:cubicBezTo>
                      <a:pt x="4348" y="3327"/>
                      <a:pt x="5782" y="3048"/>
                      <a:pt x="6519" y="2402"/>
                    </a:cubicBezTo>
                    <a:cubicBezTo>
                      <a:pt x="8312" y="834"/>
                      <a:pt x="5940" y="14"/>
                      <a:pt x="4540" y="1"/>
                    </a:cubicBezTo>
                    <a:cubicBezTo>
                      <a:pt x="4473" y="0"/>
                      <a:pt x="4406" y="0"/>
                      <a:pt x="4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30"/>
              <p:cNvSpPr/>
              <p:nvPr/>
            </p:nvSpPr>
            <p:spPr>
              <a:xfrm>
                <a:off x="1309715" y="3884817"/>
                <a:ext cx="461455" cy="141134"/>
              </a:xfrm>
              <a:custGeom>
                <a:avLst/>
                <a:gdLst/>
                <a:ahLst/>
                <a:cxnLst/>
                <a:rect l="l" t="t" r="r" b="b"/>
                <a:pathLst>
                  <a:path w="8376" h="2562" extrusionOk="0">
                    <a:moveTo>
                      <a:pt x="4769" y="1"/>
                    </a:moveTo>
                    <a:cubicBezTo>
                      <a:pt x="3754" y="1"/>
                      <a:pt x="2712" y="173"/>
                      <a:pt x="1876" y="381"/>
                    </a:cubicBezTo>
                    <a:cubicBezTo>
                      <a:pt x="1729" y="416"/>
                      <a:pt x="1578" y="458"/>
                      <a:pt x="1458" y="553"/>
                    </a:cubicBezTo>
                    <a:cubicBezTo>
                      <a:pt x="0" y="1683"/>
                      <a:pt x="3278" y="2540"/>
                      <a:pt x="3873" y="2554"/>
                    </a:cubicBezTo>
                    <a:cubicBezTo>
                      <a:pt x="4071" y="2558"/>
                      <a:pt x="4282" y="2562"/>
                      <a:pt x="4500" y="2562"/>
                    </a:cubicBezTo>
                    <a:cubicBezTo>
                      <a:pt x="5453" y="2562"/>
                      <a:pt x="6547" y="2496"/>
                      <a:pt x="7346" y="2117"/>
                    </a:cubicBezTo>
                    <a:cubicBezTo>
                      <a:pt x="8376" y="1627"/>
                      <a:pt x="8137" y="917"/>
                      <a:pt x="7138" y="444"/>
                    </a:cubicBezTo>
                    <a:cubicBezTo>
                      <a:pt x="6457" y="122"/>
                      <a:pt x="5622" y="1"/>
                      <a:pt x="4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30"/>
              <p:cNvSpPr/>
              <p:nvPr/>
            </p:nvSpPr>
            <p:spPr>
              <a:xfrm>
                <a:off x="2511113" y="4235944"/>
                <a:ext cx="534507" cy="226189"/>
              </a:xfrm>
              <a:custGeom>
                <a:avLst/>
                <a:gdLst/>
                <a:ahLst/>
                <a:cxnLst/>
                <a:rect l="l" t="t" r="r" b="b"/>
                <a:pathLst>
                  <a:path w="9702" h="4106" extrusionOk="0">
                    <a:moveTo>
                      <a:pt x="4396" y="1"/>
                    </a:moveTo>
                    <a:cubicBezTo>
                      <a:pt x="4376" y="1"/>
                      <a:pt x="4356" y="1"/>
                      <a:pt x="4335" y="1"/>
                    </a:cubicBezTo>
                    <a:cubicBezTo>
                      <a:pt x="3002" y="15"/>
                      <a:pt x="1679" y="502"/>
                      <a:pt x="654" y="1353"/>
                    </a:cubicBezTo>
                    <a:cubicBezTo>
                      <a:pt x="323" y="1629"/>
                      <a:pt x="1" y="1994"/>
                      <a:pt x="15" y="2425"/>
                    </a:cubicBezTo>
                    <a:cubicBezTo>
                      <a:pt x="32" y="2841"/>
                      <a:pt x="359" y="3178"/>
                      <a:pt x="709" y="3406"/>
                    </a:cubicBezTo>
                    <a:cubicBezTo>
                      <a:pt x="1596" y="3982"/>
                      <a:pt x="2609" y="4098"/>
                      <a:pt x="3645" y="4098"/>
                    </a:cubicBezTo>
                    <a:cubicBezTo>
                      <a:pt x="4341" y="4098"/>
                      <a:pt x="5047" y="4046"/>
                      <a:pt x="5733" y="4046"/>
                    </a:cubicBezTo>
                    <a:cubicBezTo>
                      <a:pt x="6053" y="4046"/>
                      <a:pt x="6368" y="4057"/>
                      <a:pt x="6676" y="4090"/>
                    </a:cubicBezTo>
                    <a:cubicBezTo>
                      <a:pt x="6774" y="4101"/>
                      <a:pt x="6871" y="4106"/>
                      <a:pt x="6966" y="4106"/>
                    </a:cubicBezTo>
                    <a:cubicBezTo>
                      <a:pt x="8606" y="4106"/>
                      <a:pt x="9702" y="2592"/>
                      <a:pt x="8046" y="1274"/>
                    </a:cubicBezTo>
                    <a:cubicBezTo>
                      <a:pt x="7019" y="455"/>
                      <a:pt x="5709" y="1"/>
                      <a:pt x="4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30"/>
              <p:cNvSpPr/>
              <p:nvPr/>
            </p:nvSpPr>
            <p:spPr>
              <a:xfrm>
                <a:off x="3405922" y="3936268"/>
                <a:ext cx="71620" cy="111993"/>
              </a:xfrm>
              <a:custGeom>
                <a:avLst/>
                <a:gdLst/>
                <a:ahLst/>
                <a:cxnLst/>
                <a:rect l="l" t="t" r="r" b="b"/>
                <a:pathLst>
                  <a:path w="1300" h="2033" extrusionOk="0">
                    <a:moveTo>
                      <a:pt x="338" y="1"/>
                    </a:moveTo>
                    <a:cubicBezTo>
                      <a:pt x="299" y="1"/>
                      <a:pt x="259" y="9"/>
                      <a:pt x="221" y="25"/>
                    </a:cubicBezTo>
                    <a:cubicBezTo>
                      <a:pt x="69" y="92"/>
                      <a:pt x="1" y="265"/>
                      <a:pt x="66" y="416"/>
                    </a:cubicBezTo>
                    <a:lnTo>
                      <a:pt x="688" y="1853"/>
                    </a:lnTo>
                    <a:cubicBezTo>
                      <a:pt x="736" y="1965"/>
                      <a:pt x="845" y="2032"/>
                      <a:pt x="961" y="2032"/>
                    </a:cubicBezTo>
                    <a:cubicBezTo>
                      <a:pt x="999" y="2032"/>
                      <a:pt x="1040" y="2023"/>
                      <a:pt x="1078" y="2008"/>
                    </a:cubicBezTo>
                    <a:cubicBezTo>
                      <a:pt x="1230" y="1943"/>
                      <a:pt x="1299" y="1768"/>
                      <a:pt x="1233" y="1619"/>
                    </a:cubicBezTo>
                    <a:lnTo>
                      <a:pt x="611" y="181"/>
                    </a:lnTo>
                    <a:cubicBezTo>
                      <a:pt x="562" y="68"/>
                      <a:pt x="453" y="1"/>
                      <a:pt x="3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30"/>
              <p:cNvSpPr/>
              <p:nvPr/>
            </p:nvSpPr>
            <p:spPr>
              <a:xfrm>
                <a:off x="3493960" y="3887847"/>
                <a:ext cx="38785" cy="142897"/>
              </a:xfrm>
              <a:custGeom>
                <a:avLst/>
                <a:gdLst/>
                <a:ahLst/>
                <a:cxnLst/>
                <a:rect l="l" t="t" r="r" b="b"/>
                <a:pathLst>
                  <a:path w="704" h="2594" extrusionOk="0">
                    <a:moveTo>
                      <a:pt x="406" y="1"/>
                    </a:moveTo>
                    <a:cubicBezTo>
                      <a:pt x="238" y="1"/>
                      <a:pt x="111" y="122"/>
                      <a:pt x="104" y="283"/>
                    </a:cubicBezTo>
                    <a:lnTo>
                      <a:pt x="8" y="2283"/>
                    </a:lnTo>
                    <a:cubicBezTo>
                      <a:pt x="1" y="2447"/>
                      <a:pt x="126" y="2587"/>
                      <a:pt x="290" y="2594"/>
                    </a:cubicBezTo>
                    <a:lnTo>
                      <a:pt x="304" y="2594"/>
                    </a:lnTo>
                    <a:cubicBezTo>
                      <a:pt x="464" y="2594"/>
                      <a:pt x="593" y="2468"/>
                      <a:pt x="601" y="2312"/>
                    </a:cubicBezTo>
                    <a:lnTo>
                      <a:pt x="697" y="311"/>
                    </a:lnTo>
                    <a:cubicBezTo>
                      <a:pt x="704" y="148"/>
                      <a:pt x="578" y="8"/>
                      <a:pt x="414" y="1"/>
                    </a:cubicBezTo>
                    <a:cubicBezTo>
                      <a:pt x="411" y="1"/>
                      <a:pt x="408" y="1"/>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30"/>
              <p:cNvSpPr/>
              <p:nvPr/>
            </p:nvSpPr>
            <p:spPr>
              <a:xfrm>
                <a:off x="1125652" y="3840747"/>
                <a:ext cx="71565" cy="111938"/>
              </a:xfrm>
              <a:custGeom>
                <a:avLst/>
                <a:gdLst/>
                <a:ahLst/>
                <a:cxnLst/>
                <a:rect l="l" t="t" r="r" b="b"/>
                <a:pathLst>
                  <a:path w="1299" h="2032" extrusionOk="0">
                    <a:moveTo>
                      <a:pt x="339" y="1"/>
                    </a:moveTo>
                    <a:cubicBezTo>
                      <a:pt x="299" y="1"/>
                      <a:pt x="259" y="9"/>
                      <a:pt x="220" y="26"/>
                    </a:cubicBezTo>
                    <a:cubicBezTo>
                      <a:pt x="69" y="91"/>
                      <a:pt x="0" y="266"/>
                      <a:pt x="65" y="416"/>
                    </a:cubicBezTo>
                    <a:lnTo>
                      <a:pt x="688" y="1854"/>
                    </a:lnTo>
                    <a:cubicBezTo>
                      <a:pt x="736" y="1964"/>
                      <a:pt x="846" y="2032"/>
                      <a:pt x="960" y="2032"/>
                    </a:cubicBezTo>
                    <a:cubicBezTo>
                      <a:pt x="998" y="2032"/>
                      <a:pt x="1039" y="2023"/>
                      <a:pt x="1077" y="2009"/>
                    </a:cubicBezTo>
                    <a:cubicBezTo>
                      <a:pt x="1230" y="1943"/>
                      <a:pt x="1299" y="1769"/>
                      <a:pt x="1232" y="1618"/>
                    </a:cubicBezTo>
                    <a:lnTo>
                      <a:pt x="610" y="181"/>
                    </a:lnTo>
                    <a:cubicBezTo>
                      <a:pt x="562" y="68"/>
                      <a:pt x="453" y="1"/>
                      <a:pt x="3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30"/>
              <p:cNvSpPr/>
              <p:nvPr/>
            </p:nvSpPr>
            <p:spPr>
              <a:xfrm>
                <a:off x="1213634" y="3792380"/>
                <a:ext cx="38785" cy="142842"/>
              </a:xfrm>
              <a:custGeom>
                <a:avLst/>
                <a:gdLst/>
                <a:ahLst/>
                <a:cxnLst/>
                <a:rect l="l" t="t" r="r" b="b"/>
                <a:pathLst>
                  <a:path w="704" h="2593" extrusionOk="0">
                    <a:moveTo>
                      <a:pt x="403" y="0"/>
                    </a:moveTo>
                    <a:cubicBezTo>
                      <a:pt x="238" y="0"/>
                      <a:pt x="111" y="121"/>
                      <a:pt x="104" y="283"/>
                    </a:cubicBezTo>
                    <a:lnTo>
                      <a:pt x="8" y="2282"/>
                    </a:lnTo>
                    <a:cubicBezTo>
                      <a:pt x="1" y="2445"/>
                      <a:pt x="127" y="2585"/>
                      <a:pt x="290" y="2592"/>
                    </a:cubicBezTo>
                    <a:lnTo>
                      <a:pt x="304" y="2592"/>
                    </a:lnTo>
                    <a:cubicBezTo>
                      <a:pt x="463" y="2592"/>
                      <a:pt x="594" y="2466"/>
                      <a:pt x="601" y="2310"/>
                    </a:cubicBezTo>
                    <a:lnTo>
                      <a:pt x="697" y="311"/>
                    </a:lnTo>
                    <a:cubicBezTo>
                      <a:pt x="704" y="146"/>
                      <a:pt x="578" y="8"/>
                      <a:pt x="415" y="1"/>
                    </a:cubicBezTo>
                    <a:cubicBezTo>
                      <a:pt x="411" y="0"/>
                      <a:pt x="407" y="0"/>
                      <a:pt x="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30"/>
              <p:cNvSpPr/>
              <p:nvPr/>
            </p:nvSpPr>
            <p:spPr>
              <a:xfrm>
                <a:off x="2055665" y="4331025"/>
                <a:ext cx="71620" cy="111938"/>
              </a:xfrm>
              <a:custGeom>
                <a:avLst/>
                <a:gdLst/>
                <a:ahLst/>
                <a:cxnLst/>
                <a:rect l="l" t="t" r="r" b="b"/>
                <a:pathLst>
                  <a:path w="1300" h="2032" extrusionOk="0">
                    <a:moveTo>
                      <a:pt x="339" y="0"/>
                    </a:moveTo>
                    <a:cubicBezTo>
                      <a:pt x="300" y="0"/>
                      <a:pt x="259" y="8"/>
                      <a:pt x="221" y="25"/>
                    </a:cubicBezTo>
                    <a:cubicBezTo>
                      <a:pt x="68" y="90"/>
                      <a:pt x="1" y="265"/>
                      <a:pt x="66" y="415"/>
                    </a:cubicBezTo>
                    <a:lnTo>
                      <a:pt x="688" y="1853"/>
                    </a:lnTo>
                    <a:cubicBezTo>
                      <a:pt x="736" y="1963"/>
                      <a:pt x="846" y="2031"/>
                      <a:pt x="960" y="2031"/>
                    </a:cubicBezTo>
                    <a:cubicBezTo>
                      <a:pt x="999" y="2031"/>
                      <a:pt x="1040" y="2023"/>
                      <a:pt x="1079" y="2009"/>
                    </a:cubicBezTo>
                    <a:cubicBezTo>
                      <a:pt x="1230" y="1942"/>
                      <a:pt x="1299" y="1769"/>
                      <a:pt x="1234" y="1618"/>
                    </a:cubicBezTo>
                    <a:lnTo>
                      <a:pt x="610" y="181"/>
                    </a:lnTo>
                    <a:cubicBezTo>
                      <a:pt x="562" y="68"/>
                      <a:pt x="453" y="0"/>
                      <a:pt x="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30"/>
              <p:cNvSpPr/>
              <p:nvPr/>
            </p:nvSpPr>
            <p:spPr>
              <a:xfrm>
                <a:off x="2143702" y="4282493"/>
                <a:ext cx="38785" cy="142897"/>
              </a:xfrm>
              <a:custGeom>
                <a:avLst/>
                <a:gdLst/>
                <a:ahLst/>
                <a:cxnLst/>
                <a:rect l="l" t="t" r="r" b="b"/>
                <a:pathLst>
                  <a:path w="704" h="2594" extrusionOk="0">
                    <a:moveTo>
                      <a:pt x="405" y="0"/>
                    </a:moveTo>
                    <a:cubicBezTo>
                      <a:pt x="239" y="0"/>
                      <a:pt x="110" y="122"/>
                      <a:pt x="103" y="283"/>
                    </a:cubicBezTo>
                    <a:lnTo>
                      <a:pt x="8" y="2283"/>
                    </a:lnTo>
                    <a:cubicBezTo>
                      <a:pt x="0" y="2446"/>
                      <a:pt x="126" y="2586"/>
                      <a:pt x="290" y="2593"/>
                    </a:cubicBezTo>
                    <a:lnTo>
                      <a:pt x="304" y="2593"/>
                    </a:lnTo>
                    <a:cubicBezTo>
                      <a:pt x="463" y="2593"/>
                      <a:pt x="593" y="2469"/>
                      <a:pt x="600" y="2311"/>
                    </a:cubicBezTo>
                    <a:lnTo>
                      <a:pt x="696" y="311"/>
                    </a:lnTo>
                    <a:cubicBezTo>
                      <a:pt x="703" y="147"/>
                      <a:pt x="578" y="7"/>
                      <a:pt x="414" y="0"/>
                    </a:cubicBezTo>
                    <a:cubicBezTo>
                      <a:pt x="411" y="0"/>
                      <a:pt x="408" y="0"/>
                      <a:pt x="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30"/>
              <p:cNvSpPr/>
              <p:nvPr/>
            </p:nvSpPr>
            <p:spPr>
              <a:xfrm>
                <a:off x="1391362" y="4175128"/>
                <a:ext cx="71565" cy="111938"/>
              </a:xfrm>
              <a:custGeom>
                <a:avLst/>
                <a:gdLst/>
                <a:ahLst/>
                <a:cxnLst/>
                <a:rect l="l" t="t" r="r" b="b"/>
                <a:pathLst>
                  <a:path w="1299" h="2032" extrusionOk="0">
                    <a:moveTo>
                      <a:pt x="340" y="0"/>
                    </a:moveTo>
                    <a:cubicBezTo>
                      <a:pt x="301" y="0"/>
                      <a:pt x="260" y="8"/>
                      <a:pt x="222" y="25"/>
                    </a:cubicBezTo>
                    <a:cubicBezTo>
                      <a:pt x="69" y="90"/>
                      <a:pt x="0" y="265"/>
                      <a:pt x="67" y="415"/>
                    </a:cubicBezTo>
                    <a:lnTo>
                      <a:pt x="689" y="1853"/>
                    </a:lnTo>
                    <a:cubicBezTo>
                      <a:pt x="737" y="1963"/>
                      <a:pt x="846" y="2031"/>
                      <a:pt x="960" y="2031"/>
                    </a:cubicBezTo>
                    <a:cubicBezTo>
                      <a:pt x="1000" y="2031"/>
                      <a:pt x="1041" y="2023"/>
                      <a:pt x="1079" y="2009"/>
                    </a:cubicBezTo>
                    <a:cubicBezTo>
                      <a:pt x="1230" y="1942"/>
                      <a:pt x="1299" y="1769"/>
                      <a:pt x="1234" y="1618"/>
                    </a:cubicBezTo>
                    <a:lnTo>
                      <a:pt x="611" y="181"/>
                    </a:lnTo>
                    <a:cubicBezTo>
                      <a:pt x="563" y="67"/>
                      <a:pt x="454"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30"/>
              <p:cNvSpPr/>
              <p:nvPr/>
            </p:nvSpPr>
            <p:spPr>
              <a:xfrm>
                <a:off x="1479455" y="4126596"/>
                <a:ext cx="38675" cy="142897"/>
              </a:xfrm>
              <a:custGeom>
                <a:avLst/>
                <a:gdLst/>
                <a:ahLst/>
                <a:cxnLst/>
                <a:rect l="l" t="t" r="r" b="b"/>
                <a:pathLst>
                  <a:path w="702" h="2594" extrusionOk="0">
                    <a:moveTo>
                      <a:pt x="404" y="0"/>
                    </a:moveTo>
                    <a:cubicBezTo>
                      <a:pt x="237" y="0"/>
                      <a:pt x="109" y="122"/>
                      <a:pt x="102" y="282"/>
                    </a:cubicBezTo>
                    <a:lnTo>
                      <a:pt x="8" y="2283"/>
                    </a:lnTo>
                    <a:cubicBezTo>
                      <a:pt x="0" y="2446"/>
                      <a:pt x="126" y="2586"/>
                      <a:pt x="290" y="2593"/>
                    </a:cubicBezTo>
                    <a:lnTo>
                      <a:pt x="304" y="2593"/>
                    </a:lnTo>
                    <a:cubicBezTo>
                      <a:pt x="461" y="2593"/>
                      <a:pt x="592" y="2469"/>
                      <a:pt x="600" y="2311"/>
                    </a:cubicBezTo>
                    <a:lnTo>
                      <a:pt x="695" y="311"/>
                    </a:lnTo>
                    <a:cubicBezTo>
                      <a:pt x="702" y="147"/>
                      <a:pt x="578" y="7"/>
                      <a:pt x="413" y="0"/>
                    </a:cubicBezTo>
                    <a:cubicBezTo>
                      <a:pt x="410" y="0"/>
                      <a:pt x="407" y="0"/>
                      <a:pt x="4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30"/>
              <p:cNvSpPr/>
              <p:nvPr/>
            </p:nvSpPr>
            <p:spPr>
              <a:xfrm>
                <a:off x="5520089" y="4284256"/>
                <a:ext cx="71565" cy="111938"/>
              </a:xfrm>
              <a:custGeom>
                <a:avLst/>
                <a:gdLst/>
                <a:ahLst/>
                <a:cxnLst/>
                <a:rect l="l" t="t" r="r" b="b"/>
                <a:pathLst>
                  <a:path w="1299" h="2032" extrusionOk="0">
                    <a:moveTo>
                      <a:pt x="961" y="0"/>
                    </a:moveTo>
                    <a:cubicBezTo>
                      <a:pt x="847" y="0"/>
                      <a:pt x="737" y="67"/>
                      <a:pt x="689" y="180"/>
                    </a:cubicBezTo>
                    <a:lnTo>
                      <a:pt x="65" y="1618"/>
                    </a:lnTo>
                    <a:cubicBezTo>
                      <a:pt x="0" y="1768"/>
                      <a:pt x="69" y="1943"/>
                      <a:pt x="220" y="2008"/>
                    </a:cubicBezTo>
                    <a:cubicBezTo>
                      <a:pt x="260" y="2022"/>
                      <a:pt x="301" y="2032"/>
                      <a:pt x="339" y="2032"/>
                    </a:cubicBezTo>
                    <a:cubicBezTo>
                      <a:pt x="453" y="2032"/>
                      <a:pt x="563" y="1964"/>
                      <a:pt x="611" y="1853"/>
                    </a:cubicBezTo>
                    <a:lnTo>
                      <a:pt x="1234" y="416"/>
                    </a:lnTo>
                    <a:cubicBezTo>
                      <a:pt x="1299" y="265"/>
                      <a:pt x="1230" y="91"/>
                      <a:pt x="1079" y="25"/>
                    </a:cubicBezTo>
                    <a:cubicBezTo>
                      <a:pt x="1040" y="8"/>
                      <a:pt x="1001"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30"/>
              <p:cNvSpPr/>
              <p:nvPr/>
            </p:nvSpPr>
            <p:spPr>
              <a:xfrm>
                <a:off x="5464831" y="4235834"/>
                <a:ext cx="38785" cy="142897"/>
              </a:xfrm>
              <a:custGeom>
                <a:avLst/>
                <a:gdLst/>
                <a:ahLst/>
                <a:cxnLst/>
                <a:rect l="l" t="t" r="r" b="b"/>
                <a:pathLst>
                  <a:path w="704" h="2594" extrusionOk="0">
                    <a:moveTo>
                      <a:pt x="299" y="0"/>
                    </a:moveTo>
                    <a:cubicBezTo>
                      <a:pt x="296" y="0"/>
                      <a:pt x="293" y="0"/>
                      <a:pt x="290" y="0"/>
                    </a:cubicBezTo>
                    <a:cubicBezTo>
                      <a:pt x="127" y="7"/>
                      <a:pt x="1" y="147"/>
                      <a:pt x="8" y="311"/>
                    </a:cubicBezTo>
                    <a:lnTo>
                      <a:pt x="104" y="2311"/>
                    </a:lnTo>
                    <a:cubicBezTo>
                      <a:pt x="111" y="2468"/>
                      <a:pt x="242" y="2593"/>
                      <a:pt x="400" y="2593"/>
                    </a:cubicBezTo>
                    <a:lnTo>
                      <a:pt x="415" y="2593"/>
                    </a:lnTo>
                    <a:cubicBezTo>
                      <a:pt x="578" y="2586"/>
                      <a:pt x="704" y="2446"/>
                      <a:pt x="697" y="2283"/>
                    </a:cubicBezTo>
                    <a:lnTo>
                      <a:pt x="601" y="283"/>
                    </a:lnTo>
                    <a:cubicBezTo>
                      <a:pt x="594" y="122"/>
                      <a:pt x="466" y="0"/>
                      <a:pt x="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30"/>
              <p:cNvSpPr/>
              <p:nvPr/>
            </p:nvSpPr>
            <p:spPr>
              <a:xfrm>
                <a:off x="3147484" y="4256877"/>
                <a:ext cx="71565" cy="111883"/>
              </a:xfrm>
              <a:custGeom>
                <a:avLst/>
                <a:gdLst/>
                <a:ahLst/>
                <a:cxnLst/>
                <a:rect l="l" t="t" r="r" b="b"/>
                <a:pathLst>
                  <a:path w="1299" h="2031" extrusionOk="0">
                    <a:moveTo>
                      <a:pt x="960" y="0"/>
                    </a:moveTo>
                    <a:cubicBezTo>
                      <a:pt x="845" y="0"/>
                      <a:pt x="737" y="67"/>
                      <a:pt x="687" y="180"/>
                    </a:cubicBezTo>
                    <a:lnTo>
                      <a:pt x="65" y="1618"/>
                    </a:lnTo>
                    <a:cubicBezTo>
                      <a:pt x="0" y="1768"/>
                      <a:pt x="69" y="1943"/>
                      <a:pt x="220" y="2008"/>
                    </a:cubicBezTo>
                    <a:cubicBezTo>
                      <a:pt x="260" y="2022"/>
                      <a:pt x="299" y="2031"/>
                      <a:pt x="339" y="2031"/>
                    </a:cubicBezTo>
                    <a:cubicBezTo>
                      <a:pt x="453" y="2031"/>
                      <a:pt x="563" y="1964"/>
                      <a:pt x="610" y="1853"/>
                    </a:cubicBezTo>
                    <a:lnTo>
                      <a:pt x="1234" y="414"/>
                    </a:lnTo>
                    <a:cubicBezTo>
                      <a:pt x="1299" y="265"/>
                      <a:pt x="1229" y="90"/>
                      <a:pt x="1078" y="25"/>
                    </a:cubicBezTo>
                    <a:cubicBezTo>
                      <a:pt x="1040" y="8"/>
                      <a:pt x="999" y="0"/>
                      <a:pt x="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30"/>
              <p:cNvSpPr/>
              <p:nvPr/>
            </p:nvSpPr>
            <p:spPr>
              <a:xfrm>
                <a:off x="3092227" y="4208456"/>
                <a:ext cx="38730" cy="142787"/>
              </a:xfrm>
              <a:custGeom>
                <a:avLst/>
                <a:gdLst/>
                <a:ahLst/>
                <a:cxnLst/>
                <a:rect l="l" t="t" r="r" b="b"/>
                <a:pathLst>
                  <a:path w="703" h="2592" extrusionOk="0">
                    <a:moveTo>
                      <a:pt x="302" y="0"/>
                    </a:moveTo>
                    <a:cubicBezTo>
                      <a:pt x="298" y="0"/>
                      <a:pt x="294" y="0"/>
                      <a:pt x="290" y="0"/>
                    </a:cubicBezTo>
                    <a:cubicBezTo>
                      <a:pt x="126" y="8"/>
                      <a:pt x="1" y="147"/>
                      <a:pt x="8" y="311"/>
                    </a:cubicBezTo>
                    <a:lnTo>
                      <a:pt x="102" y="2310"/>
                    </a:lnTo>
                    <a:cubicBezTo>
                      <a:pt x="110" y="2469"/>
                      <a:pt x="241" y="2592"/>
                      <a:pt x="399" y="2592"/>
                    </a:cubicBezTo>
                    <a:lnTo>
                      <a:pt x="413" y="2592"/>
                    </a:lnTo>
                    <a:cubicBezTo>
                      <a:pt x="578" y="2585"/>
                      <a:pt x="702" y="2445"/>
                      <a:pt x="695" y="2281"/>
                    </a:cubicBezTo>
                    <a:lnTo>
                      <a:pt x="601" y="283"/>
                    </a:lnTo>
                    <a:cubicBezTo>
                      <a:pt x="594" y="121"/>
                      <a:pt x="467"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30"/>
              <p:cNvSpPr/>
              <p:nvPr/>
            </p:nvSpPr>
            <p:spPr>
              <a:xfrm>
                <a:off x="4559334" y="4068864"/>
                <a:ext cx="71565" cy="111938"/>
              </a:xfrm>
              <a:custGeom>
                <a:avLst/>
                <a:gdLst/>
                <a:ahLst/>
                <a:cxnLst/>
                <a:rect l="l" t="t" r="r" b="b"/>
                <a:pathLst>
                  <a:path w="1299" h="2032" extrusionOk="0">
                    <a:moveTo>
                      <a:pt x="961" y="0"/>
                    </a:moveTo>
                    <a:cubicBezTo>
                      <a:pt x="846" y="0"/>
                      <a:pt x="737" y="68"/>
                      <a:pt x="688" y="180"/>
                    </a:cubicBezTo>
                    <a:lnTo>
                      <a:pt x="65" y="1618"/>
                    </a:lnTo>
                    <a:cubicBezTo>
                      <a:pt x="0" y="1768"/>
                      <a:pt x="69" y="1943"/>
                      <a:pt x="220" y="2008"/>
                    </a:cubicBezTo>
                    <a:cubicBezTo>
                      <a:pt x="260" y="2025"/>
                      <a:pt x="301" y="2032"/>
                      <a:pt x="339" y="2032"/>
                    </a:cubicBezTo>
                    <a:cubicBezTo>
                      <a:pt x="453" y="2032"/>
                      <a:pt x="563" y="1964"/>
                      <a:pt x="610" y="1853"/>
                    </a:cubicBezTo>
                    <a:lnTo>
                      <a:pt x="1234" y="416"/>
                    </a:lnTo>
                    <a:cubicBezTo>
                      <a:pt x="1299" y="265"/>
                      <a:pt x="1230" y="91"/>
                      <a:pt x="1079" y="25"/>
                    </a:cubicBezTo>
                    <a:cubicBezTo>
                      <a:pt x="1040" y="8"/>
                      <a:pt x="1000" y="0"/>
                      <a:pt x="9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30"/>
              <p:cNvSpPr/>
              <p:nvPr/>
            </p:nvSpPr>
            <p:spPr>
              <a:xfrm>
                <a:off x="4504077" y="4020442"/>
                <a:ext cx="38785" cy="142897"/>
              </a:xfrm>
              <a:custGeom>
                <a:avLst/>
                <a:gdLst/>
                <a:ahLst/>
                <a:cxnLst/>
                <a:rect l="l" t="t" r="r" b="b"/>
                <a:pathLst>
                  <a:path w="704" h="2594" extrusionOk="0">
                    <a:moveTo>
                      <a:pt x="301" y="0"/>
                    </a:moveTo>
                    <a:cubicBezTo>
                      <a:pt x="298" y="0"/>
                      <a:pt x="294" y="0"/>
                      <a:pt x="290" y="1"/>
                    </a:cubicBezTo>
                    <a:cubicBezTo>
                      <a:pt x="127" y="8"/>
                      <a:pt x="1" y="147"/>
                      <a:pt x="8" y="311"/>
                    </a:cubicBezTo>
                    <a:lnTo>
                      <a:pt x="104" y="2311"/>
                    </a:lnTo>
                    <a:cubicBezTo>
                      <a:pt x="111" y="2469"/>
                      <a:pt x="242" y="2593"/>
                      <a:pt x="400" y="2593"/>
                    </a:cubicBezTo>
                    <a:lnTo>
                      <a:pt x="415" y="2593"/>
                    </a:lnTo>
                    <a:cubicBezTo>
                      <a:pt x="578" y="2586"/>
                      <a:pt x="704" y="2447"/>
                      <a:pt x="697" y="2283"/>
                    </a:cubicBezTo>
                    <a:lnTo>
                      <a:pt x="601" y="283"/>
                    </a:lnTo>
                    <a:cubicBezTo>
                      <a:pt x="594" y="123"/>
                      <a:pt x="467"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8" name="Google Shape;1978;p30"/>
            <p:cNvGrpSpPr/>
            <p:nvPr/>
          </p:nvGrpSpPr>
          <p:grpSpPr>
            <a:xfrm>
              <a:off x="8727708" y="1417328"/>
              <a:ext cx="246464" cy="231319"/>
              <a:chOff x="5946283" y="1650903"/>
              <a:chExt cx="246464" cy="231319"/>
            </a:xfrm>
          </p:grpSpPr>
          <p:sp>
            <p:nvSpPr>
              <p:cNvPr id="1979" name="Google Shape;1979;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1" name="Google Shape;1981;p30"/>
            <p:cNvSpPr/>
            <p:nvPr/>
          </p:nvSpPr>
          <p:spPr>
            <a:xfrm>
              <a:off x="120162" y="1326732"/>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982" name="Google Shape;1982;p30"/>
            <p:cNvGrpSpPr/>
            <p:nvPr/>
          </p:nvGrpSpPr>
          <p:grpSpPr>
            <a:xfrm>
              <a:off x="398284" y="1882229"/>
              <a:ext cx="497474" cy="403112"/>
              <a:chOff x="7109370" y="3456528"/>
              <a:chExt cx="364958" cy="295732"/>
            </a:xfrm>
          </p:grpSpPr>
          <p:sp>
            <p:nvSpPr>
              <p:cNvPr id="1983" name="Google Shape;1983;p30"/>
              <p:cNvSpPr/>
              <p:nvPr/>
            </p:nvSpPr>
            <p:spPr>
              <a:xfrm>
                <a:off x="7109370" y="3456528"/>
                <a:ext cx="364958" cy="295732"/>
              </a:xfrm>
              <a:custGeom>
                <a:avLst/>
                <a:gdLst/>
                <a:ahLst/>
                <a:cxnLst/>
                <a:rect l="l" t="t" r="r" b="b"/>
                <a:pathLst>
                  <a:path w="12209" h="9894" extrusionOk="0">
                    <a:moveTo>
                      <a:pt x="1627" y="1"/>
                    </a:moveTo>
                    <a:cubicBezTo>
                      <a:pt x="850" y="1"/>
                      <a:pt x="266" y="842"/>
                      <a:pt x="652" y="1606"/>
                    </a:cubicBezTo>
                    <a:lnTo>
                      <a:pt x="1549" y="3370"/>
                    </a:lnTo>
                    <a:cubicBezTo>
                      <a:pt x="1729" y="3726"/>
                      <a:pt x="1704" y="4152"/>
                      <a:pt x="1482" y="4484"/>
                    </a:cubicBezTo>
                    <a:lnTo>
                      <a:pt x="459" y="6012"/>
                    </a:lnTo>
                    <a:cubicBezTo>
                      <a:pt x="0" y="6700"/>
                      <a:pt x="429" y="7627"/>
                      <a:pt x="1249" y="7720"/>
                    </a:cubicBezTo>
                    <a:lnTo>
                      <a:pt x="2843" y="7902"/>
                    </a:lnTo>
                    <a:cubicBezTo>
                      <a:pt x="3283" y="7950"/>
                      <a:pt x="3650" y="8261"/>
                      <a:pt x="3776" y="8686"/>
                    </a:cubicBezTo>
                    <a:lnTo>
                      <a:pt x="3897" y="9101"/>
                    </a:lnTo>
                    <a:cubicBezTo>
                      <a:pt x="4044" y="9600"/>
                      <a:pt x="4494" y="9894"/>
                      <a:pt x="4959" y="9894"/>
                    </a:cubicBezTo>
                    <a:cubicBezTo>
                      <a:pt x="5199" y="9894"/>
                      <a:pt x="5443" y="9815"/>
                      <a:pt x="5652" y="9646"/>
                    </a:cubicBezTo>
                    <a:lnTo>
                      <a:pt x="11527" y="4865"/>
                    </a:lnTo>
                    <a:cubicBezTo>
                      <a:pt x="12208" y="4310"/>
                      <a:pt x="11999" y="3222"/>
                      <a:pt x="11164" y="2959"/>
                    </a:cubicBezTo>
                    <a:lnTo>
                      <a:pt x="1968" y="54"/>
                    </a:lnTo>
                    <a:cubicBezTo>
                      <a:pt x="1852" y="18"/>
                      <a:pt x="1737" y="1"/>
                      <a:pt x="162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30"/>
              <p:cNvSpPr/>
              <p:nvPr/>
            </p:nvSpPr>
            <p:spPr>
              <a:xfrm>
                <a:off x="7188167" y="3514873"/>
                <a:ext cx="213582" cy="67492"/>
              </a:xfrm>
              <a:custGeom>
                <a:avLst/>
                <a:gdLst/>
                <a:ahLst/>
                <a:cxnLst/>
                <a:rect l="l" t="t" r="r" b="b"/>
                <a:pathLst>
                  <a:path w="7145" h="2258" extrusionOk="0">
                    <a:moveTo>
                      <a:pt x="1" y="1"/>
                    </a:moveTo>
                    <a:lnTo>
                      <a:pt x="1068" y="2104"/>
                    </a:lnTo>
                    <a:lnTo>
                      <a:pt x="7145" y="2258"/>
                    </a:lnTo>
                    <a:lnTo>
                      <a:pt x="7145" y="225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30"/>
              <p:cNvSpPr/>
              <p:nvPr/>
            </p:nvSpPr>
            <p:spPr>
              <a:xfrm>
                <a:off x="7244394" y="3582335"/>
                <a:ext cx="157354" cy="110802"/>
              </a:xfrm>
              <a:custGeom>
                <a:avLst/>
                <a:gdLst/>
                <a:ahLst/>
                <a:cxnLst/>
                <a:rect l="l" t="t" r="r" b="b"/>
                <a:pathLst>
                  <a:path w="5264" h="3707" extrusionOk="0">
                    <a:moveTo>
                      <a:pt x="5264" y="1"/>
                    </a:moveTo>
                    <a:lnTo>
                      <a:pt x="0" y="1278"/>
                    </a:lnTo>
                    <a:lnTo>
                      <a:pt x="711" y="3706"/>
                    </a:lnTo>
                    <a:lnTo>
                      <a:pt x="5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30"/>
              <p:cNvSpPr/>
              <p:nvPr/>
            </p:nvSpPr>
            <p:spPr>
              <a:xfrm>
                <a:off x="7176927" y="3577762"/>
                <a:ext cx="224821" cy="64533"/>
              </a:xfrm>
              <a:custGeom>
                <a:avLst/>
                <a:gdLst/>
                <a:ahLst/>
                <a:cxnLst/>
                <a:rect l="l" t="t" r="r" b="b"/>
                <a:pathLst>
                  <a:path w="7521" h="2159" extrusionOk="0">
                    <a:moveTo>
                      <a:pt x="1444" y="0"/>
                    </a:moveTo>
                    <a:lnTo>
                      <a:pt x="0" y="2158"/>
                    </a:lnTo>
                    <a:lnTo>
                      <a:pt x="2257" y="1431"/>
                    </a:lnTo>
                    <a:lnTo>
                      <a:pt x="7521" y="154"/>
                    </a:lnTo>
                    <a:lnTo>
                      <a:pt x="14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30"/>
              <p:cNvSpPr/>
              <p:nvPr/>
            </p:nvSpPr>
            <p:spPr>
              <a:xfrm>
                <a:off x="7176927" y="3620535"/>
                <a:ext cx="76375" cy="30428"/>
              </a:xfrm>
              <a:custGeom>
                <a:avLst/>
                <a:gdLst/>
                <a:ahLst/>
                <a:cxnLst/>
                <a:rect l="l" t="t" r="r" b="b"/>
                <a:pathLst>
                  <a:path w="2555" h="1018" extrusionOk="0">
                    <a:moveTo>
                      <a:pt x="2257" y="0"/>
                    </a:moveTo>
                    <a:lnTo>
                      <a:pt x="0" y="727"/>
                    </a:lnTo>
                    <a:lnTo>
                      <a:pt x="2555" y="1018"/>
                    </a:lnTo>
                    <a:lnTo>
                      <a:pt x="22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88" name="Google Shape;1988;p30"/>
            <p:cNvGrpSpPr/>
            <p:nvPr/>
          </p:nvGrpSpPr>
          <p:grpSpPr>
            <a:xfrm>
              <a:off x="8104784" y="3975202"/>
              <a:ext cx="548896" cy="601490"/>
              <a:chOff x="7969377" y="2856516"/>
              <a:chExt cx="402682" cy="441266"/>
            </a:xfrm>
          </p:grpSpPr>
          <p:sp>
            <p:nvSpPr>
              <p:cNvPr id="1989" name="Google Shape;1989;p30"/>
              <p:cNvSpPr/>
              <p:nvPr/>
            </p:nvSpPr>
            <p:spPr>
              <a:xfrm>
                <a:off x="7969377" y="2856516"/>
                <a:ext cx="402682" cy="441266"/>
              </a:xfrm>
              <a:custGeom>
                <a:avLst/>
                <a:gdLst/>
                <a:ahLst/>
                <a:cxnLst/>
                <a:rect l="l" t="t" r="r" b="b"/>
                <a:pathLst>
                  <a:path w="13471" h="14763" extrusionOk="0">
                    <a:moveTo>
                      <a:pt x="4247" y="1"/>
                    </a:moveTo>
                    <a:cubicBezTo>
                      <a:pt x="3856" y="1"/>
                      <a:pt x="3477" y="99"/>
                      <a:pt x="3146" y="290"/>
                    </a:cubicBezTo>
                    <a:cubicBezTo>
                      <a:pt x="3108" y="314"/>
                      <a:pt x="3064" y="328"/>
                      <a:pt x="3019" y="335"/>
                    </a:cubicBezTo>
                    <a:cubicBezTo>
                      <a:pt x="2478" y="413"/>
                      <a:pt x="1980" y="702"/>
                      <a:pt x="1641" y="1135"/>
                    </a:cubicBezTo>
                    <a:cubicBezTo>
                      <a:pt x="1610" y="1178"/>
                      <a:pt x="1568" y="1212"/>
                      <a:pt x="1521" y="1236"/>
                    </a:cubicBezTo>
                    <a:cubicBezTo>
                      <a:pt x="1345" y="1327"/>
                      <a:pt x="1181" y="1446"/>
                      <a:pt x="1040" y="1584"/>
                    </a:cubicBezTo>
                    <a:cubicBezTo>
                      <a:pt x="419" y="2191"/>
                      <a:pt x="227" y="3141"/>
                      <a:pt x="533" y="3974"/>
                    </a:cubicBezTo>
                    <a:cubicBezTo>
                      <a:pt x="505" y="4015"/>
                      <a:pt x="476" y="4057"/>
                      <a:pt x="450" y="4101"/>
                    </a:cubicBezTo>
                    <a:cubicBezTo>
                      <a:pt x="88" y="4706"/>
                      <a:pt x="1" y="5378"/>
                      <a:pt x="201" y="5997"/>
                    </a:cubicBezTo>
                    <a:cubicBezTo>
                      <a:pt x="572" y="7138"/>
                      <a:pt x="1713" y="7623"/>
                      <a:pt x="2629" y="8015"/>
                    </a:cubicBezTo>
                    <a:cubicBezTo>
                      <a:pt x="3004" y="8176"/>
                      <a:pt x="3445" y="8454"/>
                      <a:pt x="3836" y="8741"/>
                    </a:cubicBezTo>
                    <a:cubicBezTo>
                      <a:pt x="3912" y="8794"/>
                      <a:pt x="3963" y="8877"/>
                      <a:pt x="3981" y="8969"/>
                    </a:cubicBezTo>
                    <a:cubicBezTo>
                      <a:pt x="4005" y="9100"/>
                      <a:pt x="4028" y="9227"/>
                      <a:pt x="4048" y="9355"/>
                    </a:cubicBezTo>
                    <a:cubicBezTo>
                      <a:pt x="4000" y="9364"/>
                      <a:pt x="3953" y="9379"/>
                      <a:pt x="3905" y="9393"/>
                    </a:cubicBezTo>
                    <a:cubicBezTo>
                      <a:pt x="3244" y="9602"/>
                      <a:pt x="2773" y="10107"/>
                      <a:pt x="2502" y="10900"/>
                    </a:cubicBezTo>
                    <a:cubicBezTo>
                      <a:pt x="2420" y="11136"/>
                      <a:pt x="2176" y="11856"/>
                      <a:pt x="2561" y="12615"/>
                    </a:cubicBezTo>
                    <a:lnTo>
                      <a:pt x="2897" y="13271"/>
                    </a:lnTo>
                    <a:cubicBezTo>
                      <a:pt x="2959" y="13391"/>
                      <a:pt x="3081" y="13469"/>
                      <a:pt x="3216" y="13472"/>
                    </a:cubicBezTo>
                    <a:lnTo>
                      <a:pt x="4684" y="13511"/>
                    </a:lnTo>
                    <a:cubicBezTo>
                      <a:pt x="4825" y="13514"/>
                      <a:pt x="4950" y="13597"/>
                      <a:pt x="5009" y="13726"/>
                    </a:cubicBezTo>
                    <a:cubicBezTo>
                      <a:pt x="5019" y="13744"/>
                      <a:pt x="5027" y="13763"/>
                      <a:pt x="5036" y="13781"/>
                    </a:cubicBezTo>
                    <a:lnTo>
                      <a:pt x="5372" y="14437"/>
                    </a:lnTo>
                    <a:cubicBezTo>
                      <a:pt x="5432" y="14557"/>
                      <a:pt x="5555" y="14635"/>
                      <a:pt x="5691" y="14638"/>
                    </a:cubicBezTo>
                    <a:lnTo>
                      <a:pt x="10323" y="14762"/>
                    </a:lnTo>
                    <a:cubicBezTo>
                      <a:pt x="10327" y="14762"/>
                      <a:pt x="10331" y="14762"/>
                      <a:pt x="10335" y="14762"/>
                    </a:cubicBezTo>
                    <a:cubicBezTo>
                      <a:pt x="10497" y="14762"/>
                      <a:pt x="10640" y="14655"/>
                      <a:pt x="10687" y="14501"/>
                    </a:cubicBezTo>
                    <a:lnTo>
                      <a:pt x="10962" y="13599"/>
                    </a:lnTo>
                    <a:cubicBezTo>
                      <a:pt x="11238" y="12696"/>
                      <a:pt x="11008" y="11706"/>
                      <a:pt x="10363" y="11020"/>
                    </a:cubicBezTo>
                    <a:cubicBezTo>
                      <a:pt x="10142" y="10783"/>
                      <a:pt x="9911" y="10629"/>
                      <a:pt x="9698" y="10527"/>
                    </a:cubicBezTo>
                    <a:cubicBezTo>
                      <a:pt x="9544" y="10455"/>
                      <a:pt x="9458" y="10290"/>
                      <a:pt x="9489" y="10124"/>
                    </a:cubicBezTo>
                    <a:lnTo>
                      <a:pt x="9489" y="10118"/>
                    </a:lnTo>
                    <a:cubicBezTo>
                      <a:pt x="9507" y="10026"/>
                      <a:pt x="9558" y="9943"/>
                      <a:pt x="9634" y="9888"/>
                    </a:cubicBezTo>
                    <a:cubicBezTo>
                      <a:pt x="10027" y="9602"/>
                      <a:pt x="10467" y="9322"/>
                      <a:pt x="10843" y="9161"/>
                    </a:cubicBezTo>
                    <a:cubicBezTo>
                      <a:pt x="11759" y="8772"/>
                      <a:pt x="12899" y="8285"/>
                      <a:pt x="13270" y="7143"/>
                    </a:cubicBezTo>
                    <a:cubicBezTo>
                      <a:pt x="13471" y="6526"/>
                      <a:pt x="13383" y="5851"/>
                      <a:pt x="13022" y="5248"/>
                    </a:cubicBezTo>
                    <a:cubicBezTo>
                      <a:pt x="12995" y="5205"/>
                      <a:pt x="12968" y="5162"/>
                      <a:pt x="12939" y="5121"/>
                    </a:cubicBezTo>
                    <a:cubicBezTo>
                      <a:pt x="13243" y="4289"/>
                      <a:pt x="13051" y="3337"/>
                      <a:pt x="12432" y="2730"/>
                    </a:cubicBezTo>
                    <a:cubicBezTo>
                      <a:pt x="12289" y="2591"/>
                      <a:pt x="12127" y="2475"/>
                      <a:pt x="11951" y="2383"/>
                    </a:cubicBezTo>
                    <a:cubicBezTo>
                      <a:pt x="11903" y="2358"/>
                      <a:pt x="11862" y="2325"/>
                      <a:pt x="11831" y="2283"/>
                    </a:cubicBezTo>
                    <a:cubicBezTo>
                      <a:pt x="11492" y="1848"/>
                      <a:pt x="10996" y="1557"/>
                      <a:pt x="10454" y="1481"/>
                    </a:cubicBezTo>
                    <a:cubicBezTo>
                      <a:pt x="10408" y="1474"/>
                      <a:pt x="10365" y="1460"/>
                      <a:pt x="10327" y="1437"/>
                    </a:cubicBezTo>
                    <a:cubicBezTo>
                      <a:pt x="9996" y="1248"/>
                      <a:pt x="9617" y="1148"/>
                      <a:pt x="9226" y="1148"/>
                    </a:cubicBezTo>
                    <a:cubicBezTo>
                      <a:pt x="8858" y="1148"/>
                      <a:pt x="8490" y="1238"/>
                      <a:pt x="8162" y="1405"/>
                    </a:cubicBezTo>
                    <a:cubicBezTo>
                      <a:pt x="7870" y="1556"/>
                      <a:pt x="7612" y="1762"/>
                      <a:pt x="7394" y="2016"/>
                    </a:cubicBezTo>
                    <a:cubicBezTo>
                      <a:pt x="7321" y="2103"/>
                      <a:pt x="7213" y="2153"/>
                      <a:pt x="7104" y="2153"/>
                    </a:cubicBezTo>
                    <a:cubicBezTo>
                      <a:pt x="7050" y="2153"/>
                      <a:pt x="6996" y="2140"/>
                      <a:pt x="6945" y="2114"/>
                    </a:cubicBezTo>
                    <a:cubicBezTo>
                      <a:pt x="6903" y="2090"/>
                      <a:pt x="6858" y="2068"/>
                      <a:pt x="6813" y="2047"/>
                    </a:cubicBezTo>
                    <a:cubicBezTo>
                      <a:pt x="6721" y="2005"/>
                      <a:pt x="6649" y="1926"/>
                      <a:pt x="6615" y="1828"/>
                    </a:cubicBezTo>
                    <a:cubicBezTo>
                      <a:pt x="6580" y="1725"/>
                      <a:pt x="6539" y="1622"/>
                      <a:pt x="6494" y="1522"/>
                    </a:cubicBezTo>
                    <a:cubicBezTo>
                      <a:pt x="6234" y="959"/>
                      <a:pt x="5826" y="521"/>
                      <a:pt x="5311" y="259"/>
                    </a:cubicBezTo>
                    <a:cubicBezTo>
                      <a:pt x="4983" y="91"/>
                      <a:pt x="4614" y="1"/>
                      <a:pt x="424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30"/>
              <p:cNvSpPr/>
              <p:nvPr/>
            </p:nvSpPr>
            <p:spPr>
              <a:xfrm>
                <a:off x="8192465" y="3000168"/>
                <a:ext cx="59187" cy="228868"/>
              </a:xfrm>
              <a:custGeom>
                <a:avLst/>
                <a:gdLst/>
                <a:ahLst/>
                <a:cxnLst/>
                <a:rect l="l" t="t" r="r" b="b"/>
                <a:pathLst>
                  <a:path w="1980" h="7657" extrusionOk="0">
                    <a:moveTo>
                      <a:pt x="1897" y="0"/>
                    </a:moveTo>
                    <a:cubicBezTo>
                      <a:pt x="1869" y="0"/>
                      <a:pt x="1841" y="16"/>
                      <a:pt x="1830" y="43"/>
                    </a:cubicBezTo>
                    <a:cubicBezTo>
                      <a:pt x="1813" y="84"/>
                      <a:pt x="0" y="4170"/>
                      <a:pt x="48" y="7585"/>
                    </a:cubicBezTo>
                    <a:cubicBezTo>
                      <a:pt x="48" y="7621"/>
                      <a:pt x="77" y="7654"/>
                      <a:pt x="113" y="7657"/>
                    </a:cubicBezTo>
                    <a:lnTo>
                      <a:pt x="122" y="7657"/>
                    </a:lnTo>
                    <a:cubicBezTo>
                      <a:pt x="163" y="7657"/>
                      <a:pt x="197" y="7623"/>
                      <a:pt x="195" y="7583"/>
                    </a:cubicBezTo>
                    <a:cubicBezTo>
                      <a:pt x="149" y="4200"/>
                      <a:pt x="1947" y="145"/>
                      <a:pt x="1964" y="104"/>
                    </a:cubicBezTo>
                    <a:cubicBezTo>
                      <a:pt x="1979" y="67"/>
                      <a:pt x="1964" y="22"/>
                      <a:pt x="1927" y="6"/>
                    </a:cubicBezTo>
                    <a:cubicBezTo>
                      <a:pt x="1918" y="2"/>
                      <a:pt x="1907" y="0"/>
                      <a:pt x="1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30"/>
              <p:cNvSpPr/>
              <p:nvPr/>
            </p:nvSpPr>
            <p:spPr>
              <a:xfrm>
                <a:off x="8207023" y="3033614"/>
                <a:ext cx="124114" cy="96963"/>
              </a:xfrm>
              <a:custGeom>
                <a:avLst/>
                <a:gdLst/>
                <a:ahLst/>
                <a:cxnLst/>
                <a:rect l="l" t="t" r="r" b="b"/>
                <a:pathLst>
                  <a:path w="4152" h="3244" extrusionOk="0">
                    <a:moveTo>
                      <a:pt x="3397" y="0"/>
                    </a:moveTo>
                    <a:cubicBezTo>
                      <a:pt x="2554" y="0"/>
                      <a:pt x="494" y="1968"/>
                      <a:pt x="0" y="3243"/>
                    </a:cubicBezTo>
                    <a:cubicBezTo>
                      <a:pt x="0" y="3243"/>
                      <a:pt x="1156" y="2227"/>
                      <a:pt x="2260" y="1757"/>
                    </a:cubicBezTo>
                    <a:cubicBezTo>
                      <a:pt x="3276" y="1324"/>
                      <a:pt x="4152" y="924"/>
                      <a:pt x="3690" y="151"/>
                    </a:cubicBezTo>
                    <a:cubicBezTo>
                      <a:pt x="3628" y="47"/>
                      <a:pt x="3527" y="0"/>
                      <a:pt x="33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30"/>
              <p:cNvSpPr/>
              <p:nvPr/>
            </p:nvSpPr>
            <p:spPr>
              <a:xfrm>
                <a:off x="8167893" y="2993592"/>
                <a:ext cx="54972" cy="143890"/>
              </a:xfrm>
              <a:custGeom>
                <a:avLst/>
                <a:gdLst/>
                <a:ahLst/>
                <a:cxnLst/>
                <a:rect l="l" t="t" r="r" b="b"/>
                <a:pathLst>
                  <a:path w="1839" h="4814" extrusionOk="0">
                    <a:moveTo>
                      <a:pt x="948" y="1"/>
                    </a:moveTo>
                    <a:cubicBezTo>
                      <a:pt x="926" y="1"/>
                      <a:pt x="903" y="4"/>
                      <a:pt x="879" y="9"/>
                    </a:cubicBezTo>
                    <a:cubicBezTo>
                      <a:pt x="1" y="207"/>
                      <a:pt x="314" y="1117"/>
                      <a:pt x="701" y="2152"/>
                    </a:cubicBezTo>
                    <a:cubicBezTo>
                      <a:pt x="1123" y="3277"/>
                      <a:pt x="1182" y="4814"/>
                      <a:pt x="1182" y="4814"/>
                    </a:cubicBezTo>
                    <a:cubicBezTo>
                      <a:pt x="1839" y="3424"/>
                      <a:pt x="1763" y="1"/>
                      <a:pt x="9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30"/>
              <p:cNvSpPr/>
              <p:nvPr/>
            </p:nvSpPr>
            <p:spPr>
              <a:xfrm>
                <a:off x="8216349" y="2938923"/>
                <a:ext cx="97240" cy="82018"/>
              </a:xfrm>
              <a:custGeom>
                <a:avLst/>
                <a:gdLst/>
                <a:ahLst/>
                <a:cxnLst/>
                <a:rect l="l" t="t" r="r" b="b"/>
                <a:pathLst>
                  <a:path w="3253" h="2744" extrusionOk="0">
                    <a:moveTo>
                      <a:pt x="961" y="0"/>
                    </a:moveTo>
                    <a:cubicBezTo>
                      <a:pt x="847" y="0"/>
                      <a:pt x="732" y="28"/>
                      <a:pt x="631" y="81"/>
                    </a:cubicBezTo>
                    <a:cubicBezTo>
                      <a:pt x="427" y="185"/>
                      <a:pt x="274" y="376"/>
                      <a:pt x="177" y="586"/>
                    </a:cubicBezTo>
                    <a:cubicBezTo>
                      <a:pt x="6" y="959"/>
                      <a:pt x="0" y="1405"/>
                      <a:pt x="167" y="1779"/>
                    </a:cubicBezTo>
                    <a:cubicBezTo>
                      <a:pt x="448" y="2421"/>
                      <a:pt x="1047" y="2743"/>
                      <a:pt x="1663" y="2743"/>
                    </a:cubicBezTo>
                    <a:cubicBezTo>
                      <a:pt x="1911" y="2743"/>
                      <a:pt x="2163" y="2691"/>
                      <a:pt x="2397" y="2586"/>
                    </a:cubicBezTo>
                    <a:cubicBezTo>
                      <a:pt x="2645" y="2476"/>
                      <a:pt x="3010" y="2130"/>
                      <a:pt x="3131" y="1885"/>
                    </a:cubicBezTo>
                    <a:cubicBezTo>
                      <a:pt x="3252" y="1639"/>
                      <a:pt x="3238" y="1314"/>
                      <a:pt x="3042" y="1124"/>
                    </a:cubicBezTo>
                    <a:cubicBezTo>
                      <a:pt x="2955" y="1038"/>
                      <a:pt x="2831" y="995"/>
                      <a:pt x="2708" y="995"/>
                    </a:cubicBezTo>
                    <a:cubicBezTo>
                      <a:pt x="2557" y="995"/>
                      <a:pt x="2410" y="1061"/>
                      <a:pt x="2336" y="1193"/>
                    </a:cubicBezTo>
                    <a:cubicBezTo>
                      <a:pt x="2427" y="1012"/>
                      <a:pt x="2441" y="793"/>
                      <a:pt x="2356" y="611"/>
                    </a:cubicBezTo>
                    <a:cubicBezTo>
                      <a:pt x="2275" y="439"/>
                      <a:pt x="2093" y="313"/>
                      <a:pt x="1902" y="313"/>
                    </a:cubicBezTo>
                    <a:cubicBezTo>
                      <a:pt x="1893" y="313"/>
                      <a:pt x="1884" y="313"/>
                      <a:pt x="1875" y="314"/>
                    </a:cubicBezTo>
                    <a:cubicBezTo>
                      <a:pt x="1724" y="323"/>
                      <a:pt x="1584" y="420"/>
                      <a:pt x="1519" y="551"/>
                    </a:cubicBezTo>
                    <a:lnTo>
                      <a:pt x="1519" y="551"/>
                    </a:lnTo>
                    <a:cubicBezTo>
                      <a:pt x="1532" y="376"/>
                      <a:pt x="1439" y="191"/>
                      <a:pt x="1289" y="93"/>
                    </a:cubicBezTo>
                    <a:cubicBezTo>
                      <a:pt x="1192" y="30"/>
                      <a:pt x="1077"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30"/>
              <p:cNvSpPr/>
              <p:nvPr/>
            </p:nvSpPr>
            <p:spPr>
              <a:xfrm>
                <a:off x="8089754" y="2965884"/>
                <a:ext cx="59247" cy="228898"/>
              </a:xfrm>
              <a:custGeom>
                <a:avLst/>
                <a:gdLst/>
                <a:ahLst/>
                <a:cxnLst/>
                <a:rect l="l" t="t" r="r" b="b"/>
                <a:pathLst>
                  <a:path w="1982" h="7658" extrusionOk="0">
                    <a:moveTo>
                      <a:pt x="84" y="1"/>
                    </a:moveTo>
                    <a:cubicBezTo>
                      <a:pt x="74" y="1"/>
                      <a:pt x="64" y="3"/>
                      <a:pt x="54" y="7"/>
                    </a:cubicBezTo>
                    <a:cubicBezTo>
                      <a:pt x="18" y="23"/>
                      <a:pt x="1" y="66"/>
                      <a:pt x="18" y="103"/>
                    </a:cubicBezTo>
                    <a:cubicBezTo>
                      <a:pt x="35" y="144"/>
                      <a:pt x="1833" y="4201"/>
                      <a:pt x="1786" y="7583"/>
                    </a:cubicBezTo>
                    <a:cubicBezTo>
                      <a:pt x="1785" y="7624"/>
                      <a:pt x="1819" y="7658"/>
                      <a:pt x="1860" y="7658"/>
                    </a:cubicBezTo>
                    <a:lnTo>
                      <a:pt x="1868" y="7658"/>
                    </a:lnTo>
                    <a:cubicBezTo>
                      <a:pt x="1904" y="7653"/>
                      <a:pt x="1933" y="7622"/>
                      <a:pt x="1933" y="7584"/>
                    </a:cubicBezTo>
                    <a:cubicBezTo>
                      <a:pt x="1981" y="4171"/>
                      <a:pt x="169" y="85"/>
                      <a:pt x="152" y="44"/>
                    </a:cubicBezTo>
                    <a:cubicBezTo>
                      <a:pt x="139" y="17"/>
                      <a:pt x="112"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30"/>
              <p:cNvSpPr/>
              <p:nvPr/>
            </p:nvSpPr>
            <p:spPr>
              <a:xfrm>
                <a:off x="8010240" y="2999331"/>
                <a:ext cx="124144" cy="96993"/>
              </a:xfrm>
              <a:custGeom>
                <a:avLst/>
                <a:gdLst/>
                <a:ahLst/>
                <a:cxnLst/>
                <a:rect l="l" t="t" r="r" b="b"/>
                <a:pathLst>
                  <a:path w="4153" h="3245" extrusionOk="0">
                    <a:moveTo>
                      <a:pt x="757" y="1"/>
                    </a:moveTo>
                    <a:cubicBezTo>
                      <a:pt x="627" y="1"/>
                      <a:pt x="525" y="48"/>
                      <a:pt x="463" y="151"/>
                    </a:cubicBezTo>
                    <a:cubicBezTo>
                      <a:pt x="0" y="924"/>
                      <a:pt x="875" y="1324"/>
                      <a:pt x="1892" y="1756"/>
                    </a:cubicBezTo>
                    <a:cubicBezTo>
                      <a:pt x="2997" y="2228"/>
                      <a:pt x="4153" y="3244"/>
                      <a:pt x="4153" y="3244"/>
                    </a:cubicBezTo>
                    <a:cubicBezTo>
                      <a:pt x="3659" y="1968"/>
                      <a:pt x="1601" y="1"/>
                      <a:pt x="7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30"/>
              <p:cNvSpPr/>
              <p:nvPr/>
            </p:nvSpPr>
            <p:spPr>
              <a:xfrm>
                <a:off x="8118571" y="2959338"/>
                <a:ext cx="54972" cy="143890"/>
              </a:xfrm>
              <a:custGeom>
                <a:avLst/>
                <a:gdLst/>
                <a:ahLst/>
                <a:cxnLst/>
                <a:rect l="l" t="t" r="r" b="b"/>
                <a:pathLst>
                  <a:path w="1839" h="4814" extrusionOk="0">
                    <a:moveTo>
                      <a:pt x="892" y="1"/>
                    </a:moveTo>
                    <a:cubicBezTo>
                      <a:pt x="75" y="1"/>
                      <a:pt x="1" y="3422"/>
                      <a:pt x="657" y="4814"/>
                    </a:cubicBezTo>
                    <a:cubicBezTo>
                      <a:pt x="657" y="4814"/>
                      <a:pt x="716" y="3276"/>
                      <a:pt x="1139" y="2150"/>
                    </a:cubicBezTo>
                    <a:cubicBezTo>
                      <a:pt x="1525" y="1117"/>
                      <a:pt x="1839" y="206"/>
                      <a:pt x="961" y="9"/>
                    </a:cubicBezTo>
                    <a:cubicBezTo>
                      <a:pt x="937" y="4"/>
                      <a:pt x="91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30"/>
              <p:cNvSpPr/>
              <p:nvPr/>
            </p:nvSpPr>
            <p:spPr>
              <a:xfrm>
                <a:off x="8027727" y="2904669"/>
                <a:ext cx="97300" cy="81958"/>
              </a:xfrm>
              <a:custGeom>
                <a:avLst/>
                <a:gdLst/>
                <a:ahLst/>
                <a:cxnLst/>
                <a:rect l="l" t="t" r="r" b="b"/>
                <a:pathLst>
                  <a:path w="3255" h="2742" extrusionOk="0">
                    <a:moveTo>
                      <a:pt x="2295" y="0"/>
                    </a:moveTo>
                    <a:cubicBezTo>
                      <a:pt x="2179" y="0"/>
                      <a:pt x="2064" y="30"/>
                      <a:pt x="1967" y="93"/>
                    </a:cubicBezTo>
                    <a:cubicBezTo>
                      <a:pt x="1816" y="190"/>
                      <a:pt x="1723" y="376"/>
                      <a:pt x="1736" y="552"/>
                    </a:cubicBezTo>
                    <a:lnTo>
                      <a:pt x="1736" y="552"/>
                    </a:lnTo>
                    <a:cubicBezTo>
                      <a:pt x="1671" y="420"/>
                      <a:pt x="1530" y="323"/>
                      <a:pt x="1381" y="313"/>
                    </a:cubicBezTo>
                    <a:cubicBezTo>
                      <a:pt x="1372" y="313"/>
                      <a:pt x="1363" y="313"/>
                      <a:pt x="1354" y="313"/>
                    </a:cubicBezTo>
                    <a:cubicBezTo>
                      <a:pt x="1162" y="313"/>
                      <a:pt x="982" y="440"/>
                      <a:pt x="900" y="611"/>
                    </a:cubicBezTo>
                    <a:cubicBezTo>
                      <a:pt x="815" y="793"/>
                      <a:pt x="829" y="1012"/>
                      <a:pt x="918" y="1191"/>
                    </a:cubicBezTo>
                    <a:cubicBezTo>
                      <a:pt x="846" y="1059"/>
                      <a:pt x="698" y="994"/>
                      <a:pt x="548" y="994"/>
                    </a:cubicBezTo>
                    <a:cubicBezTo>
                      <a:pt x="425" y="994"/>
                      <a:pt x="301" y="1037"/>
                      <a:pt x="213" y="1122"/>
                    </a:cubicBezTo>
                    <a:cubicBezTo>
                      <a:pt x="18" y="1314"/>
                      <a:pt x="1" y="1640"/>
                      <a:pt x="125" y="1883"/>
                    </a:cubicBezTo>
                    <a:cubicBezTo>
                      <a:pt x="247" y="2129"/>
                      <a:pt x="608" y="2474"/>
                      <a:pt x="859" y="2586"/>
                    </a:cubicBezTo>
                    <a:cubicBezTo>
                      <a:pt x="1093" y="2690"/>
                      <a:pt x="1343" y="2742"/>
                      <a:pt x="1591" y="2742"/>
                    </a:cubicBezTo>
                    <a:cubicBezTo>
                      <a:pt x="2208" y="2742"/>
                      <a:pt x="2807" y="2420"/>
                      <a:pt x="3089" y="1777"/>
                    </a:cubicBezTo>
                    <a:cubicBezTo>
                      <a:pt x="3254" y="1403"/>
                      <a:pt x="3250" y="957"/>
                      <a:pt x="3078" y="584"/>
                    </a:cubicBezTo>
                    <a:cubicBezTo>
                      <a:pt x="2981" y="376"/>
                      <a:pt x="2830" y="185"/>
                      <a:pt x="2625" y="81"/>
                    </a:cubicBezTo>
                    <a:cubicBezTo>
                      <a:pt x="2524" y="28"/>
                      <a:pt x="2409" y="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30"/>
              <p:cNvSpPr/>
              <p:nvPr/>
            </p:nvSpPr>
            <p:spPr>
              <a:xfrm>
                <a:off x="8086586" y="3174307"/>
                <a:ext cx="93683" cy="39784"/>
              </a:xfrm>
              <a:custGeom>
                <a:avLst/>
                <a:gdLst/>
                <a:ahLst/>
                <a:cxnLst/>
                <a:rect l="l" t="t" r="r" b="b"/>
                <a:pathLst>
                  <a:path w="3134" h="1331" extrusionOk="0">
                    <a:moveTo>
                      <a:pt x="1683" y="1"/>
                    </a:moveTo>
                    <a:cubicBezTo>
                      <a:pt x="1639" y="1"/>
                      <a:pt x="1596" y="11"/>
                      <a:pt x="1556" y="32"/>
                    </a:cubicBezTo>
                    <a:cubicBezTo>
                      <a:pt x="1501" y="63"/>
                      <a:pt x="1458" y="113"/>
                      <a:pt x="1420" y="164"/>
                    </a:cubicBezTo>
                    <a:cubicBezTo>
                      <a:pt x="1263" y="375"/>
                      <a:pt x="1168" y="631"/>
                      <a:pt x="1148" y="893"/>
                    </a:cubicBezTo>
                    <a:cubicBezTo>
                      <a:pt x="1098" y="734"/>
                      <a:pt x="1037" y="572"/>
                      <a:pt x="923" y="447"/>
                    </a:cubicBezTo>
                    <a:cubicBezTo>
                      <a:pt x="834" y="351"/>
                      <a:pt x="703" y="282"/>
                      <a:pt x="573" y="282"/>
                    </a:cubicBezTo>
                    <a:cubicBezTo>
                      <a:pt x="538" y="282"/>
                      <a:pt x="503" y="287"/>
                      <a:pt x="470" y="298"/>
                    </a:cubicBezTo>
                    <a:cubicBezTo>
                      <a:pt x="266" y="361"/>
                      <a:pt x="173" y="589"/>
                      <a:pt x="104" y="790"/>
                    </a:cubicBezTo>
                    <a:cubicBezTo>
                      <a:pt x="52" y="940"/>
                      <a:pt x="1" y="1109"/>
                      <a:pt x="74" y="1251"/>
                    </a:cubicBezTo>
                    <a:lnTo>
                      <a:pt x="3027" y="1331"/>
                    </a:lnTo>
                    <a:cubicBezTo>
                      <a:pt x="3133" y="985"/>
                      <a:pt x="3040" y="586"/>
                      <a:pt x="2793" y="322"/>
                    </a:cubicBezTo>
                    <a:cubicBezTo>
                      <a:pt x="2718" y="243"/>
                      <a:pt x="2626" y="172"/>
                      <a:pt x="2518" y="152"/>
                    </a:cubicBezTo>
                    <a:cubicBezTo>
                      <a:pt x="2501" y="150"/>
                      <a:pt x="2484" y="148"/>
                      <a:pt x="2467" y="148"/>
                    </a:cubicBezTo>
                    <a:cubicBezTo>
                      <a:pt x="2372" y="148"/>
                      <a:pt x="2277" y="191"/>
                      <a:pt x="2235" y="275"/>
                    </a:cubicBezTo>
                    <a:cubicBezTo>
                      <a:pt x="2182" y="377"/>
                      <a:pt x="2221" y="515"/>
                      <a:pt x="2152" y="607"/>
                    </a:cubicBezTo>
                    <a:cubicBezTo>
                      <a:pt x="2121" y="447"/>
                      <a:pt x="2086" y="284"/>
                      <a:pt x="1984" y="157"/>
                    </a:cubicBezTo>
                    <a:cubicBezTo>
                      <a:pt x="1912" y="65"/>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30"/>
              <p:cNvSpPr/>
              <p:nvPr/>
            </p:nvSpPr>
            <p:spPr>
              <a:xfrm>
                <a:off x="8160600" y="3209188"/>
                <a:ext cx="93653" cy="39813"/>
              </a:xfrm>
              <a:custGeom>
                <a:avLst/>
                <a:gdLst/>
                <a:ahLst/>
                <a:cxnLst/>
                <a:rect l="l" t="t" r="r" b="b"/>
                <a:pathLst>
                  <a:path w="3133" h="1332" extrusionOk="0">
                    <a:moveTo>
                      <a:pt x="1683" y="1"/>
                    </a:moveTo>
                    <a:cubicBezTo>
                      <a:pt x="1638" y="1"/>
                      <a:pt x="1595" y="11"/>
                      <a:pt x="1555" y="33"/>
                    </a:cubicBezTo>
                    <a:cubicBezTo>
                      <a:pt x="1501" y="62"/>
                      <a:pt x="1456" y="112"/>
                      <a:pt x="1419" y="163"/>
                    </a:cubicBezTo>
                    <a:cubicBezTo>
                      <a:pt x="1263" y="374"/>
                      <a:pt x="1167" y="630"/>
                      <a:pt x="1148" y="894"/>
                    </a:cubicBezTo>
                    <a:cubicBezTo>
                      <a:pt x="1096" y="733"/>
                      <a:pt x="1037" y="570"/>
                      <a:pt x="922" y="446"/>
                    </a:cubicBezTo>
                    <a:cubicBezTo>
                      <a:pt x="833" y="350"/>
                      <a:pt x="703" y="281"/>
                      <a:pt x="572" y="281"/>
                    </a:cubicBezTo>
                    <a:cubicBezTo>
                      <a:pt x="537" y="281"/>
                      <a:pt x="502" y="286"/>
                      <a:pt x="468" y="297"/>
                    </a:cubicBezTo>
                    <a:cubicBezTo>
                      <a:pt x="266" y="360"/>
                      <a:pt x="172" y="587"/>
                      <a:pt x="104" y="789"/>
                    </a:cubicBezTo>
                    <a:cubicBezTo>
                      <a:pt x="52" y="939"/>
                      <a:pt x="1" y="1108"/>
                      <a:pt x="73" y="1249"/>
                    </a:cubicBezTo>
                    <a:lnTo>
                      <a:pt x="3027" y="1331"/>
                    </a:lnTo>
                    <a:cubicBezTo>
                      <a:pt x="3133" y="985"/>
                      <a:pt x="3040" y="585"/>
                      <a:pt x="2793" y="322"/>
                    </a:cubicBezTo>
                    <a:cubicBezTo>
                      <a:pt x="2718" y="242"/>
                      <a:pt x="2625" y="171"/>
                      <a:pt x="2517" y="153"/>
                    </a:cubicBezTo>
                    <a:cubicBezTo>
                      <a:pt x="2500" y="150"/>
                      <a:pt x="2482" y="148"/>
                      <a:pt x="2464" y="148"/>
                    </a:cubicBezTo>
                    <a:cubicBezTo>
                      <a:pt x="2370" y="148"/>
                      <a:pt x="2277" y="191"/>
                      <a:pt x="2235" y="274"/>
                    </a:cubicBezTo>
                    <a:cubicBezTo>
                      <a:pt x="2181" y="376"/>
                      <a:pt x="2221" y="514"/>
                      <a:pt x="2152" y="606"/>
                    </a:cubicBezTo>
                    <a:cubicBezTo>
                      <a:pt x="2119" y="446"/>
                      <a:pt x="2084" y="283"/>
                      <a:pt x="1984" y="155"/>
                    </a:cubicBezTo>
                    <a:cubicBezTo>
                      <a:pt x="1912" y="64"/>
                      <a:pt x="1795" y="1"/>
                      <a:pt x="16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0" name="Google Shape;2000;p30"/>
            <p:cNvGrpSpPr/>
            <p:nvPr/>
          </p:nvGrpSpPr>
          <p:grpSpPr>
            <a:xfrm>
              <a:off x="2104377" y="4214441"/>
              <a:ext cx="365496" cy="565595"/>
              <a:chOff x="7706772" y="521151"/>
              <a:chExt cx="268136" cy="414933"/>
            </a:xfrm>
          </p:grpSpPr>
          <p:sp>
            <p:nvSpPr>
              <p:cNvPr id="2001" name="Google Shape;2001;p30"/>
              <p:cNvSpPr/>
              <p:nvPr/>
            </p:nvSpPr>
            <p:spPr>
              <a:xfrm>
                <a:off x="7706772" y="521151"/>
                <a:ext cx="268136" cy="414933"/>
              </a:xfrm>
              <a:custGeom>
                <a:avLst/>
                <a:gdLst/>
                <a:ahLst/>
                <a:cxnLst/>
                <a:rect l="l" t="t" r="r" b="b"/>
                <a:pathLst>
                  <a:path w="8970" h="13882" extrusionOk="0">
                    <a:moveTo>
                      <a:pt x="4314" y="1"/>
                    </a:moveTo>
                    <a:cubicBezTo>
                      <a:pt x="3892" y="1"/>
                      <a:pt x="3488" y="116"/>
                      <a:pt x="3138" y="331"/>
                    </a:cubicBezTo>
                    <a:cubicBezTo>
                      <a:pt x="3137" y="332"/>
                      <a:pt x="3136" y="332"/>
                      <a:pt x="3134" y="332"/>
                    </a:cubicBezTo>
                    <a:cubicBezTo>
                      <a:pt x="2530" y="396"/>
                      <a:pt x="1977" y="723"/>
                      <a:pt x="1620" y="1220"/>
                    </a:cubicBezTo>
                    <a:lnTo>
                      <a:pt x="1615" y="1226"/>
                    </a:lnTo>
                    <a:cubicBezTo>
                      <a:pt x="1407" y="1323"/>
                      <a:pt x="1215" y="1455"/>
                      <a:pt x="1051" y="1615"/>
                    </a:cubicBezTo>
                    <a:cubicBezTo>
                      <a:pt x="420" y="2231"/>
                      <a:pt x="229" y="3202"/>
                      <a:pt x="550" y="4047"/>
                    </a:cubicBezTo>
                    <a:cubicBezTo>
                      <a:pt x="516" y="4094"/>
                      <a:pt x="482" y="4142"/>
                      <a:pt x="452" y="4193"/>
                    </a:cubicBezTo>
                    <a:cubicBezTo>
                      <a:pt x="88" y="4803"/>
                      <a:pt x="1" y="5482"/>
                      <a:pt x="201" y="6104"/>
                    </a:cubicBezTo>
                    <a:cubicBezTo>
                      <a:pt x="578" y="7259"/>
                      <a:pt x="1738" y="7753"/>
                      <a:pt x="2671" y="8151"/>
                    </a:cubicBezTo>
                    <a:cubicBezTo>
                      <a:pt x="3100" y="8334"/>
                      <a:pt x="3613" y="8670"/>
                      <a:pt x="4050" y="8996"/>
                    </a:cubicBezTo>
                    <a:cubicBezTo>
                      <a:pt x="4053" y="8998"/>
                      <a:pt x="4054" y="9003"/>
                      <a:pt x="4057" y="9007"/>
                    </a:cubicBezTo>
                    <a:cubicBezTo>
                      <a:pt x="4090" y="9177"/>
                      <a:pt x="4121" y="9341"/>
                      <a:pt x="4146" y="9503"/>
                    </a:cubicBezTo>
                    <a:cubicBezTo>
                      <a:pt x="4149" y="9511"/>
                      <a:pt x="4143" y="9518"/>
                      <a:pt x="4136" y="9520"/>
                    </a:cubicBezTo>
                    <a:cubicBezTo>
                      <a:pt x="3820" y="9616"/>
                      <a:pt x="3422" y="9820"/>
                      <a:pt x="3062" y="10259"/>
                    </a:cubicBezTo>
                    <a:cubicBezTo>
                      <a:pt x="2481" y="10969"/>
                      <a:pt x="2328" y="11938"/>
                      <a:pt x="2596" y="12814"/>
                    </a:cubicBezTo>
                    <a:lnTo>
                      <a:pt x="2656" y="13012"/>
                    </a:lnTo>
                    <a:cubicBezTo>
                      <a:pt x="2814" y="13531"/>
                      <a:pt x="3293" y="13882"/>
                      <a:pt x="3832" y="13882"/>
                    </a:cubicBezTo>
                    <a:cubicBezTo>
                      <a:pt x="3843" y="13882"/>
                      <a:pt x="3853" y="13882"/>
                      <a:pt x="3864" y="13881"/>
                    </a:cubicBezTo>
                    <a:lnTo>
                      <a:pt x="7417" y="13787"/>
                    </a:lnTo>
                    <a:cubicBezTo>
                      <a:pt x="7866" y="13774"/>
                      <a:pt x="8273" y="13517"/>
                      <a:pt x="8478" y="13116"/>
                    </a:cubicBezTo>
                    <a:lnTo>
                      <a:pt x="8581" y="12914"/>
                    </a:lnTo>
                    <a:cubicBezTo>
                      <a:pt x="8969" y="12152"/>
                      <a:pt x="8719" y="11425"/>
                      <a:pt x="8639" y="11190"/>
                    </a:cubicBezTo>
                    <a:cubicBezTo>
                      <a:pt x="8420" y="10553"/>
                      <a:pt x="8072" y="10097"/>
                      <a:pt x="7602" y="9833"/>
                    </a:cubicBezTo>
                    <a:cubicBezTo>
                      <a:pt x="7596" y="9830"/>
                      <a:pt x="7595" y="9826"/>
                      <a:pt x="7593" y="9820"/>
                    </a:cubicBezTo>
                    <a:cubicBezTo>
                      <a:pt x="7539" y="9362"/>
                      <a:pt x="7465" y="8885"/>
                      <a:pt x="7369" y="8392"/>
                    </a:cubicBezTo>
                    <a:lnTo>
                      <a:pt x="7369" y="8389"/>
                    </a:lnTo>
                    <a:cubicBezTo>
                      <a:pt x="7394" y="7956"/>
                      <a:pt x="7503" y="6944"/>
                      <a:pt x="7757" y="6265"/>
                    </a:cubicBezTo>
                    <a:cubicBezTo>
                      <a:pt x="8111" y="5314"/>
                      <a:pt x="8554" y="4132"/>
                      <a:pt x="7977" y="3064"/>
                    </a:cubicBezTo>
                    <a:cubicBezTo>
                      <a:pt x="7719" y="2588"/>
                      <a:pt x="7298" y="2229"/>
                      <a:pt x="6766" y="2032"/>
                    </a:cubicBezTo>
                    <a:cubicBezTo>
                      <a:pt x="6762" y="2030"/>
                      <a:pt x="6758" y="2026"/>
                      <a:pt x="6758" y="2022"/>
                    </a:cubicBezTo>
                    <a:cubicBezTo>
                      <a:pt x="6714" y="1857"/>
                      <a:pt x="6656" y="1694"/>
                      <a:pt x="6581" y="1538"/>
                    </a:cubicBezTo>
                    <a:cubicBezTo>
                      <a:pt x="6319" y="968"/>
                      <a:pt x="5908" y="527"/>
                      <a:pt x="5388" y="260"/>
                    </a:cubicBezTo>
                    <a:cubicBezTo>
                      <a:pt x="5057" y="91"/>
                      <a:pt x="4687" y="1"/>
                      <a:pt x="4314"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30"/>
              <p:cNvSpPr/>
              <p:nvPr/>
            </p:nvSpPr>
            <p:spPr>
              <a:xfrm>
                <a:off x="7829092" y="632102"/>
                <a:ext cx="60861" cy="235204"/>
              </a:xfrm>
              <a:custGeom>
                <a:avLst/>
                <a:gdLst/>
                <a:ahLst/>
                <a:cxnLst/>
                <a:rect l="l" t="t" r="r" b="b"/>
                <a:pathLst>
                  <a:path w="2036" h="7869" extrusionOk="0">
                    <a:moveTo>
                      <a:pt x="88" y="0"/>
                    </a:moveTo>
                    <a:cubicBezTo>
                      <a:pt x="77" y="0"/>
                      <a:pt x="67" y="2"/>
                      <a:pt x="57" y="7"/>
                    </a:cubicBezTo>
                    <a:cubicBezTo>
                      <a:pt x="18" y="25"/>
                      <a:pt x="1" y="69"/>
                      <a:pt x="18" y="108"/>
                    </a:cubicBezTo>
                    <a:cubicBezTo>
                      <a:pt x="36" y="151"/>
                      <a:pt x="1882" y="4317"/>
                      <a:pt x="1836" y="7791"/>
                    </a:cubicBezTo>
                    <a:cubicBezTo>
                      <a:pt x="1833" y="7833"/>
                      <a:pt x="1867" y="7869"/>
                      <a:pt x="1909" y="7869"/>
                    </a:cubicBezTo>
                    <a:lnTo>
                      <a:pt x="1917" y="7869"/>
                    </a:lnTo>
                    <a:cubicBezTo>
                      <a:pt x="1956" y="7866"/>
                      <a:pt x="1985" y="7833"/>
                      <a:pt x="1988" y="7794"/>
                    </a:cubicBezTo>
                    <a:cubicBezTo>
                      <a:pt x="2036" y="4283"/>
                      <a:pt x="177" y="88"/>
                      <a:pt x="157" y="46"/>
                    </a:cubicBezTo>
                    <a:cubicBezTo>
                      <a:pt x="144" y="17"/>
                      <a:pt x="116" y="0"/>
                      <a:pt x="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30"/>
              <p:cNvSpPr/>
              <p:nvPr/>
            </p:nvSpPr>
            <p:spPr>
              <a:xfrm>
                <a:off x="7747395" y="666566"/>
                <a:ext cx="127551" cy="99623"/>
              </a:xfrm>
              <a:custGeom>
                <a:avLst/>
                <a:gdLst/>
                <a:ahLst/>
                <a:cxnLst/>
                <a:rect l="l" t="t" r="r" b="b"/>
                <a:pathLst>
                  <a:path w="4267" h="3333" extrusionOk="0">
                    <a:moveTo>
                      <a:pt x="777" y="1"/>
                    </a:moveTo>
                    <a:cubicBezTo>
                      <a:pt x="644" y="1"/>
                      <a:pt x="540" y="49"/>
                      <a:pt x="477" y="155"/>
                    </a:cubicBezTo>
                    <a:cubicBezTo>
                      <a:pt x="1" y="948"/>
                      <a:pt x="900" y="1359"/>
                      <a:pt x="1945" y="1804"/>
                    </a:cubicBezTo>
                    <a:cubicBezTo>
                      <a:pt x="3079" y="2288"/>
                      <a:pt x="4266" y="3332"/>
                      <a:pt x="4266" y="3332"/>
                    </a:cubicBezTo>
                    <a:cubicBezTo>
                      <a:pt x="3759" y="2020"/>
                      <a:pt x="1643" y="1"/>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30"/>
              <p:cNvSpPr/>
              <p:nvPr/>
            </p:nvSpPr>
            <p:spPr>
              <a:xfrm>
                <a:off x="7858685" y="625467"/>
                <a:ext cx="56437" cy="147836"/>
              </a:xfrm>
              <a:custGeom>
                <a:avLst/>
                <a:gdLst/>
                <a:ahLst/>
                <a:cxnLst/>
                <a:rect l="l" t="t" r="r" b="b"/>
                <a:pathLst>
                  <a:path w="1888" h="4946" extrusionOk="0">
                    <a:moveTo>
                      <a:pt x="913" y="0"/>
                    </a:moveTo>
                    <a:cubicBezTo>
                      <a:pt x="78" y="0"/>
                      <a:pt x="0" y="3517"/>
                      <a:pt x="673" y="4946"/>
                    </a:cubicBezTo>
                    <a:cubicBezTo>
                      <a:pt x="673" y="4946"/>
                      <a:pt x="735" y="3366"/>
                      <a:pt x="1167" y="2210"/>
                    </a:cubicBezTo>
                    <a:cubicBezTo>
                      <a:pt x="1565" y="1149"/>
                      <a:pt x="1887" y="213"/>
                      <a:pt x="984" y="8"/>
                    </a:cubicBezTo>
                    <a:cubicBezTo>
                      <a:pt x="960" y="3"/>
                      <a:pt x="936" y="0"/>
                      <a:pt x="9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30"/>
              <p:cNvSpPr/>
              <p:nvPr/>
            </p:nvSpPr>
            <p:spPr>
              <a:xfrm>
                <a:off x="7765391" y="569304"/>
                <a:ext cx="99841" cy="84230"/>
              </a:xfrm>
              <a:custGeom>
                <a:avLst/>
                <a:gdLst/>
                <a:ahLst/>
                <a:cxnLst/>
                <a:rect l="l" t="t" r="r" b="b"/>
                <a:pathLst>
                  <a:path w="3340" h="2818" extrusionOk="0">
                    <a:moveTo>
                      <a:pt x="2353" y="0"/>
                    </a:moveTo>
                    <a:cubicBezTo>
                      <a:pt x="2233" y="0"/>
                      <a:pt x="2116" y="30"/>
                      <a:pt x="2016" y="95"/>
                    </a:cubicBezTo>
                    <a:cubicBezTo>
                      <a:pt x="1861" y="195"/>
                      <a:pt x="1766" y="387"/>
                      <a:pt x="1780" y="568"/>
                    </a:cubicBezTo>
                    <a:lnTo>
                      <a:pt x="1780" y="568"/>
                    </a:lnTo>
                    <a:cubicBezTo>
                      <a:pt x="1713" y="432"/>
                      <a:pt x="1568" y="332"/>
                      <a:pt x="1415" y="322"/>
                    </a:cubicBezTo>
                    <a:cubicBezTo>
                      <a:pt x="1407" y="322"/>
                      <a:pt x="1398" y="321"/>
                      <a:pt x="1390" y="321"/>
                    </a:cubicBezTo>
                    <a:cubicBezTo>
                      <a:pt x="1194" y="321"/>
                      <a:pt x="1006" y="452"/>
                      <a:pt x="921" y="630"/>
                    </a:cubicBezTo>
                    <a:cubicBezTo>
                      <a:pt x="833" y="815"/>
                      <a:pt x="849" y="1042"/>
                      <a:pt x="940" y="1225"/>
                    </a:cubicBezTo>
                    <a:cubicBezTo>
                      <a:pt x="866" y="1089"/>
                      <a:pt x="716" y="1023"/>
                      <a:pt x="561" y="1023"/>
                    </a:cubicBezTo>
                    <a:cubicBezTo>
                      <a:pt x="435" y="1023"/>
                      <a:pt x="307" y="1067"/>
                      <a:pt x="216" y="1155"/>
                    </a:cubicBezTo>
                    <a:cubicBezTo>
                      <a:pt x="16" y="1351"/>
                      <a:pt x="0" y="1687"/>
                      <a:pt x="127" y="1937"/>
                    </a:cubicBezTo>
                    <a:cubicBezTo>
                      <a:pt x="254" y="2188"/>
                      <a:pt x="626" y="2542"/>
                      <a:pt x="882" y="2657"/>
                    </a:cubicBezTo>
                    <a:cubicBezTo>
                      <a:pt x="1123" y="2764"/>
                      <a:pt x="1380" y="2818"/>
                      <a:pt x="1635" y="2818"/>
                    </a:cubicBezTo>
                    <a:cubicBezTo>
                      <a:pt x="2268" y="2818"/>
                      <a:pt x="2883" y="2487"/>
                      <a:pt x="3172" y="1825"/>
                    </a:cubicBezTo>
                    <a:cubicBezTo>
                      <a:pt x="3340" y="1440"/>
                      <a:pt x="3336" y="983"/>
                      <a:pt x="3159" y="600"/>
                    </a:cubicBezTo>
                    <a:cubicBezTo>
                      <a:pt x="3060" y="386"/>
                      <a:pt x="2904" y="191"/>
                      <a:pt x="2693" y="82"/>
                    </a:cubicBezTo>
                    <a:cubicBezTo>
                      <a:pt x="2588" y="29"/>
                      <a:pt x="2470" y="0"/>
                      <a:pt x="2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30"/>
              <p:cNvSpPr/>
              <p:nvPr/>
            </p:nvSpPr>
            <p:spPr>
              <a:xfrm>
                <a:off x="7826431" y="846832"/>
                <a:ext cx="96194" cy="40800"/>
              </a:xfrm>
              <a:custGeom>
                <a:avLst/>
                <a:gdLst/>
                <a:ahLst/>
                <a:cxnLst/>
                <a:rect l="l" t="t" r="r" b="b"/>
                <a:pathLst>
                  <a:path w="3218" h="1365" extrusionOk="0">
                    <a:moveTo>
                      <a:pt x="1491" y="0"/>
                    </a:moveTo>
                    <a:cubicBezTo>
                      <a:pt x="1375" y="0"/>
                      <a:pt x="1256" y="65"/>
                      <a:pt x="1181" y="160"/>
                    </a:cubicBezTo>
                    <a:cubicBezTo>
                      <a:pt x="1079" y="289"/>
                      <a:pt x="1042" y="459"/>
                      <a:pt x="1008" y="621"/>
                    </a:cubicBezTo>
                    <a:cubicBezTo>
                      <a:pt x="938" y="527"/>
                      <a:pt x="976" y="387"/>
                      <a:pt x="924" y="280"/>
                    </a:cubicBezTo>
                    <a:cubicBezTo>
                      <a:pt x="881" y="195"/>
                      <a:pt x="784" y="149"/>
                      <a:pt x="688" y="149"/>
                    </a:cubicBezTo>
                    <a:cubicBezTo>
                      <a:pt x="670" y="149"/>
                      <a:pt x="652" y="151"/>
                      <a:pt x="634" y="154"/>
                    </a:cubicBezTo>
                    <a:cubicBezTo>
                      <a:pt x="523" y="174"/>
                      <a:pt x="428" y="246"/>
                      <a:pt x="351" y="329"/>
                    </a:cubicBezTo>
                    <a:cubicBezTo>
                      <a:pt x="97" y="600"/>
                      <a:pt x="1" y="1009"/>
                      <a:pt x="108" y="1365"/>
                    </a:cubicBezTo>
                    <a:lnTo>
                      <a:pt x="3143" y="1287"/>
                    </a:lnTo>
                    <a:cubicBezTo>
                      <a:pt x="3217" y="1142"/>
                      <a:pt x="3167" y="967"/>
                      <a:pt x="3113" y="814"/>
                    </a:cubicBezTo>
                    <a:cubicBezTo>
                      <a:pt x="3042" y="607"/>
                      <a:pt x="2945" y="374"/>
                      <a:pt x="2738" y="308"/>
                    </a:cubicBezTo>
                    <a:cubicBezTo>
                      <a:pt x="2702" y="296"/>
                      <a:pt x="2666" y="291"/>
                      <a:pt x="2630" y="291"/>
                    </a:cubicBezTo>
                    <a:cubicBezTo>
                      <a:pt x="2497" y="291"/>
                      <a:pt x="2363" y="362"/>
                      <a:pt x="2272" y="462"/>
                    </a:cubicBezTo>
                    <a:cubicBezTo>
                      <a:pt x="2155" y="589"/>
                      <a:pt x="2091" y="755"/>
                      <a:pt x="2040" y="920"/>
                    </a:cubicBezTo>
                    <a:cubicBezTo>
                      <a:pt x="2019" y="649"/>
                      <a:pt x="1922" y="387"/>
                      <a:pt x="1762" y="168"/>
                    </a:cubicBezTo>
                    <a:cubicBezTo>
                      <a:pt x="1723" y="116"/>
                      <a:pt x="1679" y="64"/>
                      <a:pt x="1622" y="32"/>
                    </a:cubicBezTo>
                    <a:cubicBezTo>
                      <a:pt x="1581" y="10"/>
                      <a:pt x="1536" y="0"/>
                      <a:pt x="14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7" name="Google Shape;2007;p30"/>
            <p:cNvGrpSpPr/>
            <p:nvPr/>
          </p:nvGrpSpPr>
          <p:grpSpPr>
            <a:xfrm>
              <a:off x="8589683" y="3245728"/>
              <a:ext cx="246464" cy="231319"/>
              <a:chOff x="5946283" y="1650903"/>
              <a:chExt cx="246464" cy="231319"/>
            </a:xfrm>
          </p:grpSpPr>
          <p:sp>
            <p:nvSpPr>
              <p:cNvPr id="2008" name="Google Shape;2008;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0" name="Google Shape;2010;p30"/>
            <p:cNvGrpSpPr/>
            <p:nvPr/>
          </p:nvGrpSpPr>
          <p:grpSpPr>
            <a:xfrm>
              <a:off x="86208" y="800053"/>
              <a:ext cx="246464" cy="231319"/>
              <a:chOff x="5946283" y="1650903"/>
              <a:chExt cx="246464" cy="231319"/>
            </a:xfrm>
          </p:grpSpPr>
          <p:sp>
            <p:nvSpPr>
              <p:cNvPr id="2011" name="Google Shape;2011;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13" name="Google Shape;2013;p30"/>
            <p:cNvGrpSpPr/>
            <p:nvPr/>
          </p:nvGrpSpPr>
          <p:grpSpPr>
            <a:xfrm>
              <a:off x="182858" y="2484028"/>
              <a:ext cx="246464" cy="231319"/>
              <a:chOff x="5946283" y="1650903"/>
              <a:chExt cx="246464" cy="231319"/>
            </a:xfrm>
          </p:grpSpPr>
          <p:sp>
            <p:nvSpPr>
              <p:cNvPr id="2014" name="Google Shape;2014;p30"/>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30"/>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16" name="Google Shape;2016;p30"/>
            <p:cNvSpPr/>
            <p:nvPr/>
          </p:nvSpPr>
          <p:spPr>
            <a:xfrm>
              <a:off x="-284834" y="3785532"/>
              <a:ext cx="914096" cy="46709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30"/>
            <p:cNvSpPr/>
            <p:nvPr/>
          </p:nvSpPr>
          <p:spPr>
            <a:xfrm>
              <a:off x="8611441" y="1922407"/>
              <a:ext cx="914096" cy="467090"/>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30"/>
            <p:cNvSpPr/>
            <p:nvPr/>
          </p:nvSpPr>
          <p:spPr>
            <a:xfrm>
              <a:off x="7567337" y="132407"/>
              <a:ext cx="509099" cy="260133"/>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52509776"/>
      </p:ext>
    </p:extLst>
  </p:cSld>
  <p:clrMapOvr>
    <a:masterClrMapping/>
  </p:clrMapOvr>
  <p:transition spd="slow">
    <p:wip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019"/>
        <p:cNvGrpSpPr/>
        <p:nvPr/>
      </p:nvGrpSpPr>
      <p:grpSpPr>
        <a:xfrm>
          <a:off x="0" y="0"/>
          <a:ext cx="0" cy="0"/>
          <a:chOff x="0" y="0"/>
          <a:chExt cx="0" cy="0"/>
        </a:xfrm>
      </p:grpSpPr>
      <p:sp>
        <p:nvSpPr>
          <p:cNvPr id="2020" name="Google Shape;2020;p31"/>
          <p:cNvSpPr txBox="1">
            <a:spLocks noGrp="1"/>
          </p:cNvSpPr>
          <p:nvPr>
            <p:ph type="ctrTitle"/>
          </p:nvPr>
        </p:nvSpPr>
        <p:spPr>
          <a:xfrm>
            <a:off x="960000" y="720000"/>
            <a:ext cx="4288800" cy="1517600"/>
          </a:xfrm>
          <a:prstGeom prst="rect">
            <a:avLst/>
          </a:prstGeom>
          <a:noFill/>
          <a:ln>
            <a:noFill/>
          </a:ln>
        </p:spPr>
        <p:txBody>
          <a:bodyPr spcFirstLastPara="1" wrap="square" lIns="91425" tIns="91425" rIns="91425" bIns="91425" anchor="b" anchorCtr="0">
            <a:noAutofit/>
          </a:bodyPr>
          <a:lstStyle>
            <a:lvl1pPr lvl="0" algn="l" rtl="0">
              <a:spcBef>
                <a:spcPts val="0"/>
              </a:spcBef>
              <a:spcAft>
                <a:spcPts val="0"/>
              </a:spcAft>
              <a:buSzPts val="5200"/>
              <a:buNone/>
              <a:defRPr sz="8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021" name="Google Shape;2021;p31"/>
          <p:cNvSpPr txBox="1">
            <a:spLocks noGrp="1"/>
          </p:cNvSpPr>
          <p:nvPr>
            <p:ph type="subTitle" idx="1"/>
          </p:nvPr>
        </p:nvSpPr>
        <p:spPr>
          <a:xfrm>
            <a:off x="960000" y="2987967"/>
            <a:ext cx="4288800" cy="151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3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2" name="Google Shape;2022;p31"/>
          <p:cNvSpPr txBox="1">
            <a:spLocks noGrp="1"/>
          </p:cNvSpPr>
          <p:nvPr>
            <p:ph type="subTitle" idx="2"/>
          </p:nvPr>
        </p:nvSpPr>
        <p:spPr>
          <a:xfrm rot="-1283">
            <a:off x="960000" y="5578929"/>
            <a:ext cx="4288800" cy="558400"/>
          </a:xfrm>
          <a:prstGeom prst="rect">
            <a:avLst/>
          </a:prstGeom>
          <a:solidFill>
            <a:schemeClr val="lt2"/>
          </a:solid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3" name="Google Shape;2023;p31"/>
          <p:cNvSpPr txBox="1"/>
          <p:nvPr/>
        </p:nvSpPr>
        <p:spPr>
          <a:xfrm>
            <a:off x="960000" y="4467757"/>
            <a:ext cx="4288800" cy="1001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467" b="1">
                <a:solidFill>
                  <a:schemeClr val="dk1"/>
                </a:solidFill>
                <a:latin typeface="Bellota Text"/>
                <a:ea typeface="Bellota Text"/>
                <a:cs typeface="Bellota Text"/>
                <a:sym typeface="Bellota Text"/>
              </a:rPr>
              <a:t>CREDITS:</a:t>
            </a:r>
            <a:r>
              <a:rPr lang="en" sz="1467">
                <a:solidFill>
                  <a:schemeClr val="dk1"/>
                </a:solidFill>
                <a:latin typeface="Bellota Text"/>
                <a:ea typeface="Bellota Text"/>
                <a:cs typeface="Bellota Text"/>
                <a:sym typeface="Bellota Text"/>
              </a:rPr>
              <a:t> This presentation template was created by </a:t>
            </a:r>
            <a:r>
              <a:rPr lang="en" sz="1467" b="1">
                <a:solidFill>
                  <a:schemeClr val="dk1"/>
                </a:solidFill>
                <a:uFill>
                  <a:noFill/>
                </a:uFill>
                <a:latin typeface="Bellota Text"/>
                <a:ea typeface="Bellota Text"/>
                <a:cs typeface="Bellota Text"/>
                <a:sym typeface="Bellota Text"/>
                <a:hlinkClick r:id="rId2">
                  <a:extLst>
                    <a:ext uri="{A12FA001-AC4F-418D-AE19-62706E023703}">
                      <ahyp:hlinkClr xmlns:ahyp="http://schemas.microsoft.com/office/drawing/2018/hyperlinkcolor" xmlns="" val="tx"/>
                    </a:ext>
                  </a:extLst>
                </a:hlinkClick>
              </a:rPr>
              <a:t>Slidesgo</a:t>
            </a:r>
            <a:r>
              <a:rPr lang="en" sz="1467" b="1">
                <a:solidFill>
                  <a:schemeClr val="dk1"/>
                </a:solidFill>
                <a:latin typeface="Bellota Text"/>
                <a:ea typeface="Bellota Text"/>
                <a:cs typeface="Bellota Text"/>
                <a:sym typeface="Bellota Text"/>
              </a:rPr>
              <a:t>,</a:t>
            </a:r>
            <a:r>
              <a:rPr lang="en" sz="1467">
                <a:solidFill>
                  <a:schemeClr val="dk1"/>
                </a:solidFill>
                <a:latin typeface="Bellota Text"/>
                <a:ea typeface="Bellota Text"/>
                <a:cs typeface="Bellota Text"/>
                <a:sym typeface="Bellota Text"/>
              </a:rPr>
              <a:t> and includes icons by </a:t>
            </a:r>
            <a:r>
              <a:rPr lang="en" sz="1467" b="1">
                <a:solidFill>
                  <a:schemeClr val="dk1"/>
                </a:solidFill>
                <a:uFill>
                  <a:noFill/>
                </a:uFill>
                <a:latin typeface="Bellota Text"/>
                <a:ea typeface="Bellota Text"/>
                <a:cs typeface="Bellota Text"/>
                <a:sym typeface="Bellota Text"/>
                <a:hlinkClick r:id="rId3">
                  <a:extLst>
                    <a:ext uri="{A12FA001-AC4F-418D-AE19-62706E023703}">
                      <ahyp:hlinkClr xmlns:ahyp="http://schemas.microsoft.com/office/drawing/2018/hyperlinkcolor" xmlns="" val="tx"/>
                    </a:ext>
                  </a:extLst>
                </a:hlinkClick>
              </a:rPr>
              <a:t>Flaticon</a:t>
            </a:r>
            <a:r>
              <a:rPr lang="en" sz="1467" b="1">
                <a:solidFill>
                  <a:schemeClr val="dk1"/>
                </a:solidFill>
                <a:latin typeface="Bellota Text"/>
                <a:ea typeface="Bellota Text"/>
                <a:cs typeface="Bellota Text"/>
                <a:sym typeface="Bellota Text"/>
              </a:rPr>
              <a:t>,</a:t>
            </a:r>
            <a:r>
              <a:rPr lang="en" sz="1467">
                <a:solidFill>
                  <a:schemeClr val="dk1"/>
                </a:solidFill>
                <a:latin typeface="Bellota Text"/>
                <a:ea typeface="Bellota Text"/>
                <a:cs typeface="Bellota Text"/>
                <a:sym typeface="Bellota Text"/>
              </a:rPr>
              <a:t> and infographics &amp; images by </a:t>
            </a:r>
            <a:r>
              <a:rPr lang="en" sz="1467" b="1">
                <a:solidFill>
                  <a:schemeClr val="dk1"/>
                </a:solidFill>
                <a:uFill>
                  <a:noFill/>
                </a:uFill>
                <a:latin typeface="Bellota Text"/>
                <a:ea typeface="Bellota Text"/>
                <a:cs typeface="Bellota Text"/>
                <a:sym typeface="Bellota Text"/>
                <a:hlinkClick r:id="rId4">
                  <a:extLst>
                    <a:ext uri="{A12FA001-AC4F-418D-AE19-62706E023703}">
                      <ahyp:hlinkClr xmlns:ahyp="http://schemas.microsoft.com/office/drawing/2018/hyperlinkcolor" xmlns="" val="tx"/>
                    </a:ext>
                  </a:extLst>
                </a:hlinkClick>
              </a:rPr>
              <a:t>Freepik</a:t>
            </a:r>
            <a:endParaRPr sz="1467" b="1">
              <a:solidFill>
                <a:schemeClr val="dk1"/>
              </a:solidFill>
              <a:latin typeface="Bellota Text"/>
              <a:ea typeface="Bellota Text"/>
              <a:cs typeface="Bellota Text"/>
              <a:sym typeface="Bellota Text"/>
            </a:endParaRPr>
          </a:p>
        </p:txBody>
      </p:sp>
      <p:grpSp>
        <p:nvGrpSpPr>
          <p:cNvPr id="2024" name="Google Shape;2024;p31"/>
          <p:cNvGrpSpPr/>
          <p:nvPr/>
        </p:nvGrpSpPr>
        <p:grpSpPr>
          <a:xfrm>
            <a:off x="4078507" y="3317094"/>
            <a:ext cx="8503231" cy="4994540"/>
            <a:chOff x="3058880" y="2487820"/>
            <a:chExt cx="6377423" cy="3745905"/>
          </a:xfrm>
        </p:grpSpPr>
        <p:sp>
          <p:nvSpPr>
            <p:cNvPr id="2025" name="Google Shape;2025;p31"/>
            <p:cNvSpPr/>
            <p:nvPr/>
          </p:nvSpPr>
          <p:spPr>
            <a:xfrm>
              <a:off x="7884729" y="2487820"/>
              <a:ext cx="1479976" cy="1906643"/>
            </a:xfrm>
            <a:custGeom>
              <a:avLst/>
              <a:gdLst/>
              <a:ahLst/>
              <a:cxnLst/>
              <a:rect l="l" t="t" r="r" b="b"/>
              <a:pathLst>
                <a:path w="31977" h="41198" extrusionOk="0">
                  <a:moveTo>
                    <a:pt x="15957" y="19009"/>
                  </a:moveTo>
                  <a:lnTo>
                    <a:pt x="15957" y="19009"/>
                  </a:lnTo>
                  <a:cubicBezTo>
                    <a:pt x="16337" y="19095"/>
                    <a:pt x="16702" y="19216"/>
                    <a:pt x="17050" y="19370"/>
                  </a:cubicBezTo>
                  <a:lnTo>
                    <a:pt x="17050" y="19370"/>
                  </a:lnTo>
                  <a:cubicBezTo>
                    <a:pt x="16669" y="19299"/>
                    <a:pt x="16303" y="19175"/>
                    <a:pt x="15957" y="19009"/>
                  </a:cubicBezTo>
                  <a:close/>
                  <a:moveTo>
                    <a:pt x="17053" y="19370"/>
                  </a:moveTo>
                  <a:lnTo>
                    <a:pt x="17053" y="19370"/>
                  </a:lnTo>
                  <a:cubicBezTo>
                    <a:pt x="17312" y="19418"/>
                    <a:pt x="17577" y="19443"/>
                    <a:pt x="17846" y="19443"/>
                  </a:cubicBezTo>
                  <a:lnTo>
                    <a:pt x="17861" y="19443"/>
                  </a:lnTo>
                  <a:lnTo>
                    <a:pt x="17850" y="19793"/>
                  </a:lnTo>
                  <a:cubicBezTo>
                    <a:pt x="17599" y="19633"/>
                    <a:pt x="17333" y="19492"/>
                    <a:pt x="17053" y="19370"/>
                  </a:cubicBezTo>
                  <a:close/>
                  <a:moveTo>
                    <a:pt x="26931" y="0"/>
                  </a:moveTo>
                  <a:cubicBezTo>
                    <a:pt x="24148" y="0"/>
                    <a:pt x="21891" y="2614"/>
                    <a:pt x="21891" y="5835"/>
                  </a:cubicBezTo>
                  <a:cubicBezTo>
                    <a:pt x="21891" y="6816"/>
                    <a:pt x="22101" y="7741"/>
                    <a:pt x="22470" y="8552"/>
                  </a:cubicBezTo>
                  <a:cubicBezTo>
                    <a:pt x="21729" y="8737"/>
                    <a:pt x="21109" y="9017"/>
                    <a:pt x="20677" y="9355"/>
                  </a:cubicBezTo>
                  <a:cubicBezTo>
                    <a:pt x="19880" y="8698"/>
                    <a:pt x="18900" y="8310"/>
                    <a:pt x="17843" y="8310"/>
                  </a:cubicBezTo>
                  <a:cubicBezTo>
                    <a:pt x="15161" y="8310"/>
                    <a:pt x="12987" y="10802"/>
                    <a:pt x="12987" y="13878"/>
                  </a:cubicBezTo>
                  <a:cubicBezTo>
                    <a:pt x="12987" y="16182"/>
                    <a:pt x="14210" y="18162"/>
                    <a:pt x="15953" y="19008"/>
                  </a:cubicBezTo>
                  <a:lnTo>
                    <a:pt x="15953" y="19008"/>
                  </a:lnTo>
                  <a:cubicBezTo>
                    <a:pt x="15498" y="18904"/>
                    <a:pt x="15025" y="18848"/>
                    <a:pt x="14536" y="18848"/>
                  </a:cubicBezTo>
                  <a:cubicBezTo>
                    <a:pt x="12983" y="18848"/>
                    <a:pt x="11569" y="19407"/>
                    <a:pt x="10507" y="20321"/>
                  </a:cubicBezTo>
                  <a:cubicBezTo>
                    <a:pt x="9600" y="19517"/>
                    <a:pt x="8415" y="19030"/>
                    <a:pt x="7114" y="19030"/>
                  </a:cubicBezTo>
                  <a:cubicBezTo>
                    <a:pt x="4261" y="19030"/>
                    <a:pt x="1948" y="21383"/>
                    <a:pt x="1948" y="24283"/>
                  </a:cubicBezTo>
                  <a:cubicBezTo>
                    <a:pt x="1948" y="24664"/>
                    <a:pt x="1988" y="25036"/>
                    <a:pt x="2064" y="25393"/>
                  </a:cubicBezTo>
                  <a:cubicBezTo>
                    <a:pt x="878" y="25708"/>
                    <a:pt x="0" y="26837"/>
                    <a:pt x="0" y="28183"/>
                  </a:cubicBezTo>
                  <a:cubicBezTo>
                    <a:pt x="0" y="29335"/>
                    <a:pt x="645" y="30330"/>
                    <a:pt x="1573" y="30789"/>
                  </a:cubicBezTo>
                  <a:lnTo>
                    <a:pt x="1573" y="41197"/>
                  </a:lnTo>
                  <a:lnTo>
                    <a:pt x="29541" y="41197"/>
                  </a:lnTo>
                  <a:lnTo>
                    <a:pt x="27905" y="11960"/>
                  </a:lnTo>
                  <a:lnTo>
                    <a:pt x="27884" y="11570"/>
                  </a:lnTo>
                  <a:cubicBezTo>
                    <a:pt x="28207" y="11499"/>
                    <a:pt x="28519" y="11391"/>
                    <a:pt x="28819" y="11252"/>
                  </a:cubicBezTo>
                  <a:cubicBezTo>
                    <a:pt x="30669" y="10387"/>
                    <a:pt x="31976" y="8290"/>
                    <a:pt x="31973" y="5835"/>
                  </a:cubicBezTo>
                  <a:cubicBezTo>
                    <a:pt x="31973" y="2611"/>
                    <a:pt x="29716" y="0"/>
                    <a:pt x="26931" y="0"/>
                  </a:cubicBez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026" name="Google Shape;2026;p31"/>
            <p:cNvGrpSpPr/>
            <p:nvPr/>
          </p:nvGrpSpPr>
          <p:grpSpPr>
            <a:xfrm>
              <a:off x="3058880" y="4063270"/>
              <a:ext cx="6377423" cy="2170454"/>
              <a:chOff x="715728" y="1849983"/>
              <a:chExt cx="3985391" cy="1356364"/>
            </a:xfrm>
          </p:grpSpPr>
          <p:sp>
            <p:nvSpPr>
              <p:cNvPr id="2027" name="Google Shape;2027;p31"/>
              <p:cNvSpPr/>
              <p:nvPr/>
            </p:nvSpPr>
            <p:spPr>
              <a:xfrm>
                <a:off x="715728" y="1917465"/>
                <a:ext cx="3985391" cy="1288882"/>
              </a:xfrm>
              <a:custGeom>
                <a:avLst/>
                <a:gdLst/>
                <a:ahLst/>
                <a:cxnLst/>
                <a:rect l="l" t="t" r="r" b="b"/>
                <a:pathLst>
                  <a:path w="72340" h="23397" extrusionOk="0">
                    <a:moveTo>
                      <a:pt x="56104" y="1"/>
                    </a:moveTo>
                    <a:cubicBezTo>
                      <a:pt x="50157" y="1"/>
                      <a:pt x="42266" y="622"/>
                      <a:pt x="32019" y="2509"/>
                    </a:cubicBezTo>
                    <a:cubicBezTo>
                      <a:pt x="3954" y="7679"/>
                      <a:pt x="0" y="11476"/>
                      <a:pt x="0" y="11476"/>
                    </a:cubicBezTo>
                    <a:lnTo>
                      <a:pt x="359" y="23396"/>
                    </a:lnTo>
                    <a:lnTo>
                      <a:pt x="72339" y="20007"/>
                    </a:lnTo>
                    <a:lnTo>
                      <a:pt x="71807" y="2304"/>
                    </a:lnTo>
                    <a:cubicBezTo>
                      <a:pt x="71807" y="2304"/>
                      <a:pt x="67559" y="1"/>
                      <a:pt x="561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31"/>
              <p:cNvSpPr/>
              <p:nvPr/>
            </p:nvSpPr>
            <p:spPr>
              <a:xfrm>
                <a:off x="2003951" y="2074354"/>
                <a:ext cx="81427" cy="102242"/>
              </a:xfrm>
              <a:custGeom>
                <a:avLst/>
                <a:gdLst/>
                <a:ahLst/>
                <a:cxnLst/>
                <a:rect l="l" t="t" r="r" b="b"/>
                <a:pathLst>
                  <a:path w="1478" h="1856" extrusionOk="0">
                    <a:moveTo>
                      <a:pt x="413" y="0"/>
                    </a:moveTo>
                    <a:cubicBezTo>
                      <a:pt x="292" y="0"/>
                      <a:pt x="167" y="88"/>
                      <a:pt x="99" y="209"/>
                    </a:cubicBezTo>
                    <a:cubicBezTo>
                      <a:pt x="11" y="365"/>
                      <a:pt x="0" y="562"/>
                      <a:pt x="10" y="746"/>
                    </a:cubicBezTo>
                    <a:cubicBezTo>
                      <a:pt x="28" y="1136"/>
                      <a:pt x="131" y="1520"/>
                      <a:pt x="302" y="1856"/>
                    </a:cubicBezTo>
                    <a:lnTo>
                      <a:pt x="1129" y="1705"/>
                    </a:lnTo>
                    <a:cubicBezTo>
                      <a:pt x="1211" y="1698"/>
                      <a:pt x="1262" y="1605"/>
                      <a:pt x="1294" y="1520"/>
                    </a:cubicBezTo>
                    <a:cubicBezTo>
                      <a:pt x="1405" y="1233"/>
                      <a:pt x="1467" y="924"/>
                      <a:pt x="1475" y="614"/>
                    </a:cubicBezTo>
                    <a:cubicBezTo>
                      <a:pt x="1478" y="540"/>
                      <a:pt x="1475" y="463"/>
                      <a:pt x="1443" y="398"/>
                    </a:cubicBezTo>
                    <a:cubicBezTo>
                      <a:pt x="1417" y="349"/>
                      <a:pt x="1366" y="313"/>
                      <a:pt x="1318" y="313"/>
                    </a:cubicBezTo>
                    <a:cubicBezTo>
                      <a:pt x="1304" y="313"/>
                      <a:pt x="1289" y="316"/>
                      <a:pt x="1276" y="323"/>
                    </a:cubicBezTo>
                    <a:cubicBezTo>
                      <a:pt x="1234" y="346"/>
                      <a:pt x="1211" y="401"/>
                      <a:pt x="1191" y="450"/>
                    </a:cubicBezTo>
                    <a:cubicBezTo>
                      <a:pt x="1094" y="701"/>
                      <a:pt x="995" y="951"/>
                      <a:pt x="899" y="1204"/>
                    </a:cubicBezTo>
                    <a:cubicBezTo>
                      <a:pt x="879" y="923"/>
                      <a:pt x="829" y="646"/>
                      <a:pt x="747" y="379"/>
                    </a:cubicBezTo>
                    <a:cubicBezTo>
                      <a:pt x="703" y="237"/>
                      <a:pt x="641" y="87"/>
                      <a:pt x="520" y="25"/>
                    </a:cubicBezTo>
                    <a:cubicBezTo>
                      <a:pt x="485" y="8"/>
                      <a:pt x="449" y="0"/>
                      <a:pt x="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31"/>
              <p:cNvSpPr/>
              <p:nvPr/>
            </p:nvSpPr>
            <p:spPr>
              <a:xfrm>
                <a:off x="2211099" y="2049124"/>
                <a:ext cx="54376" cy="82576"/>
              </a:xfrm>
              <a:custGeom>
                <a:avLst/>
                <a:gdLst/>
                <a:ahLst/>
                <a:cxnLst/>
                <a:rect l="l" t="t" r="r" b="b"/>
                <a:pathLst>
                  <a:path w="987" h="1499" extrusionOk="0">
                    <a:moveTo>
                      <a:pt x="842" y="0"/>
                    </a:moveTo>
                    <a:cubicBezTo>
                      <a:pt x="837" y="0"/>
                      <a:pt x="832" y="1"/>
                      <a:pt x="826" y="2"/>
                    </a:cubicBezTo>
                    <a:cubicBezTo>
                      <a:pt x="768" y="13"/>
                      <a:pt x="736" y="82"/>
                      <a:pt x="715" y="146"/>
                    </a:cubicBezTo>
                    <a:cubicBezTo>
                      <a:pt x="654" y="321"/>
                      <a:pt x="597" y="497"/>
                      <a:pt x="548" y="677"/>
                    </a:cubicBezTo>
                    <a:cubicBezTo>
                      <a:pt x="506" y="489"/>
                      <a:pt x="436" y="301"/>
                      <a:pt x="312" y="168"/>
                    </a:cubicBezTo>
                    <a:cubicBezTo>
                      <a:pt x="276" y="129"/>
                      <a:pt x="225" y="96"/>
                      <a:pt x="178" y="96"/>
                    </a:cubicBezTo>
                    <a:cubicBezTo>
                      <a:pt x="157" y="96"/>
                      <a:pt x="138" y="102"/>
                      <a:pt x="120" y="118"/>
                    </a:cubicBezTo>
                    <a:cubicBezTo>
                      <a:pt x="105" y="132"/>
                      <a:pt x="93" y="151"/>
                      <a:pt x="84" y="171"/>
                    </a:cubicBezTo>
                    <a:cubicBezTo>
                      <a:pt x="12" y="317"/>
                      <a:pt x="0" y="492"/>
                      <a:pt x="23" y="657"/>
                    </a:cubicBezTo>
                    <a:cubicBezTo>
                      <a:pt x="47" y="822"/>
                      <a:pt x="103" y="977"/>
                      <a:pt x="157" y="1132"/>
                    </a:cubicBezTo>
                    <a:cubicBezTo>
                      <a:pt x="202" y="1254"/>
                      <a:pt x="245" y="1375"/>
                      <a:pt x="288" y="1498"/>
                    </a:cubicBezTo>
                    <a:lnTo>
                      <a:pt x="747" y="1241"/>
                    </a:lnTo>
                    <a:cubicBezTo>
                      <a:pt x="908" y="938"/>
                      <a:pt x="987" y="582"/>
                      <a:pt x="973" y="229"/>
                    </a:cubicBezTo>
                    <a:cubicBezTo>
                      <a:pt x="971" y="175"/>
                      <a:pt x="966" y="119"/>
                      <a:pt x="943" y="74"/>
                    </a:cubicBezTo>
                    <a:cubicBezTo>
                      <a:pt x="922" y="33"/>
                      <a:pt x="884"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31"/>
              <p:cNvSpPr/>
              <p:nvPr/>
            </p:nvSpPr>
            <p:spPr>
              <a:xfrm>
                <a:off x="3319280" y="1849983"/>
                <a:ext cx="81482" cy="102297"/>
              </a:xfrm>
              <a:custGeom>
                <a:avLst/>
                <a:gdLst/>
                <a:ahLst/>
                <a:cxnLst/>
                <a:rect l="l" t="t" r="r" b="b"/>
                <a:pathLst>
                  <a:path w="1479" h="1857" extrusionOk="0">
                    <a:moveTo>
                      <a:pt x="414" y="1"/>
                    </a:moveTo>
                    <a:cubicBezTo>
                      <a:pt x="292" y="1"/>
                      <a:pt x="168" y="89"/>
                      <a:pt x="99" y="210"/>
                    </a:cubicBezTo>
                    <a:cubicBezTo>
                      <a:pt x="12" y="366"/>
                      <a:pt x="1" y="562"/>
                      <a:pt x="10" y="747"/>
                    </a:cubicBezTo>
                    <a:cubicBezTo>
                      <a:pt x="29" y="1137"/>
                      <a:pt x="130" y="1521"/>
                      <a:pt x="303" y="1857"/>
                    </a:cubicBezTo>
                    <a:lnTo>
                      <a:pt x="1130" y="1706"/>
                    </a:lnTo>
                    <a:cubicBezTo>
                      <a:pt x="1212" y="1699"/>
                      <a:pt x="1262" y="1605"/>
                      <a:pt x="1295" y="1521"/>
                    </a:cubicBezTo>
                    <a:cubicBezTo>
                      <a:pt x="1405" y="1234"/>
                      <a:pt x="1467" y="925"/>
                      <a:pt x="1476" y="615"/>
                    </a:cubicBezTo>
                    <a:cubicBezTo>
                      <a:pt x="1478" y="541"/>
                      <a:pt x="1476" y="464"/>
                      <a:pt x="1443" y="399"/>
                    </a:cubicBezTo>
                    <a:cubicBezTo>
                      <a:pt x="1417" y="350"/>
                      <a:pt x="1367" y="313"/>
                      <a:pt x="1319" y="313"/>
                    </a:cubicBezTo>
                    <a:cubicBezTo>
                      <a:pt x="1304" y="313"/>
                      <a:pt x="1290" y="317"/>
                      <a:pt x="1277" y="324"/>
                    </a:cubicBezTo>
                    <a:cubicBezTo>
                      <a:pt x="1234" y="346"/>
                      <a:pt x="1212" y="401"/>
                      <a:pt x="1192" y="451"/>
                    </a:cubicBezTo>
                    <a:cubicBezTo>
                      <a:pt x="1094" y="702"/>
                      <a:pt x="996" y="952"/>
                      <a:pt x="900" y="1205"/>
                    </a:cubicBezTo>
                    <a:cubicBezTo>
                      <a:pt x="880" y="924"/>
                      <a:pt x="829" y="647"/>
                      <a:pt x="747" y="380"/>
                    </a:cubicBezTo>
                    <a:cubicBezTo>
                      <a:pt x="703" y="238"/>
                      <a:pt x="641" y="88"/>
                      <a:pt x="520" y="26"/>
                    </a:cubicBezTo>
                    <a:cubicBezTo>
                      <a:pt x="486" y="9"/>
                      <a:pt x="450" y="1"/>
                      <a:pt x="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31"/>
              <p:cNvSpPr/>
              <p:nvPr/>
            </p:nvSpPr>
            <p:spPr>
              <a:xfrm>
                <a:off x="4526958" y="1924131"/>
                <a:ext cx="87377" cy="105548"/>
              </a:xfrm>
              <a:custGeom>
                <a:avLst/>
                <a:gdLst/>
                <a:ahLst/>
                <a:cxnLst/>
                <a:rect l="l" t="t" r="r" b="b"/>
                <a:pathLst>
                  <a:path w="1586" h="1916" extrusionOk="0">
                    <a:moveTo>
                      <a:pt x="619" y="1"/>
                    </a:moveTo>
                    <a:cubicBezTo>
                      <a:pt x="534" y="1"/>
                      <a:pt x="446" y="34"/>
                      <a:pt x="378" y="93"/>
                    </a:cubicBezTo>
                    <a:cubicBezTo>
                      <a:pt x="247" y="206"/>
                      <a:pt x="176" y="384"/>
                      <a:pt x="127" y="563"/>
                    </a:cubicBezTo>
                    <a:cubicBezTo>
                      <a:pt x="25" y="937"/>
                      <a:pt x="0" y="1336"/>
                      <a:pt x="59" y="1722"/>
                    </a:cubicBezTo>
                    <a:lnTo>
                      <a:pt x="879" y="1911"/>
                    </a:lnTo>
                    <a:cubicBezTo>
                      <a:pt x="890" y="1914"/>
                      <a:pt x="902" y="1916"/>
                      <a:pt x="913" y="1916"/>
                    </a:cubicBezTo>
                    <a:cubicBezTo>
                      <a:pt x="978" y="1916"/>
                      <a:pt x="1041" y="1859"/>
                      <a:pt x="1090" y="1802"/>
                    </a:cubicBezTo>
                    <a:cubicBezTo>
                      <a:pt x="1282" y="1581"/>
                      <a:pt x="1436" y="1314"/>
                      <a:pt x="1537" y="1025"/>
                    </a:cubicBezTo>
                    <a:cubicBezTo>
                      <a:pt x="1561" y="955"/>
                      <a:pt x="1585" y="882"/>
                      <a:pt x="1572" y="807"/>
                    </a:cubicBezTo>
                    <a:cubicBezTo>
                      <a:pt x="1562" y="739"/>
                      <a:pt x="1510" y="671"/>
                      <a:pt x="1449" y="671"/>
                    </a:cubicBezTo>
                    <a:cubicBezTo>
                      <a:pt x="1446" y="671"/>
                      <a:pt x="1443" y="671"/>
                      <a:pt x="1440" y="672"/>
                    </a:cubicBezTo>
                    <a:cubicBezTo>
                      <a:pt x="1392" y="677"/>
                      <a:pt x="1355" y="718"/>
                      <a:pt x="1321" y="756"/>
                    </a:cubicBezTo>
                    <a:cubicBezTo>
                      <a:pt x="1152" y="953"/>
                      <a:pt x="985" y="1150"/>
                      <a:pt x="816" y="1346"/>
                    </a:cubicBezTo>
                    <a:cubicBezTo>
                      <a:pt x="884" y="1074"/>
                      <a:pt x="922" y="793"/>
                      <a:pt x="929" y="514"/>
                    </a:cubicBezTo>
                    <a:cubicBezTo>
                      <a:pt x="932" y="363"/>
                      <a:pt x="919" y="196"/>
                      <a:pt x="826" y="90"/>
                    </a:cubicBezTo>
                    <a:cubicBezTo>
                      <a:pt x="771" y="28"/>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31"/>
              <p:cNvSpPr/>
              <p:nvPr/>
            </p:nvSpPr>
            <p:spPr>
              <a:xfrm>
                <a:off x="3239562" y="1879124"/>
                <a:ext cx="55148" cy="85771"/>
              </a:xfrm>
              <a:custGeom>
                <a:avLst/>
                <a:gdLst/>
                <a:ahLst/>
                <a:cxnLst/>
                <a:rect l="l" t="t" r="r" b="b"/>
                <a:pathLst>
                  <a:path w="1001" h="1557" extrusionOk="0">
                    <a:moveTo>
                      <a:pt x="809" y="1"/>
                    </a:moveTo>
                    <a:cubicBezTo>
                      <a:pt x="800" y="1"/>
                      <a:pt x="792" y="2"/>
                      <a:pt x="783" y="5"/>
                    </a:cubicBezTo>
                    <a:cubicBezTo>
                      <a:pt x="726" y="25"/>
                      <a:pt x="702" y="98"/>
                      <a:pt x="685" y="162"/>
                    </a:cubicBezTo>
                    <a:cubicBezTo>
                      <a:pt x="642" y="343"/>
                      <a:pt x="603" y="526"/>
                      <a:pt x="571" y="710"/>
                    </a:cubicBezTo>
                    <a:cubicBezTo>
                      <a:pt x="512" y="527"/>
                      <a:pt x="424" y="351"/>
                      <a:pt x="289" y="234"/>
                    </a:cubicBezTo>
                    <a:cubicBezTo>
                      <a:pt x="252" y="203"/>
                      <a:pt x="205" y="179"/>
                      <a:pt x="162" y="179"/>
                    </a:cubicBezTo>
                    <a:cubicBezTo>
                      <a:pt x="136" y="179"/>
                      <a:pt x="111" y="187"/>
                      <a:pt x="91" y="208"/>
                    </a:cubicBezTo>
                    <a:cubicBezTo>
                      <a:pt x="77" y="224"/>
                      <a:pt x="67" y="245"/>
                      <a:pt x="60" y="266"/>
                    </a:cubicBezTo>
                    <a:cubicBezTo>
                      <a:pt x="1" y="420"/>
                      <a:pt x="8" y="597"/>
                      <a:pt x="47" y="756"/>
                    </a:cubicBezTo>
                    <a:cubicBezTo>
                      <a:pt x="85" y="917"/>
                      <a:pt x="156" y="1064"/>
                      <a:pt x="227" y="1211"/>
                    </a:cubicBezTo>
                    <a:cubicBezTo>
                      <a:pt x="282" y="1325"/>
                      <a:pt x="337" y="1441"/>
                      <a:pt x="393" y="1556"/>
                    </a:cubicBezTo>
                    <a:lnTo>
                      <a:pt x="826" y="1246"/>
                    </a:lnTo>
                    <a:cubicBezTo>
                      <a:pt x="956" y="924"/>
                      <a:pt x="1000" y="558"/>
                      <a:pt x="952" y="211"/>
                    </a:cubicBezTo>
                    <a:cubicBezTo>
                      <a:pt x="945" y="159"/>
                      <a:pt x="935" y="104"/>
                      <a:pt x="907" y="62"/>
                    </a:cubicBezTo>
                    <a:cubicBezTo>
                      <a:pt x="884" y="26"/>
                      <a:pt x="847" y="1"/>
                      <a:pt x="8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31"/>
              <p:cNvSpPr/>
              <p:nvPr/>
            </p:nvSpPr>
            <p:spPr>
              <a:xfrm>
                <a:off x="3213393" y="2120628"/>
                <a:ext cx="185717" cy="101416"/>
              </a:xfrm>
              <a:custGeom>
                <a:avLst/>
                <a:gdLst/>
                <a:ahLst/>
                <a:cxnLst/>
                <a:rect l="l" t="t" r="r" b="b"/>
                <a:pathLst>
                  <a:path w="3371" h="1841" extrusionOk="0">
                    <a:moveTo>
                      <a:pt x="1943" y="0"/>
                    </a:moveTo>
                    <a:cubicBezTo>
                      <a:pt x="1612" y="0"/>
                      <a:pt x="1281" y="60"/>
                      <a:pt x="966" y="179"/>
                    </a:cubicBezTo>
                    <a:cubicBezTo>
                      <a:pt x="182" y="472"/>
                      <a:pt x="0" y="1736"/>
                      <a:pt x="950" y="1832"/>
                    </a:cubicBezTo>
                    <a:cubicBezTo>
                      <a:pt x="1005" y="1837"/>
                      <a:pt x="1063" y="1840"/>
                      <a:pt x="1123" y="1840"/>
                    </a:cubicBezTo>
                    <a:cubicBezTo>
                      <a:pt x="1788" y="1840"/>
                      <a:pt x="2698" y="1495"/>
                      <a:pt x="3118" y="988"/>
                    </a:cubicBezTo>
                    <a:cubicBezTo>
                      <a:pt x="3262" y="815"/>
                      <a:pt x="3371" y="529"/>
                      <a:pt x="3232" y="353"/>
                    </a:cubicBezTo>
                    <a:cubicBezTo>
                      <a:pt x="3184" y="293"/>
                      <a:pt x="3118" y="261"/>
                      <a:pt x="3052" y="231"/>
                    </a:cubicBezTo>
                    <a:cubicBezTo>
                      <a:pt x="2700" y="78"/>
                      <a:pt x="2322" y="0"/>
                      <a:pt x="19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31"/>
              <p:cNvSpPr/>
              <p:nvPr/>
            </p:nvSpPr>
            <p:spPr>
              <a:xfrm>
                <a:off x="3088498" y="2066807"/>
                <a:ext cx="136189" cy="76076"/>
              </a:xfrm>
              <a:custGeom>
                <a:avLst/>
                <a:gdLst/>
                <a:ahLst/>
                <a:cxnLst/>
                <a:rect l="l" t="t" r="r" b="b"/>
                <a:pathLst>
                  <a:path w="2472" h="1381" extrusionOk="0">
                    <a:moveTo>
                      <a:pt x="1475" y="0"/>
                    </a:moveTo>
                    <a:cubicBezTo>
                      <a:pt x="1045" y="0"/>
                      <a:pt x="615" y="149"/>
                      <a:pt x="257" y="425"/>
                    </a:cubicBezTo>
                    <a:cubicBezTo>
                      <a:pt x="222" y="453"/>
                      <a:pt x="185" y="485"/>
                      <a:pt x="171" y="531"/>
                    </a:cubicBezTo>
                    <a:cubicBezTo>
                      <a:pt x="1" y="1099"/>
                      <a:pt x="602" y="1381"/>
                      <a:pt x="1229" y="1381"/>
                    </a:cubicBezTo>
                    <a:cubicBezTo>
                      <a:pt x="1760" y="1381"/>
                      <a:pt x="2309" y="1179"/>
                      <a:pt x="2424" y="779"/>
                    </a:cubicBezTo>
                    <a:cubicBezTo>
                      <a:pt x="2472" y="612"/>
                      <a:pt x="2397" y="428"/>
                      <a:pt x="2285" y="305"/>
                    </a:cubicBezTo>
                    <a:cubicBezTo>
                      <a:pt x="2092" y="87"/>
                      <a:pt x="1806" y="10"/>
                      <a:pt x="1533" y="1"/>
                    </a:cubicBezTo>
                    <a:cubicBezTo>
                      <a:pt x="1514" y="1"/>
                      <a:pt x="1494" y="0"/>
                      <a:pt x="14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31"/>
              <p:cNvSpPr/>
              <p:nvPr/>
            </p:nvSpPr>
            <p:spPr>
              <a:xfrm>
                <a:off x="3687737" y="1961921"/>
                <a:ext cx="189408" cy="85220"/>
              </a:xfrm>
              <a:custGeom>
                <a:avLst/>
                <a:gdLst/>
                <a:ahLst/>
                <a:cxnLst/>
                <a:rect l="l" t="t" r="r" b="b"/>
                <a:pathLst>
                  <a:path w="3438" h="1547" extrusionOk="0">
                    <a:moveTo>
                      <a:pt x="1991" y="0"/>
                    </a:moveTo>
                    <a:cubicBezTo>
                      <a:pt x="1842" y="0"/>
                      <a:pt x="1693" y="4"/>
                      <a:pt x="1544" y="12"/>
                    </a:cubicBezTo>
                    <a:cubicBezTo>
                      <a:pt x="967" y="46"/>
                      <a:pt x="0" y="477"/>
                      <a:pt x="761" y="1177"/>
                    </a:cubicBezTo>
                    <a:cubicBezTo>
                      <a:pt x="1044" y="1438"/>
                      <a:pt x="1559" y="1546"/>
                      <a:pt x="2048" y="1546"/>
                    </a:cubicBezTo>
                    <a:cubicBezTo>
                      <a:pt x="2391" y="1546"/>
                      <a:pt x="2721" y="1493"/>
                      <a:pt x="2952" y="1401"/>
                    </a:cubicBezTo>
                    <a:cubicBezTo>
                      <a:pt x="3151" y="1321"/>
                      <a:pt x="3334" y="1144"/>
                      <a:pt x="3381" y="910"/>
                    </a:cubicBezTo>
                    <a:cubicBezTo>
                      <a:pt x="3437" y="622"/>
                      <a:pt x="3269" y="329"/>
                      <a:pt x="3045" y="185"/>
                    </a:cubicBezTo>
                    <a:cubicBezTo>
                      <a:pt x="2822" y="41"/>
                      <a:pt x="2554" y="15"/>
                      <a:pt x="2295" y="5"/>
                    </a:cubicBezTo>
                    <a:cubicBezTo>
                      <a:pt x="2194" y="2"/>
                      <a:pt x="2093" y="0"/>
                      <a:pt x="1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31"/>
              <p:cNvSpPr/>
              <p:nvPr/>
            </p:nvSpPr>
            <p:spPr>
              <a:xfrm>
                <a:off x="4230837" y="2329134"/>
                <a:ext cx="190289" cy="66546"/>
              </a:xfrm>
              <a:custGeom>
                <a:avLst/>
                <a:gdLst/>
                <a:ahLst/>
                <a:cxnLst/>
                <a:rect l="l" t="t" r="r" b="b"/>
                <a:pathLst>
                  <a:path w="3454" h="1208" extrusionOk="0">
                    <a:moveTo>
                      <a:pt x="1626" y="1"/>
                    </a:moveTo>
                    <a:cubicBezTo>
                      <a:pt x="1219" y="1"/>
                      <a:pt x="812" y="69"/>
                      <a:pt x="494" y="259"/>
                    </a:cubicBezTo>
                    <a:cubicBezTo>
                      <a:pt x="88" y="501"/>
                      <a:pt x="0" y="837"/>
                      <a:pt x="432" y="1048"/>
                    </a:cubicBezTo>
                    <a:cubicBezTo>
                      <a:pt x="693" y="1174"/>
                      <a:pt x="1027" y="1208"/>
                      <a:pt x="1348" y="1208"/>
                    </a:cubicBezTo>
                    <a:cubicBezTo>
                      <a:pt x="1532" y="1208"/>
                      <a:pt x="1711" y="1197"/>
                      <a:pt x="1870" y="1186"/>
                    </a:cubicBezTo>
                    <a:cubicBezTo>
                      <a:pt x="2114" y="1166"/>
                      <a:pt x="3454" y="700"/>
                      <a:pt x="2837" y="199"/>
                    </a:cubicBezTo>
                    <a:cubicBezTo>
                      <a:pt x="2785" y="158"/>
                      <a:pt x="2724" y="141"/>
                      <a:pt x="2662" y="127"/>
                    </a:cubicBezTo>
                    <a:cubicBezTo>
                      <a:pt x="2359" y="56"/>
                      <a:pt x="1992" y="1"/>
                      <a:pt x="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31"/>
              <p:cNvSpPr/>
              <p:nvPr/>
            </p:nvSpPr>
            <p:spPr>
              <a:xfrm>
                <a:off x="4030026" y="2399205"/>
                <a:ext cx="219213" cy="115518"/>
              </a:xfrm>
              <a:custGeom>
                <a:avLst/>
                <a:gdLst/>
                <a:ahLst/>
                <a:cxnLst/>
                <a:rect l="l" t="t" r="r" b="b"/>
                <a:pathLst>
                  <a:path w="3979" h="2097" extrusionOk="0">
                    <a:moveTo>
                      <a:pt x="2234" y="0"/>
                    </a:moveTo>
                    <a:cubicBezTo>
                      <a:pt x="2209" y="0"/>
                      <a:pt x="2185" y="1"/>
                      <a:pt x="2160" y="1"/>
                    </a:cubicBezTo>
                    <a:cubicBezTo>
                      <a:pt x="1610" y="21"/>
                      <a:pt x="1066" y="261"/>
                      <a:pt x="648" y="670"/>
                    </a:cubicBezTo>
                    <a:cubicBezTo>
                      <a:pt x="1" y="1305"/>
                      <a:pt x="436" y="1978"/>
                      <a:pt x="1088" y="1978"/>
                    </a:cubicBezTo>
                    <a:cubicBezTo>
                      <a:pt x="1142" y="1978"/>
                      <a:pt x="1198" y="1973"/>
                      <a:pt x="1254" y="1963"/>
                    </a:cubicBezTo>
                    <a:cubicBezTo>
                      <a:pt x="2059" y="1826"/>
                      <a:pt x="2997" y="2096"/>
                      <a:pt x="3706" y="1526"/>
                    </a:cubicBezTo>
                    <a:cubicBezTo>
                      <a:pt x="3847" y="1413"/>
                      <a:pt x="3978" y="1248"/>
                      <a:pt x="3978" y="1053"/>
                    </a:cubicBezTo>
                    <a:cubicBezTo>
                      <a:pt x="3978" y="850"/>
                      <a:pt x="3840" y="686"/>
                      <a:pt x="3699" y="565"/>
                    </a:cubicBezTo>
                    <a:cubicBezTo>
                      <a:pt x="3285" y="202"/>
                      <a:pt x="2760" y="0"/>
                      <a:pt x="2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31"/>
              <p:cNvSpPr/>
              <p:nvPr/>
            </p:nvSpPr>
            <p:spPr>
              <a:xfrm>
                <a:off x="3124253" y="2202763"/>
                <a:ext cx="28262" cy="53325"/>
              </a:xfrm>
              <a:custGeom>
                <a:avLst/>
                <a:gdLst/>
                <a:ahLst/>
                <a:cxnLst/>
                <a:rect l="l" t="t" r="r" b="b"/>
                <a:pathLst>
                  <a:path w="513" h="968" extrusionOk="0">
                    <a:moveTo>
                      <a:pt x="375" y="1"/>
                    </a:moveTo>
                    <a:cubicBezTo>
                      <a:pt x="326" y="1"/>
                      <a:pt x="280" y="35"/>
                      <a:pt x="260" y="90"/>
                    </a:cubicBezTo>
                    <a:lnTo>
                      <a:pt x="24" y="777"/>
                    </a:lnTo>
                    <a:cubicBezTo>
                      <a:pt x="0" y="849"/>
                      <a:pt x="32" y="928"/>
                      <a:pt x="94" y="956"/>
                    </a:cubicBezTo>
                    <a:cubicBezTo>
                      <a:pt x="111" y="965"/>
                      <a:pt x="128" y="967"/>
                      <a:pt x="143" y="967"/>
                    </a:cubicBezTo>
                    <a:cubicBezTo>
                      <a:pt x="190" y="965"/>
                      <a:pt x="235" y="932"/>
                      <a:pt x="252" y="877"/>
                    </a:cubicBezTo>
                    <a:lnTo>
                      <a:pt x="489" y="191"/>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1"/>
              <p:cNvSpPr/>
              <p:nvPr/>
            </p:nvSpPr>
            <p:spPr>
              <a:xfrm>
                <a:off x="3099352" y="2181885"/>
                <a:ext cx="17960" cy="66986"/>
              </a:xfrm>
              <a:custGeom>
                <a:avLst/>
                <a:gdLst/>
                <a:ahLst/>
                <a:cxnLst/>
                <a:rect l="l" t="t" r="r" b="b"/>
                <a:pathLst>
                  <a:path w="326" h="1216" extrusionOk="0">
                    <a:moveTo>
                      <a:pt x="128" y="1"/>
                    </a:moveTo>
                    <a:cubicBezTo>
                      <a:pt x="124" y="1"/>
                      <a:pt x="121" y="1"/>
                      <a:pt x="118" y="1"/>
                    </a:cubicBezTo>
                    <a:cubicBezTo>
                      <a:pt x="52" y="8"/>
                      <a:pt x="1" y="76"/>
                      <a:pt x="8" y="154"/>
                    </a:cubicBezTo>
                    <a:lnTo>
                      <a:pt x="74" y="1088"/>
                    </a:lnTo>
                    <a:cubicBezTo>
                      <a:pt x="81" y="1160"/>
                      <a:pt x="134" y="1215"/>
                      <a:pt x="195" y="1215"/>
                    </a:cubicBezTo>
                    <a:cubicBezTo>
                      <a:pt x="197" y="1215"/>
                      <a:pt x="199" y="1215"/>
                      <a:pt x="201" y="1215"/>
                    </a:cubicBezTo>
                    <a:lnTo>
                      <a:pt x="207" y="1215"/>
                    </a:lnTo>
                    <a:cubicBezTo>
                      <a:pt x="273" y="1208"/>
                      <a:pt x="325" y="1142"/>
                      <a:pt x="318" y="1064"/>
                    </a:cubicBezTo>
                    <a:lnTo>
                      <a:pt x="251" y="128"/>
                    </a:lnTo>
                    <a:cubicBezTo>
                      <a:pt x="245" y="56"/>
                      <a:pt x="194" y="1"/>
                      <a:pt x="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1"/>
              <p:cNvSpPr/>
              <p:nvPr/>
            </p:nvSpPr>
            <p:spPr>
              <a:xfrm>
                <a:off x="4468781" y="2357999"/>
                <a:ext cx="28262" cy="53270"/>
              </a:xfrm>
              <a:custGeom>
                <a:avLst/>
                <a:gdLst/>
                <a:ahLst/>
                <a:cxnLst/>
                <a:rect l="l" t="t" r="r" b="b"/>
                <a:pathLst>
                  <a:path w="513" h="967" extrusionOk="0">
                    <a:moveTo>
                      <a:pt x="376" y="0"/>
                    </a:moveTo>
                    <a:cubicBezTo>
                      <a:pt x="326" y="0"/>
                      <a:pt x="280" y="36"/>
                      <a:pt x="261" y="90"/>
                    </a:cubicBezTo>
                    <a:lnTo>
                      <a:pt x="24" y="776"/>
                    </a:lnTo>
                    <a:cubicBezTo>
                      <a:pt x="0" y="848"/>
                      <a:pt x="31" y="927"/>
                      <a:pt x="93" y="956"/>
                    </a:cubicBezTo>
                    <a:cubicBezTo>
                      <a:pt x="109" y="964"/>
                      <a:pt x="127" y="967"/>
                      <a:pt x="143" y="967"/>
                    </a:cubicBezTo>
                    <a:cubicBezTo>
                      <a:pt x="191" y="965"/>
                      <a:pt x="235" y="932"/>
                      <a:pt x="251" y="876"/>
                    </a:cubicBezTo>
                    <a:lnTo>
                      <a:pt x="489" y="190"/>
                    </a:lnTo>
                    <a:cubicBezTo>
                      <a:pt x="513" y="118"/>
                      <a:pt x="482" y="38"/>
                      <a:pt x="419" y="10"/>
                    </a:cubicBezTo>
                    <a:cubicBezTo>
                      <a:pt x="405" y="3"/>
                      <a:pt x="390"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1"/>
              <p:cNvSpPr/>
              <p:nvPr/>
            </p:nvSpPr>
            <p:spPr>
              <a:xfrm>
                <a:off x="4443879" y="2337121"/>
                <a:ext cx="17960" cy="66931"/>
              </a:xfrm>
              <a:custGeom>
                <a:avLst/>
                <a:gdLst/>
                <a:ahLst/>
                <a:cxnLst/>
                <a:rect l="l" t="t" r="r" b="b"/>
                <a:pathLst>
                  <a:path w="326" h="1215" extrusionOk="0">
                    <a:moveTo>
                      <a:pt x="125" y="0"/>
                    </a:moveTo>
                    <a:cubicBezTo>
                      <a:pt x="123" y="0"/>
                      <a:pt x="120" y="0"/>
                      <a:pt x="118" y="1"/>
                    </a:cubicBezTo>
                    <a:cubicBezTo>
                      <a:pt x="51" y="8"/>
                      <a:pt x="1" y="75"/>
                      <a:pt x="8" y="153"/>
                    </a:cubicBezTo>
                    <a:lnTo>
                      <a:pt x="74" y="1087"/>
                    </a:lnTo>
                    <a:cubicBezTo>
                      <a:pt x="81" y="1160"/>
                      <a:pt x="132" y="1215"/>
                      <a:pt x="194" y="1215"/>
                    </a:cubicBezTo>
                    <a:cubicBezTo>
                      <a:pt x="196" y="1215"/>
                      <a:pt x="199" y="1215"/>
                      <a:pt x="201" y="1215"/>
                    </a:cubicBezTo>
                    <a:lnTo>
                      <a:pt x="207" y="1215"/>
                    </a:lnTo>
                    <a:cubicBezTo>
                      <a:pt x="273" y="1207"/>
                      <a:pt x="325" y="1141"/>
                      <a:pt x="318" y="1063"/>
                    </a:cubicBezTo>
                    <a:lnTo>
                      <a:pt x="250" y="128"/>
                    </a:lnTo>
                    <a:cubicBezTo>
                      <a:pt x="245" y="56"/>
                      <a:pt x="192"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1"/>
              <p:cNvSpPr/>
              <p:nvPr/>
            </p:nvSpPr>
            <p:spPr>
              <a:xfrm>
                <a:off x="3875878" y="2472581"/>
                <a:ext cx="28318" cy="53215"/>
              </a:xfrm>
              <a:custGeom>
                <a:avLst/>
                <a:gdLst/>
                <a:ahLst/>
                <a:cxnLst/>
                <a:rect l="l" t="t" r="r" b="b"/>
                <a:pathLst>
                  <a:path w="514" h="966" extrusionOk="0">
                    <a:moveTo>
                      <a:pt x="376" y="1"/>
                    </a:moveTo>
                    <a:cubicBezTo>
                      <a:pt x="327" y="1"/>
                      <a:pt x="281" y="35"/>
                      <a:pt x="262" y="89"/>
                    </a:cubicBezTo>
                    <a:lnTo>
                      <a:pt x="25" y="777"/>
                    </a:lnTo>
                    <a:cubicBezTo>
                      <a:pt x="1" y="849"/>
                      <a:pt x="32" y="928"/>
                      <a:pt x="94" y="956"/>
                    </a:cubicBezTo>
                    <a:cubicBezTo>
                      <a:pt x="110" y="963"/>
                      <a:pt x="128" y="966"/>
                      <a:pt x="144" y="966"/>
                    </a:cubicBezTo>
                    <a:cubicBezTo>
                      <a:pt x="192" y="965"/>
                      <a:pt x="235" y="931"/>
                      <a:pt x="254" y="877"/>
                    </a:cubicBezTo>
                    <a:lnTo>
                      <a:pt x="489" y="190"/>
                    </a:lnTo>
                    <a:cubicBezTo>
                      <a:pt x="513" y="118"/>
                      <a:pt x="482" y="39"/>
                      <a:pt x="420" y="10"/>
                    </a:cubicBezTo>
                    <a:cubicBezTo>
                      <a:pt x="406" y="4"/>
                      <a:pt x="391" y="1"/>
                      <a:pt x="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1"/>
              <p:cNvSpPr/>
              <p:nvPr/>
            </p:nvSpPr>
            <p:spPr>
              <a:xfrm>
                <a:off x="3851031" y="2451648"/>
                <a:ext cx="17905" cy="66931"/>
              </a:xfrm>
              <a:custGeom>
                <a:avLst/>
                <a:gdLst/>
                <a:ahLst/>
                <a:cxnLst/>
                <a:rect l="l" t="t" r="r" b="b"/>
                <a:pathLst>
                  <a:path w="325" h="1215" extrusionOk="0">
                    <a:moveTo>
                      <a:pt x="129" y="0"/>
                    </a:moveTo>
                    <a:cubicBezTo>
                      <a:pt x="125" y="0"/>
                      <a:pt x="122" y="1"/>
                      <a:pt x="119" y="1"/>
                    </a:cubicBezTo>
                    <a:cubicBezTo>
                      <a:pt x="51" y="8"/>
                      <a:pt x="0" y="74"/>
                      <a:pt x="7" y="152"/>
                    </a:cubicBezTo>
                    <a:lnTo>
                      <a:pt x="74" y="1088"/>
                    </a:lnTo>
                    <a:cubicBezTo>
                      <a:pt x="81" y="1162"/>
                      <a:pt x="133" y="1215"/>
                      <a:pt x="196" y="1215"/>
                    </a:cubicBezTo>
                    <a:cubicBezTo>
                      <a:pt x="197" y="1215"/>
                      <a:pt x="199" y="1215"/>
                      <a:pt x="201" y="1215"/>
                    </a:cubicBezTo>
                    <a:lnTo>
                      <a:pt x="206" y="1215"/>
                    </a:lnTo>
                    <a:cubicBezTo>
                      <a:pt x="274" y="1208"/>
                      <a:pt x="325" y="1140"/>
                      <a:pt x="318" y="1062"/>
                    </a:cubicBezTo>
                    <a:lnTo>
                      <a:pt x="250" y="128"/>
                    </a:lnTo>
                    <a:cubicBezTo>
                      <a:pt x="246" y="55"/>
                      <a:pt x="195" y="0"/>
                      <a:pt x="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1"/>
              <p:cNvSpPr/>
              <p:nvPr/>
            </p:nvSpPr>
            <p:spPr>
              <a:xfrm>
                <a:off x="4419473" y="2103165"/>
                <a:ext cx="28262" cy="53215"/>
              </a:xfrm>
              <a:custGeom>
                <a:avLst/>
                <a:gdLst/>
                <a:ahLst/>
                <a:cxnLst/>
                <a:rect l="l" t="t" r="r" b="b"/>
                <a:pathLst>
                  <a:path w="513" h="966" extrusionOk="0">
                    <a:moveTo>
                      <a:pt x="375" y="1"/>
                    </a:moveTo>
                    <a:cubicBezTo>
                      <a:pt x="326" y="1"/>
                      <a:pt x="280" y="35"/>
                      <a:pt x="261" y="89"/>
                    </a:cubicBezTo>
                    <a:lnTo>
                      <a:pt x="24" y="775"/>
                    </a:lnTo>
                    <a:cubicBezTo>
                      <a:pt x="0" y="849"/>
                      <a:pt x="31" y="928"/>
                      <a:pt x="94" y="956"/>
                    </a:cubicBezTo>
                    <a:cubicBezTo>
                      <a:pt x="109" y="965"/>
                      <a:pt x="127" y="966"/>
                      <a:pt x="143" y="966"/>
                    </a:cubicBezTo>
                    <a:cubicBezTo>
                      <a:pt x="191" y="965"/>
                      <a:pt x="235" y="931"/>
                      <a:pt x="253" y="877"/>
                    </a:cubicBezTo>
                    <a:lnTo>
                      <a:pt x="489" y="190"/>
                    </a:lnTo>
                    <a:cubicBezTo>
                      <a:pt x="513" y="118"/>
                      <a:pt x="482" y="39"/>
                      <a:pt x="420" y="10"/>
                    </a:cubicBezTo>
                    <a:cubicBezTo>
                      <a:pt x="405" y="4"/>
                      <a:pt x="390" y="1"/>
                      <a:pt x="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1"/>
              <p:cNvSpPr/>
              <p:nvPr/>
            </p:nvSpPr>
            <p:spPr>
              <a:xfrm>
                <a:off x="4394572" y="2082287"/>
                <a:ext cx="17960" cy="66986"/>
              </a:xfrm>
              <a:custGeom>
                <a:avLst/>
                <a:gdLst/>
                <a:ahLst/>
                <a:cxnLst/>
                <a:rect l="l" t="t" r="r" b="b"/>
                <a:pathLst>
                  <a:path w="326" h="1216" extrusionOk="0">
                    <a:moveTo>
                      <a:pt x="129" y="1"/>
                    </a:moveTo>
                    <a:cubicBezTo>
                      <a:pt x="126" y="1"/>
                      <a:pt x="122" y="1"/>
                      <a:pt x="119" y="1"/>
                    </a:cubicBezTo>
                    <a:cubicBezTo>
                      <a:pt x="51" y="8"/>
                      <a:pt x="1" y="75"/>
                      <a:pt x="8" y="152"/>
                    </a:cubicBezTo>
                    <a:lnTo>
                      <a:pt x="74" y="1088"/>
                    </a:lnTo>
                    <a:cubicBezTo>
                      <a:pt x="81" y="1160"/>
                      <a:pt x="134" y="1215"/>
                      <a:pt x="196" y="1215"/>
                    </a:cubicBezTo>
                    <a:cubicBezTo>
                      <a:pt x="198" y="1215"/>
                      <a:pt x="200" y="1215"/>
                      <a:pt x="201" y="1215"/>
                    </a:cubicBezTo>
                    <a:lnTo>
                      <a:pt x="207" y="1215"/>
                    </a:lnTo>
                    <a:cubicBezTo>
                      <a:pt x="274" y="1208"/>
                      <a:pt x="325" y="1140"/>
                      <a:pt x="318" y="1063"/>
                    </a:cubicBezTo>
                    <a:lnTo>
                      <a:pt x="251" y="128"/>
                    </a:lnTo>
                    <a:cubicBezTo>
                      <a:pt x="246" y="56"/>
                      <a:pt x="195"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1"/>
              <p:cNvSpPr/>
              <p:nvPr/>
            </p:nvSpPr>
            <p:spPr>
              <a:xfrm>
                <a:off x="2746320" y="2121399"/>
                <a:ext cx="30521" cy="51892"/>
              </a:xfrm>
              <a:custGeom>
                <a:avLst/>
                <a:gdLst/>
                <a:ahLst/>
                <a:cxnLst/>
                <a:rect l="l" t="t" r="r" b="b"/>
                <a:pathLst>
                  <a:path w="554" h="942" extrusionOk="0">
                    <a:moveTo>
                      <a:pt x="139" y="1"/>
                    </a:moveTo>
                    <a:cubicBezTo>
                      <a:pt x="122" y="1"/>
                      <a:pt x="104" y="5"/>
                      <a:pt x="87" y="14"/>
                    </a:cubicBezTo>
                    <a:cubicBezTo>
                      <a:pt x="25" y="48"/>
                      <a:pt x="1" y="131"/>
                      <a:pt x="29" y="200"/>
                    </a:cubicBezTo>
                    <a:lnTo>
                      <a:pt x="306" y="861"/>
                    </a:lnTo>
                    <a:cubicBezTo>
                      <a:pt x="326" y="913"/>
                      <a:pt x="370" y="941"/>
                      <a:pt x="416" y="941"/>
                    </a:cubicBezTo>
                    <a:cubicBezTo>
                      <a:pt x="418" y="941"/>
                      <a:pt x="419" y="941"/>
                      <a:pt x="420" y="941"/>
                    </a:cubicBezTo>
                    <a:cubicBezTo>
                      <a:pt x="438" y="941"/>
                      <a:pt x="454" y="936"/>
                      <a:pt x="468" y="927"/>
                    </a:cubicBezTo>
                    <a:cubicBezTo>
                      <a:pt x="530" y="893"/>
                      <a:pt x="554" y="810"/>
                      <a:pt x="526" y="741"/>
                    </a:cubicBezTo>
                    <a:lnTo>
                      <a:pt x="249" y="80"/>
                    </a:lnTo>
                    <a:cubicBezTo>
                      <a:pt x="229" y="30"/>
                      <a:pt x="185"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1"/>
              <p:cNvSpPr/>
              <p:nvPr/>
            </p:nvSpPr>
            <p:spPr>
              <a:xfrm>
                <a:off x="2783673" y="2096995"/>
                <a:ext cx="14214" cy="67041"/>
              </a:xfrm>
              <a:custGeom>
                <a:avLst/>
                <a:gdLst/>
                <a:ahLst/>
                <a:cxnLst/>
                <a:rect l="l" t="t" r="r" b="b"/>
                <a:pathLst>
                  <a:path w="258" h="1217" extrusionOk="0">
                    <a:moveTo>
                      <a:pt x="136" y="1"/>
                    </a:moveTo>
                    <a:cubicBezTo>
                      <a:pt x="65" y="1"/>
                      <a:pt x="14" y="60"/>
                      <a:pt x="11" y="138"/>
                    </a:cubicBezTo>
                    <a:lnTo>
                      <a:pt x="2" y="1077"/>
                    </a:lnTo>
                    <a:cubicBezTo>
                      <a:pt x="0" y="1153"/>
                      <a:pt x="54" y="1216"/>
                      <a:pt x="122" y="1216"/>
                    </a:cubicBezTo>
                    <a:lnTo>
                      <a:pt x="127" y="1216"/>
                    </a:lnTo>
                    <a:cubicBezTo>
                      <a:pt x="192" y="1212"/>
                      <a:pt x="244" y="1153"/>
                      <a:pt x="244" y="1078"/>
                    </a:cubicBezTo>
                    <a:lnTo>
                      <a:pt x="256" y="139"/>
                    </a:lnTo>
                    <a:cubicBezTo>
                      <a:pt x="257" y="64"/>
                      <a:pt x="202"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1"/>
              <p:cNvSpPr/>
              <p:nvPr/>
            </p:nvSpPr>
            <p:spPr>
              <a:xfrm>
                <a:off x="3668731" y="2168664"/>
                <a:ext cx="30631" cy="51727"/>
              </a:xfrm>
              <a:custGeom>
                <a:avLst/>
                <a:gdLst/>
                <a:ahLst/>
                <a:cxnLst/>
                <a:rect l="l" t="t" r="r" b="b"/>
                <a:pathLst>
                  <a:path w="556" h="939" extrusionOk="0">
                    <a:moveTo>
                      <a:pt x="141" y="0"/>
                    </a:moveTo>
                    <a:cubicBezTo>
                      <a:pt x="123" y="0"/>
                      <a:pt x="104" y="5"/>
                      <a:pt x="87" y="14"/>
                    </a:cubicBezTo>
                    <a:cubicBezTo>
                      <a:pt x="26" y="48"/>
                      <a:pt x="1" y="130"/>
                      <a:pt x="29" y="199"/>
                    </a:cubicBezTo>
                    <a:lnTo>
                      <a:pt x="306" y="861"/>
                    </a:lnTo>
                    <a:cubicBezTo>
                      <a:pt x="326" y="911"/>
                      <a:pt x="371" y="939"/>
                      <a:pt x="418" y="939"/>
                    </a:cubicBezTo>
                    <a:cubicBezTo>
                      <a:pt x="419" y="939"/>
                      <a:pt x="420" y="939"/>
                      <a:pt x="421" y="939"/>
                    </a:cubicBezTo>
                    <a:cubicBezTo>
                      <a:pt x="437" y="939"/>
                      <a:pt x="452" y="933"/>
                      <a:pt x="468" y="926"/>
                    </a:cubicBezTo>
                    <a:cubicBezTo>
                      <a:pt x="530" y="892"/>
                      <a:pt x="555" y="810"/>
                      <a:pt x="527" y="741"/>
                    </a:cubicBezTo>
                    <a:lnTo>
                      <a:pt x="249" y="79"/>
                    </a:lnTo>
                    <a:cubicBezTo>
                      <a:pt x="229" y="29"/>
                      <a:pt x="186"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1"/>
              <p:cNvSpPr/>
              <p:nvPr/>
            </p:nvSpPr>
            <p:spPr>
              <a:xfrm>
                <a:off x="3706083" y="2144205"/>
                <a:ext cx="14269" cy="67041"/>
              </a:xfrm>
              <a:custGeom>
                <a:avLst/>
                <a:gdLst/>
                <a:ahLst/>
                <a:cxnLst/>
                <a:rect l="l" t="t" r="r" b="b"/>
                <a:pathLst>
                  <a:path w="259" h="1217" extrusionOk="0">
                    <a:moveTo>
                      <a:pt x="136" y="1"/>
                    </a:moveTo>
                    <a:cubicBezTo>
                      <a:pt x="65" y="1"/>
                      <a:pt x="14" y="60"/>
                      <a:pt x="13" y="139"/>
                    </a:cubicBezTo>
                    <a:lnTo>
                      <a:pt x="2" y="1078"/>
                    </a:lnTo>
                    <a:cubicBezTo>
                      <a:pt x="0" y="1153"/>
                      <a:pt x="55" y="1216"/>
                      <a:pt x="122" y="1216"/>
                    </a:cubicBezTo>
                    <a:lnTo>
                      <a:pt x="127" y="1216"/>
                    </a:lnTo>
                    <a:cubicBezTo>
                      <a:pt x="191" y="1213"/>
                      <a:pt x="244" y="1153"/>
                      <a:pt x="246" y="1079"/>
                    </a:cubicBezTo>
                    <a:lnTo>
                      <a:pt x="256" y="140"/>
                    </a:lnTo>
                    <a:cubicBezTo>
                      <a:pt x="259" y="64"/>
                      <a:pt x="204" y="1"/>
                      <a:pt x="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050" name="Google Shape;2050;p31"/>
          <p:cNvGrpSpPr/>
          <p:nvPr/>
        </p:nvGrpSpPr>
        <p:grpSpPr>
          <a:xfrm>
            <a:off x="7077311" y="411589"/>
            <a:ext cx="328619" cy="308425"/>
            <a:chOff x="5946283" y="1650903"/>
            <a:chExt cx="246464" cy="231319"/>
          </a:xfrm>
        </p:grpSpPr>
        <p:sp>
          <p:nvSpPr>
            <p:cNvPr id="2051" name="Google Shape;2051;p3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3" name="Google Shape;2053;p31"/>
          <p:cNvGrpSpPr/>
          <p:nvPr/>
        </p:nvGrpSpPr>
        <p:grpSpPr>
          <a:xfrm>
            <a:off x="11261844" y="2577956"/>
            <a:ext cx="328619" cy="308425"/>
            <a:chOff x="5946283" y="1650903"/>
            <a:chExt cx="246464" cy="231319"/>
          </a:xfrm>
        </p:grpSpPr>
        <p:sp>
          <p:nvSpPr>
            <p:cNvPr id="2054" name="Google Shape;2054;p31"/>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1"/>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58275577"/>
      </p:ext>
    </p:extLst>
  </p:cSld>
  <p:clrMapOvr>
    <a:masterClrMapping/>
  </p:clrMapOvr>
  <p:transition spd="slow">
    <p:wip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056"/>
        <p:cNvGrpSpPr/>
        <p:nvPr/>
      </p:nvGrpSpPr>
      <p:grpSpPr>
        <a:xfrm>
          <a:off x="0" y="0"/>
          <a:ext cx="0" cy="0"/>
          <a:chOff x="0" y="0"/>
          <a:chExt cx="0" cy="0"/>
        </a:xfrm>
      </p:grpSpPr>
      <p:grpSp>
        <p:nvGrpSpPr>
          <p:cNvPr id="2057" name="Google Shape;2057;p32"/>
          <p:cNvGrpSpPr/>
          <p:nvPr/>
        </p:nvGrpSpPr>
        <p:grpSpPr>
          <a:xfrm>
            <a:off x="36" y="4"/>
            <a:ext cx="12191965" cy="6887888"/>
            <a:chOff x="27" y="3"/>
            <a:chExt cx="9143974" cy="5165916"/>
          </a:xfrm>
        </p:grpSpPr>
        <p:sp>
          <p:nvSpPr>
            <p:cNvPr id="2058" name="Google Shape;2058;p32"/>
            <p:cNvSpPr/>
            <p:nvPr/>
          </p:nvSpPr>
          <p:spPr>
            <a:xfrm>
              <a:off x="27" y="1557418"/>
              <a:ext cx="9143974" cy="3608501"/>
            </a:xfrm>
            <a:custGeom>
              <a:avLst/>
              <a:gdLst/>
              <a:ahLst/>
              <a:cxnLst/>
              <a:rect l="l" t="t" r="r" b="b"/>
              <a:pathLst>
                <a:path w="84549" h="39319" extrusionOk="0">
                  <a:moveTo>
                    <a:pt x="17713" y="0"/>
                  </a:moveTo>
                  <a:cubicBezTo>
                    <a:pt x="7158" y="0"/>
                    <a:pt x="0" y="4099"/>
                    <a:pt x="0" y="4099"/>
                  </a:cubicBezTo>
                  <a:lnTo>
                    <a:pt x="0" y="39319"/>
                  </a:lnTo>
                  <a:lnTo>
                    <a:pt x="84549" y="39319"/>
                  </a:lnTo>
                  <a:lnTo>
                    <a:pt x="84549" y="10347"/>
                  </a:lnTo>
                  <a:cubicBezTo>
                    <a:pt x="84549" y="10445"/>
                    <a:pt x="76752" y="13507"/>
                    <a:pt x="66015" y="13507"/>
                  </a:cubicBezTo>
                  <a:cubicBezTo>
                    <a:pt x="58269" y="13507"/>
                    <a:pt x="48993" y="11913"/>
                    <a:pt x="40012" y="6464"/>
                  </a:cubicBezTo>
                  <a:cubicBezTo>
                    <a:pt x="31883" y="1531"/>
                    <a:pt x="24164" y="0"/>
                    <a:pt x="17713" y="0"/>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2"/>
            <p:cNvSpPr/>
            <p:nvPr/>
          </p:nvSpPr>
          <p:spPr>
            <a:xfrm>
              <a:off x="352" y="3"/>
              <a:ext cx="9143650" cy="1916537"/>
            </a:xfrm>
            <a:custGeom>
              <a:avLst/>
              <a:gdLst/>
              <a:ahLst/>
              <a:cxnLst/>
              <a:rect l="l" t="t" r="r" b="b"/>
              <a:pathLst>
                <a:path w="84546" h="20883" extrusionOk="0">
                  <a:moveTo>
                    <a:pt x="0" y="0"/>
                  </a:moveTo>
                  <a:lnTo>
                    <a:pt x="0" y="9756"/>
                  </a:lnTo>
                  <a:cubicBezTo>
                    <a:pt x="0" y="9756"/>
                    <a:pt x="4991" y="3626"/>
                    <a:pt x="15899" y="3626"/>
                  </a:cubicBezTo>
                  <a:cubicBezTo>
                    <a:pt x="17050" y="3626"/>
                    <a:pt x="18267" y="3694"/>
                    <a:pt x="19551" y="3845"/>
                  </a:cubicBezTo>
                  <a:cubicBezTo>
                    <a:pt x="31047" y="5194"/>
                    <a:pt x="38365" y="17481"/>
                    <a:pt x="54720" y="20393"/>
                  </a:cubicBezTo>
                  <a:cubicBezTo>
                    <a:pt x="56628" y="20733"/>
                    <a:pt x="58497" y="20883"/>
                    <a:pt x="60310" y="20883"/>
                  </a:cubicBezTo>
                  <a:cubicBezTo>
                    <a:pt x="74034" y="20883"/>
                    <a:pt x="84546" y="12287"/>
                    <a:pt x="84546" y="12287"/>
                  </a:cubicBezTo>
                  <a:lnTo>
                    <a:pt x="84546" y="0"/>
                  </a:lnTo>
                  <a:close/>
                </a:path>
              </a:pathLst>
            </a:custGeom>
            <a:solidFill>
              <a:srgbClr val="FFFFFF">
                <a:alpha val="49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0" name="Google Shape;2060;p32"/>
          <p:cNvGrpSpPr/>
          <p:nvPr/>
        </p:nvGrpSpPr>
        <p:grpSpPr>
          <a:xfrm>
            <a:off x="1584706" y="1759115"/>
            <a:ext cx="2495293" cy="1461548"/>
            <a:chOff x="6479176" y="2546587"/>
            <a:chExt cx="992401" cy="581271"/>
          </a:xfrm>
        </p:grpSpPr>
        <p:sp>
          <p:nvSpPr>
            <p:cNvPr id="2061" name="Google Shape;2061;p32"/>
            <p:cNvSpPr/>
            <p:nvPr/>
          </p:nvSpPr>
          <p:spPr>
            <a:xfrm>
              <a:off x="6479176" y="2546587"/>
              <a:ext cx="992401" cy="581271"/>
            </a:xfrm>
            <a:custGeom>
              <a:avLst/>
              <a:gdLst/>
              <a:ahLst/>
              <a:cxnLst/>
              <a:rect l="l" t="t" r="r" b="b"/>
              <a:pathLst>
                <a:path w="33199" h="19447" extrusionOk="0">
                  <a:moveTo>
                    <a:pt x="18221" y="11659"/>
                  </a:moveTo>
                  <a:cubicBezTo>
                    <a:pt x="18283" y="11659"/>
                    <a:pt x="18347" y="11668"/>
                    <a:pt x="18413" y="11688"/>
                  </a:cubicBezTo>
                  <a:cubicBezTo>
                    <a:pt x="18584" y="11739"/>
                    <a:pt x="18762" y="11795"/>
                    <a:pt x="18948" y="11856"/>
                  </a:cubicBezTo>
                  <a:cubicBezTo>
                    <a:pt x="19304" y="11972"/>
                    <a:pt x="19661" y="12096"/>
                    <a:pt x="20011" y="12228"/>
                  </a:cubicBezTo>
                  <a:cubicBezTo>
                    <a:pt x="20433" y="12387"/>
                    <a:pt x="20556" y="12927"/>
                    <a:pt x="20250" y="13256"/>
                  </a:cubicBezTo>
                  <a:lnTo>
                    <a:pt x="18365" y="15282"/>
                  </a:lnTo>
                  <a:cubicBezTo>
                    <a:pt x="18372" y="15138"/>
                    <a:pt x="18372" y="14992"/>
                    <a:pt x="18365" y="14847"/>
                  </a:cubicBezTo>
                  <a:cubicBezTo>
                    <a:pt x="18330" y="14065"/>
                    <a:pt x="18091" y="13313"/>
                    <a:pt x="17686" y="12631"/>
                  </a:cubicBezTo>
                  <a:cubicBezTo>
                    <a:pt x="17421" y="12184"/>
                    <a:pt x="17752" y="11659"/>
                    <a:pt x="18221" y="11659"/>
                  </a:cubicBezTo>
                  <a:close/>
                  <a:moveTo>
                    <a:pt x="11153" y="12694"/>
                  </a:moveTo>
                  <a:cubicBezTo>
                    <a:pt x="11188" y="12694"/>
                    <a:pt x="11223" y="12697"/>
                    <a:pt x="11258" y="12703"/>
                  </a:cubicBezTo>
                  <a:lnTo>
                    <a:pt x="11439" y="12734"/>
                  </a:lnTo>
                  <a:cubicBezTo>
                    <a:pt x="13168" y="13037"/>
                    <a:pt x="14170" y="13510"/>
                    <a:pt x="14685" y="14270"/>
                  </a:cubicBezTo>
                  <a:cubicBezTo>
                    <a:pt x="14829" y="14477"/>
                    <a:pt x="14989" y="14809"/>
                    <a:pt x="14941" y="15208"/>
                  </a:cubicBezTo>
                  <a:cubicBezTo>
                    <a:pt x="14923" y="15352"/>
                    <a:pt x="14859" y="15617"/>
                    <a:pt x="14622" y="15752"/>
                  </a:cubicBezTo>
                  <a:cubicBezTo>
                    <a:pt x="14131" y="16027"/>
                    <a:pt x="13289" y="16028"/>
                    <a:pt x="13003" y="16028"/>
                  </a:cubicBezTo>
                  <a:cubicBezTo>
                    <a:pt x="12330" y="16028"/>
                    <a:pt x="11745" y="15914"/>
                    <a:pt x="11267" y="15688"/>
                  </a:cubicBezTo>
                  <a:cubicBezTo>
                    <a:pt x="10547" y="15349"/>
                    <a:pt x="9898" y="14555"/>
                    <a:pt x="10059" y="13816"/>
                  </a:cubicBezTo>
                  <a:cubicBezTo>
                    <a:pt x="10131" y="13485"/>
                    <a:pt x="10363" y="13156"/>
                    <a:pt x="10752" y="12837"/>
                  </a:cubicBezTo>
                  <a:cubicBezTo>
                    <a:pt x="10865" y="12743"/>
                    <a:pt x="11009" y="12694"/>
                    <a:pt x="11153" y="12694"/>
                  </a:cubicBezTo>
                  <a:close/>
                  <a:moveTo>
                    <a:pt x="1837" y="1"/>
                  </a:moveTo>
                  <a:cubicBezTo>
                    <a:pt x="936" y="1"/>
                    <a:pt x="184" y="702"/>
                    <a:pt x="123" y="1599"/>
                  </a:cubicBezTo>
                  <a:cubicBezTo>
                    <a:pt x="0" y="3429"/>
                    <a:pt x="603" y="5323"/>
                    <a:pt x="1972" y="7388"/>
                  </a:cubicBezTo>
                  <a:cubicBezTo>
                    <a:pt x="3080" y="9061"/>
                    <a:pt x="4366" y="10334"/>
                    <a:pt x="5799" y="11174"/>
                  </a:cubicBezTo>
                  <a:cubicBezTo>
                    <a:pt x="6058" y="11327"/>
                    <a:pt x="6328" y="11465"/>
                    <a:pt x="6609" y="11592"/>
                  </a:cubicBezTo>
                  <a:cubicBezTo>
                    <a:pt x="6911" y="11730"/>
                    <a:pt x="7048" y="12083"/>
                    <a:pt x="6931" y="12394"/>
                  </a:cubicBezTo>
                  <a:cubicBezTo>
                    <a:pt x="6643" y="13143"/>
                    <a:pt x="6552" y="13959"/>
                    <a:pt x="6678" y="14758"/>
                  </a:cubicBezTo>
                  <a:cubicBezTo>
                    <a:pt x="6842" y="15802"/>
                    <a:pt x="7365" y="16819"/>
                    <a:pt x="8154" y="17619"/>
                  </a:cubicBezTo>
                  <a:cubicBezTo>
                    <a:pt x="9332" y="18816"/>
                    <a:pt x="11010" y="19447"/>
                    <a:pt x="13010" y="19447"/>
                  </a:cubicBezTo>
                  <a:cubicBezTo>
                    <a:pt x="13370" y="19447"/>
                    <a:pt x="13738" y="19426"/>
                    <a:pt x="14104" y="19383"/>
                  </a:cubicBezTo>
                  <a:cubicBezTo>
                    <a:pt x="15511" y="19220"/>
                    <a:pt x="16550" y="18755"/>
                    <a:pt x="17278" y="17963"/>
                  </a:cubicBezTo>
                  <a:cubicBezTo>
                    <a:pt x="17702" y="17505"/>
                    <a:pt x="18011" y="16937"/>
                    <a:pt x="18189" y="16319"/>
                  </a:cubicBezTo>
                  <a:cubicBezTo>
                    <a:pt x="18268" y="16046"/>
                    <a:pt x="18526" y="15865"/>
                    <a:pt x="18807" y="15865"/>
                  </a:cubicBezTo>
                  <a:cubicBezTo>
                    <a:pt x="18815" y="15865"/>
                    <a:pt x="18824" y="15866"/>
                    <a:pt x="18832" y="15866"/>
                  </a:cubicBezTo>
                  <a:lnTo>
                    <a:pt x="21192" y="15953"/>
                  </a:lnTo>
                  <a:cubicBezTo>
                    <a:pt x="21542" y="15966"/>
                    <a:pt x="21818" y="16265"/>
                    <a:pt x="21802" y="16615"/>
                  </a:cubicBezTo>
                  <a:cubicBezTo>
                    <a:pt x="21786" y="16982"/>
                    <a:pt x="22081" y="17281"/>
                    <a:pt x="22436" y="17281"/>
                  </a:cubicBezTo>
                  <a:cubicBezTo>
                    <a:pt x="22462" y="17281"/>
                    <a:pt x="22489" y="17279"/>
                    <a:pt x="22515" y="17276"/>
                  </a:cubicBezTo>
                  <a:lnTo>
                    <a:pt x="32460" y="16056"/>
                  </a:lnTo>
                  <a:cubicBezTo>
                    <a:pt x="32969" y="15994"/>
                    <a:pt x="33199" y="15387"/>
                    <a:pt x="32861" y="15005"/>
                  </a:cubicBezTo>
                  <a:lnTo>
                    <a:pt x="26580" y="7880"/>
                  </a:lnTo>
                  <a:cubicBezTo>
                    <a:pt x="26455" y="7738"/>
                    <a:pt x="26280" y="7665"/>
                    <a:pt x="26103" y="7665"/>
                  </a:cubicBezTo>
                  <a:cubicBezTo>
                    <a:pt x="25967" y="7665"/>
                    <a:pt x="25831" y="7708"/>
                    <a:pt x="25716" y="7795"/>
                  </a:cubicBezTo>
                  <a:lnTo>
                    <a:pt x="23392" y="9576"/>
                  </a:lnTo>
                  <a:cubicBezTo>
                    <a:pt x="23279" y="9662"/>
                    <a:pt x="23144" y="9706"/>
                    <a:pt x="23007" y="9706"/>
                  </a:cubicBezTo>
                  <a:cubicBezTo>
                    <a:pt x="22918" y="9706"/>
                    <a:pt x="22829" y="9687"/>
                    <a:pt x="22745" y="9650"/>
                  </a:cubicBezTo>
                  <a:cubicBezTo>
                    <a:pt x="21298" y="9006"/>
                    <a:pt x="19849" y="8499"/>
                    <a:pt x="18423" y="8144"/>
                  </a:cubicBezTo>
                  <a:cubicBezTo>
                    <a:pt x="17308" y="7864"/>
                    <a:pt x="16316" y="7729"/>
                    <a:pt x="15388" y="7729"/>
                  </a:cubicBezTo>
                  <a:cubicBezTo>
                    <a:pt x="15302" y="7729"/>
                    <a:pt x="15216" y="7730"/>
                    <a:pt x="15130" y="7731"/>
                  </a:cubicBezTo>
                  <a:cubicBezTo>
                    <a:pt x="14087" y="7760"/>
                    <a:pt x="13007" y="7993"/>
                    <a:pt x="11827" y="8444"/>
                  </a:cubicBezTo>
                  <a:cubicBezTo>
                    <a:pt x="11419" y="8600"/>
                    <a:pt x="10960" y="8783"/>
                    <a:pt x="10490" y="9005"/>
                  </a:cubicBezTo>
                  <a:cubicBezTo>
                    <a:pt x="10404" y="9046"/>
                    <a:pt x="10311" y="9068"/>
                    <a:pt x="10216" y="9068"/>
                  </a:cubicBezTo>
                  <a:cubicBezTo>
                    <a:pt x="10180" y="9068"/>
                    <a:pt x="10144" y="9065"/>
                    <a:pt x="10108" y="9058"/>
                  </a:cubicBezTo>
                  <a:cubicBezTo>
                    <a:pt x="9707" y="8991"/>
                    <a:pt x="9319" y="8913"/>
                    <a:pt x="8951" y="8811"/>
                  </a:cubicBezTo>
                  <a:cubicBezTo>
                    <a:pt x="8283" y="8631"/>
                    <a:pt x="7666" y="8343"/>
                    <a:pt x="7117" y="7960"/>
                  </a:cubicBezTo>
                  <a:cubicBezTo>
                    <a:pt x="6603" y="7602"/>
                    <a:pt x="6102" y="7136"/>
                    <a:pt x="5626" y="6574"/>
                  </a:cubicBezTo>
                  <a:cubicBezTo>
                    <a:pt x="5161" y="6026"/>
                    <a:pt x="4737" y="5414"/>
                    <a:pt x="4366" y="4752"/>
                  </a:cubicBezTo>
                  <a:cubicBezTo>
                    <a:pt x="3959" y="4023"/>
                    <a:pt x="3705" y="3366"/>
                    <a:pt x="3590" y="2742"/>
                  </a:cubicBezTo>
                  <a:cubicBezTo>
                    <a:pt x="3533" y="2434"/>
                    <a:pt x="3516" y="2124"/>
                    <a:pt x="3537" y="1817"/>
                  </a:cubicBezTo>
                  <a:cubicBezTo>
                    <a:pt x="3568" y="1349"/>
                    <a:pt x="3405" y="883"/>
                    <a:pt x="3086" y="540"/>
                  </a:cubicBezTo>
                  <a:cubicBezTo>
                    <a:pt x="2764" y="198"/>
                    <a:pt x="2309" y="1"/>
                    <a:pt x="1837"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2"/>
            <p:cNvSpPr/>
            <p:nvPr/>
          </p:nvSpPr>
          <p:spPr>
            <a:xfrm>
              <a:off x="7119713" y="2910677"/>
              <a:ext cx="269182" cy="74845"/>
            </a:xfrm>
            <a:custGeom>
              <a:avLst/>
              <a:gdLst/>
              <a:ahLst/>
              <a:cxnLst/>
              <a:rect l="l" t="t" r="r" b="b"/>
              <a:pathLst>
                <a:path w="9005" h="2504" extrusionOk="0">
                  <a:moveTo>
                    <a:pt x="2019" y="1"/>
                  </a:moveTo>
                  <a:lnTo>
                    <a:pt x="0" y="2169"/>
                  </a:lnTo>
                  <a:lnTo>
                    <a:pt x="9004" y="2503"/>
                  </a:lnTo>
                  <a:cubicBezTo>
                    <a:pt x="6684" y="1642"/>
                    <a:pt x="4355" y="807"/>
                    <a:pt x="2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2"/>
            <p:cNvSpPr/>
            <p:nvPr/>
          </p:nvSpPr>
          <p:spPr>
            <a:xfrm>
              <a:off x="7180454" y="2977810"/>
              <a:ext cx="208440" cy="33238"/>
            </a:xfrm>
            <a:custGeom>
              <a:avLst/>
              <a:gdLst/>
              <a:ahLst/>
              <a:cxnLst/>
              <a:rect l="l" t="t" r="r" b="b"/>
              <a:pathLst>
                <a:path w="6973" h="1112" extrusionOk="0">
                  <a:moveTo>
                    <a:pt x="50" y="1"/>
                  </a:moveTo>
                  <a:lnTo>
                    <a:pt x="1" y="1111"/>
                  </a:lnTo>
                  <a:lnTo>
                    <a:pt x="6972" y="257"/>
                  </a:lnTo>
                  <a:lnTo>
                    <a:pt x="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2"/>
            <p:cNvSpPr/>
            <p:nvPr/>
          </p:nvSpPr>
          <p:spPr>
            <a:xfrm>
              <a:off x="7200751" y="2834338"/>
              <a:ext cx="188143" cy="151184"/>
            </a:xfrm>
            <a:custGeom>
              <a:avLst/>
              <a:gdLst/>
              <a:ahLst/>
              <a:cxnLst/>
              <a:rect l="l" t="t" r="r" b="b"/>
              <a:pathLst>
                <a:path w="6294" h="5058" extrusionOk="0">
                  <a:moveTo>
                    <a:pt x="1834" y="0"/>
                  </a:moveTo>
                  <a:lnTo>
                    <a:pt x="1" y="1405"/>
                  </a:lnTo>
                  <a:lnTo>
                    <a:pt x="6293" y="5057"/>
                  </a:lnTo>
                  <a:lnTo>
                    <a:pt x="18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2"/>
            <p:cNvSpPr/>
            <p:nvPr/>
          </p:nvSpPr>
          <p:spPr>
            <a:xfrm>
              <a:off x="7199586" y="2876303"/>
              <a:ext cx="189309" cy="109218"/>
            </a:xfrm>
            <a:custGeom>
              <a:avLst/>
              <a:gdLst/>
              <a:ahLst/>
              <a:cxnLst/>
              <a:rect l="l" t="t" r="r" b="b"/>
              <a:pathLst>
                <a:path w="6333" h="3654" extrusionOk="0">
                  <a:moveTo>
                    <a:pt x="40" y="1"/>
                  </a:moveTo>
                  <a:lnTo>
                    <a:pt x="0" y="1377"/>
                  </a:lnTo>
                  <a:lnTo>
                    <a:pt x="6332" y="3653"/>
                  </a:lnTo>
                  <a:lnTo>
                    <a:pt x="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2"/>
            <p:cNvSpPr/>
            <p:nvPr/>
          </p:nvSpPr>
          <p:spPr>
            <a:xfrm>
              <a:off x="6527423" y="2594769"/>
              <a:ext cx="654018" cy="484995"/>
            </a:xfrm>
            <a:custGeom>
              <a:avLst/>
              <a:gdLst/>
              <a:ahLst/>
              <a:cxnLst/>
              <a:rect l="l" t="t" r="r" b="b"/>
              <a:pathLst>
                <a:path w="21879" h="16226" extrusionOk="0">
                  <a:moveTo>
                    <a:pt x="9027" y="9365"/>
                  </a:moveTo>
                  <a:lnTo>
                    <a:pt x="9027" y="9365"/>
                  </a:lnTo>
                  <a:cubicBezTo>
                    <a:pt x="9388" y="9420"/>
                    <a:pt x="9748" y="9474"/>
                    <a:pt x="10107" y="9537"/>
                  </a:cubicBezTo>
                  <a:cubicBezTo>
                    <a:pt x="11705" y="9816"/>
                    <a:pt x="13445" y="10338"/>
                    <a:pt x="14407" y="11753"/>
                  </a:cubicBezTo>
                  <a:cubicBezTo>
                    <a:pt x="14815" y="12350"/>
                    <a:pt x="15014" y="13063"/>
                    <a:pt x="14928" y="13787"/>
                  </a:cubicBezTo>
                  <a:cubicBezTo>
                    <a:pt x="14840" y="14519"/>
                    <a:pt x="14449" y="15176"/>
                    <a:pt x="13800" y="15540"/>
                  </a:cubicBezTo>
                  <a:cubicBezTo>
                    <a:pt x="13088" y="15941"/>
                    <a:pt x="12203" y="16024"/>
                    <a:pt x="11402" y="16025"/>
                  </a:cubicBezTo>
                  <a:cubicBezTo>
                    <a:pt x="11397" y="16025"/>
                    <a:pt x="11393" y="16025"/>
                    <a:pt x="11389" y="16025"/>
                  </a:cubicBezTo>
                  <a:cubicBezTo>
                    <a:pt x="10562" y="16025"/>
                    <a:pt x="9722" y="15887"/>
                    <a:pt x="8971" y="15531"/>
                  </a:cubicBezTo>
                  <a:cubicBezTo>
                    <a:pt x="7624" y="14896"/>
                    <a:pt x="6540" y="13406"/>
                    <a:pt x="6875" y="11863"/>
                  </a:cubicBezTo>
                  <a:cubicBezTo>
                    <a:pt x="7123" y="10718"/>
                    <a:pt x="8036" y="9930"/>
                    <a:pt x="9027" y="9365"/>
                  </a:cubicBezTo>
                  <a:close/>
                  <a:moveTo>
                    <a:pt x="224" y="0"/>
                  </a:moveTo>
                  <a:cubicBezTo>
                    <a:pt x="174" y="0"/>
                    <a:pt x="121" y="32"/>
                    <a:pt x="117" y="97"/>
                  </a:cubicBezTo>
                  <a:cubicBezTo>
                    <a:pt x="1" y="1827"/>
                    <a:pt x="767" y="3477"/>
                    <a:pt x="1702" y="4889"/>
                  </a:cubicBezTo>
                  <a:cubicBezTo>
                    <a:pt x="2563" y="6187"/>
                    <a:pt x="3645" y="7380"/>
                    <a:pt x="5001" y="8173"/>
                  </a:cubicBezTo>
                  <a:cubicBezTo>
                    <a:pt x="5742" y="8608"/>
                    <a:pt x="6548" y="8890"/>
                    <a:pt x="7385" y="9075"/>
                  </a:cubicBezTo>
                  <a:cubicBezTo>
                    <a:pt x="7818" y="9172"/>
                    <a:pt x="8256" y="9245"/>
                    <a:pt x="8694" y="9314"/>
                  </a:cubicBezTo>
                  <a:lnTo>
                    <a:pt x="8694" y="9314"/>
                  </a:lnTo>
                  <a:cubicBezTo>
                    <a:pt x="8057" y="9705"/>
                    <a:pt x="7488" y="10188"/>
                    <a:pt x="7090" y="10817"/>
                  </a:cubicBezTo>
                  <a:cubicBezTo>
                    <a:pt x="6696" y="11438"/>
                    <a:pt x="6538" y="12169"/>
                    <a:pt x="6652" y="12896"/>
                  </a:cubicBezTo>
                  <a:cubicBezTo>
                    <a:pt x="6771" y="13643"/>
                    <a:pt x="7159" y="14343"/>
                    <a:pt x="7687" y="14878"/>
                  </a:cubicBezTo>
                  <a:cubicBezTo>
                    <a:pt x="8650" y="15859"/>
                    <a:pt x="10040" y="16225"/>
                    <a:pt x="11395" y="16225"/>
                  </a:cubicBezTo>
                  <a:cubicBezTo>
                    <a:pt x="11701" y="16225"/>
                    <a:pt x="12005" y="16207"/>
                    <a:pt x="12302" y="16172"/>
                  </a:cubicBezTo>
                  <a:cubicBezTo>
                    <a:pt x="13088" y="16080"/>
                    <a:pt x="13923" y="15863"/>
                    <a:pt x="14479" y="15260"/>
                  </a:cubicBezTo>
                  <a:cubicBezTo>
                    <a:pt x="14963" y="14735"/>
                    <a:pt x="15175" y="14007"/>
                    <a:pt x="15142" y="13305"/>
                  </a:cubicBezTo>
                  <a:cubicBezTo>
                    <a:pt x="15070" y="11719"/>
                    <a:pt x="13787" y="10542"/>
                    <a:pt x="12408" y="9957"/>
                  </a:cubicBezTo>
                  <a:cubicBezTo>
                    <a:pt x="11419" y="9540"/>
                    <a:pt x="10369" y="9367"/>
                    <a:pt x="9316" y="9207"/>
                  </a:cubicBezTo>
                  <a:lnTo>
                    <a:pt x="9316" y="9207"/>
                  </a:lnTo>
                  <a:cubicBezTo>
                    <a:pt x="9480" y="9121"/>
                    <a:pt x="9643" y="9041"/>
                    <a:pt x="9805" y="8966"/>
                  </a:cubicBezTo>
                  <a:cubicBezTo>
                    <a:pt x="10603" y="8598"/>
                    <a:pt x="11438" y="8271"/>
                    <a:pt x="12298" y="8084"/>
                  </a:cubicBezTo>
                  <a:cubicBezTo>
                    <a:pt x="12790" y="7978"/>
                    <a:pt x="13290" y="7931"/>
                    <a:pt x="13791" y="7931"/>
                  </a:cubicBezTo>
                  <a:cubicBezTo>
                    <a:pt x="14228" y="7931"/>
                    <a:pt x="14666" y="7967"/>
                    <a:pt x="15100" y="8031"/>
                  </a:cubicBezTo>
                  <a:cubicBezTo>
                    <a:pt x="16029" y="8169"/>
                    <a:pt x="16939" y="8423"/>
                    <a:pt x="17830" y="8712"/>
                  </a:cubicBezTo>
                  <a:cubicBezTo>
                    <a:pt x="18717" y="9000"/>
                    <a:pt x="19590" y="9333"/>
                    <a:pt x="20444" y="9713"/>
                  </a:cubicBezTo>
                  <a:cubicBezTo>
                    <a:pt x="20860" y="9898"/>
                    <a:pt x="21272" y="10094"/>
                    <a:pt x="21677" y="10299"/>
                  </a:cubicBezTo>
                  <a:cubicBezTo>
                    <a:pt x="21693" y="10307"/>
                    <a:pt x="21709" y="10310"/>
                    <a:pt x="21724" y="10310"/>
                  </a:cubicBezTo>
                  <a:cubicBezTo>
                    <a:pt x="21816" y="10310"/>
                    <a:pt x="21878" y="10174"/>
                    <a:pt x="21778" y="10124"/>
                  </a:cubicBezTo>
                  <a:cubicBezTo>
                    <a:pt x="20075" y="9263"/>
                    <a:pt x="18273" y="8557"/>
                    <a:pt x="16419" y="8093"/>
                  </a:cubicBezTo>
                  <a:cubicBezTo>
                    <a:pt x="15556" y="7877"/>
                    <a:pt x="14669" y="7727"/>
                    <a:pt x="13776" y="7727"/>
                  </a:cubicBezTo>
                  <a:cubicBezTo>
                    <a:pt x="13704" y="7727"/>
                    <a:pt x="13632" y="7728"/>
                    <a:pt x="13560" y="7730"/>
                  </a:cubicBezTo>
                  <a:cubicBezTo>
                    <a:pt x="12601" y="7755"/>
                    <a:pt x="11678" y="7995"/>
                    <a:pt x="10786" y="8336"/>
                  </a:cubicBezTo>
                  <a:cubicBezTo>
                    <a:pt x="10186" y="8565"/>
                    <a:pt x="9555" y="8825"/>
                    <a:pt x="8967" y="9154"/>
                  </a:cubicBezTo>
                  <a:lnTo>
                    <a:pt x="8967" y="9154"/>
                  </a:lnTo>
                  <a:cubicBezTo>
                    <a:pt x="8276" y="9048"/>
                    <a:pt x="7586" y="8937"/>
                    <a:pt x="6913" y="8753"/>
                  </a:cubicBezTo>
                  <a:cubicBezTo>
                    <a:pt x="6077" y="8523"/>
                    <a:pt x="5294" y="8163"/>
                    <a:pt x="4583" y="7668"/>
                  </a:cubicBezTo>
                  <a:cubicBezTo>
                    <a:pt x="3912" y="7201"/>
                    <a:pt x="3315" y="6629"/>
                    <a:pt x="2786" y="6005"/>
                  </a:cubicBezTo>
                  <a:cubicBezTo>
                    <a:pt x="2241" y="5363"/>
                    <a:pt x="1760" y="4661"/>
                    <a:pt x="1349" y="3927"/>
                  </a:cubicBezTo>
                  <a:cubicBezTo>
                    <a:pt x="911" y="3145"/>
                    <a:pt x="556" y="2306"/>
                    <a:pt x="393" y="1419"/>
                  </a:cubicBezTo>
                  <a:cubicBezTo>
                    <a:pt x="314" y="984"/>
                    <a:pt x="288" y="540"/>
                    <a:pt x="319" y="97"/>
                  </a:cubicBezTo>
                  <a:cubicBezTo>
                    <a:pt x="323" y="32"/>
                    <a:pt x="2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67" name="Google Shape;2067;p32"/>
          <p:cNvGrpSpPr/>
          <p:nvPr/>
        </p:nvGrpSpPr>
        <p:grpSpPr>
          <a:xfrm>
            <a:off x="554011" y="1932138"/>
            <a:ext cx="328619" cy="308425"/>
            <a:chOff x="5946283" y="1650903"/>
            <a:chExt cx="246464" cy="231319"/>
          </a:xfrm>
        </p:grpSpPr>
        <p:sp>
          <p:nvSpPr>
            <p:cNvPr id="2068" name="Google Shape;2068;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0" name="Google Shape;2070;p32"/>
          <p:cNvSpPr/>
          <p:nvPr/>
        </p:nvSpPr>
        <p:spPr>
          <a:xfrm>
            <a:off x="2144417" y="1074477"/>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1" name="Google Shape;2071;p32"/>
          <p:cNvGrpSpPr/>
          <p:nvPr/>
        </p:nvGrpSpPr>
        <p:grpSpPr>
          <a:xfrm>
            <a:off x="778945" y="3271892"/>
            <a:ext cx="2771460" cy="2895235"/>
            <a:chOff x="7391346" y="1205004"/>
            <a:chExt cx="1237848" cy="1293131"/>
          </a:xfrm>
        </p:grpSpPr>
        <p:sp>
          <p:nvSpPr>
            <p:cNvPr id="2072" name="Google Shape;2072;p32"/>
            <p:cNvSpPr/>
            <p:nvPr/>
          </p:nvSpPr>
          <p:spPr>
            <a:xfrm>
              <a:off x="7391346" y="1205004"/>
              <a:ext cx="1237848" cy="1293131"/>
            </a:xfrm>
            <a:custGeom>
              <a:avLst/>
              <a:gdLst/>
              <a:ahLst/>
              <a:cxnLst/>
              <a:rect l="l" t="t" r="r" b="b"/>
              <a:pathLst>
                <a:path w="41410" h="43263" extrusionOk="0">
                  <a:moveTo>
                    <a:pt x="12872" y="1"/>
                  </a:moveTo>
                  <a:cubicBezTo>
                    <a:pt x="11093" y="1"/>
                    <a:pt x="10052" y="500"/>
                    <a:pt x="9445" y="1123"/>
                  </a:cubicBezTo>
                  <a:lnTo>
                    <a:pt x="9377" y="1123"/>
                  </a:lnTo>
                  <a:cubicBezTo>
                    <a:pt x="6455" y="1123"/>
                    <a:pt x="2750" y="4098"/>
                    <a:pt x="2168" y="8079"/>
                  </a:cubicBezTo>
                  <a:cubicBezTo>
                    <a:pt x="1677" y="11429"/>
                    <a:pt x="2756" y="14697"/>
                    <a:pt x="4895" y="16641"/>
                  </a:cubicBezTo>
                  <a:cubicBezTo>
                    <a:pt x="4790" y="17320"/>
                    <a:pt x="4894" y="18011"/>
                    <a:pt x="5220" y="18617"/>
                  </a:cubicBezTo>
                  <a:cubicBezTo>
                    <a:pt x="5495" y="19129"/>
                    <a:pt x="5912" y="19546"/>
                    <a:pt x="6413" y="19836"/>
                  </a:cubicBezTo>
                  <a:cubicBezTo>
                    <a:pt x="5155" y="20600"/>
                    <a:pt x="3772" y="21663"/>
                    <a:pt x="2818" y="23032"/>
                  </a:cubicBezTo>
                  <a:cubicBezTo>
                    <a:pt x="2486" y="23176"/>
                    <a:pt x="2222" y="23364"/>
                    <a:pt x="2019" y="23509"/>
                  </a:cubicBezTo>
                  <a:lnTo>
                    <a:pt x="2013" y="23513"/>
                  </a:lnTo>
                  <a:lnTo>
                    <a:pt x="1969" y="23513"/>
                  </a:lnTo>
                  <a:cubicBezTo>
                    <a:pt x="1697" y="23513"/>
                    <a:pt x="1447" y="23563"/>
                    <a:pt x="1203" y="23663"/>
                  </a:cubicBezTo>
                  <a:cubicBezTo>
                    <a:pt x="476" y="23962"/>
                    <a:pt x="29" y="24594"/>
                    <a:pt x="7" y="25351"/>
                  </a:cubicBezTo>
                  <a:cubicBezTo>
                    <a:pt x="2" y="25522"/>
                    <a:pt x="22" y="25701"/>
                    <a:pt x="65" y="25880"/>
                  </a:cubicBezTo>
                  <a:cubicBezTo>
                    <a:pt x="0" y="26182"/>
                    <a:pt x="10" y="26500"/>
                    <a:pt x="101" y="26816"/>
                  </a:cubicBezTo>
                  <a:cubicBezTo>
                    <a:pt x="178" y="27080"/>
                    <a:pt x="322" y="27350"/>
                    <a:pt x="540" y="27585"/>
                  </a:cubicBezTo>
                  <a:cubicBezTo>
                    <a:pt x="602" y="27803"/>
                    <a:pt x="703" y="28009"/>
                    <a:pt x="844" y="28201"/>
                  </a:cubicBezTo>
                  <a:cubicBezTo>
                    <a:pt x="1035" y="28456"/>
                    <a:pt x="1275" y="28658"/>
                    <a:pt x="1554" y="28801"/>
                  </a:cubicBezTo>
                  <a:cubicBezTo>
                    <a:pt x="1567" y="28829"/>
                    <a:pt x="1578" y="28857"/>
                    <a:pt x="1593" y="28884"/>
                  </a:cubicBezTo>
                  <a:cubicBezTo>
                    <a:pt x="1886" y="29473"/>
                    <a:pt x="2472" y="29851"/>
                    <a:pt x="3155" y="29896"/>
                  </a:cubicBezTo>
                  <a:lnTo>
                    <a:pt x="3226" y="29900"/>
                  </a:lnTo>
                  <a:lnTo>
                    <a:pt x="3279" y="29900"/>
                  </a:lnTo>
                  <a:cubicBezTo>
                    <a:pt x="4006" y="29900"/>
                    <a:pt x="4511" y="29488"/>
                    <a:pt x="4797" y="29190"/>
                  </a:cubicBezTo>
                  <a:cubicBezTo>
                    <a:pt x="4978" y="29250"/>
                    <a:pt x="5173" y="29284"/>
                    <a:pt x="5381" y="29284"/>
                  </a:cubicBezTo>
                  <a:cubicBezTo>
                    <a:pt x="5484" y="29284"/>
                    <a:pt x="5589" y="29276"/>
                    <a:pt x="5699" y="29258"/>
                  </a:cubicBezTo>
                  <a:cubicBezTo>
                    <a:pt x="6133" y="29187"/>
                    <a:pt x="6512" y="28938"/>
                    <a:pt x="6778" y="28589"/>
                  </a:cubicBezTo>
                  <a:cubicBezTo>
                    <a:pt x="7387" y="27789"/>
                    <a:pt x="7220" y="26994"/>
                    <a:pt x="7154" y="26689"/>
                  </a:cubicBezTo>
                  <a:cubicBezTo>
                    <a:pt x="7144" y="26634"/>
                    <a:pt x="7131" y="26580"/>
                    <a:pt x="7119" y="26527"/>
                  </a:cubicBezTo>
                  <a:cubicBezTo>
                    <a:pt x="7641" y="26232"/>
                    <a:pt x="8283" y="25897"/>
                    <a:pt x="8961" y="25604"/>
                  </a:cubicBezTo>
                  <a:lnTo>
                    <a:pt x="9349" y="26507"/>
                  </a:lnTo>
                  <a:cubicBezTo>
                    <a:pt x="9483" y="26820"/>
                    <a:pt x="9788" y="27004"/>
                    <a:pt x="10106" y="27004"/>
                  </a:cubicBezTo>
                  <a:cubicBezTo>
                    <a:pt x="10231" y="27004"/>
                    <a:pt x="10358" y="26976"/>
                    <a:pt x="10478" y="26915"/>
                  </a:cubicBezTo>
                  <a:lnTo>
                    <a:pt x="12708" y="25777"/>
                  </a:lnTo>
                  <a:lnTo>
                    <a:pt x="12711" y="25777"/>
                  </a:lnTo>
                  <a:cubicBezTo>
                    <a:pt x="12784" y="26047"/>
                    <a:pt x="12856" y="26311"/>
                    <a:pt x="12924" y="26578"/>
                  </a:cubicBezTo>
                  <a:cubicBezTo>
                    <a:pt x="13058" y="27094"/>
                    <a:pt x="13181" y="27628"/>
                    <a:pt x="13294" y="28164"/>
                  </a:cubicBezTo>
                  <a:cubicBezTo>
                    <a:pt x="13487" y="29089"/>
                    <a:pt x="13621" y="29937"/>
                    <a:pt x="13671" y="30552"/>
                  </a:cubicBezTo>
                  <a:lnTo>
                    <a:pt x="13805" y="32226"/>
                  </a:lnTo>
                  <a:lnTo>
                    <a:pt x="14038" y="32198"/>
                  </a:lnTo>
                  <a:cubicBezTo>
                    <a:pt x="14084" y="32674"/>
                    <a:pt x="14115" y="33109"/>
                    <a:pt x="14125" y="33485"/>
                  </a:cubicBezTo>
                  <a:cubicBezTo>
                    <a:pt x="13700" y="33391"/>
                    <a:pt x="13199" y="33231"/>
                    <a:pt x="12750" y="33065"/>
                  </a:cubicBezTo>
                  <a:cubicBezTo>
                    <a:pt x="12443" y="32071"/>
                    <a:pt x="11822" y="30785"/>
                    <a:pt x="10496" y="30729"/>
                  </a:cubicBezTo>
                  <a:lnTo>
                    <a:pt x="10460" y="30727"/>
                  </a:lnTo>
                  <a:lnTo>
                    <a:pt x="10426" y="30727"/>
                  </a:lnTo>
                  <a:cubicBezTo>
                    <a:pt x="9926" y="30727"/>
                    <a:pt x="9241" y="30727"/>
                    <a:pt x="6557" y="33672"/>
                  </a:cubicBezTo>
                  <a:cubicBezTo>
                    <a:pt x="3933" y="36546"/>
                    <a:pt x="3804" y="37576"/>
                    <a:pt x="3755" y="37964"/>
                  </a:cubicBezTo>
                  <a:cubicBezTo>
                    <a:pt x="3629" y="38962"/>
                    <a:pt x="4201" y="39826"/>
                    <a:pt x="5145" y="40067"/>
                  </a:cubicBezTo>
                  <a:cubicBezTo>
                    <a:pt x="5375" y="40127"/>
                    <a:pt x="5622" y="40156"/>
                    <a:pt x="5879" y="40156"/>
                  </a:cubicBezTo>
                  <a:cubicBezTo>
                    <a:pt x="6646" y="40156"/>
                    <a:pt x="7555" y="39894"/>
                    <a:pt x="8649" y="39352"/>
                  </a:cubicBezTo>
                  <a:cubicBezTo>
                    <a:pt x="8879" y="39288"/>
                    <a:pt x="9086" y="39177"/>
                    <a:pt x="9264" y="39028"/>
                  </a:cubicBezTo>
                  <a:cubicBezTo>
                    <a:pt x="9299" y="39014"/>
                    <a:pt x="9333" y="38995"/>
                    <a:pt x="9367" y="38978"/>
                  </a:cubicBezTo>
                  <a:cubicBezTo>
                    <a:pt x="9442" y="38954"/>
                    <a:pt x="9515" y="38924"/>
                    <a:pt x="9587" y="38892"/>
                  </a:cubicBezTo>
                  <a:cubicBezTo>
                    <a:pt x="9644" y="38865"/>
                    <a:pt x="9699" y="38835"/>
                    <a:pt x="9751" y="38803"/>
                  </a:cubicBezTo>
                  <a:cubicBezTo>
                    <a:pt x="11059" y="39445"/>
                    <a:pt x="13624" y="40529"/>
                    <a:pt x="16782" y="40976"/>
                  </a:cubicBezTo>
                  <a:cubicBezTo>
                    <a:pt x="17054" y="41016"/>
                    <a:pt x="17325" y="41036"/>
                    <a:pt x="17588" y="41036"/>
                  </a:cubicBezTo>
                  <a:lnTo>
                    <a:pt x="17589" y="41036"/>
                  </a:lnTo>
                  <a:cubicBezTo>
                    <a:pt x="21239" y="41036"/>
                    <a:pt x="22443" y="37573"/>
                    <a:pt x="23088" y="35711"/>
                  </a:cubicBezTo>
                  <a:cubicBezTo>
                    <a:pt x="23094" y="35697"/>
                    <a:pt x="23099" y="35683"/>
                    <a:pt x="23102" y="35669"/>
                  </a:cubicBezTo>
                  <a:cubicBezTo>
                    <a:pt x="25013" y="36606"/>
                    <a:pt x="29152" y="39027"/>
                    <a:pt x="32761" y="41257"/>
                  </a:cubicBezTo>
                  <a:cubicBezTo>
                    <a:pt x="33130" y="42159"/>
                    <a:pt x="33797" y="43263"/>
                    <a:pt x="35055" y="43263"/>
                  </a:cubicBezTo>
                  <a:lnTo>
                    <a:pt x="35103" y="43263"/>
                  </a:lnTo>
                  <a:cubicBezTo>
                    <a:pt x="35639" y="43249"/>
                    <a:pt x="36308" y="43232"/>
                    <a:pt x="38812" y="40083"/>
                  </a:cubicBezTo>
                  <a:cubicBezTo>
                    <a:pt x="41219" y="37054"/>
                    <a:pt x="41301" y="36019"/>
                    <a:pt x="41330" y="35630"/>
                  </a:cubicBezTo>
                  <a:cubicBezTo>
                    <a:pt x="41409" y="34601"/>
                    <a:pt x="40781" y="33756"/>
                    <a:pt x="39800" y="33577"/>
                  </a:cubicBezTo>
                  <a:cubicBezTo>
                    <a:pt x="39638" y="33548"/>
                    <a:pt x="39469" y="33533"/>
                    <a:pt x="39294" y="33533"/>
                  </a:cubicBezTo>
                  <a:cubicBezTo>
                    <a:pt x="38720" y="33533"/>
                    <a:pt x="38081" y="33697"/>
                    <a:pt x="37351" y="34032"/>
                  </a:cubicBezTo>
                  <a:cubicBezTo>
                    <a:pt x="37034" y="34081"/>
                    <a:pt x="36733" y="34222"/>
                    <a:pt x="36492" y="34437"/>
                  </a:cubicBezTo>
                  <a:cubicBezTo>
                    <a:pt x="36376" y="34478"/>
                    <a:pt x="36263" y="34536"/>
                    <a:pt x="36154" y="34606"/>
                  </a:cubicBezTo>
                  <a:lnTo>
                    <a:pt x="27071" y="27506"/>
                  </a:lnTo>
                  <a:lnTo>
                    <a:pt x="26933" y="27231"/>
                  </a:lnTo>
                  <a:cubicBezTo>
                    <a:pt x="26933" y="27231"/>
                    <a:pt x="26309" y="25992"/>
                    <a:pt x="25474" y="24346"/>
                  </a:cubicBezTo>
                  <a:cubicBezTo>
                    <a:pt x="25225" y="23855"/>
                    <a:pt x="24957" y="23330"/>
                    <a:pt x="24679" y="22792"/>
                  </a:cubicBezTo>
                  <a:lnTo>
                    <a:pt x="23969" y="21402"/>
                  </a:lnTo>
                  <a:lnTo>
                    <a:pt x="23166" y="19846"/>
                  </a:lnTo>
                  <a:lnTo>
                    <a:pt x="26083" y="17400"/>
                  </a:lnTo>
                  <a:cubicBezTo>
                    <a:pt x="26407" y="17129"/>
                    <a:pt x="26435" y="16642"/>
                    <a:pt x="26147" y="16336"/>
                  </a:cubicBezTo>
                  <a:lnTo>
                    <a:pt x="25846" y="16013"/>
                  </a:lnTo>
                  <a:cubicBezTo>
                    <a:pt x="25889" y="15953"/>
                    <a:pt x="25931" y="15891"/>
                    <a:pt x="25976" y="15828"/>
                  </a:cubicBezTo>
                  <a:cubicBezTo>
                    <a:pt x="27180" y="14085"/>
                    <a:pt x="27987" y="12442"/>
                    <a:pt x="28384" y="10937"/>
                  </a:cubicBezTo>
                  <a:cubicBezTo>
                    <a:pt x="29337" y="10268"/>
                    <a:pt x="29718" y="9969"/>
                    <a:pt x="29934" y="9726"/>
                  </a:cubicBezTo>
                  <a:cubicBezTo>
                    <a:pt x="29978" y="9676"/>
                    <a:pt x="30027" y="9627"/>
                    <a:pt x="30076" y="9576"/>
                  </a:cubicBezTo>
                  <a:cubicBezTo>
                    <a:pt x="30259" y="9390"/>
                    <a:pt x="30486" y="9157"/>
                    <a:pt x="30683" y="8844"/>
                  </a:cubicBezTo>
                  <a:cubicBezTo>
                    <a:pt x="31033" y="8285"/>
                    <a:pt x="31101" y="7642"/>
                    <a:pt x="30871" y="7083"/>
                  </a:cubicBezTo>
                  <a:cubicBezTo>
                    <a:pt x="30818" y="6955"/>
                    <a:pt x="30751" y="6832"/>
                    <a:pt x="30669" y="6722"/>
                  </a:cubicBezTo>
                  <a:cubicBezTo>
                    <a:pt x="30744" y="6153"/>
                    <a:pt x="30546" y="5707"/>
                    <a:pt x="30307" y="5388"/>
                  </a:cubicBezTo>
                  <a:cubicBezTo>
                    <a:pt x="30031" y="5026"/>
                    <a:pt x="29647" y="4786"/>
                    <a:pt x="29220" y="4697"/>
                  </a:cubicBezTo>
                  <a:cubicBezTo>
                    <a:pt x="29060" y="4452"/>
                    <a:pt x="28877" y="4289"/>
                    <a:pt x="28750" y="4196"/>
                  </a:cubicBezTo>
                  <a:cubicBezTo>
                    <a:pt x="28412" y="3944"/>
                    <a:pt x="28020" y="3810"/>
                    <a:pt x="27613" y="3810"/>
                  </a:cubicBezTo>
                  <a:cubicBezTo>
                    <a:pt x="27523" y="3810"/>
                    <a:pt x="27436" y="3817"/>
                    <a:pt x="27349" y="3830"/>
                  </a:cubicBezTo>
                  <a:cubicBezTo>
                    <a:pt x="27035" y="3597"/>
                    <a:pt x="26654" y="3469"/>
                    <a:pt x="26258" y="3469"/>
                  </a:cubicBezTo>
                  <a:cubicBezTo>
                    <a:pt x="26068" y="3469"/>
                    <a:pt x="25877" y="3497"/>
                    <a:pt x="25684" y="3556"/>
                  </a:cubicBezTo>
                  <a:cubicBezTo>
                    <a:pt x="24854" y="3816"/>
                    <a:pt x="24508" y="4503"/>
                    <a:pt x="24350" y="5004"/>
                  </a:cubicBezTo>
                  <a:cubicBezTo>
                    <a:pt x="24312" y="5003"/>
                    <a:pt x="24275" y="5002"/>
                    <a:pt x="24239" y="5002"/>
                  </a:cubicBezTo>
                  <a:cubicBezTo>
                    <a:pt x="23689" y="5002"/>
                    <a:pt x="23176" y="5236"/>
                    <a:pt x="22837" y="5637"/>
                  </a:cubicBezTo>
                  <a:cubicBezTo>
                    <a:pt x="22418" y="6127"/>
                    <a:pt x="22293" y="6722"/>
                    <a:pt x="22467" y="7410"/>
                  </a:cubicBezTo>
                  <a:cubicBezTo>
                    <a:pt x="22051" y="7139"/>
                    <a:pt x="21576" y="6972"/>
                    <a:pt x="21070" y="6920"/>
                  </a:cubicBezTo>
                  <a:cubicBezTo>
                    <a:pt x="20200" y="2915"/>
                    <a:pt x="17640" y="392"/>
                    <a:pt x="14000" y="56"/>
                  </a:cubicBezTo>
                  <a:cubicBezTo>
                    <a:pt x="13602" y="19"/>
                    <a:pt x="13222" y="1"/>
                    <a:pt x="1287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32"/>
            <p:cNvSpPr/>
            <p:nvPr/>
          </p:nvSpPr>
          <p:spPr>
            <a:xfrm>
              <a:off x="7437889" y="1801280"/>
              <a:ext cx="299792" cy="249462"/>
            </a:xfrm>
            <a:custGeom>
              <a:avLst/>
              <a:gdLst/>
              <a:ahLst/>
              <a:cxnLst/>
              <a:rect l="l" t="t" r="r" b="b"/>
              <a:pathLst>
                <a:path w="10029" h="8346" extrusionOk="0">
                  <a:moveTo>
                    <a:pt x="8274" y="0"/>
                  </a:moveTo>
                  <a:cubicBezTo>
                    <a:pt x="8274" y="0"/>
                    <a:pt x="7559" y="257"/>
                    <a:pt x="6602" y="754"/>
                  </a:cubicBezTo>
                  <a:cubicBezTo>
                    <a:pt x="5197" y="1485"/>
                    <a:pt x="3264" y="2739"/>
                    <a:pt x="2283" y="4475"/>
                  </a:cubicBezTo>
                  <a:cubicBezTo>
                    <a:pt x="1899" y="4487"/>
                    <a:pt x="1619" y="4716"/>
                    <a:pt x="1297" y="4942"/>
                  </a:cubicBezTo>
                  <a:cubicBezTo>
                    <a:pt x="1072" y="5099"/>
                    <a:pt x="850" y="5141"/>
                    <a:pt x="583" y="5176"/>
                  </a:cubicBezTo>
                  <a:cubicBezTo>
                    <a:pt x="558" y="5179"/>
                    <a:pt x="534" y="5180"/>
                    <a:pt x="511" y="5180"/>
                  </a:cubicBezTo>
                  <a:cubicBezTo>
                    <a:pt x="476" y="5180"/>
                    <a:pt x="444" y="5178"/>
                    <a:pt x="411" y="5178"/>
                  </a:cubicBezTo>
                  <a:cubicBezTo>
                    <a:pt x="362" y="5178"/>
                    <a:pt x="314" y="5183"/>
                    <a:pt x="260" y="5204"/>
                  </a:cubicBezTo>
                  <a:cubicBezTo>
                    <a:pt x="141" y="5252"/>
                    <a:pt x="59" y="5315"/>
                    <a:pt x="55" y="5454"/>
                  </a:cubicBezTo>
                  <a:cubicBezTo>
                    <a:pt x="48" y="5724"/>
                    <a:pt x="370" y="5864"/>
                    <a:pt x="673" y="5934"/>
                  </a:cubicBezTo>
                  <a:cubicBezTo>
                    <a:pt x="350" y="5998"/>
                    <a:pt x="0" y="6128"/>
                    <a:pt x="83" y="6413"/>
                  </a:cubicBezTo>
                  <a:cubicBezTo>
                    <a:pt x="151" y="6642"/>
                    <a:pt x="411" y="6706"/>
                    <a:pt x="685" y="6706"/>
                  </a:cubicBezTo>
                  <a:cubicBezTo>
                    <a:pt x="761" y="6706"/>
                    <a:pt x="839" y="6701"/>
                    <a:pt x="913" y="6694"/>
                  </a:cubicBezTo>
                  <a:lnTo>
                    <a:pt x="913" y="6694"/>
                  </a:lnTo>
                  <a:cubicBezTo>
                    <a:pt x="654" y="6847"/>
                    <a:pt x="405" y="7062"/>
                    <a:pt x="576" y="7293"/>
                  </a:cubicBezTo>
                  <a:cubicBezTo>
                    <a:pt x="683" y="7437"/>
                    <a:pt x="861" y="7490"/>
                    <a:pt x="1058" y="7490"/>
                  </a:cubicBezTo>
                  <a:cubicBezTo>
                    <a:pt x="1295" y="7490"/>
                    <a:pt x="1561" y="7414"/>
                    <a:pt x="1770" y="7329"/>
                  </a:cubicBezTo>
                  <a:lnTo>
                    <a:pt x="1770" y="7329"/>
                  </a:lnTo>
                  <a:cubicBezTo>
                    <a:pt x="1535" y="7687"/>
                    <a:pt x="1217" y="8314"/>
                    <a:pt x="1705" y="8345"/>
                  </a:cubicBezTo>
                  <a:cubicBezTo>
                    <a:pt x="1711" y="8345"/>
                    <a:pt x="1716" y="8346"/>
                    <a:pt x="1722" y="8346"/>
                  </a:cubicBezTo>
                  <a:cubicBezTo>
                    <a:pt x="1940" y="8346"/>
                    <a:pt x="2140" y="8054"/>
                    <a:pt x="2266" y="7915"/>
                  </a:cubicBezTo>
                  <a:cubicBezTo>
                    <a:pt x="2545" y="7611"/>
                    <a:pt x="2794" y="7284"/>
                    <a:pt x="3024" y="6941"/>
                  </a:cubicBezTo>
                  <a:cubicBezTo>
                    <a:pt x="3167" y="7262"/>
                    <a:pt x="3587" y="7729"/>
                    <a:pt x="3824" y="7729"/>
                  </a:cubicBezTo>
                  <a:cubicBezTo>
                    <a:pt x="3868" y="7729"/>
                    <a:pt x="3906" y="7713"/>
                    <a:pt x="3934" y="7677"/>
                  </a:cubicBezTo>
                  <a:cubicBezTo>
                    <a:pt x="4105" y="7459"/>
                    <a:pt x="4068" y="7292"/>
                    <a:pt x="4022" y="7077"/>
                  </a:cubicBezTo>
                  <a:cubicBezTo>
                    <a:pt x="3934" y="6657"/>
                    <a:pt x="3810" y="6252"/>
                    <a:pt x="3645" y="5857"/>
                  </a:cubicBezTo>
                  <a:cubicBezTo>
                    <a:pt x="4232" y="5480"/>
                    <a:pt x="5687" y="4595"/>
                    <a:pt x="7244" y="3986"/>
                  </a:cubicBezTo>
                  <a:cubicBezTo>
                    <a:pt x="8176" y="3620"/>
                    <a:pt x="9147" y="3354"/>
                    <a:pt x="9984" y="3354"/>
                  </a:cubicBezTo>
                  <a:cubicBezTo>
                    <a:pt x="9999" y="3354"/>
                    <a:pt x="10014" y="3354"/>
                    <a:pt x="10029" y="3354"/>
                  </a:cubicBezTo>
                  <a:lnTo>
                    <a:pt x="8274" y="0"/>
                  </a:ln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32"/>
            <p:cNvSpPr/>
            <p:nvPr/>
          </p:nvSpPr>
          <p:spPr>
            <a:xfrm>
              <a:off x="7635269" y="1801310"/>
              <a:ext cx="102412" cy="119142"/>
            </a:xfrm>
            <a:custGeom>
              <a:avLst/>
              <a:gdLst/>
              <a:ahLst/>
              <a:cxnLst/>
              <a:rect l="l" t="t" r="r" b="b"/>
              <a:pathLst>
                <a:path w="3426" h="3986" extrusionOk="0">
                  <a:moveTo>
                    <a:pt x="1673" y="1"/>
                  </a:moveTo>
                  <a:cubicBezTo>
                    <a:pt x="1673" y="1"/>
                    <a:pt x="959" y="256"/>
                    <a:pt x="0" y="754"/>
                  </a:cubicBezTo>
                  <a:cubicBezTo>
                    <a:pt x="263" y="1522"/>
                    <a:pt x="690" y="2942"/>
                    <a:pt x="642" y="3985"/>
                  </a:cubicBezTo>
                  <a:cubicBezTo>
                    <a:pt x="1574" y="3619"/>
                    <a:pt x="2544" y="3353"/>
                    <a:pt x="3381" y="3353"/>
                  </a:cubicBezTo>
                  <a:cubicBezTo>
                    <a:pt x="3396" y="3353"/>
                    <a:pt x="3411" y="3353"/>
                    <a:pt x="3426" y="3353"/>
                  </a:cubicBezTo>
                  <a:lnTo>
                    <a:pt x="1673" y="1"/>
                  </a:ln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32"/>
            <p:cNvSpPr/>
            <p:nvPr/>
          </p:nvSpPr>
          <p:spPr>
            <a:xfrm>
              <a:off x="8008327" y="1356965"/>
              <a:ext cx="263472" cy="332945"/>
            </a:xfrm>
            <a:custGeom>
              <a:avLst/>
              <a:gdLst/>
              <a:ahLst/>
              <a:cxnLst/>
              <a:rect l="l" t="t" r="r" b="b"/>
              <a:pathLst>
                <a:path w="8814" h="11139" extrusionOk="0">
                  <a:moveTo>
                    <a:pt x="5618" y="1"/>
                  </a:moveTo>
                  <a:cubicBezTo>
                    <a:pt x="5589" y="1"/>
                    <a:pt x="5557" y="6"/>
                    <a:pt x="5522" y="16"/>
                  </a:cubicBezTo>
                  <a:cubicBezTo>
                    <a:pt x="5253" y="100"/>
                    <a:pt x="5194" y="644"/>
                    <a:pt x="5134" y="843"/>
                  </a:cubicBezTo>
                  <a:cubicBezTo>
                    <a:pt x="4975" y="1370"/>
                    <a:pt x="4817" y="1895"/>
                    <a:pt x="4664" y="2423"/>
                  </a:cubicBezTo>
                  <a:cubicBezTo>
                    <a:pt x="4637" y="2403"/>
                    <a:pt x="4613" y="2383"/>
                    <a:pt x="4592" y="2361"/>
                  </a:cubicBezTo>
                  <a:cubicBezTo>
                    <a:pt x="4403" y="2153"/>
                    <a:pt x="4331" y="1906"/>
                    <a:pt x="4091" y="1730"/>
                  </a:cubicBezTo>
                  <a:cubicBezTo>
                    <a:pt x="3995" y="1659"/>
                    <a:pt x="3772" y="1536"/>
                    <a:pt x="3596" y="1536"/>
                  </a:cubicBezTo>
                  <a:cubicBezTo>
                    <a:pt x="3525" y="1536"/>
                    <a:pt x="3462" y="1556"/>
                    <a:pt x="3418" y="1607"/>
                  </a:cubicBezTo>
                  <a:cubicBezTo>
                    <a:pt x="3237" y="1822"/>
                    <a:pt x="3507" y="2276"/>
                    <a:pt x="3606" y="2472"/>
                  </a:cubicBezTo>
                  <a:cubicBezTo>
                    <a:pt x="3886" y="3012"/>
                    <a:pt x="4149" y="3545"/>
                    <a:pt x="4375" y="4105"/>
                  </a:cubicBezTo>
                  <a:cubicBezTo>
                    <a:pt x="3793" y="5065"/>
                    <a:pt x="2510" y="7027"/>
                    <a:pt x="1073" y="8233"/>
                  </a:cubicBezTo>
                  <a:cubicBezTo>
                    <a:pt x="723" y="8528"/>
                    <a:pt x="363" y="8776"/>
                    <a:pt x="1" y="8954"/>
                  </a:cubicBezTo>
                  <a:lnTo>
                    <a:pt x="3089" y="11139"/>
                  </a:lnTo>
                  <a:cubicBezTo>
                    <a:pt x="3062" y="11105"/>
                    <a:pt x="3469" y="10611"/>
                    <a:pt x="4008" y="9832"/>
                  </a:cubicBezTo>
                  <a:cubicBezTo>
                    <a:pt x="4828" y="8642"/>
                    <a:pt x="5956" y="6786"/>
                    <a:pt x="6310" y="4892"/>
                  </a:cubicBezTo>
                  <a:cubicBezTo>
                    <a:pt x="6683" y="4632"/>
                    <a:pt x="7881" y="3808"/>
                    <a:pt x="8087" y="3575"/>
                  </a:cubicBezTo>
                  <a:cubicBezTo>
                    <a:pt x="8275" y="3364"/>
                    <a:pt x="8523" y="3148"/>
                    <a:pt x="8674" y="2910"/>
                  </a:cubicBezTo>
                  <a:cubicBezTo>
                    <a:pt x="8770" y="2760"/>
                    <a:pt x="8814" y="2558"/>
                    <a:pt x="8587" y="2506"/>
                  </a:cubicBezTo>
                  <a:cubicBezTo>
                    <a:pt x="8556" y="2499"/>
                    <a:pt x="8526" y="2495"/>
                    <a:pt x="8495" y="2495"/>
                  </a:cubicBezTo>
                  <a:cubicBezTo>
                    <a:pt x="8334" y="2495"/>
                    <a:pt x="8171" y="2589"/>
                    <a:pt x="8011" y="2671"/>
                  </a:cubicBezTo>
                  <a:cubicBezTo>
                    <a:pt x="7777" y="2791"/>
                    <a:pt x="7685" y="2800"/>
                    <a:pt x="7452" y="2924"/>
                  </a:cubicBezTo>
                  <a:cubicBezTo>
                    <a:pt x="7726" y="2609"/>
                    <a:pt x="7813" y="2481"/>
                    <a:pt x="8046" y="2134"/>
                  </a:cubicBezTo>
                  <a:cubicBezTo>
                    <a:pt x="8158" y="1967"/>
                    <a:pt x="8567" y="1527"/>
                    <a:pt x="8383" y="1282"/>
                  </a:cubicBezTo>
                  <a:cubicBezTo>
                    <a:pt x="8331" y="1214"/>
                    <a:pt x="8269" y="1189"/>
                    <a:pt x="8204" y="1189"/>
                  </a:cubicBezTo>
                  <a:cubicBezTo>
                    <a:pt x="8083" y="1189"/>
                    <a:pt x="7951" y="1275"/>
                    <a:pt x="7844" y="1329"/>
                  </a:cubicBezTo>
                  <a:cubicBezTo>
                    <a:pt x="7482" y="1513"/>
                    <a:pt x="7157" y="1745"/>
                    <a:pt x="6853" y="2007"/>
                  </a:cubicBezTo>
                  <a:cubicBezTo>
                    <a:pt x="7002" y="1699"/>
                    <a:pt x="7134" y="1381"/>
                    <a:pt x="7227" y="1055"/>
                  </a:cubicBezTo>
                  <a:cubicBezTo>
                    <a:pt x="7288" y="845"/>
                    <a:pt x="7353" y="561"/>
                    <a:pt x="7146" y="406"/>
                  </a:cubicBezTo>
                  <a:cubicBezTo>
                    <a:pt x="7084" y="360"/>
                    <a:pt x="7027" y="341"/>
                    <a:pt x="6972" y="341"/>
                  </a:cubicBezTo>
                  <a:cubicBezTo>
                    <a:pt x="6880" y="341"/>
                    <a:pt x="6796" y="394"/>
                    <a:pt x="6711" y="469"/>
                  </a:cubicBezTo>
                  <a:cubicBezTo>
                    <a:pt x="6395" y="750"/>
                    <a:pt x="6128" y="1144"/>
                    <a:pt x="5864" y="1491"/>
                  </a:cubicBezTo>
                  <a:cubicBezTo>
                    <a:pt x="5925" y="1023"/>
                    <a:pt x="6033" y="1"/>
                    <a:pt x="5618" y="1"/>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32"/>
            <p:cNvSpPr/>
            <p:nvPr/>
          </p:nvSpPr>
          <p:spPr>
            <a:xfrm>
              <a:off x="8008327" y="1603019"/>
              <a:ext cx="119809" cy="86890"/>
            </a:xfrm>
            <a:custGeom>
              <a:avLst/>
              <a:gdLst/>
              <a:ahLst/>
              <a:cxnLst/>
              <a:rect l="l" t="t" r="r" b="b"/>
              <a:pathLst>
                <a:path w="4008" h="2907" extrusionOk="0">
                  <a:moveTo>
                    <a:pt x="1073" y="1"/>
                  </a:moveTo>
                  <a:cubicBezTo>
                    <a:pt x="723" y="296"/>
                    <a:pt x="363" y="544"/>
                    <a:pt x="1" y="722"/>
                  </a:cubicBezTo>
                  <a:lnTo>
                    <a:pt x="3089" y="2907"/>
                  </a:lnTo>
                  <a:cubicBezTo>
                    <a:pt x="3061" y="2873"/>
                    <a:pt x="3469" y="2379"/>
                    <a:pt x="4008" y="1601"/>
                  </a:cubicBezTo>
                  <a:cubicBezTo>
                    <a:pt x="2680" y="1538"/>
                    <a:pt x="1590" y="558"/>
                    <a:pt x="1073"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32"/>
            <p:cNvSpPr/>
            <p:nvPr/>
          </p:nvSpPr>
          <p:spPr>
            <a:xfrm>
              <a:off x="8148702" y="1429956"/>
              <a:ext cx="31985" cy="27529"/>
            </a:xfrm>
            <a:custGeom>
              <a:avLst/>
              <a:gdLst/>
              <a:ahLst/>
              <a:cxnLst/>
              <a:rect l="l" t="t" r="r" b="b"/>
              <a:pathLst>
                <a:path w="1070" h="921" extrusionOk="0">
                  <a:moveTo>
                    <a:pt x="111" y="0"/>
                  </a:moveTo>
                  <a:cubicBezTo>
                    <a:pt x="65" y="0"/>
                    <a:pt x="24" y="32"/>
                    <a:pt x="15" y="78"/>
                  </a:cubicBezTo>
                  <a:cubicBezTo>
                    <a:pt x="1" y="132"/>
                    <a:pt x="33" y="187"/>
                    <a:pt x="88" y="200"/>
                  </a:cubicBezTo>
                  <a:cubicBezTo>
                    <a:pt x="431" y="280"/>
                    <a:pt x="728" y="533"/>
                    <a:pt x="862" y="859"/>
                  </a:cubicBezTo>
                  <a:cubicBezTo>
                    <a:pt x="877" y="898"/>
                    <a:pt x="915" y="921"/>
                    <a:pt x="955" y="921"/>
                  </a:cubicBezTo>
                  <a:cubicBezTo>
                    <a:pt x="968" y="921"/>
                    <a:pt x="982" y="920"/>
                    <a:pt x="993" y="914"/>
                  </a:cubicBezTo>
                  <a:cubicBezTo>
                    <a:pt x="1045" y="893"/>
                    <a:pt x="1069" y="835"/>
                    <a:pt x="1048" y="784"/>
                  </a:cubicBezTo>
                  <a:cubicBezTo>
                    <a:pt x="890" y="399"/>
                    <a:pt x="540" y="101"/>
                    <a:pt x="136" y="4"/>
                  </a:cubicBezTo>
                  <a:cubicBezTo>
                    <a:pt x="128" y="1"/>
                    <a:pt x="119"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32"/>
            <p:cNvSpPr/>
            <p:nvPr/>
          </p:nvSpPr>
          <p:spPr>
            <a:xfrm>
              <a:off x="7518210" y="2171706"/>
              <a:ext cx="215346" cy="185587"/>
            </a:xfrm>
            <a:custGeom>
              <a:avLst/>
              <a:gdLst/>
              <a:ahLst/>
              <a:cxnLst/>
              <a:rect l="l" t="t" r="r" b="b"/>
              <a:pathLst>
                <a:path w="7204" h="6209" extrusionOk="0">
                  <a:moveTo>
                    <a:pt x="6183" y="0"/>
                  </a:moveTo>
                  <a:cubicBezTo>
                    <a:pt x="5558" y="0"/>
                    <a:pt x="1" y="5839"/>
                    <a:pt x="1299" y="6170"/>
                  </a:cubicBezTo>
                  <a:cubicBezTo>
                    <a:pt x="1403" y="6196"/>
                    <a:pt x="1516" y="6208"/>
                    <a:pt x="1636" y="6208"/>
                  </a:cubicBezTo>
                  <a:cubicBezTo>
                    <a:pt x="3028" y="6208"/>
                    <a:pt x="5391" y="4580"/>
                    <a:pt x="5391" y="4580"/>
                  </a:cubicBezTo>
                  <a:lnTo>
                    <a:pt x="7204" y="2123"/>
                  </a:lnTo>
                  <a:cubicBezTo>
                    <a:pt x="7204" y="2123"/>
                    <a:pt x="6791" y="27"/>
                    <a:pt x="6187" y="0"/>
                  </a:cubicBezTo>
                  <a:cubicBezTo>
                    <a:pt x="6186" y="0"/>
                    <a:pt x="6185" y="0"/>
                    <a:pt x="6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32"/>
            <p:cNvSpPr/>
            <p:nvPr/>
          </p:nvSpPr>
          <p:spPr>
            <a:xfrm>
              <a:off x="7645163" y="2282808"/>
              <a:ext cx="32374" cy="30069"/>
            </a:xfrm>
            <a:custGeom>
              <a:avLst/>
              <a:gdLst/>
              <a:ahLst/>
              <a:cxnLst/>
              <a:rect l="l" t="t" r="r" b="b"/>
              <a:pathLst>
                <a:path w="1083" h="1006" extrusionOk="0">
                  <a:moveTo>
                    <a:pt x="123" y="1"/>
                  </a:moveTo>
                  <a:cubicBezTo>
                    <a:pt x="64" y="1"/>
                    <a:pt x="0" y="64"/>
                    <a:pt x="31" y="138"/>
                  </a:cubicBezTo>
                  <a:cubicBezTo>
                    <a:pt x="179" y="494"/>
                    <a:pt x="483" y="1006"/>
                    <a:pt x="927" y="1006"/>
                  </a:cubicBezTo>
                  <a:cubicBezTo>
                    <a:pt x="953" y="1006"/>
                    <a:pt x="979" y="1004"/>
                    <a:pt x="1006" y="1000"/>
                  </a:cubicBezTo>
                  <a:cubicBezTo>
                    <a:pt x="1082" y="992"/>
                    <a:pt x="1075" y="886"/>
                    <a:pt x="1013" y="863"/>
                  </a:cubicBezTo>
                  <a:cubicBezTo>
                    <a:pt x="808" y="787"/>
                    <a:pt x="636" y="731"/>
                    <a:pt x="486" y="560"/>
                  </a:cubicBezTo>
                  <a:cubicBezTo>
                    <a:pt x="355" y="412"/>
                    <a:pt x="270" y="234"/>
                    <a:pt x="194" y="52"/>
                  </a:cubicBezTo>
                  <a:cubicBezTo>
                    <a:pt x="179" y="16"/>
                    <a:pt x="152"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2"/>
            <p:cNvSpPr/>
            <p:nvPr/>
          </p:nvSpPr>
          <p:spPr>
            <a:xfrm>
              <a:off x="7627228" y="2298679"/>
              <a:ext cx="31686" cy="26124"/>
            </a:xfrm>
            <a:custGeom>
              <a:avLst/>
              <a:gdLst/>
              <a:ahLst/>
              <a:cxnLst/>
              <a:rect l="l" t="t" r="r" b="b"/>
              <a:pathLst>
                <a:path w="1060" h="874" extrusionOk="0">
                  <a:moveTo>
                    <a:pt x="115" y="0"/>
                  </a:moveTo>
                  <a:cubicBezTo>
                    <a:pt x="59" y="0"/>
                    <a:pt x="0" y="59"/>
                    <a:pt x="31" y="128"/>
                  </a:cubicBezTo>
                  <a:cubicBezTo>
                    <a:pt x="128" y="341"/>
                    <a:pt x="251" y="550"/>
                    <a:pt x="441" y="694"/>
                  </a:cubicBezTo>
                  <a:cubicBezTo>
                    <a:pt x="554" y="781"/>
                    <a:pt x="720" y="874"/>
                    <a:pt x="874" y="874"/>
                  </a:cubicBezTo>
                  <a:cubicBezTo>
                    <a:pt x="922" y="874"/>
                    <a:pt x="969" y="865"/>
                    <a:pt x="1013" y="843"/>
                  </a:cubicBezTo>
                  <a:cubicBezTo>
                    <a:pt x="1060" y="821"/>
                    <a:pt x="1041" y="762"/>
                    <a:pt x="1005" y="743"/>
                  </a:cubicBezTo>
                  <a:cubicBezTo>
                    <a:pt x="931" y="709"/>
                    <a:pt x="855" y="708"/>
                    <a:pt x="777" y="684"/>
                  </a:cubicBezTo>
                  <a:cubicBezTo>
                    <a:pt x="666" y="646"/>
                    <a:pt x="567" y="582"/>
                    <a:pt x="482" y="502"/>
                  </a:cubicBezTo>
                  <a:cubicBezTo>
                    <a:pt x="348" y="375"/>
                    <a:pt x="258" y="213"/>
                    <a:pt x="183" y="46"/>
                  </a:cubicBezTo>
                  <a:cubicBezTo>
                    <a:pt x="168" y="14"/>
                    <a:pt x="142"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2"/>
            <p:cNvSpPr/>
            <p:nvPr/>
          </p:nvSpPr>
          <p:spPr>
            <a:xfrm>
              <a:off x="7607678" y="2314431"/>
              <a:ext cx="31507" cy="20714"/>
            </a:xfrm>
            <a:custGeom>
              <a:avLst/>
              <a:gdLst/>
              <a:ahLst/>
              <a:cxnLst/>
              <a:rect l="l" t="t" r="r" b="b"/>
              <a:pathLst>
                <a:path w="1054" h="693" extrusionOk="0">
                  <a:moveTo>
                    <a:pt x="136" y="1"/>
                  </a:moveTo>
                  <a:cubicBezTo>
                    <a:pt x="67" y="1"/>
                    <a:pt x="1" y="65"/>
                    <a:pt x="48" y="139"/>
                  </a:cubicBezTo>
                  <a:cubicBezTo>
                    <a:pt x="221" y="412"/>
                    <a:pt x="561" y="692"/>
                    <a:pt x="906" y="692"/>
                  </a:cubicBezTo>
                  <a:cubicBezTo>
                    <a:pt x="927" y="692"/>
                    <a:pt x="948" y="691"/>
                    <a:pt x="970" y="689"/>
                  </a:cubicBezTo>
                  <a:cubicBezTo>
                    <a:pt x="1053" y="681"/>
                    <a:pt x="1039" y="563"/>
                    <a:pt x="975" y="537"/>
                  </a:cubicBezTo>
                  <a:cubicBezTo>
                    <a:pt x="834" y="482"/>
                    <a:pt x="692" y="458"/>
                    <a:pt x="558" y="377"/>
                  </a:cubicBezTo>
                  <a:cubicBezTo>
                    <a:pt x="421" y="292"/>
                    <a:pt x="309" y="181"/>
                    <a:pt x="220" y="47"/>
                  </a:cubicBezTo>
                  <a:cubicBezTo>
                    <a:pt x="199" y="14"/>
                    <a:pt x="167"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2"/>
            <p:cNvSpPr/>
            <p:nvPr/>
          </p:nvSpPr>
          <p:spPr>
            <a:xfrm>
              <a:off x="8404642" y="2255398"/>
              <a:ext cx="207304" cy="194644"/>
            </a:xfrm>
            <a:custGeom>
              <a:avLst/>
              <a:gdLst/>
              <a:ahLst/>
              <a:cxnLst/>
              <a:rect l="l" t="t" r="r" b="b"/>
              <a:pathLst>
                <a:path w="6935" h="6512" extrusionOk="0">
                  <a:moveTo>
                    <a:pt x="5395" y="1"/>
                  </a:moveTo>
                  <a:cubicBezTo>
                    <a:pt x="4015" y="1"/>
                    <a:pt x="1587" y="1987"/>
                    <a:pt x="1587" y="1987"/>
                  </a:cubicBezTo>
                  <a:lnTo>
                    <a:pt x="1" y="4465"/>
                  </a:lnTo>
                  <a:cubicBezTo>
                    <a:pt x="1" y="4465"/>
                    <a:pt x="552" y="6512"/>
                    <a:pt x="1154" y="6512"/>
                  </a:cubicBezTo>
                  <a:cubicBezTo>
                    <a:pt x="1156" y="6512"/>
                    <a:pt x="1159" y="6512"/>
                    <a:pt x="1161" y="6512"/>
                  </a:cubicBezTo>
                  <a:cubicBezTo>
                    <a:pt x="1767" y="6496"/>
                    <a:pt x="6934" y="262"/>
                    <a:pt x="5611" y="19"/>
                  </a:cubicBezTo>
                  <a:cubicBezTo>
                    <a:pt x="5543" y="6"/>
                    <a:pt x="5471" y="1"/>
                    <a:pt x="5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32"/>
            <p:cNvSpPr/>
            <p:nvPr/>
          </p:nvSpPr>
          <p:spPr>
            <a:xfrm>
              <a:off x="8472109" y="2289891"/>
              <a:ext cx="13511" cy="36077"/>
            </a:xfrm>
            <a:custGeom>
              <a:avLst/>
              <a:gdLst/>
              <a:ahLst/>
              <a:cxnLst/>
              <a:rect l="l" t="t" r="r" b="b"/>
              <a:pathLst>
                <a:path w="452" h="1207" extrusionOk="0">
                  <a:moveTo>
                    <a:pt x="362" y="1"/>
                  </a:moveTo>
                  <a:cubicBezTo>
                    <a:pt x="347" y="1"/>
                    <a:pt x="330" y="6"/>
                    <a:pt x="316" y="18"/>
                  </a:cubicBezTo>
                  <a:cubicBezTo>
                    <a:pt x="1" y="275"/>
                    <a:pt x="66" y="837"/>
                    <a:pt x="235" y="1154"/>
                  </a:cubicBezTo>
                  <a:cubicBezTo>
                    <a:pt x="255" y="1191"/>
                    <a:pt x="287" y="1207"/>
                    <a:pt x="318" y="1207"/>
                  </a:cubicBezTo>
                  <a:cubicBezTo>
                    <a:pt x="385" y="1207"/>
                    <a:pt x="452" y="1139"/>
                    <a:pt x="412" y="1063"/>
                  </a:cubicBezTo>
                  <a:cubicBezTo>
                    <a:pt x="328" y="905"/>
                    <a:pt x="284" y="734"/>
                    <a:pt x="299" y="556"/>
                  </a:cubicBezTo>
                  <a:cubicBezTo>
                    <a:pt x="313" y="388"/>
                    <a:pt x="390" y="251"/>
                    <a:pt x="431" y="92"/>
                  </a:cubicBezTo>
                  <a:cubicBezTo>
                    <a:pt x="444" y="41"/>
                    <a:pt x="405" y="1"/>
                    <a:pt x="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32"/>
            <p:cNvSpPr/>
            <p:nvPr/>
          </p:nvSpPr>
          <p:spPr>
            <a:xfrm>
              <a:off x="8489417" y="2279430"/>
              <a:ext cx="14916" cy="35748"/>
            </a:xfrm>
            <a:custGeom>
              <a:avLst/>
              <a:gdLst/>
              <a:ahLst/>
              <a:cxnLst/>
              <a:rect l="l" t="t" r="r" b="b"/>
              <a:pathLst>
                <a:path w="499" h="1196" extrusionOk="0">
                  <a:moveTo>
                    <a:pt x="334" y="0"/>
                  </a:moveTo>
                  <a:cubicBezTo>
                    <a:pt x="319" y="0"/>
                    <a:pt x="305" y="4"/>
                    <a:pt x="293" y="12"/>
                  </a:cubicBezTo>
                  <a:cubicBezTo>
                    <a:pt x="0" y="230"/>
                    <a:pt x="118" y="936"/>
                    <a:pt x="336" y="1166"/>
                  </a:cubicBezTo>
                  <a:cubicBezTo>
                    <a:pt x="356" y="1186"/>
                    <a:pt x="378" y="1195"/>
                    <a:pt x="400" y="1195"/>
                  </a:cubicBezTo>
                  <a:cubicBezTo>
                    <a:pt x="451" y="1195"/>
                    <a:pt x="498" y="1144"/>
                    <a:pt x="490" y="1084"/>
                  </a:cubicBezTo>
                  <a:cubicBezTo>
                    <a:pt x="469" y="916"/>
                    <a:pt x="383" y="761"/>
                    <a:pt x="358" y="591"/>
                  </a:cubicBezTo>
                  <a:cubicBezTo>
                    <a:pt x="332" y="418"/>
                    <a:pt x="329" y="248"/>
                    <a:pt x="399" y="82"/>
                  </a:cubicBezTo>
                  <a:cubicBezTo>
                    <a:pt x="418" y="32"/>
                    <a:pt x="376"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2"/>
            <p:cNvSpPr/>
            <p:nvPr/>
          </p:nvSpPr>
          <p:spPr>
            <a:xfrm>
              <a:off x="8506844" y="2269746"/>
              <a:ext cx="16022" cy="33208"/>
            </a:xfrm>
            <a:custGeom>
              <a:avLst/>
              <a:gdLst/>
              <a:ahLst/>
              <a:cxnLst/>
              <a:rect l="l" t="t" r="r" b="b"/>
              <a:pathLst>
                <a:path w="536" h="1111" extrusionOk="0">
                  <a:moveTo>
                    <a:pt x="290" y="0"/>
                  </a:moveTo>
                  <a:cubicBezTo>
                    <a:pt x="267" y="0"/>
                    <a:pt x="243" y="11"/>
                    <a:pt x="225" y="37"/>
                  </a:cubicBezTo>
                  <a:cubicBezTo>
                    <a:pt x="0" y="343"/>
                    <a:pt x="89" y="782"/>
                    <a:pt x="302" y="1068"/>
                  </a:cubicBezTo>
                  <a:cubicBezTo>
                    <a:pt x="325" y="1098"/>
                    <a:pt x="353" y="1111"/>
                    <a:pt x="380" y="1111"/>
                  </a:cubicBezTo>
                  <a:cubicBezTo>
                    <a:pt x="460" y="1111"/>
                    <a:pt x="535" y="1001"/>
                    <a:pt x="472" y="912"/>
                  </a:cubicBezTo>
                  <a:cubicBezTo>
                    <a:pt x="293" y="660"/>
                    <a:pt x="304" y="391"/>
                    <a:pt x="367" y="104"/>
                  </a:cubicBezTo>
                  <a:cubicBezTo>
                    <a:pt x="381" y="45"/>
                    <a:pt x="337"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2"/>
            <p:cNvSpPr/>
            <p:nvPr/>
          </p:nvSpPr>
          <p:spPr>
            <a:xfrm>
              <a:off x="7679390" y="2026830"/>
              <a:ext cx="790358" cy="376763"/>
            </a:xfrm>
            <a:custGeom>
              <a:avLst/>
              <a:gdLst/>
              <a:ahLst/>
              <a:cxnLst/>
              <a:rect l="l" t="t" r="r" b="b"/>
              <a:pathLst>
                <a:path w="26440" h="12605" extrusionOk="0">
                  <a:moveTo>
                    <a:pt x="14804" y="0"/>
                  </a:moveTo>
                  <a:lnTo>
                    <a:pt x="5775" y="2779"/>
                  </a:lnTo>
                  <a:cubicBezTo>
                    <a:pt x="5775" y="2779"/>
                    <a:pt x="6241" y="5561"/>
                    <a:pt x="6071" y="7086"/>
                  </a:cubicBezTo>
                  <a:cubicBezTo>
                    <a:pt x="6022" y="7531"/>
                    <a:pt x="5633" y="7689"/>
                    <a:pt x="5108" y="7689"/>
                  </a:cubicBezTo>
                  <a:cubicBezTo>
                    <a:pt x="3838" y="7689"/>
                    <a:pt x="1766" y="6765"/>
                    <a:pt x="1766" y="6765"/>
                  </a:cubicBezTo>
                  <a:lnTo>
                    <a:pt x="1" y="9429"/>
                  </a:lnTo>
                  <a:cubicBezTo>
                    <a:pt x="1" y="9429"/>
                    <a:pt x="3114" y="11285"/>
                    <a:pt x="7373" y="11891"/>
                  </a:cubicBezTo>
                  <a:cubicBezTo>
                    <a:pt x="7575" y="11919"/>
                    <a:pt x="7767" y="11933"/>
                    <a:pt x="7951" y="11933"/>
                  </a:cubicBezTo>
                  <a:cubicBezTo>
                    <a:pt x="11645" y="11933"/>
                    <a:pt x="11812" y="6411"/>
                    <a:pt x="12711" y="6205"/>
                  </a:cubicBezTo>
                  <a:cubicBezTo>
                    <a:pt x="12726" y="6202"/>
                    <a:pt x="12744" y="6200"/>
                    <a:pt x="12764" y="6200"/>
                  </a:cubicBezTo>
                  <a:cubicBezTo>
                    <a:pt x="13993" y="6200"/>
                    <a:pt x="24308" y="12605"/>
                    <a:pt x="24308" y="12605"/>
                  </a:cubicBezTo>
                  <a:lnTo>
                    <a:pt x="26439" y="9096"/>
                  </a:lnTo>
                  <a:lnTo>
                    <a:pt x="148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2"/>
            <p:cNvSpPr/>
            <p:nvPr/>
          </p:nvSpPr>
          <p:spPr>
            <a:xfrm>
              <a:off x="7851959" y="2026830"/>
              <a:ext cx="296354" cy="102044"/>
            </a:xfrm>
            <a:custGeom>
              <a:avLst/>
              <a:gdLst/>
              <a:ahLst/>
              <a:cxnLst/>
              <a:rect l="l" t="t" r="r" b="b"/>
              <a:pathLst>
                <a:path w="9914" h="3414" extrusionOk="0">
                  <a:moveTo>
                    <a:pt x="9031" y="0"/>
                  </a:moveTo>
                  <a:lnTo>
                    <a:pt x="1" y="2778"/>
                  </a:lnTo>
                  <a:cubicBezTo>
                    <a:pt x="1" y="2778"/>
                    <a:pt x="42" y="3025"/>
                    <a:pt x="97" y="3413"/>
                  </a:cubicBezTo>
                  <a:cubicBezTo>
                    <a:pt x="136" y="3413"/>
                    <a:pt x="175" y="3413"/>
                    <a:pt x="214" y="3413"/>
                  </a:cubicBezTo>
                  <a:cubicBezTo>
                    <a:pt x="5280" y="3413"/>
                    <a:pt x="8573" y="1433"/>
                    <a:pt x="9914" y="689"/>
                  </a:cubicBezTo>
                  <a:lnTo>
                    <a:pt x="9031" y="0"/>
                  </a:lnTo>
                  <a:close/>
                </a:path>
              </a:pathLst>
            </a:custGeom>
            <a:solidFill>
              <a:srgbClr val="63A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32"/>
            <p:cNvSpPr/>
            <p:nvPr/>
          </p:nvSpPr>
          <p:spPr>
            <a:xfrm>
              <a:off x="8010390" y="2052953"/>
              <a:ext cx="45855" cy="154053"/>
            </a:xfrm>
            <a:custGeom>
              <a:avLst/>
              <a:gdLst/>
              <a:ahLst/>
              <a:cxnLst/>
              <a:rect l="l" t="t" r="r" b="b"/>
              <a:pathLst>
                <a:path w="1534" h="5154" extrusionOk="0">
                  <a:moveTo>
                    <a:pt x="117" y="1"/>
                  </a:moveTo>
                  <a:cubicBezTo>
                    <a:pt x="101" y="1"/>
                    <a:pt x="85" y="4"/>
                    <a:pt x="70" y="13"/>
                  </a:cubicBezTo>
                  <a:cubicBezTo>
                    <a:pt x="21" y="38"/>
                    <a:pt x="1" y="99"/>
                    <a:pt x="28" y="148"/>
                  </a:cubicBezTo>
                  <a:cubicBezTo>
                    <a:pt x="464" y="986"/>
                    <a:pt x="1229" y="3880"/>
                    <a:pt x="1328" y="5061"/>
                  </a:cubicBezTo>
                  <a:cubicBezTo>
                    <a:pt x="1333" y="5115"/>
                    <a:pt x="1377" y="5153"/>
                    <a:pt x="1428" y="5153"/>
                  </a:cubicBezTo>
                  <a:lnTo>
                    <a:pt x="1436" y="5153"/>
                  </a:lnTo>
                  <a:cubicBezTo>
                    <a:pt x="1491" y="5148"/>
                    <a:pt x="1534" y="5098"/>
                    <a:pt x="1529" y="5045"/>
                  </a:cubicBezTo>
                  <a:cubicBezTo>
                    <a:pt x="1426" y="3818"/>
                    <a:pt x="659" y="926"/>
                    <a:pt x="205" y="55"/>
                  </a:cubicBezTo>
                  <a:cubicBezTo>
                    <a:pt x="187" y="21"/>
                    <a:pt x="152" y="1"/>
                    <a:pt x="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2"/>
            <p:cNvSpPr/>
            <p:nvPr/>
          </p:nvSpPr>
          <p:spPr>
            <a:xfrm>
              <a:off x="8036725" y="2046467"/>
              <a:ext cx="33450" cy="116571"/>
            </a:xfrm>
            <a:custGeom>
              <a:avLst/>
              <a:gdLst/>
              <a:ahLst/>
              <a:cxnLst/>
              <a:rect l="l" t="t" r="r" b="b"/>
              <a:pathLst>
                <a:path w="1119" h="3900" extrusionOk="0">
                  <a:moveTo>
                    <a:pt x="114" y="1"/>
                  </a:moveTo>
                  <a:cubicBezTo>
                    <a:pt x="96" y="1"/>
                    <a:pt x="78" y="5"/>
                    <a:pt x="61" y="15"/>
                  </a:cubicBezTo>
                  <a:cubicBezTo>
                    <a:pt x="15" y="43"/>
                    <a:pt x="1" y="105"/>
                    <a:pt x="29" y="153"/>
                  </a:cubicBezTo>
                  <a:cubicBezTo>
                    <a:pt x="152" y="357"/>
                    <a:pt x="715" y="2299"/>
                    <a:pt x="877" y="2997"/>
                  </a:cubicBezTo>
                  <a:cubicBezTo>
                    <a:pt x="911" y="3140"/>
                    <a:pt x="893" y="3263"/>
                    <a:pt x="825" y="3372"/>
                  </a:cubicBezTo>
                  <a:cubicBezTo>
                    <a:pt x="664" y="3620"/>
                    <a:pt x="281" y="3699"/>
                    <a:pt x="277" y="3699"/>
                  </a:cubicBezTo>
                  <a:cubicBezTo>
                    <a:pt x="222" y="3710"/>
                    <a:pt x="187" y="3762"/>
                    <a:pt x="198" y="3818"/>
                  </a:cubicBezTo>
                  <a:cubicBezTo>
                    <a:pt x="207" y="3866"/>
                    <a:pt x="249" y="3899"/>
                    <a:pt x="297" y="3899"/>
                  </a:cubicBezTo>
                  <a:cubicBezTo>
                    <a:pt x="301" y="3899"/>
                    <a:pt x="305" y="3898"/>
                    <a:pt x="309" y="3898"/>
                  </a:cubicBezTo>
                  <a:cubicBezTo>
                    <a:pt x="311" y="3898"/>
                    <a:pt x="313" y="3898"/>
                    <a:pt x="315" y="3899"/>
                  </a:cubicBezTo>
                  <a:cubicBezTo>
                    <a:pt x="335" y="3894"/>
                    <a:pt x="784" y="3803"/>
                    <a:pt x="991" y="3483"/>
                  </a:cubicBezTo>
                  <a:cubicBezTo>
                    <a:pt x="1092" y="3326"/>
                    <a:pt x="1118" y="3148"/>
                    <a:pt x="1073" y="2951"/>
                  </a:cubicBezTo>
                  <a:cubicBezTo>
                    <a:pt x="934" y="2357"/>
                    <a:pt x="353" y="302"/>
                    <a:pt x="200" y="49"/>
                  </a:cubicBezTo>
                  <a:cubicBezTo>
                    <a:pt x="181" y="17"/>
                    <a:pt x="148"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2"/>
            <p:cNvSpPr/>
            <p:nvPr/>
          </p:nvSpPr>
          <p:spPr>
            <a:xfrm>
              <a:off x="7736903" y="2089808"/>
              <a:ext cx="165455" cy="189801"/>
            </a:xfrm>
            <a:custGeom>
              <a:avLst/>
              <a:gdLst/>
              <a:ahLst/>
              <a:cxnLst/>
              <a:rect l="l" t="t" r="r" b="b"/>
              <a:pathLst>
                <a:path w="5535" h="6350" extrusionOk="0">
                  <a:moveTo>
                    <a:pt x="4325" y="1"/>
                  </a:moveTo>
                  <a:cubicBezTo>
                    <a:pt x="4318" y="1"/>
                    <a:pt x="4310" y="2"/>
                    <a:pt x="4303" y="3"/>
                  </a:cubicBezTo>
                  <a:cubicBezTo>
                    <a:pt x="4249" y="13"/>
                    <a:pt x="4215" y="67"/>
                    <a:pt x="4225" y="122"/>
                  </a:cubicBezTo>
                  <a:cubicBezTo>
                    <a:pt x="4536" y="1612"/>
                    <a:pt x="5124" y="5570"/>
                    <a:pt x="4125" y="5973"/>
                  </a:cubicBezTo>
                  <a:cubicBezTo>
                    <a:pt x="3816" y="6097"/>
                    <a:pt x="3479" y="6147"/>
                    <a:pt x="3135" y="6147"/>
                  </a:cubicBezTo>
                  <a:cubicBezTo>
                    <a:pt x="1712" y="6147"/>
                    <a:pt x="184" y="5288"/>
                    <a:pt x="166" y="5277"/>
                  </a:cubicBezTo>
                  <a:cubicBezTo>
                    <a:pt x="150" y="5268"/>
                    <a:pt x="133" y="5263"/>
                    <a:pt x="116" y="5263"/>
                  </a:cubicBezTo>
                  <a:cubicBezTo>
                    <a:pt x="80" y="5263"/>
                    <a:pt x="46" y="5282"/>
                    <a:pt x="29" y="5315"/>
                  </a:cubicBezTo>
                  <a:cubicBezTo>
                    <a:pt x="0" y="5364"/>
                    <a:pt x="17" y="5423"/>
                    <a:pt x="65" y="5452"/>
                  </a:cubicBezTo>
                  <a:cubicBezTo>
                    <a:pt x="144" y="5497"/>
                    <a:pt x="1663" y="6349"/>
                    <a:pt x="3124" y="6349"/>
                  </a:cubicBezTo>
                  <a:cubicBezTo>
                    <a:pt x="3495" y="6349"/>
                    <a:pt x="3862" y="6296"/>
                    <a:pt x="4200" y="6160"/>
                  </a:cubicBezTo>
                  <a:cubicBezTo>
                    <a:pt x="5535" y="5622"/>
                    <a:pt x="4540" y="647"/>
                    <a:pt x="4421" y="81"/>
                  </a:cubicBezTo>
                  <a:cubicBezTo>
                    <a:pt x="4413" y="33"/>
                    <a:pt x="4371" y="1"/>
                    <a:pt x="4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2"/>
            <p:cNvSpPr/>
            <p:nvPr/>
          </p:nvSpPr>
          <p:spPr>
            <a:xfrm>
              <a:off x="7872376" y="2094112"/>
              <a:ext cx="34227" cy="59182"/>
            </a:xfrm>
            <a:custGeom>
              <a:avLst/>
              <a:gdLst/>
              <a:ahLst/>
              <a:cxnLst/>
              <a:rect l="l" t="t" r="r" b="b"/>
              <a:pathLst>
                <a:path w="1145" h="1980" extrusionOk="0">
                  <a:moveTo>
                    <a:pt x="764" y="1"/>
                  </a:moveTo>
                  <a:cubicBezTo>
                    <a:pt x="752" y="1"/>
                    <a:pt x="740" y="3"/>
                    <a:pt x="728" y="7"/>
                  </a:cubicBezTo>
                  <a:cubicBezTo>
                    <a:pt x="674" y="29"/>
                    <a:pt x="650" y="87"/>
                    <a:pt x="670" y="137"/>
                  </a:cubicBezTo>
                  <a:cubicBezTo>
                    <a:pt x="913" y="768"/>
                    <a:pt x="935" y="1244"/>
                    <a:pt x="738" y="1512"/>
                  </a:cubicBezTo>
                  <a:cubicBezTo>
                    <a:pt x="555" y="1761"/>
                    <a:pt x="223" y="1778"/>
                    <a:pt x="134" y="1778"/>
                  </a:cubicBezTo>
                  <a:cubicBezTo>
                    <a:pt x="121" y="1778"/>
                    <a:pt x="113" y="1778"/>
                    <a:pt x="112" y="1778"/>
                  </a:cubicBezTo>
                  <a:cubicBezTo>
                    <a:pt x="111" y="1777"/>
                    <a:pt x="109" y="1777"/>
                    <a:pt x="107" y="1777"/>
                  </a:cubicBezTo>
                  <a:cubicBezTo>
                    <a:pt x="54" y="1777"/>
                    <a:pt x="8" y="1817"/>
                    <a:pt x="4" y="1871"/>
                  </a:cubicBezTo>
                  <a:cubicBezTo>
                    <a:pt x="1" y="1927"/>
                    <a:pt x="43" y="1975"/>
                    <a:pt x="98" y="1978"/>
                  </a:cubicBezTo>
                  <a:cubicBezTo>
                    <a:pt x="101" y="1978"/>
                    <a:pt x="115" y="1979"/>
                    <a:pt x="141" y="1979"/>
                  </a:cubicBezTo>
                  <a:cubicBezTo>
                    <a:pt x="270" y="1979"/>
                    <a:pt x="664" y="1953"/>
                    <a:pt x="899" y="1632"/>
                  </a:cubicBezTo>
                  <a:cubicBezTo>
                    <a:pt x="1144" y="1300"/>
                    <a:pt x="1130" y="774"/>
                    <a:pt x="858" y="65"/>
                  </a:cubicBezTo>
                  <a:cubicBezTo>
                    <a:pt x="841" y="25"/>
                    <a:pt x="804" y="1"/>
                    <a:pt x="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2"/>
            <p:cNvSpPr/>
            <p:nvPr/>
          </p:nvSpPr>
          <p:spPr>
            <a:xfrm>
              <a:off x="7690839" y="2235731"/>
              <a:ext cx="56258" cy="77624"/>
            </a:xfrm>
            <a:custGeom>
              <a:avLst/>
              <a:gdLst/>
              <a:ahLst/>
              <a:cxnLst/>
              <a:rect l="l" t="t" r="r" b="b"/>
              <a:pathLst>
                <a:path w="1882" h="2597" extrusionOk="0">
                  <a:moveTo>
                    <a:pt x="1768" y="1"/>
                  </a:moveTo>
                  <a:cubicBezTo>
                    <a:pt x="1737" y="1"/>
                    <a:pt x="1706" y="16"/>
                    <a:pt x="1685" y="45"/>
                  </a:cubicBezTo>
                  <a:lnTo>
                    <a:pt x="33" y="2440"/>
                  </a:lnTo>
                  <a:cubicBezTo>
                    <a:pt x="0" y="2485"/>
                    <a:pt x="11" y="2547"/>
                    <a:pt x="57" y="2580"/>
                  </a:cubicBezTo>
                  <a:cubicBezTo>
                    <a:pt x="75" y="2591"/>
                    <a:pt x="95" y="2597"/>
                    <a:pt x="113" y="2597"/>
                  </a:cubicBezTo>
                  <a:cubicBezTo>
                    <a:pt x="146" y="2597"/>
                    <a:pt x="175" y="2581"/>
                    <a:pt x="196" y="2553"/>
                  </a:cubicBezTo>
                  <a:lnTo>
                    <a:pt x="1849" y="156"/>
                  </a:lnTo>
                  <a:cubicBezTo>
                    <a:pt x="1882" y="111"/>
                    <a:pt x="1870" y="49"/>
                    <a:pt x="1825" y="18"/>
                  </a:cubicBezTo>
                  <a:cubicBezTo>
                    <a:pt x="1807" y="6"/>
                    <a:pt x="1788" y="1"/>
                    <a:pt x="1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2"/>
            <p:cNvSpPr/>
            <p:nvPr/>
          </p:nvSpPr>
          <p:spPr>
            <a:xfrm>
              <a:off x="8386796" y="2285677"/>
              <a:ext cx="67766" cy="106349"/>
            </a:xfrm>
            <a:custGeom>
              <a:avLst/>
              <a:gdLst/>
              <a:ahLst/>
              <a:cxnLst/>
              <a:rect l="l" t="t" r="r" b="b"/>
              <a:pathLst>
                <a:path w="2267" h="3558" extrusionOk="0">
                  <a:moveTo>
                    <a:pt x="2152" y="1"/>
                  </a:moveTo>
                  <a:cubicBezTo>
                    <a:pt x="2118" y="1"/>
                    <a:pt x="2084" y="18"/>
                    <a:pt x="2066" y="49"/>
                  </a:cubicBezTo>
                  <a:lnTo>
                    <a:pt x="32" y="3407"/>
                  </a:lnTo>
                  <a:cubicBezTo>
                    <a:pt x="1" y="3455"/>
                    <a:pt x="18" y="3516"/>
                    <a:pt x="64" y="3544"/>
                  </a:cubicBezTo>
                  <a:cubicBezTo>
                    <a:pt x="83" y="3554"/>
                    <a:pt x="100" y="3558"/>
                    <a:pt x="118" y="3558"/>
                  </a:cubicBezTo>
                  <a:cubicBezTo>
                    <a:pt x="152" y="3558"/>
                    <a:pt x="184" y="3541"/>
                    <a:pt x="203" y="3511"/>
                  </a:cubicBezTo>
                  <a:lnTo>
                    <a:pt x="2237" y="153"/>
                  </a:lnTo>
                  <a:cubicBezTo>
                    <a:pt x="2266" y="105"/>
                    <a:pt x="2251" y="43"/>
                    <a:pt x="2203" y="15"/>
                  </a:cubicBezTo>
                  <a:cubicBezTo>
                    <a:pt x="2187" y="5"/>
                    <a:pt x="2169" y="1"/>
                    <a:pt x="2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2"/>
            <p:cNvSpPr/>
            <p:nvPr/>
          </p:nvSpPr>
          <p:spPr>
            <a:xfrm>
              <a:off x="8112263" y="2036036"/>
              <a:ext cx="63253" cy="44566"/>
            </a:xfrm>
            <a:custGeom>
              <a:avLst/>
              <a:gdLst/>
              <a:ahLst/>
              <a:cxnLst/>
              <a:rect l="l" t="t" r="r" b="b"/>
              <a:pathLst>
                <a:path w="2116" h="1491" extrusionOk="0">
                  <a:moveTo>
                    <a:pt x="114" y="0"/>
                  </a:moveTo>
                  <a:cubicBezTo>
                    <a:pt x="93" y="0"/>
                    <a:pt x="71" y="7"/>
                    <a:pt x="52" y="21"/>
                  </a:cubicBezTo>
                  <a:cubicBezTo>
                    <a:pt x="9" y="53"/>
                    <a:pt x="0" y="117"/>
                    <a:pt x="34" y="162"/>
                  </a:cubicBezTo>
                  <a:cubicBezTo>
                    <a:pt x="72" y="213"/>
                    <a:pt x="975" y="1403"/>
                    <a:pt x="1661" y="1485"/>
                  </a:cubicBezTo>
                  <a:cubicBezTo>
                    <a:pt x="1688" y="1488"/>
                    <a:pt x="1714" y="1490"/>
                    <a:pt x="1738" y="1490"/>
                  </a:cubicBezTo>
                  <a:cubicBezTo>
                    <a:pt x="1862" y="1490"/>
                    <a:pt x="1972" y="1451"/>
                    <a:pt x="2067" y="1372"/>
                  </a:cubicBezTo>
                  <a:cubicBezTo>
                    <a:pt x="2110" y="1336"/>
                    <a:pt x="2116" y="1273"/>
                    <a:pt x="2081" y="1231"/>
                  </a:cubicBezTo>
                  <a:cubicBezTo>
                    <a:pt x="2061" y="1206"/>
                    <a:pt x="2032" y="1193"/>
                    <a:pt x="2003" y="1193"/>
                  </a:cubicBezTo>
                  <a:cubicBezTo>
                    <a:pt x="1981" y="1193"/>
                    <a:pt x="1958" y="1201"/>
                    <a:pt x="1940" y="1217"/>
                  </a:cubicBezTo>
                  <a:cubicBezTo>
                    <a:pt x="1881" y="1264"/>
                    <a:pt x="1813" y="1287"/>
                    <a:pt x="1734" y="1287"/>
                  </a:cubicBezTo>
                  <a:cubicBezTo>
                    <a:pt x="1718" y="1287"/>
                    <a:pt x="1702" y="1286"/>
                    <a:pt x="1685" y="1284"/>
                  </a:cubicBezTo>
                  <a:cubicBezTo>
                    <a:pt x="1186" y="1225"/>
                    <a:pt x="439" y="367"/>
                    <a:pt x="194" y="39"/>
                  </a:cubicBezTo>
                  <a:cubicBezTo>
                    <a:pt x="175" y="14"/>
                    <a:pt x="145"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2"/>
            <p:cNvSpPr/>
            <p:nvPr/>
          </p:nvSpPr>
          <p:spPr>
            <a:xfrm>
              <a:off x="7639812" y="1581349"/>
              <a:ext cx="513613" cy="533178"/>
            </a:xfrm>
            <a:custGeom>
              <a:avLst/>
              <a:gdLst/>
              <a:ahLst/>
              <a:cxnLst/>
              <a:rect l="l" t="t" r="r" b="b"/>
              <a:pathLst>
                <a:path w="17182" h="17838" extrusionOk="0">
                  <a:moveTo>
                    <a:pt x="12114" y="0"/>
                  </a:moveTo>
                  <a:cubicBezTo>
                    <a:pt x="12114" y="0"/>
                    <a:pt x="8098" y="3365"/>
                    <a:pt x="8159" y="3838"/>
                  </a:cubicBezTo>
                  <a:lnTo>
                    <a:pt x="2097" y="6507"/>
                  </a:lnTo>
                  <a:lnTo>
                    <a:pt x="1" y="7432"/>
                  </a:lnTo>
                  <a:lnTo>
                    <a:pt x="2187" y="12510"/>
                  </a:lnTo>
                  <a:lnTo>
                    <a:pt x="5370" y="10886"/>
                  </a:lnTo>
                  <a:cubicBezTo>
                    <a:pt x="5418" y="11023"/>
                    <a:pt x="5462" y="11161"/>
                    <a:pt x="5504" y="11296"/>
                  </a:cubicBezTo>
                  <a:cubicBezTo>
                    <a:pt x="5685" y="11840"/>
                    <a:pt x="5847" y="12379"/>
                    <a:pt x="5994" y="12907"/>
                  </a:cubicBezTo>
                  <a:cubicBezTo>
                    <a:pt x="6055" y="13137"/>
                    <a:pt x="6117" y="13364"/>
                    <a:pt x="6173" y="13586"/>
                  </a:cubicBezTo>
                  <a:cubicBezTo>
                    <a:pt x="6323" y="14167"/>
                    <a:pt x="6453" y="14725"/>
                    <a:pt x="6561" y="15249"/>
                  </a:cubicBezTo>
                  <a:cubicBezTo>
                    <a:pt x="6779" y="16287"/>
                    <a:pt x="6913" y="17184"/>
                    <a:pt x="6965" y="17837"/>
                  </a:cubicBezTo>
                  <a:cubicBezTo>
                    <a:pt x="10731" y="17374"/>
                    <a:pt x="14244" y="16659"/>
                    <a:pt x="17181" y="15363"/>
                  </a:cubicBezTo>
                  <a:cubicBezTo>
                    <a:pt x="17181" y="15363"/>
                    <a:pt x="16559" y="14126"/>
                    <a:pt x="15729" y="12485"/>
                  </a:cubicBezTo>
                  <a:cubicBezTo>
                    <a:pt x="15479" y="11995"/>
                    <a:pt x="15212" y="11470"/>
                    <a:pt x="14937" y="10932"/>
                  </a:cubicBezTo>
                  <a:cubicBezTo>
                    <a:pt x="14704" y="10475"/>
                    <a:pt x="14464" y="10009"/>
                    <a:pt x="14227" y="9547"/>
                  </a:cubicBezTo>
                  <a:cubicBezTo>
                    <a:pt x="13965" y="9035"/>
                    <a:pt x="13702" y="8531"/>
                    <a:pt x="13454" y="8047"/>
                  </a:cubicBezTo>
                  <a:cubicBezTo>
                    <a:pt x="13235" y="7631"/>
                    <a:pt x="13026" y="7228"/>
                    <a:pt x="12828" y="6854"/>
                  </a:cubicBezTo>
                  <a:lnTo>
                    <a:pt x="16027" y="4171"/>
                  </a:lnTo>
                  <a:lnTo>
                    <a:pt x="13298" y="1263"/>
                  </a:lnTo>
                  <a:lnTo>
                    <a:pt x="121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32"/>
            <p:cNvSpPr/>
            <p:nvPr/>
          </p:nvSpPr>
          <p:spPr>
            <a:xfrm>
              <a:off x="7702437" y="1581409"/>
              <a:ext cx="334826" cy="210784"/>
            </a:xfrm>
            <a:custGeom>
              <a:avLst/>
              <a:gdLst/>
              <a:ahLst/>
              <a:cxnLst/>
              <a:rect l="l" t="t" r="r" b="b"/>
              <a:pathLst>
                <a:path w="11201" h="7052" extrusionOk="0">
                  <a:moveTo>
                    <a:pt x="10018" y="1"/>
                  </a:moveTo>
                  <a:cubicBezTo>
                    <a:pt x="10018" y="1"/>
                    <a:pt x="6002" y="3365"/>
                    <a:pt x="6063" y="3837"/>
                  </a:cubicBezTo>
                  <a:lnTo>
                    <a:pt x="0" y="6508"/>
                  </a:lnTo>
                  <a:cubicBezTo>
                    <a:pt x="908" y="6761"/>
                    <a:pt x="2257" y="7052"/>
                    <a:pt x="3646" y="7052"/>
                  </a:cubicBezTo>
                  <a:cubicBezTo>
                    <a:pt x="4647" y="7052"/>
                    <a:pt x="5669" y="6900"/>
                    <a:pt x="6561" y="6474"/>
                  </a:cubicBezTo>
                  <a:cubicBezTo>
                    <a:pt x="8667" y="5466"/>
                    <a:pt x="10579" y="3240"/>
                    <a:pt x="11201" y="1264"/>
                  </a:cubicBezTo>
                  <a:lnTo>
                    <a:pt x="10018" y="1"/>
                  </a:lnTo>
                  <a:close/>
                </a:path>
              </a:pathLst>
            </a:custGeom>
            <a:solidFill>
              <a:srgbClr val="FFFFFF">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32"/>
            <p:cNvSpPr/>
            <p:nvPr/>
          </p:nvSpPr>
          <p:spPr>
            <a:xfrm>
              <a:off x="7804281" y="1821934"/>
              <a:ext cx="260752" cy="145265"/>
            </a:xfrm>
            <a:custGeom>
              <a:avLst/>
              <a:gdLst/>
              <a:ahLst/>
              <a:cxnLst/>
              <a:rect l="l" t="t" r="r" b="b"/>
              <a:pathLst>
                <a:path w="8723" h="4860" extrusionOk="0">
                  <a:moveTo>
                    <a:pt x="7947" y="1"/>
                  </a:moveTo>
                  <a:cubicBezTo>
                    <a:pt x="5644" y="1096"/>
                    <a:pt x="2924" y="2177"/>
                    <a:pt x="1" y="3249"/>
                  </a:cubicBezTo>
                  <a:cubicBezTo>
                    <a:pt x="181" y="3792"/>
                    <a:pt x="344" y="4333"/>
                    <a:pt x="489" y="4859"/>
                  </a:cubicBezTo>
                  <a:cubicBezTo>
                    <a:pt x="3569" y="3716"/>
                    <a:pt x="6410" y="2591"/>
                    <a:pt x="8722" y="1500"/>
                  </a:cubicBezTo>
                  <a:cubicBezTo>
                    <a:pt x="8460" y="989"/>
                    <a:pt x="8199" y="484"/>
                    <a:pt x="79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32"/>
            <p:cNvSpPr/>
            <p:nvPr/>
          </p:nvSpPr>
          <p:spPr>
            <a:xfrm>
              <a:off x="7824339" y="1908107"/>
              <a:ext cx="285593" cy="129035"/>
            </a:xfrm>
            <a:custGeom>
              <a:avLst/>
              <a:gdLst/>
              <a:ahLst/>
              <a:cxnLst/>
              <a:rect l="l" t="t" r="r" b="b"/>
              <a:pathLst>
                <a:path w="9554" h="4317" extrusionOk="0">
                  <a:moveTo>
                    <a:pt x="8760" y="0"/>
                  </a:moveTo>
                  <a:cubicBezTo>
                    <a:pt x="6149" y="957"/>
                    <a:pt x="3170" y="1828"/>
                    <a:pt x="0" y="2654"/>
                  </a:cubicBezTo>
                  <a:cubicBezTo>
                    <a:pt x="150" y="3235"/>
                    <a:pt x="280" y="3793"/>
                    <a:pt x="388" y="4317"/>
                  </a:cubicBezTo>
                  <a:cubicBezTo>
                    <a:pt x="3776" y="3454"/>
                    <a:pt x="6929" y="2548"/>
                    <a:pt x="9553" y="1553"/>
                  </a:cubicBezTo>
                  <a:cubicBezTo>
                    <a:pt x="9303" y="1064"/>
                    <a:pt x="9038" y="541"/>
                    <a:pt x="87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32"/>
            <p:cNvSpPr/>
            <p:nvPr/>
          </p:nvSpPr>
          <p:spPr>
            <a:xfrm>
              <a:off x="7807778" y="1681331"/>
              <a:ext cx="112605" cy="88773"/>
            </a:xfrm>
            <a:custGeom>
              <a:avLst/>
              <a:gdLst/>
              <a:ahLst/>
              <a:cxnLst/>
              <a:rect l="l" t="t" r="r" b="b"/>
              <a:pathLst>
                <a:path w="3767" h="2970" extrusionOk="0">
                  <a:moveTo>
                    <a:pt x="3767" y="0"/>
                  </a:moveTo>
                  <a:lnTo>
                    <a:pt x="1" y="1614"/>
                  </a:lnTo>
                  <a:cubicBezTo>
                    <a:pt x="1" y="1614"/>
                    <a:pt x="1269" y="2970"/>
                    <a:pt x="2212" y="2970"/>
                  </a:cubicBezTo>
                  <a:cubicBezTo>
                    <a:pt x="2290" y="2970"/>
                    <a:pt x="2366" y="2961"/>
                    <a:pt x="2438" y="2941"/>
                  </a:cubicBezTo>
                  <a:cubicBezTo>
                    <a:pt x="3390" y="2678"/>
                    <a:pt x="3767" y="1"/>
                    <a:pt x="3767" y="0"/>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32"/>
            <p:cNvSpPr/>
            <p:nvPr/>
          </p:nvSpPr>
          <p:spPr>
            <a:xfrm>
              <a:off x="7935330" y="1459577"/>
              <a:ext cx="128059" cy="121234"/>
            </a:xfrm>
            <a:custGeom>
              <a:avLst/>
              <a:gdLst/>
              <a:ahLst/>
              <a:cxnLst/>
              <a:rect l="l" t="t" r="r" b="b"/>
              <a:pathLst>
                <a:path w="4284" h="4056" extrusionOk="0">
                  <a:moveTo>
                    <a:pt x="2516" y="0"/>
                  </a:moveTo>
                  <a:cubicBezTo>
                    <a:pt x="1899" y="0"/>
                    <a:pt x="1235" y="316"/>
                    <a:pt x="760" y="901"/>
                  </a:cubicBezTo>
                  <a:cubicBezTo>
                    <a:pt x="1" y="1830"/>
                    <a:pt x="5" y="3090"/>
                    <a:pt x="769" y="3713"/>
                  </a:cubicBezTo>
                  <a:cubicBezTo>
                    <a:pt x="1052" y="3944"/>
                    <a:pt x="1401" y="4055"/>
                    <a:pt x="1767" y="4055"/>
                  </a:cubicBezTo>
                  <a:cubicBezTo>
                    <a:pt x="2384" y="4055"/>
                    <a:pt x="3048" y="3739"/>
                    <a:pt x="3525" y="3155"/>
                  </a:cubicBezTo>
                  <a:cubicBezTo>
                    <a:pt x="4283" y="2225"/>
                    <a:pt x="4280" y="966"/>
                    <a:pt x="3515" y="344"/>
                  </a:cubicBezTo>
                  <a:cubicBezTo>
                    <a:pt x="3231" y="111"/>
                    <a:pt x="2882" y="0"/>
                    <a:pt x="2516" y="0"/>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32"/>
            <p:cNvSpPr/>
            <p:nvPr/>
          </p:nvSpPr>
          <p:spPr>
            <a:xfrm>
              <a:off x="7985131" y="1488003"/>
              <a:ext cx="46423" cy="58525"/>
            </a:xfrm>
            <a:custGeom>
              <a:avLst/>
              <a:gdLst/>
              <a:ahLst/>
              <a:cxnLst/>
              <a:rect l="l" t="t" r="r" b="b"/>
              <a:pathLst>
                <a:path w="1553" h="1958" extrusionOk="0">
                  <a:moveTo>
                    <a:pt x="1447" y="1"/>
                  </a:moveTo>
                  <a:cubicBezTo>
                    <a:pt x="1433" y="2"/>
                    <a:pt x="74" y="71"/>
                    <a:pt x="3" y="1853"/>
                  </a:cubicBezTo>
                  <a:cubicBezTo>
                    <a:pt x="0" y="1908"/>
                    <a:pt x="43" y="1956"/>
                    <a:pt x="99" y="1957"/>
                  </a:cubicBezTo>
                  <a:lnTo>
                    <a:pt x="103" y="1957"/>
                  </a:lnTo>
                  <a:cubicBezTo>
                    <a:pt x="158" y="1957"/>
                    <a:pt x="202" y="1915"/>
                    <a:pt x="204" y="1860"/>
                  </a:cubicBezTo>
                  <a:cubicBezTo>
                    <a:pt x="267" y="271"/>
                    <a:pt x="1408" y="204"/>
                    <a:pt x="1454" y="201"/>
                  </a:cubicBezTo>
                  <a:cubicBezTo>
                    <a:pt x="1511" y="200"/>
                    <a:pt x="1553" y="152"/>
                    <a:pt x="1552" y="98"/>
                  </a:cubicBezTo>
                  <a:cubicBezTo>
                    <a:pt x="1550" y="43"/>
                    <a:pt x="1506" y="1"/>
                    <a:pt x="1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32"/>
            <p:cNvSpPr/>
            <p:nvPr/>
          </p:nvSpPr>
          <p:spPr>
            <a:xfrm>
              <a:off x="7989764" y="1510480"/>
              <a:ext cx="40086" cy="21730"/>
            </a:xfrm>
            <a:custGeom>
              <a:avLst/>
              <a:gdLst/>
              <a:ahLst/>
              <a:cxnLst/>
              <a:rect l="l" t="t" r="r" b="b"/>
              <a:pathLst>
                <a:path w="1341" h="727" extrusionOk="0">
                  <a:moveTo>
                    <a:pt x="638" y="0"/>
                  </a:moveTo>
                  <a:cubicBezTo>
                    <a:pt x="466" y="0"/>
                    <a:pt x="274" y="61"/>
                    <a:pt x="64" y="183"/>
                  </a:cubicBezTo>
                  <a:cubicBezTo>
                    <a:pt x="18" y="212"/>
                    <a:pt x="1" y="274"/>
                    <a:pt x="29" y="322"/>
                  </a:cubicBezTo>
                  <a:cubicBezTo>
                    <a:pt x="48" y="353"/>
                    <a:pt x="82" y="371"/>
                    <a:pt x="117" y="371"/>
                  </a:cubicBezTo>
                  <a:cubicBezTo>
                    <a:pt x="134" y="371"/>
                    <a:pt x="151" y="366"/>
                    <a:pt x="167" y="357"/>
                  </a:cubicBezTo>
                  <a:cubicBezTo>
                    <a:pt x="343" y="253"/>
                    <a:pt x="501" y="200"/>
                    <a:pt x="636" y="200"/>
                  </a:cubicBezTo>
                  <a:cubicBezTo>
                    <a:pt x="700" y="200"/>
                    <a:pt x="759" y="212"/>
                    <a:pt x="812" y="236"/>
                  </a:cubicBezTo>
                  <a:cubicBezTo>
                    <a:pt x="1055" y="337"/>
                    <a:pt x="1133" y="646"/>
                    <a:pt x="1133" y="649"/>
                  </a:cubicBezTo>
                  <a:cubicBezTo>
                    <a:pt x="1142" y="696"/>
                    <a:pt x="1183" y="727"/>
                    <a:pt x="1229" y="727"/>
                  </a:cubicBezTo>
                  <a:cubicBezTo>
                    <a:pt x="1236" y="727"/>
                    <a:pt x="1243" y="725"/>
                    <a:pt x="1254" y="725"/>
                  </a:cubicBezTo>
                  <a:cubicBezTo>
                    <a:pt x="1306" y="713"/>
                    <a:pt x="1340" y="660"/>
                    <a:pt x="1327" y="605"/>
                  </a:cubicBezTo>
                  <a:cubicBezTo>
                    <a:pt x="1323" y="588"/>
                    <a:pt x="1227" y="196"/>
                    <a:pt x="893" y="51"/>
                  </a:cubicBezTo>
                  <a:cubicBezTo>
                    <a:pt x="813" y="17"/>
                    <a:pt x="728"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32"/>
            <p:cNvSpPr/>
            <p:nvPr/>
          </p:nvSpPr>
          <p:spPr>
            <a:xfrm>
              <a:off x="7488467" y="1284691"/>
              <a:ext cx="545807" cy="455882"/>
            </a:xfrm>
            <a:custGeom>
              <a:avLst/>
              <a:gdLst/>
              <a:ahLst/>
              <a:cxnLst/>
              <a:rect l="l" t="t" r="r" b="b"/>
              <a:pathLst>
                <a:path w="18259" h="15252" extrusionOk="0">
                  <a:moveTo>
                    <a:pt x="9306" y="1"/>
                  </a:moveTo>
                  <a:cubicBezTo>
                    <a:pt x="8693" y="1"/>
                    <a:pt x="8077" y="59"/>
                    <a:pt x="7476" y="160"/>
                  </a:cubicBezTo>
                  <a:cubicBezTo>
                    <a:pt x="2719" y="958"/>
                    <a:pt x="1" y="4971"/>
                    <a:pt x="953" y="9068"/>
                  </a:cubicBezTo>
                  <a:cubicBezTo>
                    <a:pt x="1502" y="11433"/>
                    <a:pt x="2867" y="13404"/>
                    <a:pt x="5168" y="14233"/>
                  </a:cubicBezTo>
                  <a:cubicBezTo>
                    <a:pt x="5431" y="14328"/>
                    <a:pt x="5682" y="14448"/>
                    <a:pt x="5929" y="14572"/>
                  </a:cubicBezTo>
                  <a:cubicBezTo>
                    <a:pt x="6809" y="15011"/>
                    <a:pt x="7968" y="15252"/>
                    <a:pt x="9264" y="15252"/>
                  </a:cubicBezTo>
                  <a:cubicBezTo>
                    <a:pt x="10100" y="15252"/>
                    <a:pt x="10992" y="15152"/>
                    <a:pt x="11904" y="14940"/>
                  </a:cubicBezTo>
                  <a:cubicBezTo>
                    <a:pt x="15631" y="14074"/>
                    <a:pt x="18258" y="11668"/>
                    <a:pt x="17771" y="9569"/>
                  </a:cubicBezTo>
                  <a:cubicBezTo>
                    <a:pt x="17699" y="9262"/>
                    <a:pt x="17565" y="8978"/>
                    <a:pt x="17376" y="8721"/>
                  </a:cubicBezTo>
                  <a:cubicBezTo>
                    <a:pt x="16936" y="8121"/>
                    <a:pt x="16604" y="7458"/>
                    <a:pt x="16473" y="6735"/>
                  </a:cubicBezTo>
                  <a:cubicBezTo>
                    <a:pt x="15533" y="1533"/>
                    <a:pt x="12445" y="1"/>
                    <a:pt x="9306" y="1"/>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32"/>
            <p:cNvSpPr/>
            <p:nvPr/>
          </p:nvSpPr>
          <p:spPr>
            <a:xfrm>
              <a:off x="7611086" y="1342737"/>
              <a:ext cx="366422" cy="361490"/>
            </a:xfrm>
            <a:custGeom>
              <a:avLst/>
              <a:gdLst/>
              <a:ahLst/>
              <a:cxnLst/>
              <a:rect l="l" t="t" r="r" b="b"/>
              <a:pathLst>
                <a:path w="12258" h="12094" extrusionOk="0">
                  <a:moveTo>
                    <a:pt x="6185" y="1"/>
                  </a:moveTo>
                  <a:cubicBezTo>
                    <a:pt x="3606" y="1"/>
                    <a:pt x="683" y="600"/>
                    <a:pt x="585" y="2686"/>
                  </a:cubicBezTo>
                  <a:cubicBezTo>
                    <a:pt x="431" y="5942"/>
                    <a:pt x="0" y="11371"/>
                    <a:pt x="2039" y="12093"/>
                  </a:cubicBezTo>
                  <a:cubicBezTo>
                    <a:pt x="2039" y="12093"/>
                    <a:pt x="2771" y="7863"/>
                    <a:pt x="2102" y="6733"/>
                  </a:cubicBezTo>
                  <a:cubicBezTo>
                    <a:pt x="2102" y="6733"/>
                    <a:pt x="5560" y="4416"/>
                    <a:pt x="4986" y="1667"/>
                  </a:cubicBezTo>
                  <a:lnTo>
                    <a:pt x="4986" y="1667"/>
                  </a:lnTo>
                  <a:cubicBezTo>
                    <a:pt x="4986" y="1667"/>
                    <a:pt x="10227" y="2476"/>
                    <a:pt x="11067" y="2864"/>
                  </a:cubicBezTo>
                  <a:cubicBezTo>
                    <a:pt x="11067" y="2864"/>
                    <a:pt x="11769" y="3699"/>
                    <a:pt x="12258" y="4614"/>
                  </a:cubicBezTo>
                  <a:cubicBezTo>
                    <a:pt x="12258" y="4614"/>
                    <a:pt x="11508" y="1020"/>
                    <a:pt x="9637" y="408"/>
                  </a:cubicBezTo>
                  <a:cubicBezTo>
                    <a:pt x="8964" y="188"/>
                    <a:pt x="7629" y="1"/>
                    <a:pt x="6185"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32"/>
            <p:cNvSpPr/>
            <p:nvPr/>
          </p:nvSpPr>
          <p:spPr>
            <a:xfrm>
              <a:off x="7687880" y="1253336"/>
              <a:ext cx="294322" cy="238582"/>
            </a:xfrm>
            <a:custGeom>
              <a:avLst/>
              <a:gdLst/>
              <a:ahLst/>
              <a:cxnLst/>
              <a:rect l="l" t="t" r="r" b="b"/>
              <a:pathLst>
                <a:path w="9846" h="7982" extrusionOk="0">
                  <a:moveTo>
                    <a:pt x="2947" y="0"/>
                  </a:moveTo>
                  <a:cubicBezTo>
                    <a:pt x="1294" y="0"/>
                    <a:pt x="599" y="488"/>
                    <a:pt x="386" y="1112"/>
                  </a:cubicBezTo>
                  <a:cubicBezTo>
                    <a:pt x="0" y="2236"/>
                    <a:pt x="1183" y="3808"/>
                    <a:pt x="1183" y="3808"/>
                  </a:cubicBezTo>
                  <a:cubicBezTo>
                    <a:pt x="1183" y="3808"/>
                    <a:pt x="7436" y="5044"/>
                    <a:pt x="8674" y="5571"/>
                  </a:cubicBezTo>
                  <a:lnTo>
                    <a:pt x="9843" y="7982"/>
                  </a:lnTo>
                  <a:cubicBezTo>
                    <a:pt x="9843" y="7982"/>
                    <a:pt x="9846" y="7670"/>
                    <a:pt x="9802" y="7169"/>
                  </a:cubicBezTo>
                  <a:cubicBezTo>
                    <a:pt x="9800" y="7167"/>
                    <a:pt x="9800" y="7167"/>
                    <a:pt x="9800" y="7166"/>
                  </a:cubicBezTo>
                  <a:cubicBezTo>
                    <a:pt x="9624" y="5229"/>
                    <a:pt x="8704" y="490"/>
                    <a:pt x="3927" y="49"/>
                  </a:cubicBezTo>
                  <a:cubicBezTo>
                    <a:pt x="3568" y="16"/>
                    <a:pt x="3242" y="0"/>
                    <a:pt x="2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32"/>
            <p:cNvSpPr/>
            <p:nvPr/>
          </p:nvSpPr>
          <p:spPr>
            <a:xfrm>
              <a:off x="7486494" y="1286843"/>
              <a:ext cx="311689" cy="423213"/>
            </a:xfrm>
            <a:custGeom>
              <a:avLst/>
              <a:gdLst/>
              <a:ahLst/>
              <a:cxnLst/>
              <a:rect l="l" t="t" r="r" b="b"/>
              <a:pathLst>
                <a:path w="10427" h="14159" extrusionOk="0">
                  <a:moveTo>
                    <a:pt x="6191" y="0"/>
                  </a:moveTo>
                  <a:cubicBezTo>
                    <a:pt x="4044" y="0"/>
                    <a:pt x="1040" y="2394"/>
                    <a:pt x="572" y="5581"/>
                  </a:cubicBezTo>
                  <a:cubicBezTo>
                    <a:pt x="0" y="9489"/>
                    <a:pt x="1962" y="13972"/>
                    <a:pt x="6392" y="14158"/>
                  </a:cubicBezTo>
                  <a:cubicBezTo>
                    <a:pt x="6392" y="14158"/>
                    <a:pt x="6393" y="14158"/>
                    <a:pt x="6394" y="14158"/>
                  </a:cubicBezTo>
                  <a:cubicBezTo>
                    <a:pt x="6800" y="14158"/>
                    <a:pt x="6665" y="10146"/>
                    <a:pt x="5738" y="8476"/>
                  </a:cubicBezTo>
                  <a:cubicBezTo>
                    <a:pt x="5738" y="8476"/>
                    <a:pt x="10427" y="5410"/>
                    <a:pt x="8032" y="1031"/>
                  </a:cubicBezTo>
                  <a:cubicBezTo>
                    <a:pt x="7642" y="318"/>
                    <a:pt x="6973" y="0"/>
                    <a:pt x="6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32"/>
            <p:cNvSpPr/>
            <p:nvPr/>
          </p:nvSpPr>
          <p:spPr>
            <a:xfrm>
              <a:off x="7576141" y="1655088"/>
              <a:ext cx="136728" cy="108650"/>
            </a:xfrm>
            <a:custGeom>
              <a:avLst/>
              <a:gdLst/>
              <a:ahLst/>
              <a:cxnLst/>
              <a:rect l="l" t="t" r="r" b="b"/>
              <a:pathLst>
                <a:path w="4574" h="3635" extrusionOk="0">
                  <a:moveTo>
                    <a:pt x="2589" y="0"/>
                  </a:moveTo>
                  <a:cubicBezTo>
                    <a:pt x="2220" y="0"/>
                    <a:pt x="1832" y="94"/>
                    <a:pt x="1466" y="291"/>
                  </a:cubicBezTo>
                  <a:cubicBezTo>
                    <a:pt x="454" y="836"/>
                    <a:pt x="1" y="1961"/>
                    <a:pt x="454" y="2804"/>
                  </a:cubicBezTo>
                  <a:cubicBezTo>
                    <a:pt x="743" y="3341"/>
                    <a:pt x="1332" y="3634"/>
                    <a:pt x="1984" y="3634"/>
                  </a:cubicBezTo>
                  <a:cubicBezTo>
                    <a:pt x="2353" y="3634"/>
                    <a:pt x="2741" y="3541"/>
                    <a:pt x="3107" y="3344"/>
                  </a:cubicBezTo>
                  <a:cubicBezTo>
                    <a:pt x="4119" y="2798"/>
                    <a:pt x="4574" y="1674"/>
                    <a:pt x="4119" y="832"/>
                  </a:cubicBezTo>
                  <a:cubicBezTo>
                    <a:pt x="3830" y="294"/>
                    <a:pt x="3241" y="0"/>
                    <a:pt x="2589" y="0"/>
                  </a:cubicBezTo>
                  <a:close/>
                </a:path>
              </a:pathLst>
            </a:custGeom>
            <a:solidFill>
              <a:srgbClr val="A455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32"/>
            <p:cNvSpPr/>
            <p:nvPr/>
          </p:nvSpPr>
          <p:spPr>
            <a:xfrm>
              <a:off x="7612461" y="1691643"/>
              <a:ext cx="62356" cy="41308"/>
            </a:xfrm>
            <a:custGeom>
              <a:avLst/>
              <a:gdLst/>
              <a:ahLst/>
              <a:cxnLst/>
              <a:rect l="l" t="t" r="r" b="b"/>
              <a:pathLst>
                <a:path w="2086" h="1382" extrusionOk="0">
                  <a:moveTo>
                    <a:pt x="1806" y="0"/>
                  </a:moveTo>
                  <a:cubicBezTo>
                    <a:pt x="192" y="0"/>
                    <a:pt x="9" y="1254"/>
                    <a:pt x="8" y="1267"/>
                  </a:cubicBezTo>
                  <a:cubicBezTo>
                    <a:pt x="1" y="1321"/>
                    <a:pt x="39" y="1373"/>
                    <a:pt x="94" y="1380"/>
                  </a:cubicBezTo>
                  <a:cubicBezTo>
                    <a:pt x="100" y="1382"/>
                    <a:pt x="103" y="1382"/>
                    <a:pt x="108" y="1382"/>
                  </a:cubicBezTo>
                  <a:cubicBezTo>
                    <a:pt x="158" y="1382"/>
                    <a:pt x="201" y="1345"/>
                    <a:pt x="207" y="1293"/>
                  </a:cubicBezTo>
                  <a:cubicBezTo>
                    <a:pt x="214" y="1248"/>
                    <a:pt x="379" y="201"/>
                    <a:pt x="1807" y="201"/>
                  </a:cubicBezTo>
                  <a:cubicBezTo>
                    <a:pt x="1862" y="201"/>
                    <a:pt x="1919" y="203"/>
                    <a:pt x="1978" y="206"/>
                  </a:cubicBezTo>
                  <a:cubicBezTo>
                    <a:pt x="1981" y="206"/>
                    <a:pt x="1984" y="206"/>
                    <a:pt x="1987" y="206"/>
                  </a:cubicBezTo>
                  <a:cubicBezTo>
                    <a:pt x="2044" y="206"/>
                    <a:pt x="2080" y="164"/>
                    <a:pt x="2084" y="111"/>
                  </a:cubicBezTo>
                  <a:cubicBezTo>
                    <a:pt x="2086" y="56"/>
                    <a:pt x="2043" y="8"/>
                    <a:pt x="1990" y="5"/>
                  </a:cubicBezTo>
                  <a:cubicBezTo>
                    <a:pt x="1927" y="2"/>
                    <a:pt x="1866" y="0"/>
                    <a:pt x="1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32"/>
            <p:cNvSpPr/>
            <p:nvPr/>
          </p:nvSpPr>
          <p:spPr>
            <a:xfrm>
              <a:off x="7635418" y="1694393"/>
              <a:ext cx="21881" cy="40202"/>
            </a:xfrm>
            <a:custGeom>
              <a:avLst/>
              <a:gdLst/>
              <a:ahLst/>
              <a:cxnLst/>
              <a:rect l="l" t="t" r="r" b="b"/>
              <a:pathLst>
                <a:path w="732" h="1345" extrusionOk="0">
                  <a:moveTo>
                    <a:pt x="370" y="0"/>
                  </a:moveTo>
                  <a:cubicBezTo>
                    <a:pt x="339" y="0"/>
                    <a:pt x="308" y="15"/>
                    <a:pt x="287" y="42"/>
                  </a:cubicBezTo>
                  <a:cubicBezTo>
                    <a:pt x="71" y="340"/>
                    <a:pt x="1" y="614"/>
                    <a:pt x="76" y="853"/>
                  </a:cubicBezTo>
                  <a:cubicBezTo>
                    <a:pt x="187" y="1201"/>
                    <a:pt x="570" y="1333"/>
                    <a:pt x="587" y="1339"/>
                  </a:cubicBezTo>
                  <a:cubicBezTo>
                    <a:pt x="596" y="1342"/>
                    <a:pt x="608" y="1345"/>
                    <a:pt x="618" y="1345"/>
                  </a:cubicBezTo>
                  <a:cubicBezTo>
                    <a:pt x="659" y="1345"/>
                    <a:pt x="697" y="1318"/>
                    <a:pt x="715" y="1277"/>
                  </a:cubicBezTo>
                  <a:cubicBezTo>
                    <a:pt x="732" y="1226"/>
                    <a:pt x="704" y="1168"/>
                    <a:pt x="652" y="1150"/>
                  </a:cubicBezTo>
                  <a:cubicBezTo>
                    <a:pt x="647" y="1148"/>
                    <a:pt x="348" y="1043"/>
                    <a:pt x="269" y="791"/>
                  </a:cubicBezTo>
                  <a:cubicBezTo>
                    <a:pt x="214" y="618"/>
                    <a:pt x="276" y="403"/>
                    <a:pt x="453" y="160"/>
                  </a:cubicBezTo>
                  <a:cubicBezTo>
                    <a:pt x="484" y="114"/>
                    <a:pt x="475" y="50"/>
                    <a:pt x="429" y="19"/>
                  </a:cubicBezTo>
                  <a:cubicBezTo>
                    <a:pt x="411" y="6"/>
                    <a:pt x="390"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32"/>
            <p:cNvSpPr/>
            <p:nvPr/>
          </p:nvSpPr>
          <p:spPr>
            <a:xfrm>
              <a:off x="7786555" y="1563116"/>
              <a:ext cx="28846" cy="37482"/>
            </a:xfrm>
            <a:custGeom>
              <a:avLst/>
              <a:gdLst/>
              <a:ahLst/>
              <a:cxnLst/>
              <a:rect l="l" t="t" r="r" b="b"/>
              <a:pathLst>
                <a:path w="965" h="1254" extrusionOk="0">
                  <a:moveTo>
                    <a:pt x="312" y="1"/>
                  </a:moveTo>
                  <a:cubicBezTo>
                    <a:pt x="282" y="1"/>
                    <a:pt x="254" y="6"/>
                    <a:pt x="227" y="17"/>
                  </a:cubicBezTo>
                  <a:cubicBezTo>
                    <a:pt x="40" y="95"/>
                    <a:pt x="1" y="432"/>
                    <a:pt x="142" y="770"/>
                  </a:cubicBezTo>
                  <a:cubicBezTo>
                    <a:pt x="263" y="1059"/>
                    <a:pt x="476" y="1254"/>
                    <a:pt x="654" y="1254"/>
                  </a:cubicBezTo>
                  <a:cubicBezTo>
                    <a:pt x="683" y="1254"/>
                    <a:pt x="712" y="1248"/>
                    <a:pt x="739" y="1237"/>
                  </a:cubicBezTo>
                  <a:cubicBezTo>
                    <a:pt x="925" y="1159"/>
                    <a:pt x="965" y="822"/>
                    <a:pt x="824" y="486"/>
                  </a:cubicBezTo>
                  <a:cubicBezTo>
                    <a:pt x="703" y="197"/>
                    <a:pt x="489"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32"/>
            <p:cNvSpPr/>
            <p:nvPr/>
          </p:nvSpPr>
          <p:spPr>
            <a:xfrm>
              <a:off x="7914465" y="1490454"/>
              <a:ext cx="28846" cy="37422"/>
            </a:xfrm>
            <a:custGeom>
              <a:avLst/>
              <a:gdLst/>
              <a:ahLst/>
              <a:cxnLst/>
              <a:rect l="l" t="t" r="r" b="b"/>
              <a:pathLst>
                <a:path w="965" h="1252" extrusionOk="0">
                  <a:moveTo>
                    <a:pt x="310" y="0"/>
                  </a:moveTo>
                  <a:cubicBezTo>
                    <a:pt x="281" y="0"/>
                    <a:pt x="253" y="5"/>
                    <a:pt x="226" y="16"/>
                  </a:cubicBezTo>
                  <a:cubicBezTo>
                    <a:pt x="40" y="94"/>
                    <a:pt x="0" y="430"/>
                    <a:pt x="141" y="767"/>
                  </a:cubicBezTo>
                  <a:cubicBezTo>
                    <a:pt x="262" y="1056"/>
                    <a:pt x="475" y="1252"/>
                    <a:pt x="652" y="1252"/>
                  </a:cubicBezTo>
                  <a:cubicBezTo>
                    <a:pt x="682" y="1252"/>
                    <a:pt x="711" y="1246"/>
                    <a:pt x="738" y="1234"/>
                  </a:cubicBezTo>
                  <a:cubicBezTo>
                    <a:pt x="925" y="1157"/>
                    <a:pt x="964" y="821"/>
                    <a:pt x="823" y="484"/>
                  </a:cubicBezTo>
                  <a:cubicBezTo>
                    <a:pt x="702" y="194"/>
                    <a:pt x="488"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32"/>
            <p:cNvSpPr/>
            <p:nvPr/>
          </p:nvSpPr>
          <p:spPr>
            <a:xfrm>
              <a:off x="7872645" y="1430046"/>
              <a:ext cx="66870" cy="32461"/>
            </a:xfrm>
            <a:custGeom>
              <a:avLst/>
              <a:gdLst/>
              <a:ahLst/>
              <a:cxnLst/>
              <a:rect l="l" t="t" r="r" b="b"/>
              <a:pathLst>
                <a:path w="2237" h="1086" extrusionOk="0">
                  <a:moveTo>
                    <a:pt x="1314" y="1"/>
                  </a:moveTo>
                  <a:cubicBezTo>
                    <a:pt x="405" y="1"/>
                    <a:pt x="49" y="795"/>
                    <a:pt x="44" y="805"/>
                  </a:cubicBezTo>
                  <a:cubicBezTo>
                    <a:pt x="0" y="908"/>
                    <a:pt x="47" y="1025"/>
                    <a:pt x="148" y="1070"/>
                  </a:cubicBezTo>
                  <a:cubicBezTo>
                    <a:pt x="174" y="1080"/>
                    <a:pt x="202" y="1086"/>
                    <a:pt x="228" y="1086"/>
                  </a:cubicBezTo>
                  <a:cubicBezTo>
                    <a:pt x="305" y="1086"/>
                    <a:pt x="380" y="1039"/>
                    <a:pt x="411" y="967"/>
                  </a:cubicBezTo>
                  <a:cubicBezTo>
                    <a:pt x="424" y="938"/>
                    <a:pt x="665" y="407"/>
                    <a:pt x="1317" y="407"/>
                  </a:cubicBezTo>
                  <a:cubicBezTo>
                    <a:pt x="1492" y="407"/>
                    <a:pt x="1696" y="445"/>
                    <a:pt x="1933" y="541"/>
                  </a:cubicBezTo>
                  <a:cubicBezTo>
                    <a:pt x="1957" y="551"/>
                    <a:pt x="1983" y="556"/>
                    <a:pt x="2008" y="556"/>
                  </a:cubicBezTo>
                  <a:cubicBezTo>
                    <a:pt x="2088" y="556"/>
                    <a:pt x="2163" y="507"/>
                    <a:pt x="2195" y="430"/>
                  </a:cubicBezTo>
                  <a:cubicBezTo>
                    <a:pt x="2236" y="325"/>
                    <a:pt x="2187" y="209"/>
                    <a:pt x="2084" y="167"/>
                  </a:cubicBezTo>
                  <a:cubicBezTo>
                    <a:pt x="1792" y="48"/>
                    <a:pt x="1536" y="1"/>
                    <a:pt x="1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32"/>
            <p:cNvSpPr/>
            <p:nvPr/>
          </p:nvSpPr>
          <p:spPr>
            <a:xfrm>
              <a:off x="7834413" y="1608190"/>
              <a:ext cx="77451" cy="24151"/>
            </a:xfrm>
            <a:custGeom>
              <a:avLst/>
              <a:gdLst/>
              <a:ahLst/>
              <a:cxnLst/>
              <a:rect l="l" t="t" r="r" b="b"/>
              <a:pathLst>
                <a:path w="2591" h="808" extrusionOk="0">
                  <a:moveTo>
                    <a:pt x="2367" y="0"/>
                  </a:moveTo>
                  <a:cubicBezTo>
                    <a:pt x="2319" y="0"/>
                    <a:pt x="2271" y="17"/>
                    <a:pt x="2232" y="52"/>
                  </a:cubicBezTo>
                  <a:cubicBezTo>
                    <a:pt x="2209" y="72"/>
                    <a:pt x="1826" y="405"/>
                    <a:pt x="1249" y="405"/>
                  </a:cubicBezTo>
                  <a:cubicBezTo>
                    <a:pt x="981" y="405"/>
                    <a:pt x="671" y="334"/>
                    <a:pt x="335" y="125"/>
                  </a:cubicBezTo>
                  <a:cubicBezTo>
                    <a:pt x="302" y="105"/>
                    <a:pt x="265" y="96"/>
                    <a:pt x="229" y="96"/>
                  </a:cubicBezTo>
                  <a:cubicBezTo>
                    <a:pt x="162" y="96"/>
                    <a:pt x="96" y="129"/>
                    <a:pt x="58" y="192"/>
                  </a:cubicBezTo>
                  <a:cubicBezTo>
                    <a:pt x="0" y="285"/>
                    <a:pt x="29" y="411"/>
                    <a:pt x="123" y="468"/>
                  </a:cubicBezTo>
                  <a:cubicBezTo>
                    <a:pt x="528" y="721"/>
                    <a:pt x="905" y="807"/>
                    <a:pt x="1237" y="807"/>
                  </a:cubicBezTo>
                  <a:cubicBezTo>
                    <a:pt x="1986" y="807"/>
                    <a:pt x="2493" y="357"/>
                    <a:pt x="2502" y="351"/>
                  </a:cubicBezTo>
                  <a:cubicBezTo>
                    <a:pt x="2585" y="277"/>
                    <a:pt x="2591" y="151"/>
                    <a:pt x="2516" y="68"/>
                  </a:cubicBezTo>
                  <a:cubicBezTo>
                    <a:pt x="2476" y="23"/>
                    <a:pt x="2422" y="0"/>
                    <a:pt x="2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32"/>
            <p:cNvSpPr/>
            <p:nvPr/>
          </p:nvSpPr>
          <p:spPr>
            <a:xfrm>
              <a:off x="7724588" y="1496461"/>
              <a:ext cx="58589" cy="43520"/>
            </a:xfrm>
            <a:custGeom>
              <a:avLst/>
              <a:gdLst/>
              <a:ahLst/>
              <a:cxnLst/>
              <a:rect l="l" t="t" r="r" b="b"/>
              <a:pathLst>
                <a:path w="1960" h="1456" extrusionOk="0">
                  <a:moveTo>
                    <a:pt x="1559" y="0"/>
                  </a:moveTo>
                  <a:cubicBezTo>
                    <a:pt x="156" y="0"/>
                    <a:pt x="13" y="1220"/>
                    <a:pt x="12" y="1234"/>
                  </a:cubicBezTo>
                  <a:cubicBezTo>
                    <a:pt x="0" y="1344"/>
                    <a:pt x="81" y="1441"/>
                    <a:pt x="189" y="1454"/>
                  </a:cubicBezTo>
                  <a:cubicBezTo>
                    <a:pt x="198" y="1455"/>
                    <a:pt x="205" y="1455"/>
                    <a:pt x="212" y="1455"/>
                  </a:cubicBezTo>
                  <a:cubicBezTo>
                    <a:pt x="314" y="1455"/>
                    <a:pt x="400" y="1379"/>
                    <a:pt x="412" y="1276"/>
                  </a:cubicBezTo>
                  <a:cubicBezTo>
                    <a:pt x="423" y="1184"/>
                    <a:pt x="541" y="404"/>
                    <a:pt x="1561" y="404"/>
                  </a:cubicBezTo>
                  <a:cubicBezTo>
                    <a:pt x="1616" y="404"/>
                    <a:pt x="1673" y="406"/>
                    <a:pt x="1734" y="411"/>
                  </a:cubicBezTo>
                  <a:cubicBezTo>
                    <a:pt x="1739" y="411"/>
                    <a:pt x="1744" y="412"/>
                    <a:pt x="1750" y="412"/>
                  </a:cubicBezTo>
                  <a:cubicBezTo>
                    <a:pt x="1857" y="412"/>
                    <a:pt x="1942" y="332"/>
                    <a:pt x="1951" y="226"/>
                  </a:cubicBezTo>
                  <a:cubicBezTo>
                    <a:pt x="1959" y="115"/>
                    <a:pt x="1876" y="17"/>
                    <a:pt x="1765" y="9"/>
                  </a:cubicBezTo>
                  <a:cubicBezTo>
                    <a:pt x="1693" y="3"/>
                    <a:pt x="1624" y="0"/>
                    <a:pt x="1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32"/>
            <p:cNvSpPr/>
            <p:nvPr/>
          </p:nvSpPr>
          <p:spPr>
            <a:xfrm>
              <a:off x="7872256" y="1510241"/>
              <a:ext cx="65016" cy="61633"/>
            </a:xfrm>
            <a:custGeom>
              <a:avLst/>
              <a:gdLst/>
              <a:ahLst/>
              <a:cxnLst/>
              <a:rect l="l" t="t" r="r" b="b"/>
              <a:pathLst>
                <a:path w="2175" h="2062" extrusionOk="0">
                  <a:moveTo>
                    <a:pt x="224" y="0"/>
                  </a:moveTo>
                  <a:cubicBezTo>
                    <a:pt x="208" y="0"/>
                    <a:pt x="192" y="2"/>
                    <a:pt x="176" y="6"/>
                  </a:cubicBezTo>
                  <a:cubicBezTo>
                    <a:pt x="67" y="33"/>
                    <a:pt x="1" y="142"/>
                    <a:pt x="27" y="251"/>
                  </a:cubicBezTo>
                  <a:cubicBezTo>
                    <a:pt x="63" y="393"/>
                    <a:pt x="260" y="1113"/>
                    <a:pt x="711" y="1268"/>
                  </a:cubicBezTo>
                  <a:cubicBezTo>
                    <a:pt x="732" y="1276"/>
                    <a:pt x="755" y="1280"/>
                    <a:pt x="777" y="1280"/>
                  </a:cubicBezTo>
                  <a:cubicBezTo>
                    <a:pt x="816" y="1280"/>
                    <a:pt x="855" y="1268"/>
                    <a:pt x="888" y="1246"/>
                  </a:cubicBezTo>
                  <a:cubicBezTo>
                    <a:pt x="970" y="1192"/>
                    <a:pt x="1184" y="1080"/>
                    <a:pt x="1367" y="1080"/>
                  </a:cubicBezTo>
                  <a:cubicBezTo>
                    <a:pt x="1432" y="1080"/>
                    <a:pt x="1493" y="1094"/>
                    <a:pt x="1543" y="1130"/>
                  </a:cubicBezTo>
                  <a:cubicBezTo>
                    <a:pt x="1690" y="1234"/>
                    <a:pt x="1508" y="1623"/>
                    <a:pt x="1425" y="1751"/>
                  </a:cubicBezTo>
                  <a:cubicBezTo>
                    <a:pt x="1365" y="1846"/>
                    <a:pt x="1391" y="1970"/>
                    <a:pt x="1485" y="2031"/>
                  </a:cubicBezTo>
                  <a:cubicBezTo>
                    <a:pt x="1521" y="2052"/>
                    <a:pt x="1557" y="2062"/>
                    <a:pt x="1594" y="2062"/>
                  </a:cubicBezTo>
                  <a:cubicBezTo>
                    <a:pt x="1659" y="2062"/>
                    <a:pt x="1725" y="2031"/>
                    <a:pt x="1762" y="1967"/>
                  </a:cubicBezTo>
                  <a:cubicBezTo>
                    <a:pt x="1954" y="1666"/>
                    <a:pt x="2174" y="1086"/>
                    <a:pt x="1776" y="801"/>
                  </a:cubicBezTo>
                  <a:cubicBezTo>
                    <a:pt x="1648" y="709"/>
                    <a:pt x="1506" y="675"/>
                    <a:pt x="1368" y="675"/>
                  </a:cubicBezTo>
                  <a:cubicBezTo>
                    <a:pt x="1129" y="675"/>
                    <a:pt x="901" y="775"/>
                    <a:pt x="771" y="845"/>
                  </a:cubicBezTo>
                  <a:cubicBezTo>
                    <a:pt x="617" y="719"/>
                    <a:pt x="476" y="379"/>
                    <a:pt x="418" y="153"/>
                  </a:cubicBezTo>
                  <a:cubicBezTo>
                    <a:pt x="397" y="62"/>
                    <a:pt x="314"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32"/>
            <p:cNvSpPr/>
            <p:nvPr/>
          </p:nvSpPr>
          <p:spPr>
            <a:xfrm>
              <a:off x="7725634" y="1611299"/>
              <a:ext cx="100319" cy="79986"/>
            </a:xfrm>
            <a:custGeom>
              <a:avLst/>
              <a:gdLst/>
              <a:ahLst/>
              <a:cxnLst/>
              <a:rect l="l" t="t" r="r" b="b"/>
              <a:pathLst>
                <a:path w="3356" h="2676" extrusionOk="0">
                  <a:moveTo>
                    <a:pt x="1886" y="1"/>
                  </a:moveTo>
                  <a:cubicBezTo>
                    <a:pt x="1623" y="1"/>
                    <a:pt x="1347" y="66"/>
                    <a:pt x="1086" y="202"/>
                  </a:cubicBezTo>
                  <a:cubicBezTo>
                    <a:pt x="339" y="590"/>
                    <a:pt x="1" y="1415"/>
                    <a:pt x="328" y="2043"/>
                  </a:cubicBezTo>
                  <a:cubicBezTo>
                    <a:pt x="540" y="2451"/>
                    <a:pt x="982" y="2675"/>
                    <a:pt x="1470" y="2675"/>
                  </a:cubicBezTo>
                  <a:cubicBezTo>
                    <a:pt x="1733" y="2675"/>
                    <a:pt x="2009" y="2610"/>
                    <a:pt x="2270" y="2475"/>
                  </a:cubicBezTo>
                  <a:cubicBezTo>
                    <a:pt x="3017" y="2086"/>
                    <a:pt x="3356" y="1262"/>
                    <a:pt x="3028" y="634"/>
                  </a:cubicBezTo>
                  <a:cubicBezTo>
                    <a:pt x="2816" y="226"/>
                    <a:pt x="2374" y="1"/>
                    <a:pt x="1886"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32"/>
            <p:cNvSpPr/>
            <p:nvPr/>
          </p:nvSpPr>
          <p:spPr>
            <a:xfrm>
              <a:off x="7934254" y="1515442"/>
              <a:ext cx="73057" cy="73440"/>
            </a:xfrm>
            <a:custGeom>
              <a:avLst/>
              <a:gdLst/>
              <a:ahLst/>
              <a:cxnLst/>
              <a:rect l="l" t="t" r="r" b="b"/>
              <a:pathLst>
                <a:path w="2444" h="2457" extrusionOk="0">
                  <a:moveTo>
                    <a:pt x="1012" y="1"/>
                  </a:moveTo>
                  <a:cubicBezTo>
                    <a:pt x="879" y="1"/>
                    <a:pt x="749" y="30"/>
                    <a:pt x="630" y="92"/>
                  </a:cubicBezTo>
                  <a:cubicBezTo>
                    <a:pt x="134" y="349"/>
                    <a:pt x="0" y="1066"/>
                    <a:pt x="326" y="1694"/>
                  </a:cubicBezTo>
                  <a:cubicBezTo>
                    <a:pt x="574" y="2170"/>
                    <a:pt x="1016" y="2457"/>
                    <a:pt x="1430" y="2457"/>
                  </a:cubicBezTo>
                  <a:cubicBezTo>
                    <a:pt x="1564" y="2457"/>
                    <a:pt x="1694" y="2427"/>
                    <a:pt x="1814" y="2365"/>
                  </a:cubicBezTo>
                  <a:cubicBezTo>
                    <a:pt x="2309" y="2106"/>
                    <a:pt x="2443" y="1391"/>
                    <a:pt x="2117" y="763"/>
                  </a:cubicBezTo>
                  <a:cubicBezTo>
                    <a:pt x="1869" y="288"/>
                    <a:pt x="1427" y="1"/>
                    <a:pt x="1012" y="1"/>
                  </a:cubicBezTo>
                  <a:close/>
                </a:path>
              </a:pathLst>
            </a:custGeom>
            <a:solidFill>
              <a:srgbClr val="93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32"/>
            <p:cNvSpPr/>
            <p:nvPr/>
          </p:nvSpPr>
          <p:spPr>
            <a:xfrm>
              <a:off x="7699448" y="1253336"/>
              <a:ext cx="281438" cy="214192"/>
            </a:xfrm>
            <a:custGeom>
              <a:avLst/>
              <a:gdLst/>
              <a:ahLst/>
              <a:cxnLst/>
              <a:rect l="l" t="t" r="r" b="b"/>
              <a:pathLst>
                <a:path w="9415" h="7166" extrusionOk="0">
                  <a:moveTo>
                    <a:pt x="2561" y="0"/>
                  </a:moveTo>
                  <a:cubicBezTo>
                    <a:pt x="909" y="0"/>
                    <a:pt x="214" y="488"/>
                    <a:pt x="0" y="1112"/>
                  </a:cubicBezTo>
                  <a:cubicBezTo>
                    <a:pt x="298" y="1080"/>
                    <a:pt x="735" y="1047"/>
                    <a:pt x="1262" y="1047"/>
                  </a:cubicBezTo>
                  <a:cubicBezTo>
                    <a:pt x="3783" y="1047"/>
                    <a:pt x="8348" y="1810"/>
                    <a:pt x="9415" y="7166"/>
                  </a:cubicBezTo>
                  <a:cubicBezTo>
                    <a:pt x="9238" y="5228"/>
                    <a:pt x="8319" y="490"/>
                    <a:pt x="3542" y="49"/>
                  </a:cubicBezTo>
                  <a:cubicBezTo>
                    <a:pt x="3182" y="16"/>
                    <a:pt x="2856" y="0"/>
                    <a:pt x="2561" y="0"/>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19" name="Google Shape;2119;p32"/>
          <p:cNvGrpSpPr/>
          <p:nvPr/>
        </p:nvGrpSpPr>
        <p:grpSpPr>
          <a:xfrm>
            <a:off x="4233944" y="5685305"/>
            <a:ext cx="328619" cy="308425"/>
            <a:chOff x="5946283" y="1650903"/>
            <a:chExt cx="246464" cy="231319"/>
          </a:xfrm>
        </p:grpSpPr>
        <p:sp>
          <p:nvSpPr>
            <p:cNvPr id="2120" name="Google Shape;2120;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2" name="Google Shape;2122;p32"/>
          <p:cNvGrpSpPr/>
          <p:nvPr/>
        </p:nvGrpSpPr>
        <p:grpSpPr>
          <a:xfrm>
            <a:off x="1135844" y="465505"/>
            <a:ext cx="328619" cy="308425"/>
            <a:chOff x="5946283" y="1650903"/>
            <a:chExt cx="246464" cy="231319"/>
          </a:xfrm>
        </p:grpSpPr>
        <p:sp>
          <p:nvSpPr>
            <p:cNvPr id="2123" name="Google Shape;2123;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25" name="Google Shape;2125;p32"/>
          <p:cNvGrpSpPr/>
          <p:nvPr/>
        </p:nvGrpSpPr>
        <p:grpSpPr>
          <a:xfrm>
            <a:off x="3084877" y="4264738"/>
            <a:ext cx="328619" cy="308425"/>
            <a:chOff x="5946283" y="1650903"/>
            <a:chExt cx="246464" cy="231319"/>
          </a:xfrm>
        </p:grpSpPr>
        <p:sp>
          <p:nvSpPr>
            <p:cNvPr id="2126" name="Google Shape;2126;p32"/>
            <p:cNvSpPr/>
            <p:nvPr/>
          </p:nvSpPr>
          <p:spPr>
            <a:xfrm>
              <a:off x="5946283" y="1650903"/>
              <a:ext cx="246464" cy="231319"/>
            </a:xfrm>
            <a:custGeom>
              <a:avLst/>
              <a:gdLst/>
              <a:ahLst/>
              <a:cxnLst/>
              <a:rect l="l" t="t" r="r" b="b"/>
              <a:pathLst>
                <a:path w="8245" h="7739" extrusionOk="0">
                  <a:moveTo>
                    <a:pt x="4122" y="1"/>
                  </a:moveTo>
                  <a:cubicBezTo>
                    <a:pt x="3335" y="1"/>
                    <a:pt x="2652" y="475"/>
                    <a:pt x="2377" y="1209"/>
                  </a:cubicBezTo>
                  <a:lnTo>
                    <a:pt x="2260" y="1518"/>
                  </a:lnTo>
                  <a:lnTo>
                    <a:pt x="1930" y="1534"/>
                  </a:lnTo>
                  <a:cubicBezTo>
                    <a:pt x="1146" y="1569"/>
                    <a:pt x="483" y="2076"/>
                    <a:pt x="241" y="2822"/>
                  </a:cubicBezTo>
                  <a:cubicBezTo>
                    <a:pt x="0" y="3569"/>
                    <a:pt x="240" y="4366"/>
                    <a:pt x="851" y="4855"/>
                  </a:cubicBezTo>
                  <a:lnTo>
                    <a:pt x="1109" y="5061"/>
                  </a:lnTo>
                  <a:lnTo>
                    <a:pt x="1021" y="5378"/>
                  </a:lnTo>
                  <a:cubicBezTo>
                    <a:pt x="865" y="5944"/>
                    <a:pt x="978" y="6536"/>
                    <a:pt x="1335" y="7002"/>
                  </a:cubicBezTo>
                  <a:cubicBezTo>
                    <a:pt x="1687" y="7463"/>
                    <a:pt x="2242" y="7739"/>
                    <a:pt x="2820" y="7739"/>
                  </a:cubicBezTo>
                  <a:cubicBezTo>
                    <a:pt x="3186" y="7739"/>
                    <a:pt x="3540" y="7633"/>
                    <a:pt x="3846" y="7431"/>
                  </a:cubicBezTo>
                  <a:lnTo>
                    <a:pt x="4122" y="7249"/>
                  </a:lnTo>
                  <a:lnTo>
                    <a:pt x="4397" y="7431"/>
                  </a:lnTo>
                  <a:cubicBezTo>
                    <a:pt x="4703" y="7631"/>
                    <a:pt x="5059" y="7739"/>
                    <a:pt x="5422" y="7739"/>
                  </a:cubicBezTo>
                  <a:cubicBezTo>
                    <a:pt x="6000" y="7739"/>
                    <a:pt x="6556" y="7465"/>
                    <a:pt x="6908" y="7002"/>
                  </a:cubicBezTo>
                  <a:cubicBezTo>
                    <a:pt x="7262" y="6536"/>
                    <a:pt x="7377" y="5944"/>
                    <a:pt x="7221" y="5378"/>
                  </a:cubicBezTo>
                  <a:lnTo>
                    <a:pt x="7134" y="5061"/>
                  </a:lnTo>
                  <a:lnTo>
                    <a:pt x="7391" y="4855"/>
                  </a:lnTo>
                  <a:cubicBezTo>
                    <a:pt x="8005" y="4366"/>
                    <a:pt x="8245" y="3569"/>
                    <a:pt x="8002" y="2822"/>
                  </a:cubicBezTo>
                  <a:cubicBezTo>
                    <a:pt x="7759" y="2076"/>
                    <a:pt x="7096" y="1572"/>
                    <a:pt x="6312" y="1534"/>
                  </a:cubicBezTo>
                  <a:lnTo>
                    <a:pt x="5982" y="1518"/>
                  </a:lnTo>
                  <a:lnTo>
                    <a:pt x="5866" y="1209"/>
                  </a:lnTo>
                  <a:cubicBezTo>
                    <a:pt x="5591" y="475"/>
                    <a:pt x="4905" y="1"/>
                    <a:pt x="4122" y="1"/>
                  </a:cubicBezTo>
                  <a:close/>
                </a:path>
              </a:pathLst>
            </a:custGeom>
            <a:solidFill>
              <a:schemeClr val="lt2"/>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32"/>
            <p:cNvSpPr/>
            <p:nvPr/>
          </p:nvSpPr>
          <p:spPr>
            <a:xfrm>
              <a:off x="5996353" y="1699086"/>
              <a:ext cx="146384" cy="135103"/>
            </a:xfrm>
            <a:custGeom>
              <a:avLst/>
              <a:gdLst/>
              <a:ahLst/>
              <a:cxnLst/>
              <a:rect l="l" t="t" r="r" b="b"/>
              <a:pathLst>
                <a:path w="4897" h="4520" extrusionOk="0">
                  <a:moveTo>
                    <a:pt x="2447" y="1"/>
                  </a:moveTo>
                  <a:cubicBezTo>
                    <a:pt x="2349" y="1"/>
                    <a:pt x="2252" y="56"/>
                    <a:pt x="2212" y="166"/>
                  </a:cubicBezTo>
                  <a:lnTo>
                    <a:pt x="1782" y="1309"/>
                  </a:lnTo>
                  <a:cubicBezTo>
                    <a:pt x="1744" y="1406"/>
                    <a:pt x="1656" y="1470"/>
                    <a:pt x="1553" y="1474"/>
                  </a:cubicBezTo>
                  <a:lnTo>
                    <a:pt x="332" y="1531"/>
                  </a:lnTo>
                  <a:cubicBezTo>
                    <a:pt x="96" y="1543"/>
                    <a:pt x="1" y="1840"/>
                    <a:pt x="184" y="1987"/>
                  </a:cubicBezTo>
                  <a:lnTo>
                    <a:pt x="1140" y="2750"/>
                  </a:lnTo>
                  <a:cubicBezTo>
                    <a:pt x="1219" y="2814"/>
                    <a:pt x="1253" y="2918"/>
                    <a:pt x="1226" y="3017"/>
                  </a:cubicBezTo>
                  <a:lnTo>
                    <a:pt x="901" y="4196"/>
                  </a:lnTo>
                  <a:cubicBezTo>
                    <a:pt x="853" y="4371"/>
                    <a:pt x="992" y="4519"/>
                    <a:pt x="1148" y="4519"/>
                  </a:cubicBezTo>
                  <a:cubicBezTo>
                    <a:pt x="1195" y="4519"/>
                    <a:pt x="1243" y="4506"/>
                    <a:pt x="1288" y="4476"/>
                  </a:cubicBezTo>
                  <a:lnTo>
                    <a:pt x="2308" y="3803"/>
                  </a:lnTo>
                  <a:cubicBezTo>
                    <a:pt x="2351" y="3775"/>
                    <a:pt x="2400" y="3761"/>
                    <a:pt x="2449" y="3761"/>
                  </a:cubicBezTo>
                  <a:cubicBezTo>
                    <a:pt x="2498" y="3761"/>
                    <a:pt x="2547" y="3775"/>
                    <a:pt x="2589" y="3803"/>
                  </a:cubicBezTo>
                  <a:lnTo>
                    <a:pt x="3611" y="4476"/>
                  </a:lnTo>
                  <a:cubicBezTo>
                    <a:pt x="3656" y="4506"/>
                    <a:pt x="3704" y="4520"/>
                    <a:pt x="3751" y="4520"/>
                  </a:cubicBezTo>
                  <a:cubicBezTo>
                    <a:pt x="3906" y="4520"/>
                    <a:pt x="4045" y="4371"/>
                    <a:pt x="3998" y="4196"/>
                  </a:cubicBezTo>
                  <a:lnTo>
                    <a:pt x="3673" y="3017"/>
                  </a:lnTo>
                  <a:cubicBezTo>
                    <a:pt x="3645" y="2920"/>
                    <a:pt x="3680" y="2814"/>
                    <a:pt x="3759" y="2750"/>
                  </a:cubicBezTo>
                  <a:lnTo>
                    <a:pt x="4713" y="1987"/>
                  </a:lnTo>
                  <a:cubicBezTo>
                    <a:pt x="4897" y="1838"/>
                    <a:pt x="4800" y="1542"/>
                    <a:pt x="4565" y="1531"/>
                  </a:cubicBezTo>
                  <a:lnTo>
                    <a:pt x="3344" y="1474"/>
                  </a:lnTo>
                  <a:cubicBezTo>
                    <a:pt x="3243" y="1470"/>
                    <a:pt x="3152" y="1404"/>
                    <a:pt x="3117" y="1309"/>
                  </a:cubicBezTo>
                  <a:lnTo>
                    <a:pt x="2687" y="166"/>
                  </a:lnTo>
                  <a:cubicBezTo>
                    <a:pt x="2644" y="56"/>
                    <a:pt x="2545" y="1"/>
                    <a:pt x="2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28" name="Google Shape;2128;p32"/>
          <p:cNvSpPr/>
          <p:nvPr/>
        </p:nvSpPr>
        <p:spPr>
          <a:xfrm>
            <a:off x="11111483" y="2873810"/>
            <a:ext cx="678799" cy="346844"/>
          </a:xfrm>
          <a:custGeom>
            <a:avLst/>
            <a:gdLst/>
            <a:ahLst/>
            <a:cxnLst/>
            <a:rect l="l" t="t" r="r" b="b"/>
            <a:pathLst>
              <a:path w="17031" h="8703" extrusionOk="0">
                <a:moveTo>
                  <a:pt x="6476" y="1"/>
                </a:moveTo>
                <a:cubicBezTo>
                  <a:pt x="6471" y="1"/>
                  <a:pt x="6467" y="1"/>
                  <a:pt x="6463" y="1"/>
                </a:cubicBezTo>
                <a:cubicBezTo>
                  <a:pt x="5491" y="8"/>
                  <a:pt x="4656" y="419"/>
                  <a:pt x="4172" y="1597"/>
                </a:cubicBezTo>
                <a:cubicBezTo>
                  <a:pt x="3803" y="2495"/>
                  <a:pt x="3916" y="3589"/>
                  <a:pt x="3959" y="4426"/>
                </a:cubicBezTo>
                <a:cubicBezTo>
                  <a:pt x="3767" y="3640"/>
                  <a:pt x="3168" y="3195"/>
                  <a:pt x="2414" y="3195"/>
                </a:cubicBezTo>
                <a:cubicBezTo>
                  <a:pt x="2297" y="3195"/>
                  <a:pt x="2176" y="3206"/>
                  <a:pt x="2053" y="3227"/>
                </a:cubicBezTo>
                <a:cubicBezTo>
                  <a:pt x="1134" y="3390"/>
                  <a:pt x="400" y="4199"/>
                  <a:pt x="201" y="5110"/>
                </a:cubicBezTo>
                <a:cubicBezTo>
                  <a:pt x="1" y="6022"/>
                  <a:pt x="375" y="7929"/>
                  <a:pt x="567" y="8247"/>
                </a:cubicBezTo>
                <a:cubicBezTo>
                  <a:pt x="924" y="8586"/>
                  <a:pt x="3299" y="8703"/>
                  <a:pt x="6094" y="8703"/>
                </a:cubicBezTo>
                <a:cubicBezTo>
                  <a:pt x="10537" y="8703"/>
                  <a:pt x="16044" y="8407"/>
                  <a:pt x="16205" y="8238"/>
                </a:cubicBezTo>
                <a:cubicBezTo>
                  <a:pt x="16529" y="7895"/>
                  <a:pt x="16950" y="6312"/>
                  <a:pt x="16990" y="5371"/>
                </a:cubicBezTo>
                <a:cubicBezTo>
                  <a:pt x="17030" y="4430"/>
                  <a:pt x="16501" y="3445"/>
                  <a:pt x="15620" y="3113"/>
                </a:cubicBezTo>
                <a:cubicBezTo>
                  <a:pt x="15437" y="3044"/>
                  <a:pt x="15242" y="3011"/>
                  <a:pt x="15046" y="3011"/>
                </a:cubicBezTo>
                <a:cubicBezTo>
                  <a:pt x="14303" y="3011"/>
                  <a:pt x="13548" y="3482"/>
                  <a:pt x="13385" y="4208"/>
                </a:cubicBezTo>
                <a:cubicBezTo>
                  <a:pt x="13409" y="3414"/>
                  <a:pt x="13125" y="2594"/>
                  <a:pt x="12539" y="2057"/>
                </a:cubicBezTo>
                <a:cubicBezTo>
                  <a:pt x="12140" y="1692"/>
                  <a:pt x="11597" y="1479"/>
                  <a:pt x="11060" y="1479"/>
                </a:cubicBezTo>
                <a:cubicBezTo>
                  <a:pt x="10809" y="1479"/>
                  <a:pt x="10559" y="1525"/>
                  <a:pt x="10326" y="1625"/>
                </a:cubicBezTo>
                <a:cubicBezTo>
                  <a:pt x="9674" y="1907"/>
                  <a:pt x="9223" y="2629"/>
                  <a:pt x="9290" y="3327"/>
                </a:cubicBezTo>
                <a:lnTo>
                  <a:pt x="9290" y="3327"/>
                </a:lnTo>
                <a:cubicBezTo>
                  <a:pt x="9151" y="2595"/>
                  <a:pt x="8978" y="1860"/>
                  <a:pt x="8595" y="1225"/>
                </a:cubicBezTo>
                <a:cubicBezTo>
                  <a:pt x="8171" y="523"/>
                  <a:pt x="7296" y="1"/>
                  <a:pt x="6476" y="1"/>
                </a:cubicBezTo>
                <a:close/>
              </a:path>
            </a:pathLst>
          </a:custGeom>
          <a:solidFill>
            <a:srgbClr val="FFFFFF">
              <a:alpha val="494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105183407"/>
      </p:ext>
    </p:extLst>
  </p:cSld>
  <p:clrMapOvr>
    <a:masterClrMapping/>
  </p:clrMapOvr>
  <p:transition spd="slow">
    <p:wipe/>
  </p:transition>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2.xml"/><Relationship Id="rId13" Type="http://schemas.openxmlformats.org/officeDocument/2006/relationships/slideLayout" Target="../slideLayouts/slideLayout157.xml"/><Relationship Id="rId18" Type="http://schemas.openxmlformats.org/officeDocument/2006/relationships/slideLayout" Target="../slideLayouts/slideLayout162.xml"/><Relationship Id="rId26" Type="http://schemas.openxmlformats.org/officeDocument/2006/relationships/slideLayout" Target="../slideLayouts/slideLayout170.xml"/><Relationship Id="rId3" Type="http://schemas.openxmlformats.org/officeDocument/2006/relationships/slideLayout" Target="../slideLayouts/slideLayout147.xml"/><Relationship Id="rId21" Type="http://schemas.openxmlformats.org/officeDocument/2006/relationships/slideLayout" Target="../slideLayouts/slideLayout165.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17" Type="http://schemas.openxmlformats.org/officeDocument/2006/relationships/slideLayout" Target="../slideLayouts/slideLayout161.xml"/><Relationship Id="rId25" Type="http://schemas.openxmlformats.org/officeDocument/2006/relationships/slideLayout" Target="../slideLayouts/slideLayout169.xml"/><Relationship Id="rId2" Type="http://schemas.openxmlformats.org/officeDocument/2006/relationships/slideLayout" Target="../slideLayouts/slideLayout146.xml"/><Relationship Id="rId16" Type="http://schemas.openxmlformats.org/officeDocument/2006/relationships/slideLayout" Target="../slideLayouts/slideLayout160.xml"/><Relationship Id="rId20" Type="http://schemas.openxmlformats.org/officeDocument/2006/relationships/slideLayout" Target="../slideLayouts/slideLayout164.xml"/><Relationship Id="rId29" Type="http://schemas.openxmlformats.org/officeDocument/2006/relationships/slideLayout" Target="../slideLayouts/slideLayout173.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24" Type="http://schemas.openxmlformats.org/officeDocument/2006/relationships/slideLayout" Target="../slideLayouts/slideLayout168.xml"/><Relationship Id="rId32" Type="http://schemas.openxmlformats.org/officeDocument/2006/relationships/theme" Target="../theme/theme10.xml"/><Relationship Id="rId5" Type="http://schemas.openxmlformats.org/officeDocument/2006/relationships/slideLayout" Target="../slideLayouts/slideLayout149.xml"/><Relationship Id="rId15" Type="http://schemas.openxmlformats.org/officeDocument/2006/relationships/slideLayout" Target="../slideLayouts/slideLayout159.xml"/><Relationship Id="rId23" Type="http://schemas.openxmlformats.org/officeDocument/2006/relationships/slideLayout" Target="../slideLayouts/slideLayout167.xml"/><Relationship Id="rId28" Type="http://schemas.openxmlformats.org/officeDocument/2006/relationships/slideLayout" Target="../slideLayouts/slideLayout172.xml"/><Relationship Id="rId10" Type="http://schemas.openxmlformats.org/officeDocument/2006/relationships/slideLayout" Target="../slideLayouts/slideLayout154.xml"/><Relationship Id="rId19" Type="http://schemas.openxmlformats.org/officeDocument/2006/relationships/slideLayout" Target="../slideLayouts/slideLayout163.xml"/><Relationship Id="rId31" Type="http://schemas.openxmlformats.org/officeDocument/2006/relationships/slideLayout" Target="../slideLayouts/slideLayout175.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slideLayout" Target="../slideLayouts/slideLayout158.xml"/><Relationship Id="rId22" Type="http://schemas.openxmlformats.org/officeDocument/2006/relationships/slideLayout" Target="../slideLayouts/slideLayout166.xml"/><Relationship Id="rId27" Type="http://schemas.openxmlformats.org/officeDocument/2006/relationships/slideLayout" Target="../slideLayouts/slideLayout171.xml"/><Relationship Id="rId30" Type="http://schemas.openxmlformats.org/officeDocument/2006/relationships/slideLayout" Target="../slideLayouts/slideLayout17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11.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image" Target="../media/image2.jpg"/><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theme" Target="../theme/theme2.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slideLayout" Target="../slideLayouts/slideLayout49.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slideLayout" Target="../slideLayouts/slideLayout48.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29" Type="http://schemas.openxmlformats.org/officeDocument/2006/relationships/theme" Target="../theme/theme4.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28" Type="http://schemas.openxmlformats.org/officeDocument/2006/relationships/slideLayout" Target="../slideLayouts/slideLayout51.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 Id="rId27" Type="http://schemas.openxmlformats.org/officeDocument/2006/relationships/slideLayout" Target="../slideLayouts/slideLayout5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theme" Target="../theme/theme5.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18" Type="http://schemas.openxmlformats.org/officeDocument/2006/relationships/slideLayout" Target="../slideLayouts/slideLayout88.xml"/><Relationship Id="rId26" Type="http://schemas.openxmlformats.org/officeDocument/2006/relationships/slideLayout" Target="../slideLayouts/slideLayout96.xml"/><Relationship Id="rId3" Type="http://schemas.openxmlformats.org/officeDocument/2006/relationships/slideLayout" Target="../slideLayouts/slideLayout73.xml"/><Relationship Id="rId21" Type="http://schemas.openxmlformats.org/officeDocument/2006/relationships/slideLayout" Target="../slideLayouts/slideLayout91.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slideLayout" Target="../slideLayouts/slideLayout87.xml"/><Relationship Id="rId25" Type="http://schemas.openxmlformats.org/officeDocument/2006/relationships/slideLayout" Target="../slideLayouts/slideLayout95.xml"/><Relationship Id="rId33" Type="http://schemas.openxmlformats.org/officeDocument/2006/relationships/image" Target="../media/image10.png"/><Relationship Id="rId2" Type="http://schemas.openxmlformats.org/officeDocument/2006/relationships/slideLayout" Target="../slideLayouts/slideLayout72.xml"/><Relationship Id="rId16" Type="http://schemas.openxmlformats.org/officeDocument/2006/relationships/slideLayout" Target="../slideLayouts/slideLayout86.xml"/><Relationship Id="rId20" Type="http://schemas.openxmlformats.org/officeDocument/2006/relationships/slideLayout" Target="../slideLayouts/slideLayout90.xml"/><Relationship Id="rId29" Type="http://schemas.openxmlformats.org/officeDocument/2006/relationships/slideLayout" Target="../slideLayouts/slideLayout99.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24" Type="http://schemas.openxmlformats.org/officeDocument/2006/relationships/slideLayout" Target="../slideLayouts/slideLayout94.xml"/><Relationship Id="rId32" Type="http://schemas.openxmlformats.org/officeDocument/2006/relationships/theme" Target="../theme/theme6.xml"/><Relationship Id="rId5" Type="http://schemas.openxmlformats.org/officeDocument/2006/relationships/slideLayout" Target="../slideLayouts/slideLayout75.xml"/><Relationship Id="rId15" Type="http://schemas.openxmlformats.org/officeDocument/2006/relationships/slideLayout" Target="../slideLayouts/slideLayout85.xml"/><Relationship Id="rId23" Type="http://schemas.openxmlformats.org/officeDocument/2006/relationships/slideLayout" Target="../slideLayouts/slideLayout93.xml"/><Relationship Id="rId28" Type="http://schemas.openxmlformats.org/officeDocument/2006/relationships/slideLayout" Target="../slideLayouts/slideLayout98.xml"/><Relationship Id="rId10" Type="http://schemas.openxmlformats.org/officeDocument/2006/relationships/slideLayout" Target="../slideLayouts/slideLayout80.xml"/><Relationship Id="rId19" Type="http://schemas.openxmlformats.org/officeDocument/2006/relationships/slideLayout" Target="../slideLayouts/slideLayout89.xml"/><Relationship Id="rId31" Type="http://schemas.openxmlformats.org/officeDocument/2006/relationships/slideLayout" Target="../slideLayouts/slideLayout101.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slideLayout" Target="../slideLayouts/slideLayout84.xml"/><Relationship Id="rId22" Type="http://schemas.openxmlformats.org/officeDocument/2006/relationships/slideLayout" Target="../slideLayouts/slideLayout92.xml"/><Relationship Id="rId27" Type="http://schemas.openxmlformats.org/officeDocument/2006/relationships/slideLayout" Target="../slideLayouts/slideLayout97.xml"/><Relationship Id="rId30" Type="http://schemas.openxmlformats.org/officeDocument/2006/relationships/slideLayout" Target="../slideLayouts/slideLayout100.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theme" Target="../theme/theme7.xml"/><Relationship Id="rId1" Type="http://schemas.openxmlformats.org/officeDocument/2006/relationships/slideLayout" Target="../slideLayouts/slideLayout10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8.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18" Type="http://schemas.openxmlformats.org/officeDocument/2006/relationships/slideLayout" Target="../slideLayouts/slideLayout131.xml"/><Relationship Id="rId26" Type="http://schemas.openxmlformats.org/officeDocument/2006/relationships/slideLayout" Target="../slideLayouts/slideLayout139.xml"/><Relationship Id="rId3" Type="http://schemas.openxmlformats.org/officeDocument/2006/relationships/slideLayout" Target="../slideLayouts/slideLayout116.xml"/><Relationship Id="rId21" Type="http://schemas.openxmlformats.org/officeDocument/2006/relationships/slideLayout" Target="../slideLayouts/slideLayout134.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17" Type="http://schemas.openxmlformats.org/officeDocument/2006/relationships/slideLayout" Target="../slideLayouts/slideLayout130.xml"/><Relationship Id="rId25" Type="http://schemas.openxmlformats.org/officeDocument/2006/relationships/slideLayout" Target="../slideLayouts/slideLayout138.xml"/><Relationship Id="rId2" Type="http://schemas.openxmlformats.org/officeDocument/2006/relationships/slideLayout" Target="../slideLayouts/slideLayout115.xml"/><Relationship Id="rId16" Type="http://schemas.openxmlformats.org/officeDocument/2006/relationships/slideLayout" Target="../slideLayouts/slideLayout129.xml"/><Relationship Id="rId20" Type="http://schemas.openxmlformats.org/officeDocument/2006/relationships/slideLayout" Target="../slideLayouts/slideLayout133.xml"/><Relationship Id="rId29" Type="http://schemas.openxmlformats.org/officeDocument/2006/relationships/slideLayout" Target="../slideLayouts/slideLayout142.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24" Type="http://schemas.openxmlformats.org/officeDocument/2006/relationships/slideLayout" Target="../slideLayouts/slideLayout137.xml"/><Relationship Id="rId32" Type="http://schemas.openxmlformats.org/officeDocument/2006/relationships/theme" Target="../theme/theme9.xml"/><Relationship Id="rId5" Type="http://schemas.openxmlformats.org/officeDocument/2006/relationships/slideLayout" Target="../slideLayouts/slideLayout118.xml"/><Relationship Id="rId15" Type="http://schemas.openxmlformats.org/officeDocument/2006/relationships/slideLayout" Target="../slideLayouts/slideLayout128.xml"/><Relationship Id="rId23" Type="http://schemas.openxmlformats.org/officeDocument/2006/relationships/slideLayout" Target="../slideLayouts/slideLayout136.xml"/><Relationship Id="rId28" Type="http://schemas.openxmlformats.org/officeDocument/2006/relationships/slideLayout" Target="../slideLayouts/slideLayout141.xml"/><Relationship Id="rId10" Type="http://schemas.openxmlformats.org/officeDocument/2006/relationships/slideLayout" Target="../slideLayouts/slideLayout123.xml"/><Relationship Id="rId19" Type="http://schemas.openxmlformats.org/officeDocument/2006/relationships/slideLayout" Target="../slideLayouts/slideLayout132.xml"/><Relationship Id="rId31" Type="http://schemas.openxmlformats.org/officeDocument/2006/relationships/slideLayout" Target="../slideLayouts/slideLayout144.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slideLayout" Target="../slideLayouts/slideLayout127.xml"/><Relationship Id="rId22" Type="http://schemas.openxmlformats.org/officeDocument/2006/relationships/slideLayout" Target="../slideLayouts/slideLayout135.xml"/><Relationship Id="rId27" Type="http://schemas.openxmlformats.org/officeDocument/2006/relationships/slideLayout" Target="../slideLayouts/slideLayout140.xml"/><Relationship Id="rId30" Type="http://schemas.openxmlformats.org/officeDocument/2006/relationships/slideLayout" Target="../slideLayouts/slideLayout14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400" y="365793"/>
            <a:ext cx="10515225" cy="1324638"/>
          </a:xfrm>
          <a:prstGeom prst="rect">
            <a:avLst/>
          </a:prstGeom>
        </p:spPr>
        <p:txBody>
          <a:bodyPr vert="horz" lIns="86277" tIns="43142" rIns="86277" bIns="43142" rtlCol="0" anchor="ctr">
            <a:normAutofit/>
          </a:bodyPr>
          <a:lstStyle/>
          <a:p>
            <a:r>
              <a:rPr lang="zh-CN" altLang="en-US"/>
              <a:t>单击此处编辑母版标题样式</a:t>
            </a:r>
          </a:p>
        </p:txBody>
      </p:sp>
      <p:sp>
        <p:nvSpPr>
          <p:cNvPr id="3" name="文本占位符 2"/>
          <p:cNvSpPr>
            <a:spLocks noGrp="1"/>
          </p:cNvSpPr>
          <p:nvPr>
            <p:ph type="body" idx="1"/>
          </p:nvPr>
        </p:nvSpPr>
        <p:spPr>
          <a:xfrm>
            <a:off x="838400" y="1825901"/>
            <a:ext cx="10515225" cy="4351729"/>
          </a:xfrm>
          <a:prstGeom prst="rect">
            <a:avLst/>
          </a:prstGeom>
        </p:spPr>
        <p:txBody>
          <a:bodyPr vert="horz" lIns="86277" tIns="43142" rIns="86277" bIns="43142"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432" y="6356775"/>
            <a:ext cx="2742448" cy="364276"/>
          </a:xfrm>
          <a:prstGeom prst="rect">
            <a:avLst/>
          </a:prstGeom>
        </p:spPr>
        <p:txBody>
          <a:bodyPr vert="horz" lIns="86277" tIns="43142" rIns="86277" bIns="43142" rtlCol="0" anchor="ctr"/>
          <a:lstStyle>
            <a:lvl1pPr algn="l">
              <a:defRPr sz="1000">
                <a:solidFill>
                  <a:schemeClr val="tx1">
                    <a:tint val="75000"/>
                  </a:schemeClr>
                </a:solidFill>
              </a:defRPr>
            </a:lvl1pPr>
          </a:lstStyle>
          <a:p>
            <a:pPr defTabSz="862758" fontAlgn="base">
              <a:spcBef>
                <a:spcPct val="0"/>
              </a:spcBef>
              <a:spcAft>
                <a:spcPct val="0"/>
              </a:spcAft>
            </a:pPr>
            <a:fld id="{43A93E93-166D-47F5-9EF1-ACEABE24AEEA}" type="datetimeFigureOut">
              <a:rPr lang="zh-CN" altLang="en-US" smtClean="0">
                <a:solidFill>
                  <a:prstClr val="black">
                    <a:tint val="75000"/>
                  </a:prstClr>
                </a:solidFill>
              </a:rPr>
              <a:pPr defTabSz="862758" fontAlgn="base">
                <a:spcBef>
                  <a:spcPct val="0"/>
                </a:spcBef>
                <a:spcAft>
                  <a:spcPct val="0"/>
                </a:spcAft>
              </a:pPr>
              <a:t>2025/12/26</a:t>
            </a:fld>
            <a:endParaRPr lang="zh-CN" altLang="en-US">
              <a:solidFill>
                <a:prstClr val="black">
                  <a:tint val="75000"/>
                </a:prstClr>
              </a:solidFill>
            </a:endParaRPr>
          </a:p>
        </p:txBody>
      </p:sp>
      <p:sp>
        <p:nvSpPr>
          <p:cNvPr id="5" name="页脚占位符 4"/>
          <p:cNvSpPr>
            <a:spLocks noGrp="1"/>
          </p:cNvSpPr>
          <p:nvPr>
            <p:ph type="ftr" sz="quarter" idx="3"/>
          </p:nvPr>
        </p:nvSpPr>
        <p:spPr>
          <a:xfrm>
            <a:off x="4038423" y="6356775"/>
            <a:ext cx="4115176" cy="364276"/>
          </a:xfrm>
          <a:prstGeom prst="rect">
            <a:avLst/>
          </a:prstGeom>
        </p:spPr>
        <p:txBody>
          <a:bodyPr vert="horz" lIns="86277" tIns="43142" rIns="86277" bIns="43142" rtlCol="0" anchor="ctr"/>
          <a:lstStyle>
            <a:lvl1pPr algn="ctr">
              <a:defRPr sz="1000">
                <a:solidFill>
                  <a:schemeClr val="tx1">
                    <a:tint val="75000"/>
                  </a:schemeClr>
                </a:solidFill>
              </a:defRPr>
            </a:lvl1pPr>
          </a:lstStyle>
          <a:p>
            <a:pPr defTabSz="862758" fontAlgn="base">
              <a:spcBef>
                <a:spcPct val="0"/>
              </a:spcBef>
              <a:spcAft>
                <a:spcPct val="0"/>
              </a:spcAft>
            </a:pPr>
            <a:endParaRPr lang="zh-CN" altLang="en-US">
              <a:solidFill>
                <a:prstClr val="black">
                  <a:tint val="75000"/>
                </a:prstClr>
              </a:solidFill>
            </a:endParaRPr>
          </a:p>
        </p:txBody>
      </p:sp>
      <p:sp>
        <p:nvSpPr>
          <p:cNvPr id="6" name="灯片编号占位符 5"/>
          <p:cNvSpPr>
            <a:spLocks noGrp="1"/>
          </p:cNvSpPr>
          <p:nvPr>
            <p:ph type="sldNum" sz="quarter" idx="4"/>
          </p:nvPr>
        </p:nvSpPr>
        <p:spPr>
          <a:xfrm>
            <a:off x="8611209" y="6356775"/>
            <a:ext cx="2742448" cy="364276"/>
          </a:xfrm>
          <a:prstGeom prst="rect">
            <a:avLst/>
          </a:prstGeom>
        </p:spPr>
        <p:txBody>
          <a:bodyPr vert="horz" lIns="86277" tIns="43142" rIns="86277" bIns="43142" rtlCol="0" anchor="ctr"/>
          <a:lstStyle>
            <a:lvl1pPr algn="r">
              <a:defRPr sz="1000">
                <a:solidFill>
                  <a:schemeClr val="tx1">
                    <a:tint val="75000"/>
                  </a:schemeClr>
                </a:solidFill>
              </a:defRPr>
            </a:lvl1pPr>
          </a:lstStyle>
          <a:p>
            <a:pPr defTabSz="862758" fontAlgn="base">
              <a:spcBef>
                <a:spcPct val="0"/>
              </a:spcBef>
              <a:spcAft>
                <a:spcPct val="0"/>
              </a:spcAft>
            </a:pPr>
            <a:fld id="{118D5ACA-62CA-46DB-AD6B-12EDD6D51A23}" type="slidenum">
              <a:rPr lang="zh-CN" altLang="en-US" smtClean="0">
                <a:solidFill>
                  <a:prstClr val="black">
                    <a:tint val="75000"/>
                  </a:prstClr>
                </a:solidFill>
              </a:rPr>
              <a:pPr defTabSz="862758" fontAlgn="base">
                <a:spcBef>
                  <a:spcPct val="0"/>
                </a:spcBef>
                <a:spcAft>
                  <a:spcPct val="0"/>
                </a:spcAft>
              </a:pPr>
              <a:t>‹#›</a:t>
            </a:fld>
            <a:endParaRPr lang="zh-CN" altLang="en-US">
              <a:solidFill>
                <a:prstClr val="black">
                  <a:tint val="75000"/>
                </a:prstClr>
              </a:solidFill>
            </a:endParaRPr>
          </a:p>
        </p:txBody>
      </p:sp>
    </p:spTree>
    <p:extLst>
      <p:ext uri="{BB962C8B-B14F-4D97-AF65-F5344CB8AC3E}">
        <p14:creationId xmlns:p14="http://schemas.microsoft.com/office/powerpoint/2010/main" val="1825735367"/>
      </p:ext>
    </p:extLst>
  </p:cSld>
  <p:clrMap bg1="lt1" tx1="dk1" bg2="lt2" tx2="dk2" accent1="accent1" accent2="accent2" accent3="accent3" accent4="accent4" accent5="accent5" accent6="accent6" hlink="hlink" folHlink="folHlink"/>
  <p:sldLayoutIdLst>
    <p:sldLayoutId id="2147483687" r:id="rId1"/>
  </p:sldLayoutIdLst>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xStyles>
    <p:titleStyle>
      <a:lvl1pPr algn="l" defTabSz="862758" rtl="0" eaLnBrk="1" latinLnBrk="0" hangingPunct="1">
        <a:lnSpc>
          <a:spcPct val="90000"/>
        </a:lnSpc>
        <a:spcBef>
          <a:spcPct val="0"/>
        </a:spcBef>
        <a:buNone/>
        <a:defRPr sz="4300" kern="1200">
          <a:solidFill>
            <a:schemeClr val="tx1"/>
          </a:solidFill>
          <a:latin typeface="+mj-lt"/>
          <a:ea typeface="+mj-ea"/>
          <a:cs typeface="+mj-cs"/>
        </a:defRPr>
      </a:lvl1pPr>
    </p:titleStyle>
    <p:bodyStyle>
      <a:lvl1pPr marL="215686" indent="-215686" algn="l" defTabSz="862758" rtl="0" eaLnBrk="1" latinLnBrk="0" hangingPunct="1">
        <a:lnSpc>
          <a:spcPct val="90000"/>
        </a:lnSpc>
        <a:spcBef>
          <a:spcPts val="947"/>
        </a:spcBef>
        <a:buFont typeface="Arial" panose="020B0604020202020204" pitchFamily="34" charset="0"/>
        <a:buChar char="•"/>
        <a:defRPr sz="2700" kern="1200">
          <a:solidFill>
            <a:schemeClr val="tx1"/>
          </a:solidFill>
          <a:latin typeface="+mn-lt"/>
          <a:ea typeface="+mn-ea"/>
          <a:cs typeface="+mn-cs"/>
        </a:defRPr>
      </a:lvl1pPr>
      <a:lvl2pPr marL="647072" indent="-215686" algn="l" defTabSz="862758" rtl="0" eaLnBrk="1" latinLnBrk="0" hangingPunct="1">
        <a:lnSpc>
          <a:spcPct val="90000"/>
        </a:lnSpc>
        <a:spcBef>
          <a:spcPts val="474"/>
        </a:spcBef>
        <a:buFont typeface="Arial" panose="020B0604020202020204" pitchFamily="34" charset="0"/>
        <a:buChar char="•"/>
        <a:defRPr sz="2300" kern="1200">
          <a:solidFill>
            <a:schemeClr val="tx1"/>
          </a:solidFill>
          <a:latin typeface="+mn-lt"/>
          <a:ea typeface="+mn-ea"/>
          <a:cs typeface="+mn-cs"/>
        </a:defRPr>
      </a:lvl2pPr>
      <a:lvl3pPr marL="1078444" indent="-215686" algn="l" defTabSz="862758" rtl="0" eaLnBrk="1" latinLnBrk="0" hangingPunct="1">
        <a:lnSpc>
          <a:spcPct val="90000"/>
        </a:lnSpc>
        <a:spcBef>
          <a:spcPts val="474"/>
        </a:spcBef>
        <a:buFont typeface="Arial" panose="020B0604020202020204" pitchFamily="34" charset="0"/>
        <a:buChar char="•"/>
        <a:defRPr sz="2000" kern="1200">
          <a:solidFill>
            <a:schemeClr val="tx1"/>
          </a:solidFill>
          <a:latin typeface="+mn-lt"/>
          <a:ea typeface="+mn-ea"/>
          <a:cs typeface="+mn-cs"/>
        </a:defRPr>
      </a:lvl3pPr>
      <a:lvl4pPr marL="1509830" indent="-215686" algn="l" defTabSz="862758" rtl="0" eaLnBrk="1" latinLnBrk="0" hangingPunct="1">
        <a:lnSpc>
          <a:spcPct val="90000"/>
        </a:lnSpc>
        <a:spcBef>
          <a:spcPts val="474"/>
        </a:spcBef>
        <a:buFont typeface="Arial" panose="020B0604020202020204" pitchFamily="34" charset="0"/>
        <a:buChar char="•"/>
        <a:defRPr sz="1800" kern="1200">
          <a:solidFill>
            <a:schemeClr val="tx1"/>
          </a:solidFill>
          <a:latin typeface="+mn-lt"/>
          <a:ea typeface="+mn-ea"/>
          <a:cs typeface="+mn-cs"/>
        </a:defRPr>
      </a:lvl4pPr>
      <a:lvl5pPr marL="1941213" indent="-215686" algn="l" defTabSz="862758" rtl="0" eaLnBrk="1" latinLnBrk="0" hangingPunct="1">
        <a:lnSpc>
          <a:spcPct val="90000"/>
        </a:lnSpc>
        <a:spcBef>
          <a:spcPts val="474"/>
        </a:spcBef>
        <a:buFont typeface="Arial" panose="020B0604020202020204" pitchFamily="34" charset="0"/>
        <a:buChar char="•"/>
        <a:defRPr sz="1800" kern="1200">
          <a:solidFill>
            <a:schemeClr val="tx1"/>
          </a:solidFill>
          <a:latin typeface="+mn-lt"/>
          <a:ea typeface="+mn-ea"/>
          <a:cs typeface="+mn-cs"/>
        </a:defRPr>
      </a:lvl5pPr>
      <a:lvl6pPr marL="2372587" indent="-215686" algn="l" defTabSz="862758" rtl="0" eaLnBrk="1" latinLnBrk="0" hangingPunct="1">
        <a:lnSpc>
          <a:spcPct val="90000"/>
        </a:lnSpc>
        <a:spcBef>
          <a:spcPts val="474"/>
        </a:spcBef>
        <a:buFont typeface="Arial" panose="020B0604020202020204" pitchFamily="34" charset="0"/>
        <a:buChar char="•"/>
        <a:defRPr sz="1800" kern="1200">
          <a:solidFill>
            <a:schemeClr val="tx1"/>
          </a:solidFill>
          <a:latin typeface="+mn-lt"/>
          <a:ea typeface="+mn-ea"/>
          <a:cs typeface="+mn-cs"/>
        </a:defRPr>
      </a:lvl6pPr>
      <a:lvl7pPr marL="2803966" indent="-215686" algn="l" defTabSz="862758" rtl="0" eaLnBrk="1" latinLnBrk="0" hangingPunct="1">
        <a:lnSpc>
          <a:spcPct val="90000"/>
        </a:lnSpc>
        <a:spcBef>
          <a:spcPts val="474"/>
        </a:spcBef>
        <a:buFont typeface="Arial" panose="020B0604020202020204" pitchFamily="34" charset="0"/>
        <a:buChar char="•"/>
        <a:defRPr sz="1800" kern="1200">
          <a:solidFill>
            <a:schemeClr val="tx1"/>
          </a:solidFill>
          <a:latin typeface="+mn-lt"/>
          <a:ea typeface="+mn-ea"/>
          <a:cs typeface="+mn-cs"/>
        </a:defRPr>
      </a:lvl7pPr>
      <a:lvl8pPr marL="3235346" indent="-215686" algn="l" defTabSz="862758" rtl="0" eaLnBrk="1" latinLnBrk="0" hangingPunct="1">
        <a:lnSpc>
          <a:spcPct val="90000"/>
        </a:lnSpc>
        <a:spcBef>
          <a:spcPts val="474"/>
        </a:spcBef>
        <a:buFont typeface="Arial" panose="020B0604020202020204" pitchFamily="34" charset="0"/>
        <a:buChar char="•"/>
        <a:defRPr sz="1800" kern="1200">
          <a:solidFill>
            <a:schemeClr val="tx1"/>
          </a:solidFill>
          <a:latin typeface="+mn-lt"/>
          <a:ea typeface="+mn-ea"/>
          <a:cs typeface="+mn-cs"/>
        </a:defRPr>
      </a:lvl8pPr>
      <a:lvl9pPr marL="3666726" indent="-215686" algn="l" defTabSz="862758" rtl="0" eaLnBrk="1" latinLnBrk="0" hangingPunct="1">
        <a:lnSpc>
          <a:spcPct val="90000"/>
        </a:lnSpc>
        <a:spcBef>
          <a:spcPts val="474"/>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862758" rtl="0" eaLnBrk="1" latinLnBrk="0" hangingPunct="1">
        <a:defRPr sz="1800" kern="1200">
          <a:solidFill>
            <a:schemeClr val="tx1"/>
          </a:solidFill>
          <a:latin typeface="+mn-lt"/>
          <a:ea typeface="+mn-ea"/>
          <a:cs typeface="+mn-cs"/>
        </a:defRPr>
      </a:lvl1pPr>
      <a:lvl2pPr marL="431380" algn="l" defTabSz="862758" rtl="0" eaLnBrk="1" latinLnBrk="0" hangingPunct="1">
        <a:defRPr sz="1800" kern="1200">
          <a:solidFill>
            <a:schemeClr val="tx1"/>
          </a:solidFill>
          <a:latin typeface="+mn-lt"/>
          <a:ea typeface="+mn-ea"/>
          <a:cs typeface="+mn-cs"/>
        </a:defRPr>
      </a:lvl2pPr>
      <a:lvl3pPr marL="862758" algn="l" defTabSz="862758" rtl="0" eaLnBrk="1" latinLnBrk="0" hangingPunct="1">
        <a:defRPr sz="1800" kern="1200">
          <a:solidFill>
            <a:schemeClr val="tx1"/>
          </a:solidFill>
          <a:latin typeface="+mn-lt"/>
          <a:ea typeface="+mn-ea"/>
          <a:cs typeface="+mn-cs"/>
        </a:defRPr>
      </a:lvl3pPr>
      <a:lvl4pPr marL="1294141" algn="l" defTabSz="862758" rtl="0" eaLnBrk="1" latinLnBrk="0" hangingPunct="1">
        <a:defRPr sz="1800" kern="1200">
          <a:solidFill>
            <a:schemeClr val="tx1"/>
          </a:solidFill>
          <a:latin typeface="+mn-lt"/>
          <a:ea typeface="+mn-ea"/>
          <a:cs typeface="+mn-cs"/>
        </a:defRPr>
      </a:lvl4pPr>
      <a:lvl5pPr marL="1725521" algn="l" defTabSz="862758" rtl="0" eaLnBrk="1" latinLnBrk="0" hangingPunct="1">
        <a:defRPr sz="1800" kern="1200">
          <a:solidFill>
            <a:schemeClr val="tx1"/>
          </a:solidFill>
          <a:latin typeface="+mn-lt"/>
          <a:ea typeface="+mn-ea"/>
          <a:cs typeface="+mn-cs"/>
        </a:defRPr>
      </a:lvl5pPr>
      <a:lvl6pPr marL="2156896" algn="l" defTabSz="862758" rtl="0" eaLnBrk="1" latinLnBrk="0" hangingPunct="1">
        <a:defRPr sz="1800" kern="1200">
          <a:solidFill>
            <a:schemeClr val="tx1"/>
          </a:solidFill>
          <a:latin typeface="+mn-lt"/>
          <a:ea typeface="+mn-ea"/>
          <a:cs typeface="+mn-cs"/>
        </a:defRPr>
      </a:lvl6pPr>
      <a:lvl7pPr marL="2588275" algn="l" defTabSz="862758" rtl="0" eaLnBrk="1" latinLnBrk="0" hangingPunct="1">
        <a:defRPr sz="1800" kern="1200">
          <a:solidFill>
            <a:schemeClr val="tx1"/>
          </a:solidFill>
          <a:latin typeface="+mn-lt"/>
          <a:ea typeface="+mn-ea"/>
          <a:cs typeface="+mn-cs"/>
        </a:defRPr>
      </a:lvl7pPr>
      <a:lvl8pPr marL="3019657" algn="l" defTabSz="862758" rtl="0" eaLnBrk="1" latinLnBrk="0" hangingPunct="1">
        <a:defRPr sz="1800" kern="1200">
          <a:solidFill>
            <a:schemeClr val="tx1"/>
          </a:solidFill>
          <a:latin typeface="+mn-lt"/>
          <a:ea typeface="+mn-ea"/>
          <a:cs typeface="+mn-cs"/>
        </a:defRPr>
      </a:lvl8pPr>
      <a:lvl9pPr marL="3451035" algn="l" defTabSz="862758"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Tree>
    <p:extLst>
      <p:ext uri="{BB962C8B-B14F-4D97-AF65-F5344CB8AC3E}">
        <p14:creationId xmlns:p14="http://schemas.microsoft.com/office/powerpoint/2010/main" val="2315839436"/>
      </p:ext>
    </p:extLst>
  </p:cSld>
  <p:clrMap bg1="lt1" tx1="dk1" bg2="dk2" tx2="lt2" accent1="accent1" accent2="accent2" accent3="accent3" accent4="accent4" accent5="accent5" accent6="accent6" hlink="hlink" folHlink="fol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 id="2147483912" r:id="rId13"/>
    <p:sldLayoutId id="2147483913" r:id="rId14"/>
    <p:sldLayoutId id="2147483914" r:id="rId15"/>
    <p:sldLayoutId id="2147483915" r:id="rId16"/>
    <p:sldLayoutId id="2147483916" r:id="rId17"/>
    <p:sldLayoutId id="2147483917" r:id="rId18"/>
    <p:sldLayoutId id="2147483918" r:id="rId19"/>
    <p:sldLayoutId id="2147483919" r:id="rId20"/>
    <p:sldLayoutId id="2147483920" r:id="rId21"/>
    <p:sldLayoutId id="2147483921" r:id="rId22"/>
    <p:sldLayoutId id="2147483922" r:id="rId23"/>
    <p:sldLayoutId id="2147483923" r:id="rId24"/>
    <p:sldLayoutId id="2147483924" r:id="rId25"/>
    <p:sldLayoutId id="2147483925" r:id="rId26"/>
    <p:sldLayoutId id="2147483926" r:id="rId27"/>
    <p:sldLayoutId id="2147483927" r:id="rId28"/>
    <p:sldLayoutId id="2147483928" r:id="rId29"/>
    <p:sldLayoutId id="2147483929" r:id="rId30"/>
    <p:sldLayoutId id="2147483930" r:id="rId31"/>
  </p:sldLayoutIdLst>
  <p:transition spd="slow">
    <p:wipe/>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997B5FA-0921-464F-AAE1-844C04324D75}" type="datetimeFigureOut">
              <a:rPr lang="zh-CN" altLang="en-US" smtClean="0"/>
              <a:t>2025/12/26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223340604"/>
      </p:ext>
    </p:extLst>
  </p:cSld>
  <p:clrMap bg1="lt1" tx1="dk1" bg2="lt2" tx2="dk2" accent1="accent1" accent2="accent2" accent3="accent3" accent4="accent4" accent5="accent5" accent6="accent6" hlink="hlink" folHlink="folHlink"/>
  <p:sldLayoutIdLst>
    <p:sldLayoutId id="2147483932" r:id="rId1"/>
    <p:sldLayoutId id="2147483933" r:id="rId2"/>
    <p:sldLayoutId id="2147483934" r:id="rId3"/>
    <p:sldLayoutId id="2147483935" r:id="rId4"/>
    <p:sldLayoutId id="2147483936" r:id="rId5"/>
    <p:sldLayoutId id="2147483937" r:id="rId6"/>
    <p:sldLayoutId id="2147483938" r:id="rId7"/>
    <p:sldLayoutId id="2147483939" r:id="rId8"/>
    <p:sldLayoutId id="2147483940" r:id="rId9"/>
    <p:sldLayoutId id="2147483941" r:id="rId10"/>
    <p:sldLayoutId id="2147483942"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xmlns="" id="{AC74BBE8-1815-4000-8008-945E8B561AD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xmlns="" id="{F3E314DF-819C-4FF1-9C2E-69194E15503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ECA1525E-7C66-46A7-89CD-0A0836A4BF0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86BAB08-D03A-4FEF-8092-001CB785BBAB}" type="datetimeFigureOut">
              <a:rPr lang="zh-CN" altLang="en-US" smtClean="0"/>
              <a:t>2025/12/26</a:t>
            </a:fld>
            <a:endParaRPr lang="zh-CN" altLang="en-US"/>
          </a:p>
        </p:txBody>
      </p:sp>
      <p:sp>
        <p:nvSpPr>
          <p:cNvPr id="5" name="页脚占位符 4">
            <a:extLst>
              <a:ext uri="{FF2B5EF4-FFF2-40B4-BE49-F238E27FC236}">
                <a16:creationId xmlns:a16="http://schemas.microsoft.com/office/drawing/2014/main" xmlns="" id="{93269161-46AB-416B-9C71-590B71BBF5A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xmlns="" id="{0347D277-5155-4804-A42E-790F5C4F807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AB37BB-E8A6-440B-8775-2A002C97BC55}" type="slidenum">
              <a:rPr lang="zh-CN" altLang="en-US" smtClean="0"/>
              <a:t>‹#›</a:t>
            </a:fld>
            <a:endParaRPr lang="zh-CN" altLang="en-US"/>
          </a:p>
        </p:txBody>
      </p:sp>
    </p:spTree>
    <p:extLst>
      <p:ext uri="{BB962C8B-B14F-4D97-AF65-F5344CB8AC3E}">
        <p14:creationId xmlns:p14="http://schemas.microsoft.com/office/powerpoint/2010/main" val="2052762227"/>
      </p:ext>
    </p:extLst>
  </p:cSld>
  <p:clrMap bg1="lt1" tx1="dk1" bg2="lt2" tx2="dk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Lst>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333" b="0" i="0" u="none" strike="noStrike" kern="1200" cap="none" spc="0" normalizeH="0" baseline="0" noProof="0" smtClean="0">
                <a:ln>
                  <a:noFill/>
                </a:ln>
                <a:solidFill>
                  <a:srgbClr val="595959"/>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333" b="0" i="0" u="none" strike="noStrike" kern="1200" cap="none" spc="0" normalizeH="0" baseline="0" noProof="0">
              <a:ln>
                <a:noFill/>
              </a:ln>
              <a:solidFill>
                <a:srgbClr val="595959"/>
              </a:solidFill>
              <a:effectLst/>
              <a:uLnTx/>
              <a:uFillTx/>
              <a:latin typeface="Arial"/>
              <a:ea typeface="+mn-ea"/>
              <a:cs typeface="+mn-cs"/>
            </a:endParaRPr>
          </a:p>
        </p:txBody>
      </p:sp>
    </p:spTree>
    <p:extLst>
      <p:ext uri="{BB962C8B-B14F-4D97-AF65-F5344CB8AC3E}">
        <p14:creationId xmlns:p14="http://schemas.microsoft.com/office/powerpoint/2010/main" val="531869749"/>
      </p:ext>
    </p:extLst>
  </p:cSld>
  <p:clrMap bg1="lt1" tx1="dk1" bg2="dk2" tx2="lt2" accent1="accent1" accent2="accent2" accent3="accent3" accent4="accent4" accent5="accent5" accent6="accent6" hlink="hlink" folHlink="folHlink"/>
  <p:sldLayoutIdLst>
    <p:sldLayoutId id="2147483732" r:id="rId1"/>
    <p:sldLayoutId id="2147483733" r:id="rId2"/>
    <p:sldLayoutId id="2147483734"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1400" y="593367"/>
            <a:ext cx="102692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Chau Philomene One" panose="02000806040000020003"/>
              <a:buNone/>
              <a:defRPr sz="3500">
                <a:solidFill>
                  <a:schemeClr val="dk1"/>
                </a:solidFill>
                <a:latin typeface="Chau Philomene One" panose="02000806040000020003"/>
                <a:ea typeface="Chau Philomene One" panose="02000806040000020003"/>
                <a:cs typeface="Chau Philomene One" panose="02000806040000020003"/>
                <a:sym typeface="Chau Philomene One" panose="02000806040000020003"/>
              </a:defRPr>
            </a:lvl1pPr>
            <a:lvl2pPr lvl="1"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spcBef>
                <a:spcPts val="0"/>
              </a:spcBef>
              <a:spcAft>
                <a:spcPts val="0"/>
              </a:spcAft>
              <a:buClr>
                <a:schemeClr val="dk1"/>
              </a:buClr>
              <a:buSzPts val="3500"/>
              <a:buFont typeface="Bebas Neue" panose="020B0606020202050201"/>
              <a:buNone/>
              <a:defRPr sz="3500">
                <a:solidFill>
                  <a:schemeClr val="dk1"/>
                </a:solidFill>
                <a:latin typeface="Bebas Neue" panose="020B0606020202050201"/>
                <a:ea typeface="Bebas Neue" panose="020B0606020202050201"/>
                <a:cs typeface="Bebas Neue" panose="020B0606020202050201"/>
                <a:sym typeface="Bebas Neue" panose="020B0606020202050201"/>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L="914400" lvl="1"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2pPr>
            <a:lvl3pPr marL="1371600" lvl="2"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3pPr>
            <a:lvl4pPr marL="1828800" lvl="3"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4pPr>
            <a:lvl5pPr marL="2286000" lvl="4"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5pPr>
            <a:lvl6pPr marL="2743200" lvl="5"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6pPr>
            <a:lvl7pPr marL="3200400" lvl="6"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7pPr>
            <a:lvl8pPr marL="3657600" lvl="7"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8pPr>
            <a:lvl9pPr marL="4114800" lvl="8" indent="-317500">
              <a:lnSpc>
                <a:spcPct val="115000"/>
              </a:lnSpc>
              <a:spcBef>
                <a:spcPts val="1600"/>
              </a:spcBef>
              <a:spcAft>
                <a:spcPts val="160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9pPr>
          </a:lstStyle>
          <a:p>
            <a:endParaRPr/>
          </a:p>
        </p:txBody>
      </p:sp>
      <p:sp>
        <p:nvSpPr>
          <p:cNvPr id="8" name="Google Shape;8;p1"/>
          <p:cNvSpPr txBox="1">
            <a:spLocks noGrp="1"/>
          </p:cNvSpPr>
          <p:nvPr>
            <p:ph type="sldNum" idx="12"/>
          </p:nvPr>
        </p:nvSpPr>
        <p:spPr>
          <a:xfrm>
            <a:off x="11205845" y="6231535"/>
            <a:ext cx="731600" cy="524800"/>
          </a:xfrm>
          <a:prstGeom prst="rect">
            <a:avLst/>
          </a:prstGeom>
          <a:noFill/>
          <a:ln>
            <a:noFill/>
          </a:ln>
        </p:spPr>
        <p:txBody>
          <a:bodyPr spcFirstLastPara="1" wrap="square" lIns="91425" tIns="91425" rIns="91425" bIns="91425" anchor="t" anchorCtr="0">
            <a:noAutofit/>
          </a:bodyPr>
          <a:lstStyle>
            <a:lvl1pPr lvl="0" algn="r">
              <a:buNone/>
              <a:defRPr sz="1733">
                <a:solidFill>
                  <a:schemeClr val="dk2"/>
                </a:solidFill>
                <a:latin typeface="Bebas Neue" panose="020B0606020202050201"/>
                <a:ea typeface="Bebas Neue" panose="020B0606020202050201"/>
                <a:cs typeface="Bebas Neue" panose="020B0606020202050201"/>
                <a:sym typeface="Bebas Neue" panose="020B0606020202050201"/>
              </a:defRPr>
            </a:lvl1pPr>
            <a:lvl2pPr lvl="1" algn="r">
              <a:buNone/>
              <a:defRPr sz="1733">
                <a:solidFill>
                  <a:schemeClr val="dk2"/>
                </a:solidFill>
                <a:latin typeface="Bebas Neue" panose="020B0606020202050201"/>
                <a:ea typeface="Bebas Neue" panose="020B0606020202050201"/>
                <a:cs typeface="Bebas Neue" panose="020B0606020202050201"/>
                <a:sym typeface="Bebas Neue" panose="020B0606020202050201"/>
              </a:defRPr>
            </a:lvl2pPr>
            <a:lvl3pPr lvl="2" algn="r">
              <a:buNone/>
              <a:defRPr sz="1733">
                <a:solidFill>
                  <a:schemeClr val="dk2"/>
                </a:solidFill>
                <a:latin typeface="Bebas Neue" panose="020B0606020202050201"/>
                <a:ea typeface="Bebas Neue" panose="020B0606020202050201"/>
                <a:cs typeface="Bebas Neue" panose="020B0606020202050201"/>
                <a:sym typeface="Bebas Neue" panose="020B0606020202050201"/>
              </a:defRPr>
            </a:lvl3pPr>
            <a:lvl4pPr lvl="3" algn="r">
              <a:buNone/>
              <a:defRPr sz="1733">
                <a:solidFill>
                  <a:schemeClr val="dk2"/>
                </a:solidFill>
                <a:latin typeface="Bebas Neue" panose="020B0606020202050201"/>
                <a:ea typeface="Bebas Neue" panose="020B0606020202050201"/>
                <a:cs typeface="Bebas Neue" panose="020B0606020202050201"/>
                <a:sym typeface="Bebas Neue" panose="020B0606020202050201"/>
              </a:defRPr>
            </a:lvl4pPr>
            <a:lvl5pPr lvl="4" algn="r">
              <a:buNone/>
              <a:defRPr sz="1733">
                <a:solidFill>
                  <a:schemeClr val="dk2"/>
                </a:solidFill>
                <a:latin typeface="Bebas Neue" panose="020B0606020202050201"/>
                <a:ea typeface="Bebas Neue" panose="020B0606020202050201"/>
                <a:cs typeface="Bebas Neue" panose="020B0606020202050201"/>
                <a:sym typeface="Bebas Neue" panose="020B0606020202050201"/>
              </a:defRPr>
            </a:lvl5pPr>
            <a:lvl6pPr lvl="5" algn="r">
              <a:buNone/>
              <a:defRPr sz="1733">
                <a:solidFill>
                  <a:schemeClr val="dk2"/>
                </a:solidFill>
                <a:latin typeface="Bebas Neue" panose="020B0606020202050201"/>
                <a:ea typeface="Bebas Neue" panose="020B0606020202050201"/>
                <a:cs typeface="Bebas Neue" panose="020B0606020202050201"/>
                <a:sym typeface="Bebas Neue" panose="020B0606020202050201"/>
              </a:defRPr>
            </a:lvl6pPr>
            <a:lvl7pPr lvl="6" algn="r">
              <a:buNone/>
              <a:defRPr sz="1733">
                <a:solidFill>
                  <a:schemeClr val="dk2"/>
                </a:solidFill>
                <a:latin typeface="Bebas Neue" panose="020B0606020202050201"/>
                <a:ea typeface="Bebas Neue" panose="020B0606020202050201"/>
                <a:cs typeface="Bebas Neue" panose="020B0606020202050201"/>
                <a:sym typeface="Bebas Neue" panose="020B0606020202050201"/>
              </a:defRPr>
            </a:lvl7pPr>
            <a:lvl8pPr lvl="7" algn="r">
              <a:buNone/>
              <a:defRPr sz="1733">
                <a:solidFill>
                  <a:schemeClr val="dk2"/>
                </a:solidFill>
                <a:latin typeface="Bebas Neue" panose="020B0606020202050201"/>
                <a:ea typeface="Bebas Neue" panose="020B0606020202050201"/>
                <a:cs typeface="Bebas Neue" panose="020B0606020202050201"/>
                <a:sym typeface="Bebas Neue" panose="020B0606020202050201"/>
              </a:defRPr>
            </a:lvl8pPr>
            <a:lvl9pPr lvl="8" algn="r">
              <a:buNone/>
              <a:defRPr sz="1733">
                <a:solidFill>
                  <a:schemeClr val="dk2"/>
                </a:solidFill>
                <a:latin typeface="Bebas Neue" panose="020B0606020202050201"/>
                <a:ea typeface="Bebas Neue" panose="020B0606020202050201"/>
                <a:cs typeface="Bebas Neue" panose="020B0606020202050201"/>
                <a:sym typeface="Bebas Neue" panose="020B0606020202050201"/>
              </a:defRPr>
            </a:lvl9pPr>
          </a:lstStyle>
          <a:p>
            <a:pPr defTabSz="1219170">
              <a:buClr>
                <a:srgbClr val="000000"/>
              </a:buClr>
            </a:pPr>
            <a:fld id="{00000000-1234-1234-1234-123412341234}" type="slidenum">
              <a:rPr lang="en-GB" kern="0" smtClean="0">
                <a:solidFill>
                  <a:srgbClr val="CBF0F1"/>
                </a:solidFill>
              </a:rPr>
              <a:pPr defTabSz="1219170">
                <a:buClr>
                  <a:srgbClr val="000000"/>
                </a:buClr>
              </a:pPr>
              <a:t>‹#›</a:t>
            </a:fld>
            <a:endParaRPr lang="en-GB" kern="0">
              <a:solidFill>
                <a:srgbClr val="CBF0F1"/>
              </a:solidFill>
            </a:endParaRPr>
          </a:p>
        </p:txBody>
      </p:sp>
    </p:spTree>
    <p:extLst>
      <p:ext uri="{BB962C8B-B14F-4D97-AF65-F5344CB8AC3E}">
        <p14:creationId xmlns:p14="http://schemas.microsoft.com/office/powerpoint/2010/main" val="1476428284"/>
      </p:ext>
    </p:extLst>
  </p:cSld>
  <p:clrMap bg1="lt1" tx1="dk1" bg2="dk2" tx2="lt2" accent1="accent1" accent2="accent2" accent3="accent3" accent4="accent4" accent5="accent5" accent6="accent6" hlink="hlink" folHlink="folHlink"/>
  <p:sldLayoutIdLst>
    <p:sldLayoutId id="2147483745" r:id="rId1"/>
    <p:sldLayoutId id="2147483746" r:id="rId2"/>
    <p:sldLayoutId id="2147483748" r:id="rId3"/>
    <p:sldLayoutId id="2147483749" r:id="rId4"/>
    <p:sldLayoutId id="2147483750" r:id="rId5"/>
    <p:sldLayoutId id="2147483751" r:id="rId6"/>
    <p:sldLayoutId id="2147483752" r:id="rId7"/>
    <p:sldLayoutId id="2147483753" r:id="rId8"/>
    <p:sldLayoutId id="2147483754" r:id="rId9"/>
    <p:sldLayoutId id="2147483755" r:id="rId10"/>
    <p:sldLayoutId id="2147483756" r:id="rId11"/>
    <p:sldLayoutId id="2147483757" r:id="rId12"/>
    <p:sldLayoutId id="2147483759" r:id="rId13"/>
    <p:sldLayoutId id="2147483760" r:id="rId14"/>
    <p:sldLayoutId id="2147483761" r:id="rId15"/>
    <p:sldLayoutId id="2147483762" r:id="rId16"/>
    <p:sldLayoutId id="2147483763" r:id="rId17"/>
    <p:sldLayoutId id="2147483764" r:id="rId18"/>
    <p:sldLayoutId id="2147483765" r:id="rId19"/>
    <p:sldLayoutId id="2147483766" r:id="rId20"/>
    <p:sldLayoutId id="2147483767" r:id="rId21"/>
    <p:sldLayoutId id="2147483768" r:id="rId22"/>
    <p:sldLayoutId id="2147483769" r:id="rId23"/>
    <p:sldLayoutId id="2147483770" r:id="rId24"/>
    <p:sldLayoutId id="2147483771" r:id="rId25"/>
    <p:sldLayoutId id="2147483772" r:id="rId26"/>
    <p:sldLayoutId id="2147483773" r:id="rId27"/>
    <p:sldLayoutId id="2147483774" r:id="rId28"/>
  </p:sldLayoutIdLst>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B0DAE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184450"/>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9" r:id="rId13"/>
    <p:sldLayoutId id="2147483790" r:id="rId14"/>
    <p:sldLayoutId id="2147483791" r:id="rId15"/>
    <p:sldLayoutId id="2147483804" r:id="rId16"/>
    <p:sldLayoutId id="2147483807" r:id="rId17"/>
    <p:sldLayoutId id="2147483810" r:id="rId18"/>
    <p:sldLayoutId id="2147483814" r:id="rId19"/>
  </p:sldLayoutIdLst>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pic>
        <p:nvPicPr>
          <p:cNvPr id="4" name="Picture 3" descr="A white circle with leaves and blue text&#10;&#10;Description automatically generated">
            <a:extLst>
              <a:ext uri="{FF2B5EF4-FFF2-40B4-BE49-F238E27FC236}">
                <a16:creationId xmlns:a16="http://schemas.microsoft.com/office/drawing/2014/main" xmlns="" id="{48FB1867-2EB3-6891-0820-11DB747028C9}"/>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7046506" y="10027388"/>
            <a:ext cx="1247775" cy="1247775"/>
          </a:xfrm>
          <a:prstGeom prst="rect">
            <a:avLst/>
          </a:prstGeom>
        </p:spPr>
      </p:pic>
      <p:pic>
        <p:nvPicPr>
          <p:cNvPr id="5" name="Picture 4" descr="A white circle with leaves and blue text&#10;&#10;Description automatically generated">
            <a:extLst>
              <a:ext uri="{FF2B5EF4-FFF2-40B4-BE49-F238E27FC236}">
                <a16:creationId xmlns:a16="http://schemas.microsoft.com/office/drawing/2014/main" xmlns="" id="{635929FD-1A23-8E8B-77B9-DB72A23F536C}"/>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4792404" y="-4241505"/>
            <a:ext cx="1247775" cy="1247775"/>
          </a:xfrm>
          <a:prstGeom prst="rect">
            <a:avLst/>
          </a:prstGeom>
        </p:spPr>
      </p:pic>
    </p:spTree>
    <p:extLst>
      <p:ext uri="{BB962C8B-B14F-4D97-AF65-F5344CB8AC3E}">
        <p14:creationId xmlns:p14="http://schemas.microsoft.com/office/powerpoint/2010/main" val="4269102875"/>
      </p:ext>
    </p:extLst>
  </p:cSld>
  <p:clrMap bg1="lt1" tx1="dk1" bg2="dk2" tx2="lt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 id="2147483849" r:id="rId28"/>
    <p:sldLayoutId id="2147483850" r:id="rId29"/>
    <p:sldLayoutId id="2147483851" r:id="rId30"/>
    <p:sldLayoutId id="2147483852" r:id="rId31"/>
  </p:sldLayoutIdLst>
  <p:transition spd="slow">
    <p:wipe/>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52A9A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500C8C4F-C4A4-8BC6-C9DD-7DBC5B130F11}"/>
              </a:ext>
            </a:extLst>
          </p:cNvPr>
          <p:cNvPicPr>
            <a:picLocks noChangeAspect="1"/>
          </p:cNvPicPr>
          <p:nvPr userDrawn="1"/>
        </p:nvPicPr>
        <p:blipFill>
          <a:blip r:embed="rId3"/>
          <a:stretch>
            <a:fillRect/>
          </a:stretch>
        </p:blipFill>
        <p:spPr>
          <a:xfrm>
            <a:off x="0" y="9525"/>
            <a:ext cx="12192000" cy="6915150"/>
          </a:xfrm>
          <a:prstGeom prst="rect">
            <a:avLst/>
          </a:prstGeom>
        </p:spPr>
      </p:pic>
    </p:spTree>
    <p:extLst>
      <p:ext uri="{BB962C8B-B14F-4D97-AF65-F5344CB8AC3E}">
        <p14:creationId xmlns:p14="http://schemas.microsoft.com/office/powerpoint/2010/main" val="408304612"/>
      </p:ext>
    </p:extLst>
  </p:cSld>
  <p:clrMap bg1="lt1" tx1="dk1" bg2="lt2" tx2="dk2" accent1="accent1" accent2="accent2" accent3="accent3" accent4="accent4" accent5="accent5" accent6="accent6" hlink="hlink" folHlink="folHlink"/>
  <p:sldLayoutIdLst>
    <p:sldLayoutId id="214748385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5243841"/>
      </p:ext>
    </p:extLst>
  </p:cSld>
  <p:clrMap bg1="lt1" tx1="dk1" bg2="lt2" tx2="dk2" accent1="accent1" accent2="accent2" accent3="accent3" accent4="accent4" accent5="accent5" accent6="accent6" hlink="hlink" folHlink="folHlink"/>
  <p:sldLayoutIdLst>
    <p:sldLayoutId id="2147483856" r:id="rId1"/>
    <p:sldLayoutId id="2147483857" r:id="rId2"/>
    <p:sldLayoutId id="2147483858" r:id="rId3"/>
    <p:sldLayoutId id="2147483859" r:id="rId4"/>
    <p:sldLayoutId id="2147483860" r:id="rId5"/>
    <p:sldLayoutId id="2147483861" r:id="rId6"/>
    <p:sldLayoutId id="2147483862" r:id="rId7"/>
    <p:sldLayoutId id="2147483863" r:id="rId8"/>
    <p:sldLayoutId id="2147483864" r:id="rId9"/>
    <p:sldLayoutId id="2147483865" r:id="rId10"/>
    <p:sldLayoutId id="214748386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Tree>
    <p:extLst>
      <p:ext uri="{BB962C8B-B14F-4D97-AF65-F5344CB8AC3E}">
        <p14:creationId xmlns:p14="http://schemas.microsoft.com/office/powerpoint/2010/main" val="1285819638"/>
      </p:ext>
    </p:extLst>
  </p:cSld>
  <p:clrMap bg1="lt1" tx1="dk1" bg2="dk2" tx2="lt2" accent1="accent1" accent2="accent2" accent3="accent3" accent4="accent4" accent5="accent5" accent6="accent6" hlink="hlink" folHlink="folHlink"/>
  <p:sldLayoutIdLst>
    <p:sldLayoutId id="2147483868" r:id="rId1"/>
    <p:sldLayoutId id="2147483869" r:id="rId2"/>
    <p:sldLayoutId id="2147483870" r:id="rId3"/>
    <p:sldLayoutId id="2147483871" r:id="rId4"/>
    <p:sldLayoutId id="2147483872" r:id="rId5"/>
    <p:sldLayoutId id="2147483873" r:id="rId6"/>
    <p:sldLayoutId id="2147483874" r:id="rId7"/>
    <p:sldLayoutId id="2147483875" r:id="rId8"/>
    <p:sldLayoutId id="2147483876" r:id="rId9"/>
    <p:sldLayoutId id="2147483877" r:id="rId10"/>
    <p:sldLayoutId id="2147483878" r:id="rId11"/>
    <p:sldLayoutId id="2147483879" r:id="rId12"/>
    <p:sldLayoutId id="2147483880" r:id="rId13"/>
    <p:sldLayoutId id="2147483881" r:id="rId14"/>
    <p:sldLayoutId id="2147483882" r:id="rId15"/>
    <p:sldLayoutId id="2147483883" r:id="rId16"/>
    <p:sldLayoutId id="2147483884" r:id="rId17"/>
    <p:sldLayoutId id="2147483885" r:id="rId18"/>
    <p:sldLayoutId id="2147483886" r:id="rId19"/>
    <p:sldLayoutId id="2147483887" r:id="rId20"/>
    <p:sldLayoutId id="2147483888" r:id="rId21"/>
    <p:sldLayoutId id="2147483889" r:id="rId22"/>
    <p:sldLayoutId id="2147483890" r:id="rId23"/>
    <p:sldLayoutId id="2147483891" r:id="rId24"/>
    <p:sldLayoutId id="2147483892" r:id="rId25"/>
    <p:sldLayoutId id="2147483893" r:id="rId26"/>
    <p:sldLayoutId id="2147483894" r:id="rId27"/>
    <p:sldLayoutId id="2147483895" r:id="rId28"/>
    <p:sldLayoutId id="2147483896" r:id="rId29"/>
    <p:sldLayoutId id="2147483897" r:id="rId30"/>
    <p:sldLayoutId id="2147483898" r:id="rId31"/>
  </p:sldLayoutIdLst>
  <p:transition spd="slow">
    <p:wipe/>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6.png"/><Relationship Id="rId2" Type="http://schemas.openxmlformats.org/officeDocument/2006/relationships/notesSlide" Target="../notesSlides/notesSlide1.xml"/><Relationship Id="rId1" Type="http://schemas.openxmlformats.org/officeDocument/2006/relationships/slideLayout" Target="../slideLayouts/slideLayout80.xml"/><Relationship Id="rId6" Type="http://schemas.openxmlformats.org/officeDocument/2006/relationships/image" Target="../media/image15.png"/><Relationship Id="rId5" Type="http://schemas.openxmlformats.org/officeDocument/2006/relationships/image" Target="../media/image16.svg"/><Relationship Id="rId4" Type="http://schemas.openxmlformats.org/officeDocument/2006/relationships/image" Target="../media/image14.png"/></Relationships>
</file>

<file path=ppt/slides/_rels/slide10.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3.png"/><Relationship Id="rId7" Type="http://schemas.openxmlformats.org/officeDocument/2006/relationships/image" Target="../media/image36.png"/><Relationship Id="rId12" Type="http://schemas.openxmlformats.org/officeDocument/2006/relationships/image" Target="../media/image40.png"/><Relationship Id="rId2" Type="http://schemas.openxmlformats.org/officeDocument/2006/relationships/image" Target="../media/image32.png"/><Relationship Id="rId1" Type="http://schemas.openxmlformats.org/officeDocument/2006/relationships/slideLayout" Target="../slideLayouts/slideLayout109.xml"/><Relationship Id="rId6" Type="http://schemas.microsoft.com/office/2007/relationships/hdphoto" Target="../media/hdphoto1.wdp"/><Relationship Id="rId11" Type="http://schemas.openxmlformats.org/officeDocument/2006/relationships/image" Target="../media/image39.png"/><Relationship Id="rId5" Type="http://schemas.openxmlformats.org/officeDocument/2006/relationships/image" Target="../media/image35.png"/><Relationship Id="rId10" Type="http://schemas.microsoft.com/office/2007/relationships/hdphoto" Target="../media/hdphoto2.wdp"/><Relationship Id="rId4" Type="http://schemas.openxmlformats.org/officeDocument/2006/relationships/image" Target="../media/image34.jpeg"/><Relationship Id="rId9" Type="http://schemas.openxmlformats.org/officeDocument/2006/relationships/image" Target="../media/image38.png"/></Relationships>
</file>

<file path=ppt/slides/_rels/slide1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xml"/><Relationship Id="rId1" Type="http://schemas.openxmlformats.org/officeDocument/2006/relationships/slideLayout" Target="../slideLayouts/slideLayout25.xml"/><Relationship Id="rId5" Type="http://schemas.openxmlformats.org/officeDocument/2006/relationships/image" Target="../media/image43.png"/><Relationship Id="rId4" Type="http://schemas.openxmlformats.org/officeDocument/2006/relationships/image" Target="../media/image42.png"/></Relationships>
</file>

<file path=ppt/slides/_rels/slide13.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6.xml"/><Relationship Id="rId1" Type="http://schemas.openxmlformats.org/officeDocument/2006/relationships/slideLayout" Target="../slideLayouts/slideLayout8.xml"/><Relationship Id="rId4" Type="http://schemas.openxmlformats.org/officeDocument/2006/relationships/image" Target="../media/image44.png"/></Relationships>
</file>

<file path=ppt/slides/_rels/slide1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image" Target="../media/image47.png"/><Relationship Id="rId5" Type="http://schemas.microsoft.com/office/2007/relationships/hdphoto" Target="../media/hdphoto3.wdp"/><Relationship Id="rId4" Type="http://schemas.openxmlformats.org/officeDocument/2006/relationships/image" Target="../media/image46.png"/></Relationships>
</file>

<file path=ppt/slides/_rels/slide15.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slideLayout" Target="../slideLayouts/slideLayout176.xml"/><Relationship Id="rId7" Type="http://schemas.openxmlformats.org/officeDocument/2006/relationships/image" Target="../media/image23.gif"/><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2.png"/><Relationship Id="rId5" Type="http://schemas.openxmlformats.org/officeDocument/2006/relationships/image" Target="../media/image21.png"/><Relationship Id="rId10" Type="http://schemas.openxmlformats.org/officeDocument/2006/relationships/image" Target="../media/image25.png"/><Relationship Id="rId4" Type="http://schemas.openxmlformats.org/officeDocument/2006/relationships/notesSlide" Target="../notesSlides/notesSlide8.xml"/><Relationship Id="rId9" Type="http://schemas.microsoft.com/office/2007/relationships/hdphoto" Target="../media/hdphoto4.wdp"/></Relationships>
</file>

<file path=ppt/slides/_rels/slide1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slideLayout" Target="../slideLayouts/slideLayout176.xml"/><Relationship Id="rId7" Type="http://schemas.openxmlformats.org/officeDocument/2006/relationships/image" Target="../media/image49.jpeg"/><Relationship Id="rId2" Type="http://schemas.openxmlformats.org/officeDocument/2006/relationships/audio" Target="../media/media3.wav"/><Relationship Id="rId1" Type="http://schemas.microsoft.com/office/2007/relationships/media" Target="../media/media3.wav"/><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notesSlide" Target="../notesSlides/notesSlide9.xml"/><Relationship Id="rId9" Type="http://schemas.openxmlformats.org/officeDocument/2006/relationships/image" Target="../media/image50.gif"/></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176.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22.png"/></Relationships>
</file>

<file path=ppt/slides/_rels/slide18.xml.rels><?xml version="1.0" encoding="UTF-8" standalone="yes"?>
<Relationships xmlns="http://schemas.openxmlformats.org/package/2006/relationships"><Relationship Id="rId8" Type="http://schemas.openxmlformats.org/officeDocument/2006/relationships/image" Target="../media/image58.png"/><Relationship Id="rId13" Type="http://schemas.openxmlformats.org/officeDocument/2006/relationships/image" Target="../media/image63.emf"/><Relationship Id="rId3" Type="http://schemas.openxmlformats.org/officeDocument/2006/relationships/image" Target="../media/image53.png"/><Relationship Id="rId7" Type="http://schemas.openxmlformats.org/officeDocument/2006/relationships/image" Target="../media/image57.png"/><Relationship Id="rId12" Type="http://schemas.openxmlformats.org/officeDocument/2006/relationships/image" Target="../media/image62.emf"/><Relationship Id="rId2" Type="http://schemas.openxmlformats.org/officeDocument/2006/relationships/notesSlide" Target="../notesSlides/notesSlide11.xml"/><Relationship Id="rId1" Type="http://schemas.openxmlformats.org/officeDocument/2006/relationships/slideLayout" Target="../slideLayouts/slideLayout15.xml"/><Relationship Id="rId6" Type="http://schemas.openxmlformats.org/officeDocument/2006/relationships/image" Target="../media/image56.png"/><Relationship Id="rId11" Type="http://schemas.openxmlformats.org/officeDocument/2006/relationships/image" Target="../media/image61.png"/><Relationship Id="rId5" Type="http://schemas.openxmlformats.org/officeDocument/2006/relationships/image" Target="../media/image55.png"/><Relationship Id="rId10" Type="http://schemas.openxmlformats.org/officeDocument/2006/relationships/image" Target="../media/image60.png"/><Relationship Id="rId4" Type="http://schemas.openxmlformats.org/officeDocument/2006/relationships/image" Target="../media/image54.png"/><Relationship Id="rId9" Type="http://schemas.openxmlformats.org/officeDocument/2006/relationships/image" Target="../media/image59.jpg"/><Relationship Id="rId14" Type="http://schemas.openxmlformats.org/officeDocument/2006/relationships/image" Target="../media/image64.emf"/></Relationships>
</file>

<file path=ppt/slides/_rels/slide19.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21.png"/><Relationship Id="rId7" Type="http://schemas.openxmlformats.org/officeDocument/2006/relationships/image" Target="../media/image66.png"/><Relationship Id="rId12" Type="http://schemas.openxmlformats.org/officeDocument/2006/relationships/image" Target="../media/image70.png"/><Relationship Id="rId2" Type="http://schemas.openxmlformats.org/officeDocument/2006/relationships/notesSlide" Target="../notesSlides/notesSlide12.xml"/><Relationship Id="rId1" Type="http://schemas.openxmlformats.org/officeDocument/2006/relationships/slideLayout" Target="../slideLayouts/slideLayout176.xml"/><Relationship Id="rId6" Type="http://schemas.openxmlformats.org/officeDocument/2006/relationships/image" Target="../media/image65.png"/><Relationship Id="rId11" Type="http://schemas.openxmlformats.org/officeDocument/2006/relationships/image" Target="../media/image69.png"/><Relationship Id="rId5" Type="http://schemas.openxmlformats.org/officeDocument/2006/relationships/image" Target="../media/image51.png"/><Relationship Id="rId10" Type="http://schemas.openxmlformats.org/officeDocument/2006/relationships/image" Target="../media/image68.png"/><Relationship Id="rId4" Type="http://schemas.openxmlformats.org/officeDocument/2006/relationships/image" Target="../media/image22.png"/><Relationship Id="rId9" Type="http://schemas.openxmlformats.org/officeDocument/2006/relationships/image" Target="../media/image67.png"/></Relationships>
</file>

<file path=ppt/slides/_rels/slide2.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7.png"/><Relationship Id="rId1" Type="http://schemas.openxmlformats.org/officeDocument/2006/relationships/slideLayout" Target="../slideLayouts/slideLayout102.xml"/><Relationship Id="rId4" Type="http://schemas.openxmlformats.org/officeDocument/2006/relationships/image" Target="../media/image18.png"/></Relationships>
</file>

<file path=ppt/slides/_rels/slide20.xml.rels><?xml version="1.0" encoding="UTF-8" standalone="yes"?>
<Relationships xmlns="http://schemas.openxmlformats.org/package/2006/relationships"><Relationship Id="rId3" Type="http://schemas.openxmlformats.org/officeDocument/2006/relationships/image" Target="../media/image77.svg"/><Relationship Id="rId7" Type="http://schemas.openxmlformats.org/officeDocument/2006/relationships/image" Target="../media/image74.png"/><Relationship Id="rId2" Type="http://schemas.openxmlformats.org/officeDocument/2006/relationships/image" Target="../media/image71.png"/><Relationship Id="rId1" Type="http://schemas.openxmlformats.org/officeDocument/2006/relationships/slideLayout" Target="../slideLayouts/slideLayout68.xml"/><Relationship Id="rId6" Type="http://schemas.openxmlformats.org/officeDocument/2006/relationships/image" Target="../media/image73.png"/><Relationship Id="rId5" Type="http://schemas.openxmlformats.org/officeDocument/2006/relationships/image" Target="../media/image79.svg"/><Relationship Id="rId4" Type="http://schemas.openxmlformats.org/officeDocument/2006/relationships/image" Target="../media/image72.png"/></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123.xml"/><Relationship Id="rId6" Type="http://schemas.openxmlformats.org/officeDocument/2006/relationships/image" Target="../media/image75.png"/><Relationship Id="rId5" Type="http://schemas.openxmlformats.org/officeDocument/2006/relationships/image" Target="../media/image82.svg"/><Relationship Id="rId4" Type="http://schemas.openxmlformats.org/officeDocument/2006/relationships/image" Target="../media/image14.png"/></Relationships>
</file>

<file path=ppt/slides/_rels/slide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75.xml"/></Relationships>
</file>

<file path=ppt/slides/_rels/slide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75.xml"/></Relationships>
</file>

<file path=ppt/slides/_rels/slide5.xml.rels><?xml version="1.0" encoding="UTF-8" standalone="yes"?>
<Relationships xmlns="http://schemas.openxmlformats.org/package/2006/relationships"><Relationship Id="rId8" Type="http://schemas.openxmlformats.org/officeDocument/2006/relationships/image" Target="../media/image24.jpeg"/><Relationship Id="rId3" Type="http://schemas.openxmlformats.org/officeDocument/2006/relationships/slideLayout" Target="../slideLayouts/slideLayout176.xml"/><Relationship Id="rId7" Type="http://schemas.openxmlformats.org/officeDocument/2006/relationships/image" Target="../media/image23.gif"/><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notesSlide" Target="../notesSlides/notesSlide2.xml"/><Relationship Id="rId9" Type="http://schemas.openxmlformats.org/officeDocument/2006/relationships/image" Target="../media/image25.png"/></Relationships>
</file>

<file path=ppt/slides/_rels/slide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3.xml"/><Relationship Id="rId1" Type="http://schemas.openxmlformats.org/officeDocument/2006/relationships/slideLayout" Target="../slideLayouts/slideLayout8.xml"/><Relationship Id="rId4" Type="http://schemas.openxmlformats.org/officeDocument/2006/relationships/image" Target="../media/image27.png"/></Relationships>
</file>

<file path=ppt/slides/_rels/slide7.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9">
            <a:extLst>
              <a:ext uri="{FF2B5EF4-FFF2-40B4-BE49-F238E27FC236}">
                <a16:creationId xmlns:a16="http://schemas.microsoft.com/office/drawing/2014/main" xmlns="" id="{94070C2B-4C45-4878-2A85-27A8AE1FF219}"/>
              </a:ext>
            </a:extLst>
          </p:cNvPr>
          <p:cNvPicPr>
            <a:picLocks noChangeAspect="1"/>
          </p:cNvPicPr>
          <p:nvPr/>
        </p:nvPicPr>
        <p:blipFill>
          <a:blip r:embed="rId3"/>
          <a:srcRect/>
          <a:stretch>
            <a:fillRect/>
          </a:stretch>
        </p:blipFill>
        <p:spPr>
          <a:xfrm>
            <a:off x="1997123" y="4164787"/>
            <a:ext cx="10068080" cy="2693213"/>
          </a:xfrm>
          <a:prstGeom prst="rect">
            <a:avLst/>
          </a:prstGeom>
        </p:spPr>
      </p:pic>
      <p:pic>
        <p:nvPicPr>
          <p:cNvPr id="7" name="Picture 21">
            <a:extLst>
              <a:ext uri="{FF2B5EF4-FFF2-40B4-BE49-F238E27FC236}">
                <a16:creationId xmlns:a16="http://schemas.microsoft.com/office/drawing/2014/main" xmlns="" id="{539D6873-80A9-1317-1593-8D7828602ED6}"/>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10005247" y="-342899"/>
            <a:ext cx="1959169" cy="1655497"/>
          </a:xfrm>
          <a:prstGeom prst="rect">
            <a:avLst/>
          </a:prstGeom>
        </p:spPr>
      </p:pic>
      <p:sp>
        <p:nvSpPr>
          <p:cNvPr id="9" name="Rectangle: Rounded Corners 8">
            <a:extLst>
              <a:ext uri="{FF2B5EF4-FFF2-40B4-BE49-F238E27FC236}">
                <a16:creationId xmlns:a16="http://schemas.microsoft.com/office/drawing/2014/main" xmlns="" id="{9B077977-4AC7-38FE-63C7-DF5578EAB156}"/>
              </a:ext>
            </a:extLst>
          </p:cNvPr>
          <p:cNvSpPr/>
          <p:nvPr/>
        </p:nvSpPr>
        <p:spPr>
          <a:xfrm>
            <a:off x="1746607" y="400692"/>
            <a:ext cx="8630292" cy="3770615"/>
          </a:xfrm>
          <a:prstGeom prst="roundRect">
            <a:avLst/>
          </a:prstGeom>
          <a:solidFill>
            <a:schemeClr val="tx2">
              <a:alpha val="37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xmlns="" id="{0F38AAF9-AF44-BE42-FD07-6F74FE92F40D}"/>
              </a:ext>
            </a:extLst>
          </p:cNvPr>
          <p:cNvPicPr>
            <a:picLocks noChangeAspect="1"/>
          </p:cNvPicPr>
          <p:nvPr/>
        </p:nvPicPr>
        <p:blipFill>
          <a:blip r:embed="rId6"/>
          <a:stretch>
            <a:fillRect/>
          </a:stretch>
        </p:blipFill>
        <p:spPr>
          <a:xfrm>
            <a:off x="2056657" y="1194148"/>
            <a:ext cx="8047417" cy="749873"/>
          </a:xfrm>
          <a:prstGeom prst="rect">
            <a:avLst/>
          </a:prstGeom>
        </p:spPr>
      </p:pic>
      <p:pic>
        <p:nvPicPr>
          <p:cNvPr id="3" name="Picture 2">
            <a:extLst>
              <a:ext uri="{FF2B5EF4-FFF2-40B4-BE49-F238E27FC236}">
                <a16:creationId xmlns:a16="http://schemas.microsoft.com/office/drawing/2014/main" xmlns="" id="{1431B077-3874-25DE-4F80-4C6523F97830}"/>
              </a:ext>
            </a:extLst>
          </p:cNvPr>
          <p:cNvPicPr>
            <a:picLocks noChangeAspect="1"/>
          </p:cNvPicPr>
          <p:nvPr/>
        </p:nvPicPr>
        <p:blipFill>
          <a:blip r:embed="rId7"/>
          <a:stretch>
            <a:fillRect/>
          </a:stretch>
        </p:blipFill>
        <p:spPr>
          <a:xfrm>
            <a:off x="2524455" y="1804307"/>
            <a:ext cx="7041490" cy="2517866"/>
          </a:xfrm>
          <a:prstGeom prst="rect">
            <a:avLst/>
          </a:prstGeom>
        </p:spPr>
      </p:pic>
    </p:spTree>
    <p:extLst>
      <p:ext uri="{BB962C8B-B14F-4D97-AF65-F5344CB8AC3E}">
        <p14:creationId xmlns:p14="http://schemas.microsoft.com/office/powerpoint/2010/main" val="109652784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7"/>
                                        </p:tgtEl>
                                        <p:attrNameLst>
                                          <p:attrName>r</p:attrName>
                                        </p:attrNameLst>
                                      </p:cBhvr>
                                    </p:animRot>
                                    <p:animRot by="-240000">
                                      <p:cBhvr>
                                        <p:cTn id="7" dur="200" fill="hold">
                                          <p:stCondLst>
                                            <p:cond delay="200"/>
                                          </p:stCondLst>
                                        </p:cTn>
                                        <p:tgtEl>
                                          <p:spTgt spid="7"/>
                                        </p:tgtEl>
                                        <p:attrNameLst>
                                          <p:attrName>r</p:attrName>
                                        </p:attrNameLst>
                                      </p:cBhvr>
                                    </p:animRot>
                                    <p:animRot by="240000">
                                      <p:cBhvr>
                                        <p:cTn id="8" dur="200" fill="hold">
                                          <p:stCondLst>
                                            <p:cond delay="400"/>
                                          </p:stCondLst>
                                        </p:cTn>
                                        <p:tgtEl>
                                          <p:spTgt spid="7"/>
                                        </p:tgtEl>
                                        <p:attrNameLst>
                                          <p:attrName>r</p:attrName>
                                        </p:attrNameLst>
                                      </p:cBhvr>
                                    </p:animRot>
                                    <p:animRot by="-240000">
                                      <p:cBhvr>
                                        <p:cTn id="9" dur="200" fill="hold">
                                          <p:stCondLst>
                                            <p:cond delay="600"/>
                                          </p:stCondLst>
                                        </p:cTn>
                                        <p:tgtEl>
                                          <p:spTgt spid="7"/>
                                        </p:tgtEl>
                                        <p:attrNameLst>
                                          <p:attrName>r</p:attrName>
                                        </p:attrNameLst>
                                      </p:cBhvr>
                                    </p:animRot>
                                    <p:animRot by="120000">
                                      <p:cBhvr>
                                        <p:cTn id="10" dur="200" fill="hold">
                                          <p:stCondLst>
                                            <p:cond delay="800"/>
                                          </p:stCondLst>
                                        </p:cTn>
                                        <p:tgtEl>
                                          <p:spTgt spid="7"/>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barn(inVertical)">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Trường Song ngữ Quốc tế ROYAL SCHOOL - Tin Tức - Khám phá Lễ hội Halloween  tràn ngập sắc màu tại ROYAL SCHOOL">
            <a:extLst>
              <a:ext uri="{FF2B5EF4-FFF2-40B4-BE49-F238E27FC236}">
                <a16:creationId xmlns:a16="http://schemas.microsoft.com/office/drawing/2014/main" xmlns="" id="{80A336C3-B26C-8AAD-E113-78B490CAB9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12192001" cy="68588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6400087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746457"/>
        </a:solidFill>
        <a:effectLst/>
      </p:bgPr>
    </p:bg>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xmlns="" id="{571F10DC-E210-4C44-A927-0117A2835AC0}"/>
              </a:ext>
            </a:extLst>
          </p:cNvPr>
          <p:cNvGrpSpPr/>
          <p:nvPr/>
        </p:nvGrpSpPr>
        <p:grpSpPr>
          <a:xfrm>
            <a:off x="-1" y="0"/>
            <a:ext cx="12192001" cy="5644082"/>
            <a:chOff x="-1" y="0"/>
            <a:chExt cx="12192001" cy="5644082"/>
          </a:xfrm>
        </p:grpSpPr>
        <p:grpSp>
          <p:nvGrpSpPr>
            <p:cNvPr id="18" name="Group 17">
              <a:extLst>
                <a:ext uri="{FF2B5EF4-FFF2-40B4-BE49-F238E27FC236}">
                  <a16:creationId xmlns:a16="http://schemas.microsoft.com/office/drawing/2014/main" xmlns="" id="{69351A48-5311-4C43-93DC-D6B63E589D05}"/>
                </a:ext>
              </a:extLst>
            </p:cNvPr>
            <p:cNvGrpSpPr/>
            <p:nvPr/>
          </p:nvGrpSpPr>
          <p:grpSpPr>
            <a:xfrm>
              <a:off x="-1" y="0"/>
              <a:ext cx="12192001" cy="3804557"/>
              <a:chOff x="-1" y="0"/>
              <a:chExt cx="12192001" cy="4808409"/>
            </a:xfrm>
          </p:grpSpPr>
          <p:sp>
            <p:nvSpPr>
              <p:cNvPr id="4" name="Rectangle 3">
                <a:extLst>
                  <a:ext uri="{FF2B5EF4-FFF2-40B4-BE49-F238E27FC236}">
                    <a16:creationId xmlns:a16="http://schemas.microsoft.com/office/drawing/2014/main" xmlns="" id="{CAEF350D-D18D-4AD2-8DCC-2785EC7F7EAA}"/>
                  </a:ext>
                </a:extLst>
              </p:cNvPr>
              <p:cNvSpPr/>
              <p:nvPr/>
            </p:nvSpPr>
            <p:spPr>
              <a:xfrm>
                <a:off x="-1" y="0"/>
                <a:ext cx="12191999" cy="4659550"/>
              </a:xfrm>
              <a:prstGeom prst="rect">
                <a:avLst/>
              </a:prstGeom>
              <a:solidFill>
                <a:srgbClr val="F3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xmlns="" id="{22E76500-5855-43C7-9A09-301CF2A616A6}"/>
                  </a:ext>
                </a:extLst>
              </p:cNvPr>
              <p:cNvSpPr/>
              <p:nvPr/>
            </p:nvSpPr>
            <p:spPr>
              <a:xfrm>
                <a:off x="0" y="4572003"/>
                <a:ext cx="12192000" cy="2364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7" name="Rectangle 36">
              <a:extLst>
                <a:ext uri="{FF2B5EF4-FFF2-40B4-BE49-F238E27FC236}">
                  <a16:creationId xmlns:a16="http://schemas.microsoft.com/office/drawing/2014/main" xmlns="" id="{20BA6EB0-B451-4BFD-95E3-48B554A34B29}"/>
                </a:ext>
              </a:extLst>
            </p:cNvPr>
            <p:cNvSpPr/>
            <p:nvPr/>
          </p:nvSpPr>
          <p:spPr>
            <a:xfrm>
              <a:off x="0" y="3804557"/>
              <a:ext cx="12192000" cy="1839525"/>
            </a:xfrm>
            <a:prstGeom prst="rect">
              <a:avLst/>
            </a:prstGeom>
            <a:solidFill>
              <a:srgbClr val="FFFF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5" name="Group 64">
            <a:extLst>
              <a:ext uri="{FF2B5EF4-FFF2-40B4-BE49-F238E27FC236}">
                <a16:creationId xmlns:a16="http://schemas.microsoft.com/office/drawing/2014/main" xmlns="" id="{4C771E79-7002-49ED-A7D5-7C775C79DE6C}"/>
              </a:ext>
            </a:extLst>
          </p:cNvPr>
          <p:cNvGrpSpPr/>
          <p:nvPr/>
        </p:nvGrpSpPr>
        <p:grpSpPr>
          <a:xfrm>
            <a:off x="8488981" y="0"/>
            <a:ext cx="2867377" cy="812800"/>
            <a:chOff x="5007836" y="507047"/>
            <a:chExt cx="1501614" cy="308638"/>
          </a:xfrm>
        </p:grpSpPr>
        <p:cxnSp>
          <p:nvCxnSpPr>
            <p:cNvPr id="66" name="Straight Connector 65">
              <a:extLst>
                <a:ext uri="{FF2B5EF4-FFF2-40B4-BE49-F238E27FC236}">
                  <a16:creationId xmlns:a16="http://schemas.microsoft.com/office/drawing/2014/main" xmlns="" id="{D4A0F5E5-68C3-4ACC-ABB4-FD1429042A93}"/>
                </a:ext>
              </a:extLst>
            </p:cNvPr>
            <p:cNvCxnSpPr>
              <a:cxnSpLocks/>
            </p:cNvCxnSpPr>
            <p:nvPr/>
          </p:nvCxnSpPr>
          <p:spPr>
            <a:xfrm flipV="1">
              <a:off x="5187297" y="507047"/>
              <a:ext cx="0" cy="249256"/>
            </a:xfrm>
            <a:prstGeom prst="line">
              <a:avLst/>
            </a:prstGeom>
            <a:ln w="28575">
              <a:solidFill>
                <a:srgbClr val="816F6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xmlns="" id="{8B592AB4-A251-4062-B5F4-D370CBC047AA}"/>
                </a:ext>
              </a:extLst>
            </p:cNvPr>
            <p:cNvCxnSpPr>
              <a:cxnSpLocks/>
            </p:cNvCxnSpPr>
            <p:nvPr/>
          </p:nvCxnSpPr>
          <p:spPr>
            <a:xfrm flipV="1">
              <a:off x="6352374" y="509182"/>
              <a:ext cx="0" cy="249256"/>
            </a:xfrm>
            <a:prstGeom prst="line">
              <a:avLst/>
            </a:prstGeom>
            <a:ln w="28575">
              <a:solidFill>
                <a:srgbClr val="816F6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xmlns="" id="{949FCF8D-C16E-4EE7-AAE4-769972177901}"/>
                </a:ext>
              </a:extLst>
            </p:cNvPr>
            <p:cNvCxnSpPr/>
            <p:nvPr/>
          </p:nvCxnSpPr>
          <p:spPr>
            <a:xfrm>
              <a:off x="5007836" y="756303"/>
              <a:ext cx="1491241" cy="0"/>
            </a:xfrm>
            <a:prstGeom prst="line">
              <a:avLst/>
            </a:prstGeom>
            <a:ln w="57150">
              <a:solidFill>
                <a:srgbClr val="816F61"/>
              </a:solidFill>
            </a:ln>
          </p:spPr>
          <p:style>
            <a:lnRef idx="1">
              <a:schemeClr val="accent1"/>
            </a:lnRef>
            <a:fillRef idx="0">
              <a:schemeClr val="accent1"/>
            </a:fillRef>
            <a:effectRef idx="0">
              <a:schemeClr val="accent1"/>
            </a:effectRef>
            <a:fontRef idx="minor">
              <a:schemeClr val="tx1"/>
            </a:fontRef>
          </p:style>
        </p:cxnSp>
        <p:sp>
          <p:nvSpPr>
            <p:cNvPr id="69" name="Rectangle: Rounded Corners 68">
              <a:extLst>
                <a:ext uri="{FF2B5EF4-FFF2-40B4-BE49-F238E27FC236}">
                  <a16:creationId xmlns:a16="http://schemas.microsoft.com/office/drawing/2014/main" xmlns="" id="{D541763C-224C-4A07-9DAF-12855679B2D1}"/>
                </a:ext>
              </a:extLst>
            </p:cNvPr>
            <p:cNvSpPr/>
            <p:nvPr/>
          </p:nvSpPr>
          <p:spPr>
            <a:xfrm>
              <a:off x="5008420" y="766192"/>
              <a:ext cx="1501030" cy="49493"/>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9" name="Group 18">
            <a:extLst>
              <a:ext uri="{FF2B5EF4-FFF2-40B4-BE49-F238E27FC236}">
                <a16:creationId xmlns:a16="http://schemas.microsoft.com/office/drawing/2014/main" xmlns="" id="{E36D0E46-35AF-4195-B794-1D01ED99ED4B}"/>
              </a:ext>
            </a:extLst>
          </p:cNvPr>
          <p:cNvGrpSpPr/>
          <p:nvPr/>
        </p:nvGrpSpPr>
        <p:grpSpPr>
          <a:xfrm>
            <a:off x="970843" y="-71906"/>
            <a:ext cx="2867377" cy="812800"/>
            <a:chOff x="5007836" y="507047"/>
            <a:chExt cx="1501614" cy="308638"/>
          </a:xfrm>
        </p:grpSpPr>
        <p:cxnSp>
          <p:nvCxnSpPr>
            <p:cNvPr id="20" name="Straight Connector 19">
              <a:extLst>
                <a:ext uri="{FF2B5EF4-FFF2-40B4-BE49-F238E27FC236}">
                  <a16:creationId xmlns:a16="http://schemas.microsoft.com/office/drawing/2014/main" xmlns="" id="{9F99856C-728B-4B86-AAA0-177F861AECC1}"/>
                </a:ext>
              </a:extLst>
            </p:cNvPr>
            <p:cNvCxnSpPr>
              <a:cxnSpLocks/>
            </p:cNvCxnSpPr>
            <p:nvPr/>
          </p:nvCxnSpPr>
          <p:spPr>
            <a:xfrm flipV="1">
              <a:off x="5187297" y="507047"/>
              <a:ext cx="0" cy="249256"/>
            </a:xfrm>
            <a:prstGeom prst="line">
              <a:avLst/>
            </a:prstGeom>
            <a:ln w="28575">
              <a:solidFill>
                <a:srgbClr val="816F6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xmlns="" id="{DC56635B-760C-4A53-A281-85EC1CA88F39}"/>
                </a:ext>
              </a:extLst>
            </p:cNvPr>
            <p:cNvCxnSpPr>
              <a:cxnSpLocks/>
            </p:cNvCxnSpPr>
            <p:nvPr/>
          </p:nvCxnSpPr>
          <p:spPr>
            <a:xfrm flipV="1">
              <a:off x="6352374" y="509182"/>
              <a:ext cx="0" cy="249256"/>
            </a:xfrm>
            <a:prstGeom prst="line">
              <a:avLst/>
            </a:prstGeom>
            <a:ln w="28575">
              <a:solidFill>
                <a:srgbClr val="816F6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5888744A-D438-44F0-A5C6-BE491A03CE45}"/>
                </a:ext>
              </a:extLst>
            </p:cNvPr>
            <p:cNvCxnSpPr/>
            <p:nvPr/>
          </p:nvCxnSpPr>
          <p:spPr>
            <a:xfrm>
              <a:off x="5007836" y="756303"/>
              <a:ext cx="1491241" cy="0"/>
            </a:xfrm>
            <a:prstGeom prst="line">
              <a:avLst/>
            </a:prstGeom>
            <a:ln w="57150">
              <a:solidFill>
                <a:srgbClr val="816F61"/>
              </a:solidFill>
            </a:ln>
          </p:spPr>
          <p:style>
            <a:lnRef idx="1">
              <a:schemeClr val="accent1"/>
            </a:lnRef>
            <a:fillRef idx="0">
              <a:schemeClr val="accent1"/>
            </a:fillRef>
            <a:effectRef idx="0">
              <a:schemeClr val="accent1"/>
            </a:effectRef>
            <a:fontRef idx="minor">
              <a:schemeClr val="tx1"/>
            </a:fontRef>
          </p:style>
        </p:cxnSp>
        <p:sp>
          <p:nvSpPr>
            <p:cNvPr id="23" name="Rectangle: Rounded Corners 22">
              <a:extLst>
                <a:ext uri="{FF2B5EF4-FFF2-40B4-BE49-F238E27FC236}">
                  <a16:creationId xmlns:a16="http://schemas.microsoft.com/office/drawing/2014/main" xmlns="" id="{FA60BD5A-01E0-4060-9581-4A9C210A06C1}"/>
                </a:ext>
              </a:extLst>
            </p:cNvPr>
            <p:cNvSpPr/>
            <p:nvPr/>
          </p:nvSpPr>
          <p:spPr>
            <a:xfrm>
              <a:off x="5008420" y="766192"/>
              <a:ext cx="1501030" cy="49493"/>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9" name="Group 38">
            <a:extLst>
              <a:ext uri="{FF2B5EF4-FFF2-40B4-BE49-F238E27FC236}">
                <a16:creationId xmlns:a16="http://schemas.microsoft.com/office/drawing/2014/main" xmlns="" id="{6001BCA5-F4CC-4EF7-8D55-218AE382D793}"/>
              </a:ext>
            </a:extLst>
          </p:cNvPr>
          <p:cNvGrpSpPr/>
          <p:nvPr/>
        </p:nvGrpSpPr>
        <p:grpSpPr>
          <a:xfrm>
            <a:off x="2988690" y="1174645"/>
            <a:ext cx="1699059" cy="1166711"/>
            <a:chOff x="4461861" y="1475041"/>
            <a:chExt cx="3413917" cy="1986081"/>
          </a:xfrm>
        </p:grpSpPr>
        <p:sp>
          <p:nvSpPr>
            <p:cNvPr id="40" name="Rectangle 39">
              <a:extLst>
                <a:ext uri="{FF2B5EF4-FFF2-40B4-BE49-F238E27FC236}">
                  <a16:creationId xmlns:a16="http://schemas.microsoft.com/office/drawing/2014/main" xmlns="" id="{DB3DA9E2-C7CD-4A05-BD45-CEB2618DE4F1}"/>
                </a:ext>
              </a:extLst>
            </p:cNvPr>
            <p:cNvSpPr/>
            <p:nvPr/>
          </p:nvSpPr>
          <p:spPr>
            <a:xfrm>
              <a:off x="4461861" y="1475041"/>
              <a:ext cx="3413917" cy="1986081"/>
            </a:xfrm>
            <a:prstGeom prst="rect">
              <a:avLst/>
            </a:prstGeom>
            <a:solidFill>
              <a:schemeClr val="bg1"/>
            </a:solidFill>
            <a:ln w="76200">
              <a:solidFill>
                <a:srgbClr val="C0B5AC"/>
              </a:solid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2" name="Picture 41" descr="A collage of a person's body&#10;&#10;Description automatically generated with low confidence">
              <a:extLst>
                <a:ext uri="{FF2B5EF4-FFF2-40B4-BE49-F238E27FC236}">
                  <a16:creationId xmlns:a16="http://schemas.microsoft.com/office/drawing/2014/main" xmlns="" id="{D76A4197-667D-41AE-B8BB-138C674BB31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63796" y="1584072"/>
              <a:ext cx="1726940" cy="1726940"/>
            </a:xfrm>
            <a:prstGeom prst="rect">
              <a:avLst/>
            </a:prstGeom>
          </p:spPr>
        </p:pic>
        <p:pic>
          <p:nvPicPr>
            <p:cNvPr id="44" name="Picture 43">
              <a:extLst>
                <a:ext uri="{FF2B5EF4-FFF2-40B4-BE49-F238E27FC236}">
                  <a16:creationId xmlns:a16="http://schemas.microsoft.com/office/drawing/2014/main" xmlns="" id="{C45B4821-4B42-4A73-A03B-AAC7D76D166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46365" y="1688251"/>
              <a:ext cx="1236662" cy="1548095"/>
            </a:xfrm>
            <a:prstGeom prst="rect">
              <a:avLst/>
            </a:prstGeom>
          </p:spPr>
        </p:pic>
      </p:grpSp>
      <p:pic>
        <p:nvPicPr>
          <p:cNvPr id="52" name="Picture 51" descr="Calendar&#10;&#10;Description automatically generated">
            <a:extLst>
              <a:ext uri="{FF2B5EF4-FFF2-40B4-BE49-F238E27FC236}">
                <a16:creationId xmlns:a16="http://schemas.microsoft.com/office/drawing/2014/main" xmlns="" id="{26C5B1B5-1E14-413C-8DA5-C676772A259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9856" t="2811" r="31733" b="3357"/>
          <a:stretch/>
        </p:blipFill>
        <p:spPr>
          <a:xfrm>
            <a:off x="1942486" y="927945"/>
            <a:ext cx="777161" cy="2180473"/>
          </a:xfrm>
          <a:prstGeom prst="rect">
            <a:avLst/>
          </a:prstGeom>
        </p:spPr>
      </p:pic>
      <p:pic>
        <p:nvPicPr>
          <p:cNvPr id="31" name="Picture 30">
            <a:extLst>
              <a:ext uri="{FF2B5EF4-FFF2-40B4-BE49-F238E27FC236}">
                <a16:creationId xmlns:a16="http://schemas.microsoft.com/office/drawing/2014/main" xmlns="" id="{4B28CA9E-C138-4D53-9FC2-8014C35D1EC9}"/>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8667" b="91167" l="10000" r="90000">
                        <a14:foregroundMark x1="37167" y1="8833" x2="37167" y2="8833"/>
                        <a14:foregroundMark x1="52333" y1="24667" x2="58333" y2="40333"/>
                        <a14:foregroundMark x1="53167" y1="21833" x2="52833" y2="35833"/>
                        <a14:foregroundMark x1="54833" y1="19500" x2="56000" y2="35167"/>
                        <a14:foregroundMark x1="68500" y1="53500" x2="68000" y2="62333"/>
                        <a14:foregroundMark x1="74500" y1="91167" x2="25333" y2="86333"/>
                      </a14:backgroundRemoval>
                    </a14:imgEffect>
                  </a14:imgLayer>
                </a14:imgProps>
              </a:ext>
            </a:extLst>
          </a:blip>
          <a:stretch>
            <a:fillRect/>
          </a:stretch>
        </p:blipFill>
        <p:spPr>
          <a:xfrm>
            <a:off x="-251832" y="693814"/>
            <a:ext cx="2646459" cy="2646459"/>
          </a:xfrm>
          <a:prstGeom prst="rect">
            <a:avLst/>
          </a:prstGeom>
        </p:spPr>
      </p:pic>
      <p:pic>
        <p:nvPicPr>
          <p:cNvPr id="32" name="Picture 31" descr="A picture containing text, clock&#10;&#10;Description automatically generated">
            <a:extLst>
              <a:ext uri="{FF2B5EF4-FFF2-40B4-BE49-F238E27FC236}">
                <a16:creationId xmlns:a16="http://schemas.microsoft.com/office/drawing/2014/main" xmlns="" id="{29DE270D-106D-45ED-82C3-2C331CB3D0B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552286" y="110351"/>
            <a:ext cx="1106859" cy="1105973"/>
          </a:xfrm>
          <a:prstGeom prst="rect">
            <a:avLst/>
          </a:prstGeom>
        </p:spPr>
      </p:pic>
      <p:pic>
        <p:nvPicPr>
          <p:cNvPr id="13" name="Picture 12">
            <a:extLst>
              <a:ext uri="{FF2B5EF4-FFF2-40B4-BE49-F238E27FC236}">
                <a16:creationId xmlns:a16="http://schemas.microsoft.com/office/drawing/2014/main" xmlns="" id="{4EF7E9E7-4A26-4319-8908-5496E6015BB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28601" y="76200"/>
            <a:ext cx="9972674" cy="4940041"/>
          </a:xfrm>
          <a:prstGeom prst="rect">
            <a:avLst/>
          </a:prstGeom>
        </p:spPr>
      </p:pic>
      <p:pic>
        <p:nvPicPr>
          <p:cNvPr id="7" name="Picture 6">
            <a:extLst>
              <a:ext uri="{FF2B5EF4-FFF2-40B4-BE49-F238E27FC236}">
                <a16:creationId xmlns:a16="http://schemas.microsoft.com/office/drawing/2014/main" xmlns="" id="{2319B828-9144-4B7A-8723-D8317274A3AF}"/>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8813" b="90000" l="10000" r="93067">
                        <a14:foregroundMark x1="53993" y1="37377" x2="54333" y2="37750"/>
                        <a14:foregroundMark x1="40400" y1="22500" x2="52745" y2="36012"/>
                        <a14:foregroundMark x1="63966" y1="42149" x2="69267" y2="43625"/>
                        <a14:foregroundMark x1="61733" y1="44063" x2="63733" y2="43813"/>
                        <a14:foregroundMark x1="63584" y1="42712" x2="65800" y2="43375"/>
                        <a14:foregroundMark x1="78533" y1="8813" x2="78533" y2="8813"/>
                        <a14:foregroundMark x1="73667" y1="9563" x2="81800" y2="10875"/>
                        <a14:foregroundMark x1="85267" y1="13625" x2="88200" y2="17625"/>
                        <a14:foregroundMark x1="88733" y1="18625" x2="93067" y2="28813"/>
                        <a14:foregroundMark x1="93067" y1="28813" x2="93067" y2="28813"/>
                        <a14:foregroundMark x1="90400" y1="21563" x2="90133" y2="31313"/>
                        <a14:foregroundMark x1="90133" y1="31313" x2="90133" y2="31313"/>
                        <a14:foregroundMark x1="59933" y1="42875" x2="62067" y2="43188"/>
                        <a14:foregroundMark x1="59133" y1="41188" x2="61400" y2="42250"/>
                        <a14:backgroundMark x1="18600" y1="18500" x2="42600" y2="53500"/>
                        <a14:backgroundMark x1="56533" y1="28625" x2="50533" y2="22438"/>
                        <a14:backgroundMark x1="50533" y1="22438" x2="25667" y2="15563"/>
                        <a14:backgroundMark x1="25667" y1="15563" x2="7400" y2="24625"/>
                        <a14:backgroundMark x1="7400" y1="24625" x2="20200" y2="41938"/>
                        <a14:backgroundMark x1="20200" y1="41938" x2="43133" y2="49438"/>
                        <a14:backgroundMark x1="43133" y1="49438" x2="53067" y2="49813"/>
                        <a14:backgroundMark x1="53067" y1="49813" x2="35067" y2="27437"/>
                        <a14:backgroundMark x1="35728" y1="24231" x2="36600" y2="20000"/>
                        <a14:backgroundMark x1="35067" y1="27437" x2="35199" y2="26795"/>
                        <a14:backgroundMark x1="36600" y1="20000" x2="49467" y2="21688"/>
                        <a14:backgroundMark x1="49467" y1="21688" x2="53133" y2="24250"/>
                        <a14:backgroundMark x1="56067" y1="21875" x2="58133" y2="33438"/>
                        <a14:backgroundMark x1="58133" y1="33438" x2="58733" y2="34688"/>
                        <a14:backgroundMark x1="62800" y1="57625" x2="64713" y2="44354"/>
                        <a14:backgroundMark x1="63627" y1="40764" x2="55667" y2="20500"/>
                        <a14:backgroundMark x1="55667" y1="20500" x2="21200" y2="13500"/>
                        <a14:backgroundMark x1="21200" y1="13500" x2="4333" y2="15438"/>
                        <a14:backgroundMark x1="4333" y1="15438" x2="4600" y2="33188"/>
                        <a14:backgroundMark x1="4600" y1="33188" x2="29800" y2="68813"/>
                        <a14:backgroundMark x1="29800" y1="68813" x2="58000" y2="55625"/>
                        <a14:backgroundMark x1="61273" y1="40759" x2="63133" y2="32313"/>
                        <a14:backgroundMark x1="58000" y1="55625" x2="60523" y2="44166"/>
                        <a14:backgroundMark x1="57933" y1="15125" x2="57933" y2="33375"/>
                        <a14:backgroundMark x1="60800" y1="17500" x2="60333" y2="20438"/>
                        <a14:backgroundMark x1="45600" y1="47000" x2="64400" y2="50688"/>
                        <a14:backgroundMark x1="53867" y1="48500" x2="57800" y2="48500"/>
                        <a14:backgroundMark x1="62454" y1="41313" x2="64067" y2="41313"/>
                        <a14:backgroundMark x1="62961" y1="42000" x2="64067" y2="42000"/>
                        <a14:backgroundMark x1="36333" y1="21000" x2="24133" y2="32813"/>
                        <a14:backgroundMark x1="24133" y1="32813" x2="23933" y2="33500"/>
                        <a14:backgroundMark x1="36800" y1="23625" x2="42933" y2="37938"/>
                        <a14:backgroundMark x1="42933" y1="37938" x2="43867" y2="39250"/>
                        <a14:backgroundMark x1="40533" y1="31313" x2="32400" y2="38375"/>
                        <a14:backgroundMark x1="35667" y1="27000" x2="52133" y2="44250"/>
                        <a14:backgroundMark x1="52600" y1="42438" x2="59000" y2="46375"/>
                        <a14:backgroundMark x1="59000" y1="46375" x2="59200" y2="46938"/>
                        <a14:backgroundMark x1="40533" y1="30688" x2="48000" y2="33000"/>
                        <a14:backgroundMark x1="48000" y1="33000" x2="51667" y2="38750"/>
                        <a14:backgroundMark x1="51667" y1="38750" x2="51667" y2="41813"/>
                        <a14:backgroundMark x1="58267" y1="35938" x2="49933" y2="29125"/>
                        <a14:backgroundMark x1="34133" y1="23438" x2="35533" y2="26438"/>
                        <a14:backgroundMark x1="52267" y1="36375" x2="53667" y2="37625"/>
                        <a14:backgroundMark x1="42133" y1="29313" x2="42800" y2="31250"/>
                      </a14:backgroundRemoval>
                    </a14:imgEffect>
                  </a14:imgLayer>
                </a14:imgProps>
              </a:ext>
              <a:ext uri="{28A0092B-C50C-407E-A947-70E740481C1C}">
                <a14:useLocalDpi xmlns:a14="http://schemas.microsoft.com/office/drawing/2010/main" val="0"/>
              </a:ext>
            </a:extLst>
          </a:blip>
          <a:stretch>
            <a:fillRect/>
          </a:stretch>
        </p:blipFill>
        <p:spPr>
          <a:xfrm>
            <a:off x="5940382" y="830058"/>
            <a:ext cx="6780033" cy="7232036"/>
          </a:xfrm>
          <a:prstGeom prst="rect">
            <a:avLst/>
          </a:prstGeom>
        </p:spPr>
      </p:pic>
      <p:pic>
        <p:nvPicPr>
          <p:cNvPr id="16" name="Picture 15">
            <a:extLst>
              <a:ext uri="{FF2B5EF4-FFF2-40B4-BE49-F238E27FC236}">
                <a16:creationId xmlns:a16="http://schemas.microsoft.com/office/drawing/2014/main" xmlns="" id="{48BC472F-A929-46E9-80A6-42D388E3841D}"/>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314575" y="4708464"/>
            <a:ext cx="6268522" cy="2149536"/>
          </a:xfrm>
          <a:prstGeom prst="rect">
            <a:avLst/>
          </a:prstGeom>
        </p:spPr>
      </p:pic>
      <p:pic>
        <p:nvPicPr>
          <p:cNvPr id="5" name="Picture 4">
            <a:extLst>
              <a:ext uri="{FF2B5EF4-FFF2-40B4-BE49-F238E27FC236}">
                <a16:creationId xmlns:a16="http://schemas.microsoft.com/office/drawing/2014/main" xmlns="" id="{88481856-A4B0-A0AA-06BE-2270EF606923}"/>
              </a:ext>
            </a:extLst>
          </p:cNvPr>
          <p:cNvPicPr>
            <a:picLocks noChangeAspect="1"/>
          </p:cNvPicPr>
          <p:nvPr/>
        </p:nvPicPr>
        <p:blipFill>
          <a:blip r:embed="rId12"/>
          <a:stretch>
            <a:fillRect/>
          </a:stretch>
        </p:blipFill>
        <p:spPr>
          <a:xfrm>
            <a:off x="8158162" y="614362"/>
            <a:ext cx="1762125" cy="1100138"/>
          </a:xfrm>
          <a:prstGeom prst="rect">
            <a:avLst/>
          </a:prstGeom>
        </p:spPr>
      </p:pic>
      <p:sp>
        <p:nvSpPr>
          <p:cNvPr id="6" name="TextBox 5">
            <a:extLst>
              <a:ext uri="{FF2B5EF4-FFF2-40B4-BE49-F238E27FC236}">
                <a16:creationId xmlns:a16="http://schemas.microsoft.com/office/drawing/2014/main" xmlns="" id="{FD6DF0F7-238F-00FB-9078-E8EABA916752}"/>
              </a:ext>
            </a:extLst>
          </p:cNvPr>
          <p:cNvSpPr txBox="1"/>
          <p:nvPr/>
        </p:nvSpPr>
        <p:spPr>
          <a:xfrm>
            <a:off x="495300" y="363750"/>
            <a:ext cx="9448800" cy="1446550"/>
          </a:xfrm>
          <a:prstGeom prst="rect">
            <a:avLst/>
          </a:prstGeom>
          <a:noFill/>
        </p:spPr>
        <p:txBody>
          <a:bodyPr wrap="square" rtlCol="0">
            <a:spAutoFit/>
          </a:bodyPr>
          <a:lstStyle/>
          <a:p>
            <a:pPr marL="685800" lvl="0" indent="-685800" algn="just">
              <a:buFont typeface="Arial" panose="020B0604020202020204" pitchFamily="34" charset="0"/>
              <a:buChar char="•"/>
              <a:defRPr/>
            </a:pPr>
            <a:r>
              <a:rPr lang="vi-VN" sz="4400" b="1" dirty="0">
                <a:solidFill>
                  <a:prstClr val="white"/>
                </a:solidFill>
                <a:latin typeface="Calibri" panose="020F0502020204030204"/>
              </a:rPr>
              <a:t>Nếu sân trường nhiều rác, chúng ta sẽ làm gì?</a:t>
            </a:r>
          </a:p>
        </p:txBody>
      </p:sp>
      <p:sp>
        <p:nvSpPr>
          <p:cNvPr id="3" name="TextBox 2">
            <a:extLst>
              <a:ext uri="{FF2B5EF4-FFF2-40B4-BE49-F238E27FC236}">
                <a16:creationId xmlns:a16="http://schemas.microsoft.com/office/drawing/2014/main" xmlns="" id="{7F02C41E-3C3A-6808-6B10-308CE385A973}"/>
              </a:ext>
            </a:extLst>
          </p:cNvPr>
          <p:cNvSpPr txBox="1"/>
          <p:nvPr/>
        </p:nvSpPr>
        <p:spPr>
          <a:xfrm>
            <a:off x="352425" y="1963950"/>
            <a:ext cx="9448800" cy="2123658"/>
          </a:xfrm>
          <a:prstGeom prst="rect">
            <a:avLst/>
          </a:prstGeom>
          <a:noFill/>
        </p:spPr>
        <p:txBody>
          <a:bodyPr wrap="square" rtlCol="0">
            <a:spAutoFit/>
          </a:bodyPr>
          <a:lstStyle/>
          <a:p>
            <a:pPr marL="685800" lvl="0" indent="-685800" algn="just">
              <a:buFont typeface="Arial" panose="020B0604020202020204" pitchFamily="34" charset="0"/>
              <a:buChar char="•"/>
              <a:defRPr/>
            </a:pPr>
            <a:r>
              <a:rPr lang="vi-VN" sz="4400" b="1" dirty="0">
                <a:solidFill>
                  <a:prstClr val="white"/>
                </a:solidFill>
                <a:latin typeface="Calibri" panose="020F0502020204030204"/>
              </a:rPr>
              <a:t>Các em hãy đánh giá về lượng cây xanh và hoa ở trường mình, liệu có ít quá không? Chúng ta sẽ làm gì?</a:t>
            </a:r>
          </a:p>
        </p:txBody>
      </p:sp>
    </p:spTree>
    <p:extLst>
      <p:ext uri="{BB962C8B-B14F-4D97-AF65-F5344CB8AC3E}">
        <p14:creationId xmlns:p14="http://schemas.microsoft.com/office/powerpoint/2010/main" val="133234882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59"/>
        <p:cNvGrpSpPr/>
        <p:nvPr/>
      </p:nvGrpSpPr>
      <p:grpSpPr>
        <a:xfrm>
          <a:off x="0" y="0"/>
          <a:ext cx="0" cy="0"/>
          <a:chOff x="0" y="0"/>
          <a:chExt cx="0" cy="0"/>
        </a:xfrm>
      </p:grpSpPr>
      <p:sp>
        <p:nvSpPr>
          <p:cNvPr id="1264" name="Google Shape;1264;p37"/>
          <p:cNvSpPr/>
          <p:nvPr/>
        </p:nvSpPr>
        <p:spPr>
          <a:xfrm>
            <a:off x="3183657" y="6603199"/>
            <a:ext cx="385563" cy="82708"/>
          </a:xfrm>
          <a:custGeom>
            <a:avLst/>
            <a:gdLst/>
            <a:ahLst/>
            <a:cxnLst/>
            <a:rect l="l" t="t" r="r" b="b"/>
            <a:pathLst>
              <a:path w="6918" h="1484" extrusionOk="0">
                <a:moveTo>
                  <a:pt x="6413" y="0"/>
                </a:moveTo>
                <a:cubicBezTo>
                  <a:pt x="6398" y="0"/>
                  <a:pt x="6382" y="1"/>
                  <a:pt x="6366" y="3"/>
                </a:cubicBezTo>
                <a:cubicBezTo>
                  <a:pt x="4436" y="228"/>
                  <a:pt x="2481" y="429"/>
                  <a:pt x="527" y="629"/>
                </a:cubicBezTo>
                <a:cubicBezTo>
                  <a:pt x="16" y="702"/>
                  <a:pt x="1" y="1483"/>
                  <a:pt x="482" y="1483"/>
                </a:cubicBezTo>
                <a:cubicBezTo>
                  <a:pt x="496" y="1483"/>
                  <a:pt x="511" y="1483"/>
                  <a:pt x="527" y="1481"/>
                </a:cubicBezTo>
                <a:cubicBezTo>
                  <a:pt x="2481" y="1256"/>
                  <a:pt x="4436" y="1055"/>
                  <a:pt x="6366" y="855"/>
                </a:cubicBezTo>
                <a:cubicBezTo>
                  <a:pt x="6901" y="782"/>
                  <a:pt x="6917" y="0"/>
                  <a:pt x="641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65" name="Google Shape;1265;p37"/>
          <p:cNvSpPr/>
          <p:nvPr/>
        </p:nvSpPr>
        <p:spPr>
          <a:xfrm>
            <a:off x="6038690" y="1781834"/>
            <a:ext cx="1880223" cy="765141"/>
          </a:xfrm>
          <a:custGeom>
            <a:avLst/>
            <a:gdLst/>
            <a:ahLst/>
            <a:cxnLst/>
            <a:rect l="l" t="t" r="r" b="b"/>
            <a:pathLst>
              <a:path w="16393" h="6671" extrusionOk="0">
                <a:moveTo>
                  <a:pt x="8627" y="0"/>
                </a:moveTo>
                <a:cubicBezTo>
                  <a:pt x="8569" y="0"/>
                  <a:pt x="8511" y="1"/>
                  <a:pt x="8451" y="4"/>
                </a:cubicBezTo>
                <a:cubicBezTo>
                  <a:pt x="5093" y="104"/>
                  <a:pt x="5093" y="3337"/>
                  <a:pt x="5093" y="3337"/>
                </a:cubicBezTo>
                <a:cubicBezTo>
                  <a:pt x="5093" y="3337"/>
                  <a:pt x="4254" y="3067"/>
                  <a:pt x="3268" y="3067"/>
                </a:cubicBezTo>
                <a:cubicBezTo>
                  <a:pt x="1798" y="3067"/>
                  <a:pt x="1" y="3669"/>
                  <a:pt x="181" y="6670"/>
                </a:cubicBezTo>
                <a:lnTo>
                  <a:pt x="15644" y="6670"/>
                </a:lnTo>
                <a:cubicBezTo>
                  <a:pt x="15644" y="6670"/>
                  <a:pt x="16392" y="3147"/>
                  <a:pt x="13650" y="3147"/>
                </a:cubicBezTo>
                <a:cubicBezTo>
                  <a:pt x="13298" y="3147"/>
                  <a:pt x="12888" y="3206"/>
                  <a:pt x="12411" y="3337"/>
                </a:cubicBezTo>
                <a:cubicBezTo>
                  <a:pt x="12411" y="3337"/>
                  <a:pt x="11807" y="0"/>
                  <a:pt x="862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66" name="Google Shape;1266;p37"/>
          <p:cNvSpPr/>
          <p:nvPr/>
        </p:nvSpPr>
        <p:spPr>
          <a:xfrm>
            <a:off x="7419798" y="870472"/>
            <a:ext cx="1094077" cy="346253"/>
          </a:xfrm>
          <a:custGeom>
            <a:avLst/>
            <a:gdLst/>
            <a:ahLst/>
            <a:cxnLst/>
            <a:rect l="l" t="t" r="r" b="b"/>
            <a:pathLst>
              <a:path w="13410" h="4244" extrusionOk="0">
                <a:moveTo>
                  <a:pt x="7286" y="0"/>
                </a:moveTo>
                <a:cubicBezTo>
                  <a:pt x="6592" y="0"/>
                  <a:pt x="5782" y="384"/>
                  <a:pt x="4913" y="1537"/>
                </a:cubicBezTo>
                <a:cubicBezTo>
                  <a:pt x="4913" y="1537"/>
                  <a:pt x="4164" y="1313"/>
                  <a:pt x="3250" y="1313"/>
                </a:cubicBezTo>
                <a:cubicBezTo>
                  <a:pt x="1896" y="1313"/>
                  <a:pt x="180" y="1805"/>
                  <a:pt x="0" y="4244"/>
                </a:cubicBezTo>
                <a:lnTo>
                  <a:pt x="13158" y="4244"/>
                </a:lnTo>
                <a:cubicBezTo>
                  <a:pt x="13158" y="4244"/>
                  <a:pt x="13410" y="1459"/>
                  <a:pt x="10505" y="1459"/>
                </a:cubicBezTo>
                <a:cubicBezTo>
                  <a:pt x="10232" y="1459"/>
                  <a:pt x="9931" y="1483"/>
                  <a:pt x="9599" y="1537"/>
                </a:cubicBezTo>
                <a:cubicBezTo>
                  <a:pt x="9599" y="1537"/>
                  <a:pt x="8675" y="0"/>
                  <a:pt x="728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267" name="Google Shape;1267;p37"/>
          <p:cNvSpPr/>
          <p:nvPr/>
        </p:nvSpPr>
        <p:spPr>
          <a:xfrm>
            <a:off x="4306558" y="178796"/>
            <a:ext cx="2232292" cy="1068008"/>
          </a:xfrm>
          <a:custGeom>
            <a:avLst/>
            <a:gdLst/>
            <a:ahLst/>
            <a:cxnLst/>
            <a:rect l="l" t="t" r="r" b="b"/>
            <a:pathLst>
              <a:path w="15164" h="7255" extrusionOk="0">
                <a:moveTo>
                  <a:pt x="5362" y="0"/>
                </a:moveTo>
                <a:cubicBezTo>
                  <a:pt x="3058" y="0"/>
                  <a:pt x="3058" y="4598"/>
                  <a:pt x="3058" y="4598"/>
                </a:cubicBezTo>
                <a:cubicBezTo>
                  <a:pt x="3058" y="4598"/>
                  <a:pt x="2611" y="4325"/>
                  <a:pt x="2054" y="4325"/>
                </a:cubicBezTo>
                <a:cubicBezTo>
                  <a:pt x="1290" y="4325"/>
                  <a:pt x="319" y="4836"/>
                  <a:pt x="0" y="7255"/>
                </a:cubicBezTo>
                <a:lnTo>
                  <a:pt x="15163" y="7255"/>
                </a:lnTo>
                <a:cubicBezTo>
                  <a:pt x="15163" y="7255"/>
                  <a:pt x="14777" y="4519"/>
                  <a:pt x="12700" y="4519"/>
                </a:cubicBezTo>
                <a:cubicBezTo>
                  <a:pt x="12294" y="4519"/>
                  <a:pt x="11824" y="4624"/>
                  <a:pt x="11278" y="4874"/>
                </a:cubicBezTo>
                <a:cubicBezTo>
                  <a:pt x="11278" y="4874"/>
                  <a:pt x="10880" y="2861"/>
                  <a:pt x="9125" y="2861"/>
                </a:cubicBezTo>
                <a:cubicBezTo>
                  <a:pt x="8817" y="2861"/>
                  <a:pt x="8467" y="2923"/>
                  <a:pt x="8070" y="3069"/>
                </a:cubicBezTo>
                <a:cubicBezTo>
                  <a:pt x="8070" y="3069"/>
                  <a:pt x="8070" y="287"/>
                  <a:pt x="5564" y="11"/>
                </a:cubicBezTo>
                <a:cubicBezTo>
                  <a:pt x="5495" y="4"/>
                  <a:pt x="5428" y="0"/>
                  <a:pt x="536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pic>
        <p:nvPicPr>
          <p:cNvPr id="13"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53140" y="1216725"/>
            <a:ext cx="2542544" cy="4908215"/>
          </a:xfrm>
          <a:prstGeom prst="rect">
            <a:avLst/>
          </a:prstGeom>
        </p:spPr>
      </p:pic>
      <p:grpSp>
        <p:nvGrpSpPr>
          <p:cNvPr id="5" name="Group 4">
            <a:extLst>
              <a:ext uri="{FF2B5EF4-FFF2-40B4-BE49-F238E27FC236}">
                <a16:creationId xmlns:a16="http://schemas.microsoft.com/office/drawing/2014/main" xmlns="" id="{B5A80389-8DE0-4A36-ADC4-1CF7DFA44D3E}"/>
              </a:ext>
            </a:extLst>
          </p:cNvPr>
          <p:cNvGrpSpPr/>
          <p:nvPr/>
        </p:nvGrpSpPr>
        <p:grpSpPr>
          <a:xfrm>
            <a:off x="518160" y="1179919"/>
            <a:ext cx="8257844" cy="3261452"/>
            <a:chOff x="640080" y="1216725"/>
            <a:chExt cx="9284332" cy="2185143"/>
          </a:xfrm>
        </p:grpSpPr>
        <p:grpSp>
          <p:nvGrpSpPr>
            <p:cNvPr id="4" name="Group 3"/>
            <p:cNvGrpSpPr/>
            <p:nvPr/>
          </p:nvGrpSpPr>
          <p:grpSpPr>
            <a:xfrm>
              <a:off x="640080" y="1216725"/>
              <a:ext cx="9284332" cy="2185143"/>
              <a:chOff x="640080" y="1216725"/>
              <a:chExt cx="9284332" cy="2185143"/>
            </a:xfrm>
          </p:grpSpPr>
          <p:pic>
            <p:nvPicPr>
              <p:cNvPr id="66" name="Picture 65">
                <a:extLst>
                  <a:ext uri="{FF2B5EF4-FFF2-40B4-BE49-F238E27FC236}">
                    <a16:creationId xmlns:a16="http://schemas.microsoft.com/office/drawing/2014/main" xmlns="" id="{9D038CE0-6875-466E-B5CD-77C95F6DE8D4}"/>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40080" y="1216725"/>
                <a:ext cx="9284332" cy="2185143"/>
              </a:xfrm>
              <a:prstGeom prst="rect">
                <a:avLst/>
              </a:prstGeom>
            </p:spPr>
          </p:pic>
          <p:pic>
            <p:nvPicPr>
              <p:cNvPr id="3" name="Picture 2"/>
              <p:cNvPicPr>
                <a:picLocks noChangeAspect="1"/>
              </p:cNvPicPr>
              <p:nvPr/>
            </p:nvPicPr>
            <p:blipFill>
              <a:blip r:embed="rId5"/>
              <a:stretch>
                <a:fillRect/>
              </a:stretch>
            </p:blipFill>
            <p:spPr>
              <a:xfrm>
                <a:off x="822174" y="1623033"/>
                <a:ext cx="8065707" cy="1432684"/>
              </a:xfrm>
              <a:prstGeom prst="rect">
                <a:avLst/>
              </a:prstGeom>
            </p:spPr>
          </p:pic>
        </p:grpSp>
        <p:sp>
          <p:nvSpPr>
            <p:cNvPr id="2" name="Rectangle: Rounded Corners 1">
              <a:extLst>
                <a:ext uri="{FF2B5EF4-FFF2-40B4-BE49-F238E27FC236}">
                  <a16:creationId xmlns:a16="http://schemas.microsoft.com/office/drawing/2014/main" xmlns="" id="{1E23E81D-B8B8-444E-B69F-D5126362760E}"/>
                </a:ext>
              </a:extLst>
            </p:cNvPr>
            <p:cNvSpPr/>
            <p:nvPr/>
          </p:nvSpPr>
          <p:spPr>
            <a:xfrm>
              <a:off x="1107440" y="1623033"/>
              <a:ext cx="7545700" cy="1313207"/>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0353A"/>
                </a:solidFill>
                <a:effectLst/>
                <a:uLnTx/>
                <a:uFillTx/>
                <a:latin typeface="Arial"/>
                <a:ea typeface="+mn-ea"/>
                <a:cs typeface="+mn-cs"/>
              </a:endParaRPr>
            </a:p>
          </p:txBody>
        </p:sp>
      </p:grpSp>
      <p:sp>
        <p:nvSpPr>
          <p:cNvPr id="6" name="TextBox 5">
            <a:extLst>
              <a:ext uri="{FF2B5EF4-FFF2-40B4-BE49-F238E27FC236}">
                <a16:creationId xmlns:a16="http://schemas.microsoft.com/office/drawing/2014/main" xmlns="" id="{47ECAAE3-B451-426C-AFC8-DBC0B5B77D9C}"/>
              </a:ext>
            </a:extLst>
          </p:cNvPr>
          <p:cNvSpPr txBox="1"/>
          <p:nvPr/>
        </p:nvSpPr>
        <p:spPr>
          <a:xfrm>
            <a:off x="787436" y="1581854"/>
            <a:ext cx="7719292" cy="2554545"/>
          </a:xfrm>
          <a:prstGeom prst="rect">
            <a:avLst/>
          </a:prstGeom>
          <a:noFill/>
        </p:spPr>
        <p:txBody>
          <a:bodyPr wrap="square" rtlCol="0">
            <a:spAutoFit/>
          </a:bodyPr>
          <a:lstStyle/>
          <a:p>
            <a:pPr algn="just"/>
            <a:r>
              <a:rPr lang="en-US" sz="3200" b="1" dirty="0">
                <a:solidFill>
                  <a:srgbClr val="0070C0"/>
                </a:solidFill>
              </a:rPr>
              <a:t>  </a:t>
            </a:r>
            <a:r>
              <a:rPr lang="vi-VN" sz="3200" b="1" dirty="0">
                <a:solidFill>
                  <a:srgbClr val="0070C0"/>
                </a:solidFill>
              </a:rPr>
              <a:t>Mỗi Sao nhi đồng đưa ra được nội dung kế hoạch cho Sao của mình, phân công cụ thể cho từng bạn, hẹn ngày giờ, thống nhất trang phục, phương tiện, công cụ thực hiện,…</a:t>
            </a:r>
            <a:endParaRPr lang="en-US" sz="3200" b="1" dirty="0">
              <a:solidFill>
                <a:srgbClr val="0070C0"/>
              </a:solidFill>
            </a:endParaRPr>
          </a:p>
        </p:txBody>
      </p:sp>
    </p:spTree>
    <p:extLst>
      <p:ext uri="{BB962C8B-B14F-4D97-AF65-F5344CB8AC3E}">
        <p14:creationId xmlns:p14="http://schemas.microsoft.com/office/powerpoint/2010/main" val="421196092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wipe(down)">
                                      <p:cBhvr>
                                        <p:cTn id="14"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 name="图片 42">
            <a:extLst>
              <a:ext uri="{FF2B5EF4-FFF2-40B4-BE49-F238E27FC236}">
                <a16:creationId xmlns:a16="http://schemas.microsoft.com/office/drawing/2014/main" xmlns="" id="{6E0C14AC-F18F-4308-92B9-7752B89594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0"/>
            <a:ext cx="12192000" cy="6858000"/>
          </a:xfrm>
          <a:prstGeom prst="rect">
            <a:avLst/>
          </a:prstGeom>
        </p:spPr>
      </p:pic>
      <p:pic>
        <p:nvPicPr>
          <p:cNvPr id="3" name="Picture 2">
            <a:extLst>
              <a:ext uri="{FF2B5EF4-FFF2-40B4-BE49-F238E27FC236}">
                <a16:creationId xmlns:a16="http://schemas.microsoft.com/office/drawing/2014/main" xmlns="" id="{66276389-D895-4C7D-9B3B-ABF7D0EED4AA}"/>
              </a:ext>
            </a:extLst>
          </p:cNvPr>
          <p:cNvPicPr>
            <a:picLocks noChangeAspect="1"/>
          </p:cNvPicPr>
          <p:nvPr/>
        </p:nvPicPr>
        <p:blipFill>
          <a:blip r:embed="rId4"/>
          <a:stretch>
            <a:fillRect/>
          </a:stretch>
        </p:blipFill>
        <p:spPr>
          <a:xfrm>
            <a:off x="2724153" y="1749406"/>
            <a:ext cx="7462151" cy="3359187"/>
          </a:xfrm>
          <a:prstGeom prst="rect">
            <a:avLst/>
          </a:prstGeom>
        </p:spPr>
      </p:pic>
    </p:spTree>
    <p:extLst>
      <p:ext uri="{BB962C8B-B14F-4D97-AF65-F5344CB8AC3E}">
        <p14:creationId xmlns:p14="http://schemas.microsoft.com/office/powerpoint/2010/main" val="302939071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inVertical)">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12">
            <a:extLst>
              <a:ext uri="{FF2B5EF4-FFF2-40B4-BE49-F238E27FC236}">
                <a16:creationId xmlns:a16="http://schemas.microsoft.com/office/drawing/2014/main" xmlns="" id="{321F8705-E296-48D0-903E-99BBAC6204D5}"/>
              </a:ext>
            </a:extLst>
          </p:cNvPr>
          <p:cNvSpPr txBox="1"/>
          <p:nvPr/>
        </p:nvSpPr>
        <p:spPr>
          <a:xfrm>
            <a:off x="817843" y="4676416"/>
            <a:ext cx="3456212" cy="1663212"/>
          </a:xfrm>
          <a:custGeom>
            <a:avLst/>
            <a:gdLst>
              <a:gd name="connsiteX0" fmla="*/ 0 w 3456212"/>
              <a:gd name="connsiteY0" fmla="*/ 0 h 1663212"/>
              <a:gd name="connsiteX1" fmla="*/ 3456212 w 3456212"/>
              <a:gd name="connsiteY1" fmla="*/ 0 h 1663212"/>
              <a:gd name="connsiteX2" fmla="*/ 3456212 w 3456212"/>
              <a:gd name="connsiteY2" fmla="*/ 1663212 h 1663212"/>
              <a:gd name="connsiteX3" fmla="*/ 0 w 3456212"/>
              <a:gd name="connsiteY3" fmla="*/ 1663212 h 1663212"/>
              <a:gd name="connsiteX4" fmla="*/ 0 w 3456212"/>
              <a:gd name="connsiteY4" fmla="*/ 0 h 1663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6212" h="1663212" extrusionOk="0">
                <a:moveTo>
                  <a:pt x="0" y="0"/>
                </a:moveTo>
                <a:cubicBezTo>
                  <a:pt x="686795" y="-8517"/>
                  <a:pt x="2761957" y="37691"/>
                  <a:pt x="3456212" y="0"/>
                </a:cubicBezTo>
                <a:cubicBezTo>
                  <a:pt x="3363404" y="453433"/>
                  <a:pt x="3386574" y="867508"/>
                  <a:pt x="3456212" y="1663212"/>
                </a:cubicBezTo>
                <a:cubicBezTo>
                  <a:pt x="2132472" y="1725271"/>
                  <a:pt x="360711" y="1660236"/>
                  <a:pt x="0" y="1663212"/>
                </a:cubicBezTo>
                <a:cubicBezTo>
                  <a:pt x="-148680" y="908489"/>
                  <a:pt x="-51538" y="461064"/>
                  <a:pt x="0" y="0"/>
                </a:cubicBezTo>
                <a:close/>
              </a:path>
            </a:pathLst>
          </a:custGeom>
          <a:noFill/>
          <a:ln w="38100">
            <a:solidFill>
              <a:srgbClr val="FF6699"/>
            </a:solidFill>
            <a:extLst>
              <a:ext uri="{C807C97D-BFC1-408E-A445-0C87EB9F89A2}">
                <ask:lineSketchStyleProps xmlns:ask="http://schemas.microsoft.com/office/drawing/2018/sketchyshapes" xmlns="" sd="3086559991">
                  <a:prstGeom prst="rect">
                    <a:avLst/>
                  </a:prstGeom>
                  <ask:type>
                    <ask:lineSketchCurved/>
                  </ask:type>
                </ask:lineSketchStyleProps>
              </a:ext>
            </a:extLst>
          </a:ln>
        </p:spPr>
        <p:txBody>
          <a:bodyPr wrap="square" rtlCol="0">
            <a:spAutoFit/>
            <a:scene3d>
              <a:camera prst="obliqueTopLeft"/>
              <a:lightRig rig="flat" dir="t"/>
            </a:scene3d>
            <a:sp3d extrusionH="127000" prstMaterial="plastic"/>
          </a:bodyPr>
          <a:lstStyle/>
          <a:p>
            <a:pPr algn="ctr">
              <a:lnSpc>
                <a:spcPct val="120000"/>
              </a:lnSpc>
              <a:defRPr/>
            </a:pPr>
            <a:r>
              <a:rPr lang="en-US" altLang="zh-CN" sz="4400" dirty="0">
                <a:ln w="19050">
                  <a:solidFill>
                    <a:srgbClr val="FF2F64"/>
                  </a:solidFill>
                </a:ln>
                <a:blipFill dpi="0" rotWithShape="1">
                  <a:blip r:embed="rId3">
                    <a:extLst>
                      <a:ext uri="{28A0092B-C50C-407E-A947-70E740481C1C}">
                        <a14:useLocalDpi xmlns:a14="http://schemas.microsoft.com/office/drawing/2010/main" val="0"/>
                      </a:ext>
                    </a:extLst>
                  </a:blip>
                  <a:srcRect/>
                  <a:stretch>
                    <a:fillRect/>
                  </a:stretch>
                </a:blipFill>
                <a:latin typeface="SVN-SAF" panose="02040603050506020204" pitchFamily="18" charset="0"/>
                <a:ea typeface="字魂105号-简雅黑" panose="00000500000000000000" pitchFamily="2" charset="-122"/>
              </a:rPr>
              <a:t>THẢO </a:t>
            </a:r>
            <a:r>
              <a:rPr lang="en-US" altLang="zh-CN" sz="4400">
                <a:ln w="19050">
                  <a:solidFill>
                    <a:srgbClr val="FF2F64"/>
                  </a:solidFill>
                </a:ln>
                <a:blipFill dpi="0" rotWithShape="1">
                  <a:blip r:embed="rId3">
                    <a:extLst>
                      <a:ext uri="{28A0092B-C50C-407E-A947-70E740481C1C}">
                        <a14:useLocalDpi xmlns:a14="http://schemas.microsoft.com/office/drawing/2010/main" val="0"/>
                      </a:ext>
                    </a:extLst>
                  </a:blip>
                  <a:srcRect/>
                  <a:stretch>
                    <a:fillRect/>
                  </a:stretch>
                </a:blipFill>
                <a:latin typeface="SVN-SAF" panose="02040603050506020204" pitchFamily="18" charset="0"/>
                <a:ea typeface="字魂105号-简雅黑" panose="00000500000000000000" pitchFamily="2" charset="-122"/>
              </a:rPr>
              <a:t>LUẬN NHÓM 4</a:t>
            </a:r>
            <a:endParaRPr lang="zh-CN" altLang="en-US" sz="4400" dirty="0">
              <a:ln w="19050">
                <a:solidFill>
                  <a:srgbClr val="FF2F64"/>
                </a:solidFill>
              </a:ln>
              <a:blipFill dpi="0" rotWithShape="1">
                <a:blip r:embed="rId3">
                  <a:extLst>
                    <a:ext uri="{28A0092B-C50C-407E-A947-70E740481C1C}">
                      <a14:useLocalDpi xmlns:a14="http://schemas.microsoft.com/office/drawing/2010/main" val="0"/>
                    </a:ext>
                  </a:extLst>
                </a:blip>
                <a:srcRect/>
                <a:stretch>
                  <a:fillRect/>
                </a:stretch>
              </a:blipFill>
              <a:latin typeface="SVN-SAF" panose="02040603050506020204" pitchFamily="18" charset="0"/>
              <a:ea typeface="字魂105号-简雅黑" panose="00000500000000000000" pitchFamily="2" charset="-122"/>
            </a:endParaRPr>
          </a:p>
        </p:txBody>
      </p:sp>
      <p:pic>
        <p:nvPicPr>
          <p:cNvPr id="10" name="Picture 4">
            <a:extLst>
              <a:ext uri="{FF2B5EF4-FFF2-40B4-BE49-F238E27FC236}">
                <a16:creationId xmlns:a16="http://schemas.microsoft.com/office/drawing/2014/main" xmlns="" id="{973B43C0-5F1F-45A5-BBCF-A09DB19FD2D2}"/>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9938" b="89752" l="7638" r="93250">
                        <a14:foregroundMark x1="7638" y1="44410" x2="11368" y2="32298"/>
                        <a14:foregroundMark x1="47957" y1="50932" x2="47957" y2="50932"/>
                        <a14:foregroundMark x1="46359" y1="44410" x2="46359" y2="44410"/>
                        <a14:foregroundMark x1="90586" y1="32298" x2="90586" y2="32298"/>
                        <a14:foregroundMark x1="86856" y1="70497" x2="86856" y2="70497"/>
                        <a14:foregroundMark x1="84902" y1="82298" x2="84902" y2="82298"/>
                        <a14:foregroundMark x1="84902" y1="72981" x2="84902" y2="72981"/>
                        <a14:foregroundMark x1="87034" y1="73292" x2="87034" y2="73292"/>
                        <a14:foregroundMark x1="92185" y1="62733" x2="92185" y2="62733"/>
                        <a14:foregroundMark x1="93250" y1="41615" x2="93250" y2="41615"/>
                        <a14:foregroundMark x1="86856" y1="48137" x2="86856" y2="48137"/>
                        <a14:foregroundMark x1="85790" y1="48758" x2="85790" y2="48758"/>
                        <a14:foregroundMark x1="39964" y1="45342" x2="39964" y2="45342"/>
                        <a14:foregroundMark x1="42274" y1="45031" x2="42274" y2="45031"/>
                        <a14:foregroundMark x1="79396" y1="78882" x2="79396" y2="78882"/>
                        <a14:foregroundMark x1="71403" y1="78882" x2="71403" y2="78882"/>
                        <a14:foregroundMark x1="84902" y1="73913" x2="84902" y2="73913"/>
                        <a14:foregroundMark x1="84902" y1="77019" x2="84902" y2="77019"/>
                        <a14:backgroundMark x1="44938" y1="49689" x2="44938" y2="49689"/>
                        <a14:backgroundMark x1="39076" y1="42236" x2="39076" y2="42236"/>
                        <a14:backgroundMark x1="73002" y1="59006" x2="73002" y2="59006"/>
                        <a14:backgroundMark x1="81705" y1="71429" x2="81705" y2="71429"/>
                      </a14:backgroundRemoval>
                    </a14:imgEffect>
                  </a14:imgLayer>
                </a14:imgProps>
              </a:ext>
              <a:ext uri="{28A0092B-C50C-407E-A947-70E740481C1C}">
                <a14:useLocalDpi xmlns:a14="http://schemas.microsoft.com/office/drawing/2010/main" val="0"/>
              </a:ext>
            </a:extLst>
          </a:blip>
          <a:srcRect/>
          <a:stretch>
            <a:fillRect/>
          </a:stretch>
        </p:blipFill>
        <p:spPr bwMode="auto">
          <a:xfrm>
            <a:off x="233790" y="2083420"/>
            <a:ext cx="4705350" cy="2691159"/>
          </a:xfrm>
          <a:prstGeom prst="rect">
            <a:avLst/>
          </a:prstGeom>
          <a:noFill/>
          <a:extLst>
            <a:ext uri="{909E8E84-426E-40DD-AFC4-6F175D3DCCD1}">
              <a14:hiddenFill xmlns:a14="http://schemas.microsoft.com/office/drawing/2010/main">
                <a:solidFill>
                  <a:srgbClr val="FFFFFF"/>
                </a:solidFill>
              </a14:hiddenFill>
            </a:ext>
          </a:extLst>
        </p:spPr>
      </p:pic>
      <p:sp>
        <p:nvSpPr>
          <p:cNvPr id="17" name="文本框 14">
            <a:extLst>
              <a:ext uri="{FF2B5EF4-FFF2-40B4-BE49-F238E27FC236}">
                <a16:creationId xmlns:a16="http://schemas.microsoft.com/office/drawing/2014/main" xmlns="" id="{A21EA8E8-37CF-4C4F-8B88-4F8284151706}"/>
              </a:ext>
            </a:extLst>
          </p:cNvPr>
          <p:cNvSpPr txBox="1"/>
          <p:nvPr/>
        </p:nvSpPr>
        <p:spPr>
          <a:xfrm>
            <a:off x="5672605" y="3106756"/>
            <a:ext cx="5538319" cy="1938992"/>
          </a:xfrm>
          <a:prstGeom prst="rect">
            <a:avLst/>
          </a:prstGeom>
          <a:noFill/>
        </p:spPr>
        <p:txBody>
          <a:bodyPr wrap="square" rtlCol="0">
            <a:spAutoFit/>
          </a:bodyPr>
          <a:lstStyle/>
          <a:p>
            <a:pPr algn="just"/>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Cả</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nhóm</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cùng</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thảo</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luận</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xem</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điều</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gì</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khiến</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bạn</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hạnh</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phúc</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khi</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 ở </a:t>
            </a:r>
            <a:r>
              <a:rPr lang="en-US" sz="4000" b="1" dirty="0" err="1">
                <a:solidFill>
                  <a:prstClr val="black"/>
                </a:solidFill>
                <a:latin typeface="Calibri" panose="020F0502020204030204" pitchFamily="34" charset="0"/>
                <a:ea typeface="Arial-Rounded" panose="020B0500000000000000" pitchFamily="34" charset="0"/>
                <a:cs typeface="Calibri" panose="020F0502020204030204" pitchFamily="34" charset="0"/>
              </a:rPr>
              <a:t>trường</a:t>
            </a:r>
            <a:r>
              <a:rPr lang="en-US" sz="4000" b="1" dirty="0">
                <a:solidFill>
                  <a:prstClr val="black"/>
                </a:solidFill>
                <a:latin typeface="Calibri" panose="020F0502020204030204" pitchFamily="34" charset="0"/>
                <a:ea typeface="Arial-Rounded" panose="020B0500000000000000" pitchFamily="34" charset="0"/>
                <a:cs typeface="Calibri" panose="020F0502020204030204" pitchFamily="34" charset="0"/>
              </a:rPr>
              <a:t>.</a:t>
            </a:r>
          </a:p>
        </p:txBody>
      </p:sp>
      <p:pic>
        <p:nvPicPr>
          <p:cNvPr id="18" name="Picture 6">
            <a:extLst>
              <a:ext uri="{FF2B5EF4-FFF2-40B4-BE49-F238E27FC236}">
                <a16:creationId xmlns:a16="http://schemas.microsoft.com/office/drawing/2014/main" xmlns="" id="{0CC5F3ED-98D6-4CA0-A405-2FAE69750E4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20915" y="3171654"/>
            <a:ext cx="657239" cy="6572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115197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9"/>
                                        </p:tgtEl>
                                        <p:attrNameLst>
                                          <p:attrName>ppt_y</p:attrName>
                                        </p:attrNameLst>
                                      </p:cBhvr>
                                      <p:tavLst>
                                        <p:tav tm="0">
                                          <p:val>
                                            <p:strVal val="#ppt_y"/>
                                          </p:val>
                                        </p:tav>
                                        <p:tav tm="100000">
                                          <p:val>
                                            <p:strVal val="#ppt_y"/>
                                          </p:val>
                                        </p:tav>
                                      </p:tavLst>
                                    </p:anim>
                                    <p:anim calcmode="lin" valueType="num">
                                      <p:cBhvr>
                                        <p:cTn id="9"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9"/>
                                        </p:tgtEl>
                                      </p:cBhvr>
                                    </p:animEffect>
                                  </p:childTnLst>
                                </p:cTn>
                              </p:par>
                              <p:par>
                                <p:cTn id="12" presetID="53" presetClass="entr" presetSubtype="16"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p:cTn id="21" dur="500" fill="hold"/>
                                        <p:tgtEl>
                                          <p:spTgt spid="17"/>
                                        </p:tgtEl>
                                        <p:attrNameLst>
                                          <p:attrName>ppt_w</p:attrName>
                                        </p:attrNameLst>
                                      </p:cBhvr>
                                      <p:tavLst>
                                        <p:tav tm="0">
                                          <p:val>
                                            <p:fltVal val="0"/>
                                          </p:val>
                                        </p:tav>
                                        <p:tav tm="100000">
                                          <p:val>
                                            <p:strVal val="#ppt_w"/>
                                          </p:val>
                                        </p:tav>
                                      </p:tavLst>
                                    </p:anim>
                                    <p:anim calcmode="lin" valueType="num">
                                      <p:cBhvr>
                                        <p:cTn id="22" dur="500" fill="hold"/>
                                        <p:tgtEl>
                                          <p:spTgt spid="17"/>
                                        </p:tgtEl>
                                        <p:attrNameLst>
                                          <p:attrName>ppt_h</p:attrName>
                                        </p:attrNameLst>
                                      </p:cBhvr>
                                      <p:tavLst>
                                        <p:tav tm="0">
                                          <p:val>
                                            <p:fltVal val="0"/>
                                          </p:val>
                                        </p:tav>
                                        <p:tav tm="100000">
                                          <p:val>
                                            <p:strVal val="#ppt_h"/>
                                          </p:val>
                                        </p:tav>
                                      </p:tavLst>
                                    </p:anim>
                                    <p:animEffect transition="in" filter="fade">
                                      <p:cBhvr>
                                        <p:cTn id="23" dur="500"/>
                                        <p:tgtEl>
                                          <p:spTgt spid="17"/>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1224D5CB-DCF4-EAA5-9456-B1C874155259}"/>
            </a:ext>
          </a:extLst>
        </p:cNvPr>
        <p:cNvGrpSpPr/>
        <p:nvPr/>
      </p:nvGrpSpPr>
      <p:grpSpPr>
        <a:xfrm>
          <a:off x="0" y="0"/>
          <a:ext cx="0" cy="0"/>
          <a:chOff x="0" y="0"/>
          <a:chExt cx="0" cy="0"/>
        </a:xfrm>
      </p:grpSpPr>
      <p:sp>
        <p:nvSpPr>
          <p:cNvPr id="7" name="矩形 6">
            <a:extLst>
              <a:ext uri="{FF2B5EF4-FFF2-40B4-BE49-F238E27FC236}">
                <a16:creationId xmlns:a16="http://schemas.microsoft.com/office/drawing/2014/main" xmlns="" id="{2B4423A1-CF08-DC25-8D0A-2FB5DB47AFE5}"/>
              </a:ext>
            </a:extLst>
          </p:cNvPr>
          <p:cNvSpPr/>
          <p:nvPr/>
        </p:nvSpPr>
        <p:spPr>
          <a:xfrm>
            <a:off x="0" y="-19050"/>
            <a:ext cx="12192000" cy="6877050"/>
          </a:xfrm>
          <a:prstGeom prst="rect">
            <a:avLst/>
          </a:prstGeom>
          <a:solidFill>
            <a:srgbClr val="FBB8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pic>
        <p:nvPicPr>
          <p:cNvPr id="5" name="图片 4" descr="regfd">
            <a:extLst>
              <a:ext uri="{FF2B5EF4-FFF2-40B4-BE49-F238E27FC236}">
                <a16:creationId xmlns:a16="http://schemas.microsoft.com/office/drawing/2014/main" xmlns="" id="{03A2FD0B-F3FD-9E94-1A0F-98050010744D}"/>
              </a:ext>
            </a:extLst>
          </p:cNvPr>
          <p:cNvPicPr>
            <a:picLocks noChangeAspect="1"/>
          </p:cNvPicPr>
          <p:nvPr/>
        </p:nvPicPr>
        <p:blipFill>
          <a:blip r:embed="rId5"/>
          <a:stretch>
            <a:fillRect/>
          </a:stretch>
        </p:blipFill>
        <p:spPr>
          <a:xfrm>
            <a:off x="0" y="429260"/>
            <a:ext cx="12192635" cy="5998845"/>
          </a:xfrm>
          <a:prstGeom prst="rect">
            <a:avLst/>
          </a:prstGeom>
        </p:spPr>
      </p:pic>
      <p:pic>
        <p:nvPicPr>
          <p:cNvPr id="13" name="图片 12" descr="未标题-1">
            <a:extLst>
              <a:ext uri="{FF2B5EF4-FFF2-40B4-BE49-F238E27FC236}">
                <a16:creationId xmlns:a16="http://schemas.microsoft.com/office/drawing/2014/main" xmlns="" id="{BB970CC7-7596-BA6D-9ACD-FF3B58A3EFDA}"/>
              </a:ext>
            </a:extLst>
          </p:cNvPr>
          <p:cNvPicPr>
            <a:picLocks noChangeAspect="1"/>
          </p:cNvPicPr>
          <p:nvPr/>
        </p:nvPicPr>
        <p:blipFill>
          <a:blip r:embed="rId6">
            <a:alphaModFix amt="29000"/>
          </a:blip>
          <a:stretch>
            <a:fillRect/>
          </a:stretch>
        </p:blipFill>
        <p:spPr>
          <a:xfrm>
            <a:off x="0" y="-21590"/>
            <a:ext cx="7404735" cy="5565140"/>
          </a:xfrm>
          <a:prstGeom prst="rect">
            <a:avLst/>
          </a:prstGeom>
        </p:spPr>
      </p:pic>
      <p:pic>
        <p:nvPicPr>
          <p:cNvPr id="4" name="Picture 3" descr="A cartoon of a child&#10;&#10;AI-generated content may be incorrect.">
            <a:extLst>
              <a:ext uri="{FF2B5EF4-FFF2-40B4-BE49-F238E27FC236}">
                <a16:creationId xmlns:a16="http://schemas.microsoft.com/office/drawing/2014/main" xmlns="" id="{53660239-30E9-7333-BEAD-3F22A620858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259174" y="1286539"/>
            <a:ext cx="2773696" cy="5443870"/>
          </a:xfrm>
          <a:prstGeom prst="rect">
            <a:avLst/>
          </a:prstGeom>
        </p:spPr>
      </p:pic>
      <p:pic>
        <p:nvPicPr>
          <p:cNvPr id="2050" name="Picture 2">
            <a:extLst>
              <a:ext uri="{FF2B5EF4-FFF2-40B4-BE49-F238E27FC236}">
                <a16:creationId xmlns:a16="http://schemas.microsoft.com/office/drawing/2014/main" xmlns="" id="{4E8D8E8A-30C6-2B32-E81B-62C629F998B5}"/>
              </a:ext>
            </a:extLst>
          </p:cNvPr>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9961" b="89941" l="6337" r="95920">
                        <a14:foregroundMark x1="7726" y1="35791" x2="6337" y2="46533"/>
                        <a14:foregroundMark x1="91840" y1="60010" x2="95920" y2="67969"/>
                        <a14:foregroundMark x1="95920" y1="67969" x2="95660" y2="68213"/>
                        <a14:foregroundMark x1="89323" y1="33789" x2="92101" y2="39697"/>
                      </a14:backgroundRemoval>
                    </a14:imgEffect>
                  </a14:imgLayer>
                </a14:imgProps>
              </a:ext>
              <a:ext uri="{28A0092B-C50C-407E-A947-70E740481C1C}">
                <a14:useLocalDpi xmlns:a14="http://schemas.microsoft.com/office/drawing/2010/main" val="0"/>
              </a:ext>
            </a:extLst>
          </a:blip>
          <a:srcRect/>
          <a:stretch>
            <a:fillRect/>
          </a:stretch>
        </p:blipFill>
        <p:spPr bwMode="auto">
          <a:xfrm>
            <a:off x="1540946" y="893135"/>
            <a:ext cx="3857625" cy="6858000"/>
          </a:xfrm>
          <a:prstGeom prst="rect">
            <a:avLst/>
          </a:prstGeom>
          <a:noFill/>
          <a:extLst>
            <a:ext uri="{909E8E84-426E-40DD-AFC4-6F175D3DCCD1}">
              <a14:hiddenFill xmlns:a14="http://schemas.microsoft.com/office/drawing/2010/main">
                <a:solidFill>
                  <a:srgbClr val="FFFFFF"/>
                </a:solidFill>
              </a14:hiddenFill>
            </a:ext>
          </a:extLst>
        </p:spPr>
      </p:pic>
      <p:pic>
        <p:nvPicPr>
          <p:cNvPr id="2" name="0">
            <a:hlinkClick r:id="" action="ppaction://media"/>
            <a:extLst>
              <a:ext uri="{FF2B5EF4-FFF2-40B4-BE49-F238E27FC236}">
                <a16:creationId xmlns:a16="http://schemas.microsoft.com/office/drawing/2014/main" xmlns="" id="{66F58F3F-A6E7-1A55-8F29-20430B29173E}"/>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986465" y="525130"/>
            <a:ext cx="406400" cy="406400"/>
          </a:xfrm>
          <a:prstGeom prst="rect">
            <a:avLst/>
          </a:prstGeom>
        </p:spPr>
      </p:pic>
    </p:spTree>
    <p:extLst>
      <p:ext uri="{BB962C8B-B14F-4D97-AF65-F5344CB8AC3E}">
        <p14:creationId xmlns:p14="http://schemas.microsoft.com/office/powerpoint/2010/main" val="31178354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810" fill="hold"/>
                                        <p:tgtEl>
                                          <p:spTgt spid="2"/>
                                        </p:tgtEl>
                                      </p:cBhvr>
                                    </p:cmd>
                                  </p:childTnLst>
                                </p:cTn>
                              </p:par>
                              <p:par>
                                <p:cTn id="7" presetID="2" presetClass="entr" presetSubtype="4" fill="hold" nodeType="withEffect">
                                  <p:stCondLst>
                                    <p:cond delay="0"/>
                                  </p:stCondLst>
                                  <p:childTnLst>
                                    <p:set>
                                      <p:cBhvr>
                                        <p:cTn id="8" dur="1" fill="hold">
                                          <p:stCondLst>
                                            <p:cond delay="0"/>
                                          </p:stCondLst>
                                        </p:cTn>
                                        <p:tgtEl>
                                          <p:spTgt spid="2050"/>
                                        </p:tgtEl>
                                        <p:attrNameLst>
                                          <p:attrName>style.visibility</p:attrName>
                                        </p:attrNameLst>
                                      </p:cBhvr>
                                      <p:to>
                                        <p:strVal val="visible"/>
                                      </p:to>
                                    </p:set>
                                    <p:anim calcmode="lin" valueType="num">
                                      <p:cBhvr additive="base">
                                        <p:cTn id="9" dur="500" fill="hold"/>
                                        <p:tgtEl>
                                          <p:spTgt spid="2050"/>
                                        </p:tgtEl>
                                        <p:attrNameLst>
                                          <p:attrName>ppt_x</p:attrName>
                                        </p:attrNameLst>
                                      </p:cBhvr>
                                      <p:tavLst>
                                        <p:tav tm="0">
                                          <p:val>
                                            <p:strVal val="#ppt_x"/>
                                          </p:val>
                                        </p:tav>
                                        <p:tav tm="100000">
                                          <p:val>
                                            <p:strVal val="#ppt_x"/>
                                          </p:val>
                                        </p:tav>
                                      </p:tavLst>
                                    </p:anim>
                                    <p:anim calcmode="lin" valueType="num">
                                      <p:cBhvr additive="base">
                                        <p:cTn id="10" dur="500" fill="hold"/>
                                        <p:tgtEl>
                                          <p:spTgt spid="2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2"/>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F26E1F18-5327-E368-C067-99660157BD62}"/>
            </a:ext>
          </a:extLst>
        </p:cNvPr>
        <p:cNvGrpSpPr/>
        <p:nvPr/>
      </p:nvGrpSpPr>
      <p:grpSpPr>
        <a:xfrm>
          <a:off x="0" y="0"/>
          <a:ext cx="0" cy="0"/>
          <a:chOff x="0" y="0"/>
          <a:chExt cx="0" cy="0"/>
        </a:xfrm>
      </p:grpSpPr>
      <p:sp>
        <p:nvSpPr>
          <p:cNvPr id="7" name="矩形 6">
            <a:extLst>
              <a:ext uri="{FF2B5EF4-FFF2-40B4-BE49-F238E27FC236}">
                <a16:creationId xmlns:a16="http://schemas.microsoft.com/office/drawing/2014/main" xmlns="" id="{0BD38456-570B-6E32-5E3F-5BB01A6A750B}"/>
              </a:ext>
            </a:extLst>
          </p:cNvPr>
          <p:cNvSpPr/>
          <p:nvPr/>
        </p:nvSpPr>
        <p:spPr>
          <a:xfrm>
            <a:off x="0" y="-19050"/>
            <a:ext cx="12192000" cy="6877050"/>
          </a:xfrm>
          <a:prstGeom prst="rect">
            <a:avLst/>
          </a:prstGeom>
          <a:solidFill>
            <a:srgbClr val="FBB8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pic>
        <p:nvPicPr>
          <p:cNvPr id="5" name="图片 4" descr="regfd">
            <a:extLst>
              <a:ext uri="{FF2B5EF4-FFF2-40B4-BE49-F238E27FC236}">
                <a16:creationId xmlns:a16="http://schemas.microsoft.com/office/drawing/2014/main" xmlns="" id="{C3883B9E-836C-8743-4BFE-6355D94AF7A9}"/>
              </a:ext>
            </a:extLst>
          </p:cNvPr>
          <p:cNvPicPr>
            <a:picLocks noChangeAspect="1"/>
          </p:cNvPicPr>
          <p:nvPr/>
        </p:nvPicPr>
        <p:blipFill>
          <a:blip r:embed="rId5"/>
          <a:stretch>
            <a:fillRect/>
          </a:stretch>
        </p:blipFill>
        <p:spPr>
          <a:xfrm>
            <a:off x="0" y="429260"/>
            <a:ext cx="12192635" cy="5998845"/>
          </a:xfrm>
          <a:prstGeom prst="rect">
            <a:avLst/>
          </a:prstGeom>
        </p:spPr>
      </p:pic>
      <p:pic>
        <p:nvPicPr>
          <p:cNvPr id="13" name="图片 12" descr="未标题-1">
            <a:extLst>
              <a:ext uri="{FF2B5EF4-FFF2-40B4-BE49-F238E27FC236}">
                <a16:creationId xmlns:a16="http://schemas.microsoft.com/office/drawing/2014/main" xmlns="" id="{2FBEB7D4-996F-A7BD-C426-A4B9A47C1BDD}"/>
              </a:ext>
            </a:extLst>
          </p:cNvPr>
          <p:cNvPicPr>
            <a:picLocks noChangeAspect="1"/>
          </p:cNvPicPr>
          <p:nvPr/>
        </p:nvPicPr>
        <p:blipFill>
          <a:blip r:embed="rId6">
            <a:alphaModFix amt="29000"/>
          </a:blip>
          <a:stretch>
            <a:fillRect/>
          </a:stretch>
        </p:blipFill>
        <p:spPr>
          <a:xfrm>
            <a:off x="0" y="-21590"/>
            <a:ext cx="7404735" cy="5565140"/>
          </a:xfrm>
          <a:prstGeom prst="rect">
            <a:avLst/>
          </a:prstGeom>
        </p:spPr>
      </p:pic>
      <p:pic>
        <p:nvPicPr>
          <p:cNvPr id="3074" name="Picture 2">
            <a:extLst>
              <a:ext uri="{FF2B5EF4-FFF2-40B4-BE49-F238E27FC236}">
                <a16:creationId xmlns:a16="http://schemas.microsoft.com/office/drawing/2014/main" xmlns="" id="{B15D386E-DD6D-BC03-1335-9493B827FA0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86145" y="1640405"/>
            <a:ext cx="5962650" cy="3343275"/>
          </a:xfrm>
          <a:prstGeom prst="rect">
            <a:avLst/>
          </a:prstGeom>
          <a:noFill/>
          <a:extLst>
            <a:ext uri="{909E8E84-426E-40DD-AFC4-6F175D3DCCD1}">
              <a14:hiddenFill xmlns:a14="http://schemas.microsoft.com/office/drawing/2010/main">
                <a:solidFill>
                  <a:srgbClr val="FFFFFF"/>
                </a:solidFill>
              </a14:hiddenFill>
            </a:ext>
          </a:extLst>
        </p:spPr>
      </p:pic>
      <p:pic>
        <p:nvPicPr>
          <p:cNvPr id="6" name="2">
            <a:hlinkClick r:id="" action="ppaction://media"/>
            <a:extLst>
              <a:ext uri="{FF2B5EF4-FFF2-40B4-BE49-F238E27FC236}">
                <a16:creationId xmlns:a16="http://schemas.microsoft.com/office/drawing/2014/main" xmlns="" id="{8D374A5F-4BAD-92F4-B17F-B8C38DB9ADE6}"/>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678121" y="333744"/>
            <a:ext cx="406400" cy="406400"/>
          </a:xfrm>
          <a:prstGeom prst="rect">
            <a:avLst/>
          </a:prstGeom>
        </p:spPr>
      </p:pic>
      <p:pic>
        <p:nvPicPr>
          <p:cNvPr id="9" name="Picture 8" descr="A cartoon of a child&#10;&#10;AI-generated content may be incorrect.">
            <a:extLst>
              <a:ext uri="{FF2B5EF4-FFF2-40B4-BE49-F238E27FC236}">
                <a16:creationId xmlns:a16="http://schemas.microsoft.com/office/drawing/2014/main" xmlns="" id="{A8828B59-A73A-3BDC-5352-841CE52A6AD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574835" y="95693"/>
            <a:ext cx="4337344" cy="6858000"/>
          </a:xfrm>
          <a:prstGeom prst="rect">
            <a:avLst/>
          </a:prstGeom>
        </p:spPr>
      </p:pic>
    </p:spTree>
    <p:extLst>
      <p:ext uri="{BB962C8B-B14F-4D97-AF65-F5344CB8AC3E}">
        <p14:creationId xmlns:p14="http://schemas.microsoft.com/office/powerpoint/2010/main" val="6786001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170" fill="hold"/>
                                        <p:tgtEl>
                                          <p:spTgt spid="6"/>
                                        </p:tgtEl>
                                      </p:cBhvr>
                                    </p:cmd>
                                  </p:childTnLst>
                                </p:cTn>
                              </p:par>
                              <p:par>
                                <p:cTn id="7" presetID="10" presetClass="entr" presetSubtype="0" fill="hold" nodeType="withEffect">
                                  <p:stCondLst>
                                    <p:cond delay="0"/>
                                  </p:stCondLst>
                                  <p:childTnLst>
                                    <p:set>
                                      <p:cBhvr>
                                        <p:cTn id="8" dur="1" fill="hold">
                                          <p:stCondLst>
                                            <p:cond delay="0"/>
                                          </p:stCondLst>
                                        </p:cTn>
                                        <p:tgtEl>
                                          <p:spTgt spid="3074"/>
                                        </p:tgtEl>
                                        <p:attrNameLst>
                                          <p:attrName>style.visibility</p:attrName>
                                        </p:attrNameLst>
                                      </p:cBhvr>
                                      <p:to>
                                        <p:strVal val="visible"/>
                                      </p:to>
                                    </p:set>
                                    <p:animEffect transition="in" filter="fade">
                                      <p:cBhvr>
                                        <p:cTn id="9"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0" fill="hold" display="0">
                  <p:stCondLst>
                    <p:cond delay="indefinite"/>
                  </p:stCondLst>
                  <p:endCondLst>
                    <p:cond evt="onStopAudio" delay="0">
                      <p:tgtEl>
                        <p:sldTgt/>
                      </p:tgtEl>
                    </p:cond>
                  </p:endCondLst>
                </p:cTn>
                <p:tgtEl>
                  <p:spTgt spid="6"/>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0" y="-19050"/>
            <a:ext cx="12192000" cy="6877050"/>
          </a:xfrm>
          <a:prstGeom prst="rect">
            <a:avLst/>
          </a:prstGeom>
          <a:solidFill>
            <a:srgbClr val="FBB8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pic>
        <p:nvPicPr>
          <p:cNvPr id="5" name="图片 4" descr="regfd"/>
          <p:cNvPicPr>
            <a:picLocks noChangeAspect="1"/>
          </p:cNvPicPr>
          <p:nvPr/>
        </p:nvPicPr>
        <p:blipFill>
          <a:blip r:embed="rId3"/>
          <a:stretch>
            <a:fillRect/>
          </a:stretch>
        </p:blipFill>
        <p:spPr>
          <a:xfrm>
            <a:off x="0" y="429260"/>
            <a:ext cx="12192635" cy="5998845"/>
          </a:xfrm>
          <a:prstGeom prst="rect">
            <a:avLst/>
          </a:prstGeom>
        </p:spPr>
      </p:pic>
      <p:pic>
        <p:nvPicPr>
          <p:cNvPr id="13" name="图片 12" descr="未标题-1"/>
          <p:cNvPicPr>
            <a:picLocks noChangeAspect="1"/>
          </p:cNvPicPr>
          <p:nvPr/>
        </p:nvPicPr>
        <p:blipFill>
          <a:blip r:embed="rId4">
            <a:alphaModFix amt="29000"/>
          </a:blip>
          <a:stretch>
            <a:fillRect/>
          </a:stretch>
        </p:blipFill>
        <p:spPr>
          <a:xfrm>
            <a:off x="0" y="-21590"/>
            <a:ext cx="7404735" cy="5565140"/>
          </a:xfrm>
          <a:prstGeom prst="rect">
            <a:avLst/>
          </a:prstGeom>
        </p:spPr>
      </p:pic>
      <p:pic>
        <p:nvPicPr>
          <p:cNvPr id="16" name="图片 15" descr="未标题-3"/>
          <p:cNvPicPr>
            <a:picLocks noChangeAspect="1"/>
          </p:cNvPicPr>
          <p:nvPr/>
        </p:nvPicPr>
        <p:blipFill>
          <a:blip r:embed="rId5"/>
          <a:stretch>
            <a:fillRect/>
          </a:stretch>
        </p:blipFill>
        <p:spPr>
          <a:xfrm>
            <a:off x="10550525" y="347980"/>
            <a:ext cx="1642110" cy="2591435"/>
          </a:xfrm>
          <a:prstGeom prst="rect">
            <a:avLst/>
          </a:prstGeom>
        </p:spPr>
      </p:pic>
      <p:pic>
        <p:nvPicPr>
          <p:cNvPr id="15" name="图片 14" descr="未标题-2"/>
          <p:cNvPicPr>
            <a:picLocks noChangeAspect="1"/>
          </p:cNvPicPr>
          <p:nvPr/>
        </p:nvPicPr>
        <p:blipFill>
          <a:blip r:embed="rId6"/>
          <a:stretch>
            <a:fillRect/>
          </a:stretch>
        </p:blipFill>
        <p:spPr>
          <a:xfrm>
            <a:off x="-20320" y="3434080"/>
            <a:ext cx="1588770" cy="2729865"/>
          </a:xfrm>
          <a:prstGeom prst="rect">
            <a:avLst/>
          </a:prstGeom>
        </p:spPr>
      </p:pic>
      <p:sp>
        <p:nvSpPr>
          <p:cNvPr id="2" name="TextBox 1">
            <a:extLst>
              <a:ext uri="{FF2B5EF4-FFF2-40B4-BE49-F238E27FC236}">
                <a16:creationId xmlns:a16="http://schemas.microsoft.com/office/drawing/2014/main" xmlns="" id="{D2C6E4EF-B7C6-4145-AE7B-F4D3545B6E24}"/>
              </a:ext>
            </a:extLst>
          </p:cNvPr>
          <p:cNvSpPr txBox="1"/>
          <p:nvPr/>
        </p:nvSpPr>
        <p:spPr>
          <a:xfrm>
            <a:off x="1724025" y="1343025"/>
            <a:ext cx="9029700" cy="1446550"/>
          </a:xfrm>
          <a:prstGeom prst="rect">
            <a:avLst/>
          </a:prstGeom>
          <a:noFill/>
        </p:spPr>
        <p:txBody>
          <a:bodyPr wrap="square" rtlCol="0">
            <a:spAutoFit/>
          </a:bodyPr>
          <a:lstStyle/>
          <a:p>
            <a:pPr algn="just"/>
            <a:r>
              <a:rPr lang="en-US" sz="4400" b="1" dirty="0" err="1">
                <a:solidFill>
                  <a:schemeClr val="bg1"/>
                </a:solidFill>
                <a:latin typeface="Cambria" panose="02040503050406030204" pitchFamily="18" charset="0"/>
                <a:ea typeface="Cambria" panose="02040503050406030204" pitchFamily="18" charset="0"/>
              </a:rPr>
              <a:t>Ví</a:t>
            </a:r>
            <a:r>
              <a:rPr lang="en-US" sz="4400" b="1" dirty="0">
                <a:solidFill>
                  <a:schemeClr val="bg1"/>
                </a:solidFill>
                <a:latin typeface="Cambria" panose="02040503050406030204" pitchFamily="18" charset="0"/>
                <a:ea typeface="Cambria" panose="02040503050406030204" pitchFamily="18" charset="0"/>
              </a:rPr>
              <a:t> </a:t>
            </a:r>
            <a:r>
              <a:rPr lang="en-US" sz="4400" b="1" dirty="0" err="1">
                <a:solidFill>
                  <a:schemeClr val="bg1"/>
                </a:solidFill>
                <a:latin typeface="Cambria" panose="02040503050406030204" pitchFamily="18" charset="0"/>
                <a:ea typeface="Cambria" panose="02040503050406030204" pitchFamily="18" charset="0"/>
              </a:rPr>
              <a:t>dụ</a:t>
            </a:r>
            <a:r>
              <a:rPr lang="en-US" sz="4400" b="1" dirty="0">
                <a:solidFill>
                  <a:schemeClr val="bg1"/>
                </a:solidFill>
                <a:latin typeface="Cambria" panose="02040503050406030204" pitchFamily="18" charset="0"/>
                <a:ea typeface="Cambria" panose="02040503050406030204" pitchFamily="18" charset="0"/>
              </a:rPr>
              <a:t>: </a:t>
            </a:r>
            <a:r>
              <a:rPr lang="vi-VN" sz="4400" b="1" dirty="0">
                <a:solidFill>
                  <a:schemeClr val="bg1"/>
                </a:solidFill>
                <a:latin typeface="Cambria" panose="02040503050406030204" pitchFamily="18" charset="0"/>
                <a:ea typeface="Cambria" panose="02040503050406030204" pitchFamily="18" charset="0"/>
              </a:rPr>
              <a:t>Trường học hạnh phúc là nơi có nhiều cây xanh</a:t>
            </a:r>
            <a:endParaRPr lang="en-US" sz="4400" b="1" dirty="0">
              <a:solidFill>
                <a:schemeClr val="bg1"/>
              </a:solidFill>
              <a:latin typeface="Cambria" panose="02040503050406030204" pitchFamily="18" charset="0"/>
              <a:ea typeface="Cambria" panose="02040503050406030204" pitchFamily="18" charset="0"/>
            </a:endParaRPr>
          </a:p>
        </p:txBody>
      </p:sp>
      <p:sp>
        <p:nvSpPr>
          <p:cNvPr id="23" name="TextBox 22">
            <a:extLst>
              <a:ext uri="{FF2B5EF4-FFF2-40B4-BE49-F238E27FC236}">
                <a16:creationId xmlns:a16="http://schemas.microsoft.com/office/drawing/2014/main" xmlns="" id="{4763BE2F-DE31-94D9-55CC-F2E38E206A0D}"/>
              </a:ext>
            </a:extLst>
          </p:cNvPr>
          <p:cNvSpPr txBox="1"/>
          <p:nvPr/>
        </p:nvSpPr>
        <p:spPr>
          <a:xfrm>
            <a:off x="1733550" y="3114675"/>
            <a:ext cx="9029700" cy="1446550"/>
          </a:xfrm>
          <a:prstGeom prst="rect">
            <a:avLst/>
          </a:prstGeom>
          <a:noFill/>
        </p:spPr>
        <p:txBody>
          <a:bodyPr wrap="square" rtlCol="0">
            <a:spAutoFit/>
          </a:bodyPr>
          <a:lstStyle/>
          <a:p>
            <a:pPr algn="just"/>
            <a:r>
              <a:rPr lang="vi-VN" sz="4400" b="1" dirty="0">
                <a:solidFill>
                  <a:schemeClr val="bg1"/>
                </a:solidFill>
                <a:latin typeface="Cambria" panose="02040503050406030204" pitchFamily="18" charset="0"/>
                <a:ea typeface="Cambria" panose="02040503050406030204" pitchFamily="18" charset="0"/>
              </a:rPr>
              <a:t>Trường học hạnh phúc là nơi có nhiều bạn bè</a:t>
            </a:r>
            <a:endParaRPr lang="en-US" sz="4400" b="1" dirty="0">
              <a:solidFill>
                <a:schemeClr val="bg1"/>
              </a:solidFill>
              <a:latin typeface="Cambria" panose="02040503050406030204" pitchFamily="18" charset="0"/>
              <a:ea typeface="Cambria" panose="020405030504060302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3"/>
        <p:cNvGrpSpPr/>
        <p:nvPr/>
      </p:nvGrpSpPr>
      <p:grpSpPr>
        <a:xfrm>
          <a:off x="0" y="0"/>
          <a:ext cx="0" cy="0"/>
          <a:chOff x="0" y="0"/>
          <a:chExt cx="0" cy="0"/>
        </a:xfrm>
      </p:grpSpPr>
      <p:pic>
        <p:nvPicPr>
          <p:cNvPr id="54" name="Google Shape;54;p13"/>
          <p:cNvPicPr preferRelativeResize="0"/>
          <p:nvPr/>
        </p:nvPicPr>
        <p:blipFill>
          <a:blip r:embed="rId3">
            <a:alphaModFix/>
          </a:blip>
          <a:stretch>
            <a:fillRect/>
          </a:stretch>
        </p:blipFill>
        <p:spPr>
          <a:xfrm>
            <a:off x="9375265" y="2642197"/>
            <a:ext cx="894267" cy="1192347"/>
          </a:xfrm>
          <a:prstGeom prst="rect">
            <a:avLst/>
          </a:prstGeom>
          <a:noFill/>
          <a:ln>
            <a:noFill/>
          </a:ln>
        </p:spPr>
      </p:pic>
      <p:pic>
        <p:nvPicPr>
          <p:cNvPr id="55" name="Google Shape;55;p13"/>
          <p:cNvPicPr preferRelativeResize="0"/>
          <p:nvPr/>
        </p:nvPicPr>
        <p:blipFill>
          <a:blip r:embed="rId4">
            <a:alphaModFix/>
          </a:blip>
          <a:stretch>
            <a:fillRect/>
          </a:stretch>
        </p:blipFill>
        <p:spPr>
          <a:xfrm>
            <a:off x="0" y="1"/>
            <a:ext cx="12192001" cy="6858000"/>
          </a:xfrm>
          <a:prstGeom prst="rect">
            <a:avLst/>
          </a:prstGeom>
          <a:noFill/>
          <a:ln>
            <a:noFill/>
          </a:ln>
        </p:spPr>
      </p:pic>
      <p:pic>
        <p:nvPicPr>
          <p:cNvPr id="56" name="Google Shape;56;p13"/>
          <p:cNvPicPr preferRelativeResize="0"/>
          <p:nvPr/>
        </p:nvPicPr>
        <p:blipFill>
          <a:blip r:embed="rId5">
            <a:alphaModFix/>
          </a:blip>
          <a:stretch>
            <a:fillRect/>
          </a:stretch>
        </p:blipFill>
        <p:spPr>
          <a:xfrm>
            <a:off x="321438" y="1055084"/>
            <a:ext cx="2116968" cy="2316093"/>
          </a:xfrm>
          <a:prstGeom prst="rect">
            <a:avLst/>
          </a:prstGeom>
          <a:noFill/>
          <a:ln>
            <a:noFill/>
          </a:ln>
        </p:spPr>
      </p:pic>
      <p:pic>
        <p:nvPicPr>
          <p:cNvPr id="59" name="Google Shape;59;p13"/>
          <p:cNvPicPr preferRelativeResize="0"/>
          <p:nvPr/>
        </p:nvPicPr>
        <p:blipFill>
          <a:blip r:embed="rId6">
            <a:alphaModFix/>
          </a:blip>
          <a:stretch>
            <a:fillRect/>
          </a:stretch>
        </p:blipFill>
        <p:spPr>
          <a:xfrm>
            <a:off x="-90200" y="1"/>
            <a:ext cx="2762768" cy="1036033"/>
          </a:xfrm>
          <a:prstGeom prst="rect">
            <a:avLst/>
          </a:prstGeom>
          <a:noFill/>
          <a:ln>
            <a:noFill/>
          </a:ln>
        </p:spPr>
      </p:pic>
      <p:pic>
        <p:nvPicPr>
          <p:cNvPr id="60" name="Google Shape;60;p13"/>
          <p:cNvPicPr preferRelativeResize="0"/>
          <p:nvPr/>
        </p:nvPicPr>
        <p:blipFill>
          <a:blip r:embed="rId6">
            <a:alphaModFix/>
          </a:blip>
          <a:stretch>
            <a:fillRect/>
          </a:stretch>
        </p:blipFill>
        <p:spPr>
          <a:xfrm>
            <a:off x="2530467" y="1"/>
            <a:ext cx="2762768" cy="1036033"/>
          </a:xfrm>
          <a:prstGeom prst="rect">
            <a:avLst/>
          </a:prstGeom>
          <a:noFill/>
          <a:ln>
            <a:noFill/>
          </a:ln>
        </p:spPr>
      </p:pic>
      <p:pic>
        <p:nvPicPr>
          <p:cNvPr id="61" name="Google Shape;61;p13"/>
          <p:cNvPicPr preferRelativeResize="0"/>
          <p:nvPr/>
        </p:nvPicPr>
        <p:blipFill>
          <a:blip r:embed="rId6">
            <a:alphaModFix/>
          </a:blip>
          <a:stretch>
            <a:fillRect/>
          </a:stretch>
        </p:blipFill>
        <p:spPr>
          <a:xfrm>
            <a:off x="6808567" y="1"/>
            <a:ext cx="2762768" cy="1036033"/>
          </a:xfrm>
          <a:prstGeom prst="rect">
            <a:avLst/>
          </a:prstGeom>
          <a:noFill/>
          <a:ln>
            <a:noFill/>
          </a:ln>
        </p:spPr>
      </p:pic>
      <p:pic>
        <p:nvPicPr>
          <p:cNvPr id="62" name="Google Shape;62;p13"/>
          <p:cNvPicPr preferRelativeResize="0"/>
          <p:nvPr/>
        </p:nvPicPr>
        <p:blipFill>
          <a:blip r:embed="rId6">
            <a:alphaModFix/>
          </a:blip>
          <a:stretch>
            <a:fillRect/>
          </a:stretch>
        </p:blipFill>
        <p:spPr>
          <a:xfrm>
            <a:off x="9429233" y="1"/>
            <a:ext cx="2762768" cy="1036033"/>
          </a:xfrm>
          <a:prstGeom prst="rect">
            <a:avLst/>
          </a:prstGeom>
          <a:noFill/>
          <a:ln>
            <a:noFill/>
          </a:ln>
        </p:spPr>
      </p:pic>
      <p:pic>
        <p:nvPicPr>
          <p:cNvPr id="63" name="Google Shape;63;p13"/>
          <p:cNvPicPr preferRelativeResize="0"/>
          <p:nvPr/>
        </p:nvPicPr>
        <p:blipFill>
          <a:blip r:embed="rId7">
            <a:alphaModFix/>
          </a:blip>
          <a:stretch>
            <a:fillRect/>
          </a:stretch>
        </p:blipFill>
        <p:spPr>
          <a:xfrm>
            <a:off x="5383901" y="-100082"/>
            <a:ext cx="1333999" cy="1333999"/>
          </a:xfrm>
          <a:prstGeom prst="rect">
            <a:avLst/>
          </a:prstGeom>
          <a:noFill/>
          <a:ln>
            <a:noFill/>
          </a:ln>
        </p:spPr>
      </p:pic>
      <p:pic>
        <p:nvPicPr>
          <p:cNvPr id="64" name="Google Shape;64;p13"/>
          <p:cNvPicPr preferRelativeResize="0"/>
          <p:nvPr/>
        </p:nvPicPr>
        <p:blipFill>
          <a:blip r:embed="rId8">
            <a:alphaModFix/>
          </a:blip>
          <a:stretch>
            <a:fillRect/>
          </a:stretch>
        </p:blipFill>
        <p:spPr>
          <a:xfrm>
            <a:off x="140584" y="3705967"/>
            <a:ext cx="2330733" cy="2330733"/>
          </a:xfrm>
          <a:prstGeom prst="rect">
            <a:avLst/>
          </a:prstGeom>
          <a:noFill/>
          <a:ln>
            <a:noFill/>
          </a:ln>
        </p:spPr>
      </p:pic>
      <p:pic>
        <p:nvPicPr>
          <p:cNvPr id="45" name="Google Shape;87;p14">
            <a:extLst>
              <a:ext uri="{FF2B5EF4-FFF2-40B4-BE49-F238E27FC236}">
                <a16:creationId xmlns:a16="http://schemas.microsoft.com/office/drawing/2014/main" xmlns="" id="{D36BBD45-F213-4F68-B37B-AC56AF0EF7B9}"/>
              </a:ext>
            </a:extLst>
          </p:cNvPr>
          <p:cNvPicPr preferRelativeResize="0"/>
          <p:nvPr/>
        </p:nvPicPr>
        <p:blipFill>
          <a:blip r:embed="rId9">
            <a:alphaModFix/>
          </a:blip>
          <a:stretch>
            <a:fillRect/>
          </a:stretch>
        </p:blipFill>
        <p:spPr>
          <a:xfrm>
            <a:off x="3057525" y="1114146"/>
            <a:ext cx="6371708" cy="3791229"/>
          </a:xfrm>
          <a:prstGeom prst="rect">
            <a:avLst/>
          </a:prstGeom>
          <a:noFill/>
          <a:ln>
            <a:noFill/>
          </a:ln>
        </p:spPr>
      </p:pic>
      <p:sp>
        <p:nvSpPr>
          <p:cNvPr id="47" name="Google Shape;95;p14">
            <a:extLst>
              <a:ext uri="{FF2B5EF4-FFF2-40B4-BE49-F238E27FC236}">
                <a16:creationId xmlns:a16="http://schemas.microsoft.com/office/drawing/2014/main" xmlns="" id="{3E0DA39B-87D4-493D-B09A-A5B0539A1CD2}"/>
              </a:ext>
            </a:extLst>
          </p:cNvPr>
          <p:cNvSpPr txBox="1"/>
          <p:nvPr/>
        </p:nvSpPr>
        <p:spPr>
          <a:xfrm>
            <a:off x="3331565" y="1347936"/>
            <a:ext cx="5856134" cy="3236394"/>
          </a:xfrm>
          <a:prstGeom prst="rect">
            <a:avLst/>
          </a:prstGeom>
          <a:solidFill>
            <a:srgbClr val="FFFFFF"/>
          </a:solid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4667" b="1" i="0" u="none" strike="noStrike" kern="0" cap="none" spc="0" normalizeH="0" baseline="0" noProof="0">
              <a:ln>
                <a:noFill/>
              </a:ln>
              <a:solidFill>
                <a:srgbClr val="FFFF00"/>
              </a:solidFill>
              <a:effectLst/>
              <a:uLnTx/>
              <a:uFillTx/>
              <a:latin typeface="Georgia"/>
              <a:ea typeface="Georgia"/>
              <a:cs typeface="Georgia"/>
              <a:sym typeface="Georgia"/>
            </a:endParaRPr>
          </a:p>
        </p:txBody>
      </p:sp>
      <p:pic>
        <p:nvPicPr>
          <p:cNvPr id="95" name="Google Shape;81;p14">
            <a:extLst>
              <a:ext uri="{FF2B5EF4-FFF2-40B4-BE49-F238E27FC236}">
                <a16:creationId xmlns:a16="http://schemas.microsoft.com/office/drawing/2014/main" xmlns="" id="{41963B24-EFB3-481D-B566-FACAC77F48AA}"/>
              </a:ext>
            </a:extLst>
          </p:cNvPr>
          <p:cNvPicPr preferRelativeResize="0"/>
          <p:nvPr/>
        </p:nvPicPr>
        <p:blipFill>
          <a:blip r:embed="rId10">
            <a:alphaModFix/>
          </a:blip>
          <a:stretch>
            <a:fillRect/>
          </a:stretch>
        </p:blipFill>
        <p:spPr>
          <a:xfrm>
            <a:off x="10944963" y="1194857"/>
            <a:ext cx="1091037" cy="1328842"/>
          </a:xfrm>
          <a:prstGeom prst="rect">
            <a:avLst/>
          </a:prstGeom>
          <a:noFill/>
          <a:ln w="38100" cap="flat" cmpd="sng">
            <a:solidFill>
              <a:srgbClr val="666666"/>
            </a:solidFill>
            <a:prstDash val="solid"/>
            <a:round/>
            <a:headEnd type="none" w="sm" len="sm"/>
            <a:tailEnd type="none" w="sm" len="sm"/>
          </a:ln>
        </p:spPr>
      </p:pic>
      <p:pic>
        <p:nvPicPr>
          <p:cNvPr id="96" name="Google Shape;82;p14">
            <a:extLst>
              <a:ext uri="{FF2B5EF4-FFF2-40B4-BE49-F238E27FC236}">
                <a16:creationId xmlns:a16="http://schemas.microsoft.com/office/drawing/2014/main" xmlns="" id="{526CF1DF-E40C-44BF-835B-EAD31A2112F5}"/>
              </a:ext>
            </a:extLst>
          </p:cNvPr>
          <p:cNvPicPr preferRelativeResize="0"/>
          <p:nvPr/>
        </p:nvPicPr>
        <p:blipFill rotWithShape="1">
          <a:blip r:embed="rId11">
            <a:alphaModFix/>
          </a:blip>
          <a:srcRect l="13052" t="3784" r="13119" b="3450"/>
          <a:stretch/>
        </p:blipFill>
        <p:spPr>
          <a:xfrm>
            <a:off x="9663256" y="1211636"/>
            <a:ext cx="1091038" cy="1360728"/>
          </a:xfrm>
          <a:prstGeom prst="rect">
            <a:avLst/>
          </a:prstGeom>
          <a:noFill/>
          <a:ln w="38100" cap="flat" cmpd="sng">
            <a:solidFill>
              <a:srgbClr val="666666"/>
            </a:solidFill>
            <a:prstDash val="solid"/>
            <a:round/>
            <a:headEnd type="none" w="sm" len="sm"/>
            <a:tailEnd type="none" w="sm" len="sm"/>
          </a:ln>
        </p:spPr>
      </p:pic>
      <p:pic>
        <p:nvPicPr>
          <p:cNvPr id="20" name="Picture 19">
            <a:extLst>
              <a:ext uri="{FF2B5EF4-FFF2-40B4-BE49-F238E27FC236}">
                <a16:creationId xmlns:a16="http://schemas.microsoft.com/office/drawing/2014/main" xmlns="" id="{9D4FB897-1F53-4F38-810B-72D48793A62F}"/>
              </a:ext>
            </a:extLst>
          </p:cNvPr>
          <p:cNvPicPr>
            <a:picLocks noChangeAspect="1"/>
          </p:cNvPicPr>
          <p:nvPr/>
        </p:nvPicPr>
        <p:blipFill>
          <a:blip r:embed="rId12"/>
          <a:stretch>
            <a:fillRect/>
          </a:stretch>
        </p:blipFill>
        <p:spPr>
          <a:xfrm>
            <a:off x="7409727" y="4150269"/>
            <a:ext cx="1940377" cy="2479129"/>
          </a:xfrm>
          <a:prstGeom prst="rect">
            <a:avLst/>
          </a:prstGeom>
        </p:spPr>
      </p:pic>
      <p:pic>
        <p:nvPicPr>
          <p:cNvPr id="23" name="Picture 22">
            <a:extLst>
              <a:ext uri="{FF2B5EF4-FFF2-40B4-BE49-F238E27FC236}">
                <a16:creationId xmlns:a16="http://schemas.microsoft.com/office/drawing/2014/main" xmlns="" id="{1716F99E-26C8-440C-B7E7-47B64E1823A6}"/>
              </a:ext>
            </a:extLst>
          </p:cNvPr>
          <p:cNvPicPr>
            <a:picLocks noChangeAspect="1"/>
          </p:cNvPicPr>
          <p:nvPr/>
        </p:nvPicPr>
        <p:blipFill>
          <a:blip r:embed="rId13"/>
          <a:stretch>
            <a:fillRect/>
          </a:stretch>
        </p:blipFill>
        <p:spPr>
          <a:xfrm>
            <a:off x="2652499" y="4063108"/>
            <a:ext cx="1776488" cy="2566290"/>
          </a:xfrm>
          <a:prstGeom prst="rect">
            <a:avLst/>
          </a:prstGeom>
        </p:spPr>
      </p:pic>
      <p:pic>
        <p:nvPicPr>
          <p:cNvPr id="18" name="Picture 17">
            <a:extLst>
              <a:ext uri="{FF2B5EF4-FFF2-40B4-BE49-F238E27FC236}">
                <a16:creationId xmlns:a16="http://schemas.microsoft.com/office/drawing/2014/main" xmlns="" id="{10DC0BE6-34CD-4E53-AB9E-586511C1A983}"/>
              </a:ext>
            </a:extLst>
          </p:cNvPr>
          <p:cNvPicPr>
            <a:picLocks noChangeAspect="1"/>
          </p:cNvPicPr>
          <p:nvPr/>
        </p:nvPicPr>
        <p:blipFill>
          <a:blip r:embed="rId14"/>
          <a:stretch>
            <a:fillRect/>
          </a:stretch>
        </p:blipFill>
        <p:spPr>
          <a:xfrm>
            <a:off x="3760697" y="2426246"/>
            <a:ext cx="4997870" cy="672788"/>
          </a:xfrm>
          <a:prstGeom prst="rect">
            <a:avLst/>
          </a:prstGeom>
        </p:spPr>
      </p:pic>
    </p:spTree>
    <p:extLst>
      <p:ext uri="{BB962C8B-B14F-4D97-AF65-F5344CB8AC3E}">
        <p14:creationId xmlns:p14="http://schemas.microsoft.com/office/powerpoint/2010/main" val="151823849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0" y="-19050"/>
            <a:ext cx="12192000" cy="6877050"/>
          </a:xfrm>
          <a:prstGeom prst="rect">
            <a:avLst/>
          </a:prstGeom>
          <a:solidFill>
            <a:srgbClr val="FBB8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pic>
        <p:nvPicPr>
          <p:cNvPr id="5" name="图片 4" descr="regfd"/>
          <p:cNvPicPr>
            <a:picLocks noChangeAspect="1"/>
          </p:cNvPicPr>
          <p:nvPr/>
        </p:nvPicPr>
        <p:blipFill>
          <a:blip r:embed="rId3"/>
          <a:stretch>
            <a:fillRect/>
          </a:stretch>
        </p:blipFill>
        <p:spPr>
          <a:xfrm>
            <a:off x="0" y="429260"/>
            <a:ext cx="12192635" cy="5998845"/>
          </a:xfrm>
          <a:prstGeom prst="rect">
            <a:avLst/>
          </a:prstGeom>
        </p:spPr>
      </p:pic>
      <p:sp>
        <p:nvSpPr>
          <p:cNvPr id="8" name="矩形 7"/>
          <p:cNvSpPr/>
          <p:nvPr/>
        </p:nvSpPr>
        <p:spPr>
          <a:xfrm>
            <a:off x="750570" y="-16510"/>
            <a:ext cx="1261745" cy="130810"/>
          </a:xfrm>
          <a:prstGeom prst="rect">
            <a:avLst/>
          </a:prstGeom>
          <a:solidFill>
            <a:srgbClr val="F83C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9" name="矩形 8"/>
          <p:cNvSpPr/>
          <p:nvPr/>
        </p:nvSpPr>
        <p:spPr>
          <a:xfrm>
            <a:off x="2320925" y="-19050"/>
            <a:ext cx="1261745" cy="130810"/>
          </a:xfrm>
          <a:prstGeom prst="rect">
            <a:avLst/>
          </a:prstGeom>
          <a:solidFill>
            <a:srgbClr val="F83C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10" name="矩形 9"/>
          <p:cNvSpPr/>
          <p:nvPr/>
        </p:nvSpPr>
        <p:spPr>
          <a:xfrm>
            <a:off x="8422640" y="-19050"/>
            <a:ext cx="1261745" cy="130810"/>
          </a:xfrm>
          <a:prstGeom prst="rect">
            <a:avLst/>
          </a:prstGeom>
          <a:solidFill>
            <a:srgbClr val="F83C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11" name="矩形 10"/>
          <p:cNvSpPr/>
          <p:nvPr/>
        </p:nvSpPr>
        <p:spPr>
          <a:xfrm>
            <a:off x="9992995" y="-21590"/>
            <a:ext cx="1261745" cy="130810"/>
          </a:xfrm>
          <a:prstGeom prst="rect">
            <a:avLst/>
          </a:prstGeom>
          <a:solidFill>
            <a:srgbClr val="F83C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sp>
        <p:nvSpPr>
          <p:cNvPr id="12" name="矩形 11"/>
          <p:cNvSpPr/>
          <p:nvPr/>
        </p:nvSpPr>
        <p:spPr>
          <a:xfrm>
            <a:off x="5327015" y="-21590"/>
            <a:ext cx="1261745" cy="130810"/>
          </a:xfrm>
          <a:prstGeom prst="rect">
            <a:avLst/>
          </a:prstGeom>
          <a:solidFill>
            <a:srgbClr val="F83C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pic>
        <p:nvPicPr>
          <p:cNvPr id="13" name="图片 12" descr="未标题-1"/>
          <p:cNvPicPr>
            <a:picLocks noChangeAspect="1"/>
          </p:cNvPicPr>
          <p:nvPr/>
        </p:nvPicPr>
        <p:blipFill>
          <a:blip r:embed="rId4">
            <a:alphaModFix amt="29000"/>
          </a:blip>
          <a:stretch>
            <a:fillRect/>
          </a:stretch>
        </p:blipFill>
        <p:spPr>
          <a:xfrm>
            <a:off x="0" y="-21590"/>
            <a:ext cx="7404735" cy="5565140"/>
          </a:xfrm>
          <a:prstGeom prst="rect">
            <a:avLst/>
          </a:prstGeom>
        </p:spPr>
      </p:pic>
      <p:pic>
        <p:nvPicPr>
          <p:cNvPr id="16" name="图片 15" descr="未标题-3"/>
          <p:cNvPicPr>
            <a:picLocks noChangeAspect="1"/>
          </p:cNvPicPr>
          <p:nvPr/>
        </p:nvPicPr>
        <p:blipFill>
          <a:blip r:embed="rId5"/>
          <a:stretch>
            <a:fillRect/>
          </a:stretch>
        </p:blipFill>
        <p:spPr>
          <a:xfrm>
            <a:off x="10550525" y="347980"/>
            <a:ext cx="1642110" cy="2591435"/>
          </a:xfrm>
          <a:prstGeom prst="rect">
            <a:avLst/>
          </a:prstGeom>
        </p:spPr>
      </p:pic>
      <p:pic>
        <p:nvPicPr>
          <p:cNvPr id="19" name="图片 18" descr="未标题-5"/>
          <p:cNvPicPr>
            <a:picLocks noChangeAspect="1"/>
          </p:cNvPicPr>
          <p:nvPr/>
        </p:nvPicPr>
        <p:blipFill>
          <a:blip r:embed="rId6"/>
          <a:stretch>
            <a:fillRect/>
          </a:stretch>
        </p:blipFill>
        <p:spPr>
          <a:xfrm>
            <a:off x="11254740" y="4396105"/>
            <a:ext cx="787400" cy="635000"/>
          </a:xfrm>
          <a:prstGeom prst="rect">
            <a:avLst/>
          </a:prstGeom>
        </p:spPr>
      </p:pic>
      <p:pic>
        <p:nvPicPr>
          <p:cNvPr id="43" name="图片 42" descr="sfd"/>
          <p:cNvPicPr>
            <a:picLocks noChangeAspect="1"/>
          </p:cNvPicPr>
          <p:nvPr/>
        </p:nvPicPr>
        <p:blipFill>
          <a:blip r:embed="rId7"/>
          <a:stretch>
            <a:fillRect/>
          </a:stretch>
        </p:blipFill>
        <p:spPr>
          <a:xfrm>
            <a:off x="-798830" y="5543550"/>
            <a:ext cx="3119755" cy="1873250"/>
          </a:xfrm>
          <a:prstGeom prst="rect">
            <a:avLst/>
          </a:prstGeom>
        </p:spPr>
      </p:pic>
      <p:pic>
        <p:nvPicPr>
          <p:cNvPr id="15" name="图片 14" descr="未标题-2"/>
          <p:cNvPicPr>
            <a:picLocks noChangeAspect="1"/>
          </p:cNvPicPr>
          <p:nvPr/>
        </p:nvPicPr>
        <p:blipFill>
          <a:blip r:embed="rId8"/>
          <a:stretch>
            <a:fillRect/>
          </a:stretch>
        </p:blipFill>
        <p:spPr>
          <a:xfrm>
            <a:off x="-20320" y="3434080"/>
            <a:ext cx="1588770" cy="2729865"/>
          </a:xfrm>
          <a:prstGeom prst="rect">
            <a:avLst/>
          </a:prstGeom>
        </p:spPr>
      </p:pic>
      <p:pic>
        <p:nvPicPr>
          <p:cNvPr id="45" name="图片 44" descr="sfd"/>
          <p:cNvPicPr>
            <a:picLocks noChangeAspect="1"/>
          </p:cNvPicPr>
          <p:nvPr/>
        </p:nvPicPr>
        <p:blipFill>
          <a:blip r:embed="rId7"/>
          <a:stretch>
            <a:fillRect/>
          </a:stretch>
        </p:blipFill>
        <p:spPr>
          <a:xfrm>
            <a:off x="10148570" y="5429250"/>
            <a:ext cx="3119755" cy="1873250"/>
          </a:xfrm>
          <a:prstGeom prst="rect">
            <a:avLst/>
          </a:prstGeom>
        </p:spPr>
      </p:pic>
      <p:pic>
        <p:nvPicPr>
          <p:cNvPr id="3" name="图片 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531431" y="2915806"/>
            <a:ext cx="638174" cy="872717"/>
          </a:xfrm>
          <a:prstGeom prst="rect">
            <a:avLst/>
          </a:prstGeom>
        </p:spPr>
      </p:pic>
      <p:pic>
        <p:nvPicPr>
          <p:cNvPr id="21" name="图片 2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169605" y="1681223"/>
            <a:ext cx="663575" cy="628730"/>
          </a:xfrm>
          <a:prstGeom prst="rect">
            <a:avLst/>
          </a:prstGeom>
        </p:spPr>
      </p:pic>
      <p:pic>
        <p:nvPicPr>
          <p:cNvPr id="44" name="图片 4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flipH="1">
            <a:off x="11235055" y="2795292"/>
            <a:ext cx="638175" cy="672858"/>
          </a:xfrm>
          <a:prstGeom prst="rect">
            <a:avLst/>
          </a:prstGeom>
        </p:spPr>
      </p:pic>
      <p:pic>
        <p:nvPicPr>
          <p:cNvPr id="53" name="图片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9980138" y="4834255"/>
            <a:ext cx="638175" cy="552450"/>
          </a:xfrm>
          <a:prstGeom prst="rect">
            <a:avLst/>
          </a:prstGeom>
        </p:spPr>
      </p:pic>
      <p:sp>
        <p:nvSpPr>
          <p:cNvPr id="14" name="TextBox 13">
            <a:extLst>
              <a:ext uri="{FF2B5EF4-FFF2-40B4-BE49-F238E27FC236}">
                <a16:creationId xmlns:a16="http://schemas.microsoft.com/office/drawing/2014/main" xmlns="" id="{2F33300C-0E67-4AA6-B07E-B402458B0E0B}"/>
              </a:ext>
            </a:extLst>
          </p:cNvPr>
          <p:cNvSpPr txBox="1"/>
          <p:nvPr/>
        </p:nvSpPr>
        <p:spPr>
          <a:xfrm>
            <a:off x="1790700" y="1695450"/>
            <a:ext cx="8382000" cy="3477875"/>
          </a:xfrm>
          <a:prstGeom prst="rect">
            <a:avLst/>
          </a:prstGeom>
          <a:noFill/>
        </p:spPr>
        <p:txBody>
          <a:bodyPr wrap="square" rtlCol="0">
            <a:spAutoFit/>
          </a:bodyPr>
          <a:lstStyle/>
          <a:p>
            <a:pPr lvl="0" algn="just"/>
            <a:r>
              <a:rPr lang="vi-VN" sz="4400" b="1" dirty="0">
                <a:solidFill>
                  <a:srgbClr val="FFFF00"/>
                </a:solidFill>
                <a:latin typeface="Calibri" panose="020F0502020204030204" pitchFamily="34" charset="0"/>
                <a:cs typeface="Calibri" panose="020F0502020204030204" pitchFamily="34" charset="0"/>
              </a:rPr>
              <a:t>Trường học hạnh phúc là nơi học sinh cảm thấy có hứng thú với những giờ học, không có áp lực, căng thẳng, mệt mỏi, được thỏa sức vui đùa….</a:t>
            </a:r>
          </a:p>
        </p:txBody>
      </p:sp>
    </p:spTree>
    <p:extLst>
      <p:ext uri="{BB962C8B-B14F-4D97-AF65-F5344CB8AC3E}">
        <p14:creationId xmlns:p14="http://schemas.microsoft.com/office/powerpoint/2010/main" val="25704544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xmlns="" id="{D5AA09E7-5F06-4419-8DED-6E6F2AE3D245}"/>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555920" y="1121558"/>
            <a:ext cx="11080160" cy="5579678"/>
          </a:xfrm>
          <a:prstGeom prst="rect">
            <a:avLst/>
          </a:prstGeom>
        </p:spPr>
      </p:pic>
      <p:pic>
        <p:nvPicPr>
          <p:cNvPr id="2" name="Picture 1">
            <a:extLst>
              <a:ext uri="{FF2B5EF4-FFF2-40B4-BE49-F238E27FC236}">
                <a16:creationId xmlns:a16="http://schemas.microsoft.com/office/drawing/2014/main" xmlns="" id="{87AC2ADE-FD8D-4F30-82B1-B82AAAB0F234}"/>
              </a:ext>
            </a:extLst>
          </p:cNvPr>
          <p:cNvPicPr>
            <a:picLocks noChangeAspect="1"/>
          </p:cNvPicPr>
          <p:nvPr/>
        </p:nvPicPr>
        <p:blipFill>
          <a:blip r:embed="rId4"/>
          <a:stretch>
            <a:fillRect/>
          </a:stretch>
        </p:blipFill>
        <p:spPr>
          <a:xfrm>
            <a:off x="1451946" y="2534199"/>
            <a:ext cx="9821507" cy="4913802"/>
          </a:xfrm>
          <a:prstGeom prst="rect">
            <a:avLst/>
          </a:prstGeom>
        </p:spPr>
      </p:pic>
    </p:spTree>
    <p:extLst>
      <p:ext uri="{BB962C8B-B14F-4D97-AF65-F5344CB8AC3E}">
        <p14:creationId xmlns:p14="http://schemas.microsoft.com/office/powerpoint/2010/main" val="2620584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xmlns="" id="{2AC235FF-DAE4-43A3-9E98-49AA932A4B23}"/>
              </a:ext>
            </a:extLst>
          </p:cNvPr>
          <p:cNvPicPr>
            <a:picLocks noChangeAspect="1"/>
          </p:cNvPicPr>
          <p:nvPr/>
        </p:nvPicPr>
        <p:blipFill rotWithShape="1">
          <a:blip r:embed="rId2">
            <a:extLst>
              <a:ext uri="{96DAC541-7B7A-43D3-8B79-37D633B846F1}">
                <asvg:svgBlip xmlns:asvg="http://schemas.microsoft.com/office/drawing/2016/SVG/main" xmlns="" r:embed="rId3"/>
              </a:ext>
            </a:extLst>
          </a:blip>
          <a:srcRect l="1091" t="29953" r="17860" b="4322"/>
          <a:stretch/>
        </p:blipFill>
        <p:spPr>
          <a:xfrm>
            <a:off x="-132080" y="0"/>
            <a:ext cx="12425680" cy="6858000"/>
          </a:xfrm>
          <a:prstGeom prst="rect">
            <a:avLst/>
          </a:prstGeom>
        </p:spPr>
      </p:pic>
      <p:pic>
        <p:nvPicPr>
          <p:cNvPr id="14" name="Graphic 13">
            <a:extLst>
              <a:ext uri="{FF2B5EF4-FFF2-40B4-BE49-F238E27FC236}">
                <a16:creationId xmlns:a16="http://schemas.microsoft.com/office/drawing/2014/main" xmlns="" id="{F6A50DED-2819-4CD9-A0A8-1B33D8CCD8B0}"/>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flipH="1">
            <a:off x="0" y="-30480"/>
            <a:ext cx="4181152" cy="5066451"/>
          </a:xfrm>
          <a:prstGeom prst="rect">
            <a:avLst/>
          </a:prstGeom>
        </p:spPr>
      </p:pic>
      <p:sp>
        <p:nvSpPr>
          <p:cNvPr id="15" name="Rectangle: Rounded Corners 14">
            <a:extLst>
              <a:ext uri="{FF2B5EF4-FFF2-40B4-BE49-F238E27FC236}">
                <a16:creationId xmlns:a16="http://schemas.microsoft.com/office/drawing/2014/main" xmlns="" id="{93D0B883-39E9-4DE0-A703-EE20FE9E381D}"/>
              </a:ext>
            </a:extLst>
          </p:cNvPr>
          <p:cNvSpPr/>
          <p:nvPr/>
        </p:nvSpPr>
        <p:spPr>
          <a:xfrm>
            <a:off x="235591" y="86363"/>
            <a:ext cx="11720818" cy="6685273"/>
          </a:xfrm>
          <a:custGeom>
            <a:avLst/>
            <a:gdLst>
              <a:gd name="connsiteX0" fmla="*/ 0 w 11720818"/>
              <a:gd name="connsiteY0" fmla="*/ 666655 h 6685273"/>
              <a:gd name="connsiteX1" fmla="*/ 666655 w 11720818"/>
              <a:gd name="connsiteY1" fmla="*/ 0 h 6685273"/>
              <a:gd name="connsiteX2" fmla="*/ 11054163 w 11720818"/>
              <a:gd name="connsiteY2" fmla="*/ 0 h 6685273"/>
              <a:gd name="connsiteX3" fmla="*/ 11720818 w 11720818"/>
              <a:gd name="connsiteY3" fmla="*/ 666655 h 6685273"/>
              <a:gd name="connsiteX4" fmla="*/ 11720818 w 11720818"/>
              <a:gd name="connsiteY4" fmla="*/ 6018618 h 6685273"/>
              <a:gd name="connsiteX5" fmla="*/ 11054163 w 11720818"/>
              <a:gd name="connsiteY5" fmla="*/ 6685273 h 6685273"/>
              <a:gd name="connsiteX6" fmla="*/ 666655 w 11720818"/>
              <a:gd name="connsiteY6" fmla="*/ 6685273 h 6685273"/>
              <a:gd name="connsiteX7" fmla="*/ 0 w 11720818"/>
              <a:gd name="connsiteY7" fmla="*/ 6018618 h 6685273"/>
              <a:gd name="connsiteX8" fmla="*/ 0 w 11720818"/>
              <a:gd name="connsiteY8" fmla="*/ 666655 h 668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20818" h="6685273" fill="none" extrusionOk="0">
                <a:moveTo>
                  <a:pt x="0" y="666655"/>
                </a:moveTo>
                <a:cubicBezTo>
                  <a:pt x="2027" y="353342"/>
                  <a:pt x="312607" y="23723"/>
                  <a:pt x="666655" y="0"/>
                </a:cubicBezTo>
                <a:cubicBezTo>
                  <a:pt x="5022528" y="72427"/>
                  <a:pt x="9113615" y="61419"/>
                  <a:pt x="11054163" y="0"/>
                </a:cubicBezTo>
                <a:cubicBezTo>
                  <a:pt x="11416817" y="-38058"/>
                  <a:pt x="11675639" y="284807"/>
                  <a:pt x="11720818" y="666655"/>
                </a:cubicBezTo>
                <a:cubicBezTo>
                  <a:pt x="11821694" y="1769157"/>
                  <a:pt x="11613505" y="3509150"/>
                  <a:pt x="11720818" y="6018618"/>
                </a:cubicBezTo>
                <a:cubicBezTo>
                  <a:pt x="11734482" y="6317455"/>
                  <a:pt x="11396820" y="6656658"/>
                  <a:pt x="11054163" y="6685273"/>
                </a:cubicBezTo>
                <a:cubicBezTo>
                  <a:pt x="6047159" y="6715100"/>
                  <a:pt x="5653155" y="6605967"/>
                  <a:pt x="666655" y="6685273"/>
                </a:cubicBezTo>
                <a:cubicBezTo>
                  <a:pt x="322865" y="6682515"/>
                  <a:pt x="-10619" y="6388901"/>
                  <a:pt x="0" y="6018618"/>
                </a:cubicBezTo>
                <a:cubicBezTo>
                  <a:pt x="50037" y="3347983"/>
                  <a:pt x="770" y="2350125"/>
                  <a:pt x="0" y="666655"/>
                </a:cubicBezTo>
                <a:close/>
              </a:path>
              <a:path w="11720818" h="6685273" stroke="0" extrusionOk="0">
                <a:moveTo>
                  <a:pt x="0" y="666655"/>
                </a:moveTo>
                <a:cubicBezTo>
                  <a:pt x="70129" y="317588"/>
                  <a:pt x="321181" y="47313"/>
                  <a:pt x="666655" y="0"/>
                </a:cubicBezTo>
                <a:cubicBezTo>
                  <a:pt x="4197087" y="123000"/>
                  <a:pt x="8689733" y="-96860"/>
                  <a:pt x="11054163" y="0"/>
                </a:cubicBezTo>
                <a:cubicBezTo>
                  <a:pt x="11378686" y="-33275"/>
                  <a:pt x="11750668" y="238293"/>
                  <a:pt x="11720818" y="666655"/>
                </a:cubicBezTo>
                <a:cubicBezTo>
                  <a:pt x="11723991" y="2382026"/>
                  <a:pt x="11815085" y="5111999"/>
                  <a:pt x="11720818" y="6018618"/>
                </a:cubicBezTo>
                <a:cubicBezTo>
                  <a:pt x="11700575" y="6394135"/>
                  <a:pt x="11389704" y="6679931"/>
                  <a:pt x="11054163" y="6685273"/>
                </a:cubicBezTo>
                <a:cubicBezTo>
                  <a:pt x="5947613" y="6524566"/>
                  <a:pt x="3023957" y="6724940"/>
                  <a:pt x="666655" y="6685273"/>
                </a:cubicBezTo>
                <a:cubicBezTo>
                  <a:pt x="257400" y="6676978"/>
                  <a:pt x="-65154" y="6357284"/>
                  <a:pt x="0" y="6018618"/>
                </a:cubicBezTo>
                <a:cubicBezTo>
                  <a:pt x="32216" y="4042986"/>
                  <a:pt x="57206" y="2394231"/>
                  <a:pt x="0" y="666655"/>
                </a:cubicBezTo>
                <a:close/>
              </a:path>
            </a:pathLst>
          </a:custGeom>
          <a:solidFill>
            <a:schemeClr val="bg1">
              <a:alpha val="73000"/>
            </a:schemeClr>
          </a:solidFill>
          <a:ln w="38100">
            <a:noFill/>
            <a:prstDash val="dash"/>
            <a:extLst>
              <a:ext uri="{C807C97D-BFC1-408E-A445-0C87EB9F89A2}">
                <ask:lineSketchStyleProps xmlns:ask="http://schemas.microsoft.com/office/drawing/2018/sketchyshapes" xmlns="" sd="852854689">
                  <a:prstGeom prst="roundRect">
                    <a:avLst>
                      <a:gd name="adj" fmla="val 9972"/>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a:ea typeface="+mn-ea"/>
              <a:cs typeface="+mn-cs"/>
            </a:endParaRPr>
          </a:p>
        </p:txBody>
      </p:sp>
      <p:sp>
        <p:nvSpPr>
          <p:cNvPr id="16" name="Rectangle: Rounded Corners 15">
            <a:extLst>
              <a:ext uri="{FF2B5EF4-FFF2-40B4-BE49-F238E27FC236}">
                <a16:creationId xmlns:a16="http://schemas.microsoft.com/office/drawing/2014/main" xmlns="" id="{28722E43-88B5-40A1-A023-EF3992949B82}"/>
              </a:ext>
            </a:extLst>
          </p:cNvPr>
          <p:cNvSpPr/>
          <p:nvPr/>
        </p:nvSpPr>
        <p:spPr>
          <a:xfrm>
            <a:off x="710437" y="3039624"/>
            <a:ext cx="10527405" cy="97155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Giáo</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viên</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điền</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vào</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đây</a:t>
            </a:r>
            <a:endPar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Rectangle: Rounded Corners 16">
            <a:extLst>
              <a:ext uri="{FF2B5EF4-FFF2-40B4-BE49-F238E27FC236}">
                <a16:creationId xmlns:a16="http://schemas.microsoft.com/office/drawing/2014/main" xmlns="" id="{167F030D-4D68-4DA1-B65C-0666A5F9D62A}"/>
              </a:ext>
            </a:extLst>
          </p:cNvPr>
          <p:cNvSpPr/>
          <p:nvPr/>
        </p:nvSpPr>
        <p:spPr>
          <a:xfrm>
            <a:off x="710437" y="1801373"/>
            <a:ext cx="10527405" cy="97155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Giáo</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viên</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điền</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vào</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đây</a:t>
            </a:r>
            <a:endPar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8" name="Rectangle: Rounded Corners 17">
            <a:extLst>
              <a:ext uri="{FF2B5EF4-FFF2-40B4-BE49-F238E27FC236}">
                <a16:creationId xmlns:a16="http://schemas.microsoft.com/office/drawing/2014/main" xmlns="" id="{ACB970C1-8E89-456C-8557-CFDC914209CB}"/>
              </a:ext>
            </a:extLst>
          </p:cNvPr>
          <p:cNvSpPr/>
          <p:nvPr/>
        </p:nvSpPr>
        <p:spPr>
          <a:xfrm>
            <a:off x="710437" y="5624526"/>
            <a:ext cx="10527405" cy="97155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Giáo</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viên</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điền</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vào</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đây</a:t>
            </a:r>
            <a:endPar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9" name="Rectangle: Rounded Corners 18">
            <a:extLst>
              <a:ext uri="{FF2B5EF4-FFF2-40B4-BE49-F238E27FC236}">
                <a16:creationId xmlns:a16="http://schemas.microsoft.com/office/drawing/2014/main" xmlns="" id="{1EED9E75-BFE0-477D-A7A6-B9E0E0726E55}"/>
              </a:ext>
            </a:extLst>
          </p:cNvPr>
          <p:cNvSpPr/>
          <p:nvPr/>
        </p:nvSpPr>
        <p:spPr>
          <a:xfrm>
            <a:off x="710437" y="4277875"/>
            <a:ext cx="10527405" cy="97155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Giáo</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viên</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điền</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vào</a:t>
            </a:r>
            <a:r>
              <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4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đây</a:t>
            </a:r>
            <a:endParaRPr kumimoji="0" lang="en-US" sz="4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3" name="Picture 2">
            <a:extLst>
              <a:ext uri="{FF2B5EF4-FFF2-40B4-BE49-F238E27FC236}">
                <a16:creationId xmlns:a16="http://schemas.microsoft.com/office/drawing/2014/main" xmlns="" id="{FF31712A-8F94-426F-BC6E-C6D2A1D0ECA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01151" y="2084825"/>
            <a:ext cx="495300" cy="49530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a:extLst>
              <a:ext uri="{FF2B5EF4-FFF2-40B4-BE49-F238E27FC236}">
                <a16:creationId xmlns:a16="http://schemas.microsoft.com/office/drawing/2014/main" xmlns="" id="{3FB6EC19-5639-4A43-9309-1BD3B8FF14B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01151" y="3291852"/>
            <a:ext cx="495300" cy="495300"/>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xmlns="" id="{07CC145A-72A6-4729-9CD4-34029935E9D5}"/>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01151" y="5892753"/>
            <a:ext cx="495300" cy="4953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xmlns="" id="{9B4DA902-8C3F-4661-BF1F-50381D7253C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01151" y="4546102"/>
            <a:ext cx="495300" cy="495300"/>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xmlns="" id="{58937B92-EDE7-4E99-98DD-F1772AAD988F}"/>
              </a:ext>
            </a:extLst>
          </p:cNvPr>
          <p:cNvPicPr>
            <a:picLocks noChangeAspect="1"/>
          </p:cNvPicPr>
          <p:nvPr/>
        </p:nvPicPr>
        <p:blipFill>
          <a:blip r:embed="rId7"/>
          <a:stretch>
            <a:fillRect/>
          </a:stretch>
        </p:blipFill>
        <p:spPr>
          <a:xfrm>
            <a:off x="3303010" y="120337"/>
            <a:ext cx="6005080" cy="1359526"/>
          </a:xfrm>
          <a:prstGeom prst="rect">
            <a:avLst/>
          </a:prstGeom>
        </p:spPr>
      </p:pic>
    </p:spTree>
    <p:extLst>
      <p:ext uri="{BB962C8B-B14F-4D97-AF65-F5344CB8AC3E}">
        <p14:creationId xmlns:p14="http://schemas.microsoft.com/office/powerpoint/2010/main" val="303404068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10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par>
                                <p:cTn id="8" presetID="22" presetClass="entr" presetSubtype="8" fill="hold" grpId="0" nodeType="withEffect">
                                  <p:stCondLst>
                                    <p:cond delay="10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8"/>
                                        </p:tgtEl>
                                        <p:attrNameLst>
                                          <p:attrName>style.visibility</p:attrName>
                                        </p:attrNameLst>
                                      </p:cBhvr>
                                      <p:to>
                                        <p:strVal val="visible"/>
                                      </p:to>
                                    </p:set>
                                    <p:animEffect transition="in" filter="wipe(left)">
                                      <p:cBhvr>
                                        <p:cTn id="13" dur="500"/>
                                        <p:tgtEl>
                                          <p:spTgt spid="18"/>
                                        </p:tgtEl>
                                      </p:cBhvr>
                                    </p:animEffect>
                                  </p:childTnLst>
                                </p:cTn>
                              </p:par>
                              <p:par>
                                <p:cTn id="14" presetID="22" presetClass="entr" presetSubtype="8" fill="hold" grpId="0" nodeType="withEffect">
                                  <p:stCondLst>
                                    <p:cond delay="100"/>
                                  </p:stCondLst>
                                  <p:childTnLst>
                                    <p:set>
                                      <p:cBhvr>
                                        <p:cTn id="15" dur="1" fill="hold">
                                          <p:stCondLst>
                                            <p:cond delay="0"/>
                                          </p:stCondLst>
                                        </p:cTn>
                                        <p:tgtEl>
                                          <p:spTgt spid="19"/>
                                        </p:tgtEl>
                                        <p:attrNameLst>
                                          <p:attrName>style.visibility</p:attrName>
                                        </p:attrNameLst>
                                      </p:cBhvr>
                                      <p:to>
                                        <p:strVal val="visible"/>
                                      </p:to>
                                    </p:set>
                                    <p:animEffect transition="in" filter="wipe(left)">
                                      <p:cBhvr>
                                        <p:cTn id="16" dur="500"/>
                                        <p:tgtEl>
                                          <p:spTgt spid="19"/>
                                        </p:tgtEl>
                                      </p:cBhvr>
                                    </p:animEffect>
                                  </p:childTnLst>
                                </p:cTn>
                              </p:par>
                              <p:par>
                                <p:cTn id="17" presetID="22" presetClass="entr" presetSubtype="8" fill="hold" nodeType="withEffect">
                                  <p:stCondLst>
                                    <p:cond delay="100"/>
                                  </p:stCondLst>
                                  <p:childTnLst>
                                    <p:set>
                                      <p:cBhvr>
                                        <p:cTn id="18" dur="1" fill="hold">
                                          <p:stCondLst>
                                            <p:cond delay="0"/>
                                          </p:stCondLst>
                                        </p:cTn>
                                        <p:tgtEl>
                                          <p:spTgt spid="23"/>
                                        </p:tgtEl>
                                        <p:attrNameLst>
                                          <p:attrName>style.visibility</p:attrName>
                                        </p:attrNameLst>
                                      </p:cBhvr>
                                      <p:to>
                                        <p:strVal val="visible"/>
                                      </p:to>
                                    </p:set>
                                    <p:animEffect transition="in" filter="wipe(left)">
                                      <p:cBhvr>
                                        <p:cTn id="19" dur="500"/>
                                        <p:tgtEl>
                                          <p:spTgt spid="23"/>
                                        </p:tgtEl>
                                      </p:cBhvr>
                                    </p:animEffect>
                                  </p:childTnLst>
                                </p:cTn>
                              </p:par>
                              <p:par>
                                <p:cTn id="20" presetID="22" presetClass="entr" presetSubtype="8" fill="hold" nodeType="withEffect">
                                  <p:stCondLst>
                                    <p:cond delay="10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par>
                                <p:cTn id="23" presetID="22" presetClass="entr" presetSubtype="8" fill="hold" nodeType="withEffect">
                                  <p:stCondLst>
                                    <p:cond delay="100"/>
                                  </p:stCondLst>
                                  <p:childTnLst>
                                    <p:set>
                                      <p:cBhvr>
                                        <p:cTn id="24" dur="1" fill="hold">
                                          <p:stCondLst>
                                            <p:cond delay="0"/>
                                          </p:stCondLst>
                                        </p:cTn>
                                        <p:tgtEl>
                                          <p:spTgt spid="25"/>
                                        </p:tgtEl>
                                        <p:attrNameLst>
                                          <p:attrName>style.visibility</p:attrName>
                                        </p:attrNameLst>
                                      </p:cBhvr>
                                      <p:to>
                                        <p:strVal val="visible"/>
                                      </p:to>
                                    </p:set>
                                    <p:animEffect transition="in" filter="wipe(left)">
                                      <p:cBhvr>
                                        <p:cTn id="25" dur="500"/>
                                        <p:tgtEl>
                                          <p:spTgt spid="25"/>
                                        </p:tgtEl>
                                      </p:cBhvr>
                                    </p:animEffect>
                                  </p:childTnLst>
                                </p:cTn>
                              </p:par>
                              <p:par>
                                <p:cTn id="26" presetID="22" presetClass="entr" presetSubtype="8" fill="hold" nodeType="withEffect">
                                  <p:stCondLst>
                                    <p:cond delay="100"/>
                                  </p:stCondLst>
                                  <p:childTnLst>
                                    <p:set>
                                      <p:cBhvr>
                                        <p:cTn id="27" dur="1" fill="hold">
                                          <p:stCondLst>
                                            <p:cond delay="0"/>
                                          </p:stCondLst>
                                        </p:cTn>
                                        <p:tgtEl>
                                          <p:spTgt spid="26"/>
                                        </p:tgtEl>
                                        <p:attrNameLst>
                                          <p:attrName>style.visibility</p:attrName>
                                        </p:attrNameLst>
                                      </p:cBhvr>
                                      <p:to>
                                        <p:strVal val="visible"/>
                                      </p:to>
                                    </p:set>
                                    <p:animEffect transition="in" filter="wipe(left)">
                                      <p:cBhvr>
                                        <p:cTn id="2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9">
            <a:extLst>
              <a:ext uri="{FF2B5EF4-FFF2-40B4-BE49-F238E27FC236}">
                <a16:creationId xmlns:a16="http://schemas.microsoft.com/office/drawing/2014/main" xmlns="" id="{94070C2B-4C45-4878-2A85-27A8AE1FF219}"/>
              </a:ext>
            </a:extLst>
          </p:cNvPr>
          <p:cNvPicPr>
            <a:picLocks noChangeAspect="1"/>
          </p:cNvPicPr>
          <p:nvPr/>
        </p:nvPicPr>
        <p:blipFill>
          <a:blip r:embed="rId3"/>
          <a:srcRect/>
          <a:stretch>
            <a:fillRect/>
          </a:stretch>
        </p:blipFill>
        <p:spPr>
          <a:xfrm>
            <a:off x="1997123" y="4164787"/>
            <a:ext cx="10068080" cy="2693213"/>
          </a:xfrm>
          <a:prstGeom prst="rect">
            <a:avLst/>
          </a:prstGeom>
        </p:spPr>
      </p:pic>
      <p:pic>
        <p:nvPicPr>
          <p:cNvPr id="7" name="Picture 21">
            <a:extLst>
              <a:ext uri="{FF2B5EF4-FFF2-40B4-BE49-F238E27FC236}">
                <a16:creationId xmlns:a16="http://schemas.microsoft.com/office/drawing/2014/main" xmlns="" id="{539D6873-80A9-1317-1593-8D7828602ED6}"/>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223072" y="1"/>
            <a:ext cx="1959169" cy="1655497"/>
          </a:xfrm>
          <a:prstGeom prst="rect">
            <a:avLst/>
          </a:prstGeom>
        </p:spPr>
      </p:pic>
      <p:pic>
        <p:nvPicPr>
          <p:cNvPr id="2" name="Picture 1">
            <a:extLst>
              <a:ext uri="{FF2B5EF4-FFF2-40B4-BE49-F238E27FC236}">
                <a16:creationId xmlns:a16="http://schemas.microsoft.com/office/drawing/2014/main" xmlns="" id="{A654E1BE-43AA-DD33-20A4-1E668F6EC0F5}"/>
              </a:ext>
            </a:extLst>
          </p:cNvPr>
          <p:cNvPicPr>
            <a:picLocks noChangeAspect="1"/>
          </p:cNvPicPr>
          <p:nvPr/>
        </p:nvPicPr>
        <p:blipFill>
          <a:blip r:embed="rId6"/>
          <a:stretch>
            <a:fillRect/>
          </a:stretch>
        </p:blipFill>
        <p:spPr>
          <a:xfrm>
            <a:off x="286388" y="1145556"/>
            <a:ext cx="11638273" cy="2566638"/>
          </a:xfrm>
          <a:prstGeom prst="rect">
            <a:avLst/>
          </a:prstGeom>
        </p:spPr>
      </p:pic>
    </p:spTree>
    <p:extLst>
      <p:ext uri="{BB962C8B-B14F-4D97-AF65-F5344CB8AC3E}">
        <p14:creationId xmlns:p14="http://schemas.microsoft.com/office/powerpoint/2010/main" val="316110627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xmlns="" id="{EF4EE329-ED9D-9BE1-42C0-22FD9226CB03}"/>
              </a:ext>
            </a:extLst>
          </p:cNvPr>
          <p:cNvSpPr/>
          <p:nvPr/>
        </p:nvSpPr>
        <p:spPr>
          <a:xfrm>
            <a:off x="1729375" y="736270"/>
            <a:ext cx="9472775" cy="1311606"/>
          </a:xfrm>
          <a:custGeom>
            <a:avLst/>
            <a:gdLst>
              <a:gd name="connsiteX0" fmla="*/ 0 w 9472775"/>
              <a:gd name="connsiteY0" fmla="*/ 218605 h 1311606"/>
              <a:gd name="connsiteX1" fmla="*/ 218605 w 9472775"/>
              <a:gd name="connsiteY1" fmla="*/ 0 h 1311606"/>
              <a:gd name="connsiteX2" fmla="*/ 9254170 w 9472775"/>
              <a:gd name="connsiteY2" fmla="*/ 0 h 1311606"/>
              <a:gd name="connsiteX3" fmla="*/ 9472775 w 9472775"/>
              <a:gd name="connsiteY3" fmla="*/ 218605 h 1311606"/>
              <a:gd name="connsiteX4" fmla="*/ 9472775 w 9472775"/>
              <a:gd name="connsiteY4" fmla="*/ 1093001 h 1311606"/>
              <a:gd name="connsiteX5" fmla="*/ 9254170 w 9472775"/>
              <a:gd name="connsiteY5" fmla="*/ 1311606 h 1311606"/>
              <a:gd name="connsiteX6" fmla="*/ 218605 w 9472775"/>
              <a:gd name="connsiteY6" fmla="*/ 1311606 h 1311606"/>
              <a:gd name="connsiteX7" fmla="*/ 0 w 9472775"/>
              <a:gd name="connsiteY7" fmla="*/ 1093001 h 1311606"/>
              <a:gd name="connsiteX8" fmla="*/ 0 w 9472775"/>
              <a:gd name="connsiteY8" fmla="*/ 218605 h 1311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72775" h="1311606" fill="none" extrusionOk="0">
                <a:moveTo>
                  <a:pt x="0" y="218605"/>
                </a:moveTo>
                <a:cubicBezTo>
                  <a:pt x="551" y="112792"/>
                  <a:pt x="103004" y="8611"/>
                  <a:pt x="218605" y="0"/>
                </a:cubicBezTo>
                <a:cubicBezTo>
                  <a:pt x="1230149" y="72427"/>
                  <a:pt x="6933214" y="61419"/>
                  <a:pt x="9254170" y="0"/>
                </a:cubicBezTo>
                <a:cubicBezTo>
                  <a:pt x="9373300" y="-11029"/>
                  <a:pt x="9456432" y="92930"/>
                  <a:pt x="9472775" y="218605"/>
                </a:cubicBezTo>
                <a:cubicBezTo>
                  <a:pt x="9466557" y="596590"/>
                  <a:pt x="9524428" y="793642"/>
                  <a:pt x="9472775" y="1093001"/>
                </a:cubicBezTo>
                <a:cubicBezTo>
                  <a:pt x="9475127" y="1201796"/>
                  <a:pt x="9371408" y="1307689"/>
                  <a:pt x="9254170" y="1311606"/>
                </a:cubicBezTo>
                <a:cubicBezTo>
                  <a:pt x="7992122" y="1341433"/>
                  <a:pt x="3718950" y="1232300"/>
                  <a:pt x="218605" y="1311606"/>
                </a:cubicBezTo>
                <a:cubicBezTo>
                  <a:pt x="103479" y="1310972"/>
                  <a:pt x="-2494" y="1214226"/>
                  <a:pt x="0" y="1093001"/>
                </a:cubicBezTo>
                <a:cubicBezTo>
                  <a:pt x="50070" y="754032"/>
                  <a:pt x="50348" y="607858"/>
                  <a:pt x="0" y="218605"/>
                </a:cubicBezTo>
                <a:close/>
              </a:path>
              <a:path w="9472775" h="1311606" stroke="0" extrusionOk="0">
                <a:moveTo>
                  <a:pt x="0" y="218605"/>
                </a:moveTo>
                <a:cubicBezTo>
                  <a:pt x="8199" y="100108"/>
                  <a:pt x="105568" y="16031"/>
                  <a:pt x="218605" y="0"/>
                </a:cubicBezTo>
                <a:cubicBezTo>
                  <a:pt x="4325834" y="123000"/>
                  <a:pt x="5912318" y="-96860"/>
                  <a:pt x="9254170" y="0"/>
                </a:cubicBezTo>
                <a:cubicBezTo>
                  <a:pt x="9356710" y="-13865"/>
                  <a:pt x="9475959" y="91453"/>
                  <a:pt x="9472775" y="218605"/>
                </a:cubicBezTo>
                <a:cubicBezTo>
                  <a:pt x="9540850" y="506511"/>
                  <a:pt x="9420844" y="949769"/>
                  <a:pt x="9472775" y="1093001"/>
                </a:cubicBezTo>
                <a:cubicBezTo>
                  <a:pt x="9466554" y="1215987"/>
                  <a:pt x="9354332" y="1308239"/>
                  <a:pt x="9254170" y="1311606"/>
                </a:cubicBezTo>
                <a:cubicBezTo>
                  <a:pt x="6619100" y="1150899"/>
                  <a:pt x="4090182" y="1351273"/>
                  <a:pt x="218605" y="1311606"/>
                </a:cubicBezTo>
                <a:cubicBezTo>
                  <a:pt x="86446" y="1309298"/>
                  <a:pt x="-20087" y="1204633"/>
                  <a:pt x="0" y="1093001"/>
                </a:cubicBezTo>
                <a:cubicBezTo>
                  <a:pt x="-68116" y="776856"/>
                  <a:pt x="63697" y="540234"/>
                  <a:pt x="0" y="218605"/>
                </a:cubicBezTo>
                <a:close/>
              </a:path>
            </a:pathLst>
          </a:custGeom>
          <a:solidFill>
            <a:srgbClr val="FFFF00"/>
          </a:solidFill>
          <a:ln>
            <a:solidFill>
              <a:schemeClr val="tx2"/>
            </a:solidFill>
            <a:extLst>
              <a:ext uri="{C807C97D-BFC1-408E-A445-0C87EB9F89A2}">
                <ask:lineSketchStyleProps xmlns:ask="http://schemas.microsoft.com/office/drawing/2018/sketchyshapes" xmlns="" sd="852854689">
                  <a:prstGeom prst="roundRect">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4400" b="1" i="0" u="none" strike="noStrike" kern="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rPr>
              <a:t>Chia </a:t>
            </a:r>
            <a:r>
              <a:rPr kumimoji="0" lang="en-US" sz="4400" b="1" i="0" u="none" strike="noStrike" kern="0" cap="none" spc="0" normalizeH="0" baseline="0" noProof="0" dirty="0" err="1">
                <a:ln>
                  <a:noFill/>
                </a:ln>
                <a:solidFill>
                  <a:srgbClr val="FF0000"/>
                </a:solidFill>
                <a:effectLst/>
                <a:uLnTx/>
                <a:uFillTx/>
                <a:latin typeface="Cambria" panose="02040503050406030204" pitchFamily="18" charset="0"/>
                <a:ea typeface="Cambria" panose="02040503050406030204" pitchFamily="18" charset="0"/>
                <a:cs typeface="+mn-cs"/>
                <a:sym typeface="Arial"/>
              </a:rPr>
              <a:t>sẻ</a:t>
            </a:r>
            <a:r>
              <a:rPr kumimoji="0" lang="en-US" sz="44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rPr>
              <a:t> </a:t>
            </a:r>
            <a:r>
              <a:rPr kumimoji="0" lang="en-US" sz="4400" b="1" i="0" u="none" strike="noStrike" kern="0" cap="none" spc="0" normalizeH="0" noProof="0" dirty="0" err="1">
                <a:ln>
                  <a:noFill/>
                </a:ln>
                <a:solidFill>
                  <a:srgbClr val="FF0000"/>
                </a:solidFill>
                <a:effectLst/>
                <a:uLnTx/>
                <a:uFillTx/>
                <a:latin typeface="Cambria" panose="02040503050406030204" pitchFamily="18" charset="0"/>
                <a:ea typeface="Cambria" panose="02040503050406030204" pitchFamily="18" charset="0"/>
                <a:cs typeface="+mn-cs"/>
                <a:sym typeface="Arial"/>
              </a:rPr>
              <a:t>về</a:t>
            </a:r>
            <a:r>
              <a:rPr kumimoji="0" lang="en-US" sz="44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rPr>
              <a:t> </a:t>
            </a:r>
            <a:r>
              <a:rPr kumimoji="0" lang="en-US" sz="4400" b="1" i="0" u="none" strike="noStrike" kern="0" cap="none" spc="0" normalizeH="0" noProof="0" dirty="0" err="1">
                <a:ln>
                  <a:noFill/>
                </a:ln>
                <a:solidFill>
                  <a:srgbClr val="FF0000"/>
                </a:solidFill>
                <a:effectLst/>
                <a:uLnTx/>
                <a:uFillTx/>
                <a:latin typeface="Cambria" panose="02040503050406030204" pitchFamily="18" charset="0"/>
                <a:ea typeface="Cambria" panose="02040503050406030204" pitchFamily="18" charset="0"/>
                <a:cs typeface="+mn-cs"/>
                <a:sym typeface="Arial"/>
              </a:rPr>
              <a:t>nơi</a:t>
            </a:r>
            <a:r>
              <a:rPr kumimoji="0" lang="en-US" sz="44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rPr>
              <a:t> </a:t>
            </a:r>
            <a:r>
              <a:rPr kumimoji="0" lang="en-US" sz="4400" b="1" i="0" u="none" strike="noStrike" kern="0" cap="none" spc="0" normalizeH="0" noProof="0" dirty="0" err="1">
                <a:ln>
                  <a:noFill/>
                </a:ln>
                <a:solidFill>
                  <a:srgbClr val="FF0000"/>
                </a:solidFill>
                <a:effectLst/>
                <a:uLnTx/>
                <a:uFillTx/>
                <a:latin typeface="Cambria" panose="02040503050406030204" pitchFamily="18" charset="0"/>
                <a:ea typeface="Cambria" panose="02040503050406030204" pitchFamily="18" charset="0"/>
                <a:cs typeface="+mn-cs"/>
                <a:sym typeface="Arial"/>
              </a:rPr>
              <a:t>em</a:t>
            </a:r>
            <a:r>
              <a:rPr kumimoji="0" lang="en-US" sz="44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rPr>
              <a:t> </a:t>
            </a:r>
            <a:r>
              <a:rPr kumimoji="0" lang="en-US" sz="4400" b="1" i="0" u="none" strike="noStrike" kern="0" cap="none" spc="0" normalizeH="0" noProof="0" dirty="0" err="1">
                <a:ln>
                  <a:noFill/>
                </a:ln>
                <a:solidFill>
                  <a:srgbClr val="FF0000"/>
                </a:solidFill>
                <a:effectLst/>
                <a:uLnTx/>
                <a:uFillTx/>
                <a:latin typeface="Cambria" panose="02040503050406030204" pitchFamily="18" charset="0"/>
                <a:ea typeface="Cambria" panose="02040503050406030204" pitchFamily="18" charset="0"/>
                <a:cs typeface="+mn-cs"/>
                <a:sym typeface="Arial"/>
              </a:rPr>
              <a:t>yêu</a:t>
            </a:r>
            <a:r>
              <a:rPr kumimoji="0" lang="en-US" sz="44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rPr>
              <a:t> </a:t>
            </a:r>
            <a:r>
              <a:rPr kumimoji="0" lang="en-US" sz="4400" b="1" i="0" u="none" strike="noStrike" kern="0" cap="none" spc="0" normalizeH="0" noProof="0" dirty="0" err="1">
                <a:ln>
                  <a:noFill/>
                </a:ln>
                <a:solidFill>
                  <a:srgbClr val="FF0000"/>
                </a:solidFill>
                <a:effectLst/>
                <a:uLnTx/>
                <a:uFillTx/>
                <a:latin typeface="Cambria" panose="02040503050406030204" pitchFamily="18" charset="0"/>
                <a:ea typeface="Cambria" panose="02040503050406030204" pitchFamily="18" charset="0"/>
                <a:cs typeface="+mn-cs"/>
                <a:sym typeface="Arial"/>
              </a:rPr>
              <a:t>thích</a:t>
            </a:r>
            <a:r>
              <a:rPr kumimoji="0" lang="en-US" sz="44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rPr>
              <a:t> </a:t>
            </a:r>
            <a:r>
              <a:rPr kumimoji="0" lang="en-US" sz="4400" b="1" i="0" u="none" strike="noStrike" kern="0" cap="none" spc="0" normalizeH="0" noProof="0" dirty="0" err="1">
                <a:ln>
                  <a:noFill/>
                </a:ln>
                <a:solidFill>
                  <a:srgbClr val="FF0000"/>
                </a:solidFill>
                <a:effectLst/>
                <a:uLnTx/>
                <a:uFillTx/>
                <a:latin typeface="Cambria" panose="02040503050406030204" pitchFamily="18" charset="0"/>
                <a:ea typeface="Cambria" panose="02040503050406030204" pitchFamily="18" charset="0"/>
                <a:cs typeface="+mn-cs"/>
                <a:sym typeface="Arial"/>
              </a:rPr>
              <a:t>nhất</a:t>
            </a:r>
            <a:r>
              <a:rPr kumimoji="0" lang="en-US" sz="44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rPr>
              <a:t> </a:t>
            </a:r>
            <a:r>
              <a:rPr kumimoji="0" lang="en-US" sz="4400" b="1" i="0" u="none" strike="noStrike" kern="0" cap="none" spc="0" normalizeH="0" noProof="0" dirty="0" err="1">
                <a:ln>
                  <a:noFill/>
                </a:ln>
                <a:solidFill>
                  <a:srgbClr val="FF0000"/>
                </a:solidFill>
                <a:effectLst/>
                <a:uLnTx/>
                <a:uFillTx/>
                <a:latin typeface="Cambria" panose="02040503050406030204" pitchFamily="18" charset="0"/>
                <a:ea typeface="Cambria" panose="02040503050406030204" pitchFamily="18" charset="0"/>
                <a:cs typeface="+mn-cs"/>
                <a:sym typeface="Arial"/>
              </a:rPr>
              <a:t>trong</a:t>
            </a:r>
            <a:r>
              <a:rPr kumimoji="0" lang="en-US" sz="4400" b="1" i="0" u="none" strike="noStrike" kern="0" cap="none" spc="0" normalizeH="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rPr>
              <a:t> </a:t>
            </a:r>
            <a:r>
              <a:rPr kumimoji="0" lang="en-US" sz="4400" b="1" i="0" u="none" strike="noStrike" kern="0" cap="none" spc="0" normalizeH="0" noProof="0" dirty="0" err="1">
                <a:ln>
                  <a:noFill/>
                </a:ln>
                <a:solidFill>
                  <a:srgbClr val="FF0000"/>
                </a:solidFill>
                <a:effectLst/>
                <a:uLnTx/>
                <a:uFillTx/>
                <a:latin typeface="Cambria" panose="02040503050406030204" pitchFamily="18" charset="0"/>
                <a:ea typeface="Cambria" panose="02040503050406030204" pitchFamily="18" charset="0"/>
                <a:cs typeface="+mn-cs"/>
                <a:sym typeface="Arial"/>
              </a:rPr>
              <a:t>trường</a:t>
            </a:r>
            <a:endParaRPr kumimoji="0" lang="en-US" sz="4400" b="1" i="0" u="none" strike="noStrike" kern="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cs typeface="+mn-cs"/>
              <a:sym typeface="Arial"/>
            </a:endParaRPr>
          </a:p>
        </p:txBody>
      </p:sp>
      <p:pic>
        <p:nvPicPr>
          <p:cNvPr id="7" name="Picture 6">
            <a:extLst>
              <a:ext uri="{FF2B5EF4-FFF2-40B4-BE49-F238E27FC236}">
                <a16:creationId xmlns:a16="http://schemas.microsoft.com/office/drawing/2014/main" xmlns="" id="{507BAD81-3BA1-17F8-FE3F-10E7365F4D67}"/>
              </a:ext>
            </a:extLst>
          </p:cNvPr>
          <p:cNvPicPr>
            <a:picLocks noChangeAspect="1"/>
          </p:cNvPicPr>
          <p:nvPr/>
        </p:nvPicPr>
        <p:blipFill>
          <a:blip r:embed="rId2"/>
          <a:stretch>
            <a:fillRect/>
          </a:stretch>
        </p:blipFill>
        <p:spPr>
          <a:xfrm>
            <a:off x="2681287" y="2814636"/>
            <a:ext cx="8033585" cy="345281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4877500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group of children sitting at a table&#10;&#10;Description automatically generated with low confidence">
            <a:extLst>
              <a:ext uri="{FF2B5EF4-FFF2-40B4-BE49-F238E27FC236}">
                <a16:creationId xmlns:a16="http://schemas.microsoft.com/office/drawing/2014/main" xmlns="" id="{25CE9A18-82D3-8DDD-999C-19E6AC83707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Speech Bubble: Rectangle with Corners Rounded 2">
            <a:extLst>
              <a:ext uri="{FF2B5EF4-FFF2-40B4-BE49-F238E27FC236}">
                <a16:creationId xmlns:a16="http://schemas.microsoft.com/office/drawing/2014/main" xmlns="" id="{09D6BB5E-B85C-0373-4F7C-056B43CDEC96}"/>
              </a:ext>
            </a:extLst>
          </p:cNvPr>
          <p:cNvSpPr/>
          <p:nvPr/>
        </p:nvSpPr>
        <p:spPr>
          <a:xfrm>
            <a:off x="1819275" y="847725"/>
            <a:ext cx="2657475" cy="1752600"/>
          </a:xfrm>
          <a:prstGeom prst="wedgeRoundRectCallout">
            <a:avLst>
              <a:gd name="adj1" fmla="val -44081"/>
              <a:gd name="adj2" fmla="val 58696"/>
              <a:gd name="adj3" fmla="val 16667"/>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002060"/>
                </a:solidFill>
              </a:rPr>
              <a:t>Ở </a:t>
            </a:r>
            <a:r>
              <a:rPr lang="en-US" sz="3200" dirty="0" err="1">
                <a:solidFill>
                  <a:srgbClr val="002060"/>
                </a:solidFill>
              </a:rPr>
              <a:t>trường</a:t>
            </a:r>
            <a:r>
              <a:rPr lang="en-US" sz="3200" dirty="0">
                <a:solidFill>
                  <a:srgbClr val="002060"/>
                </a:solidFill>
              </a:rPr>
              <a:t>, </a:t>
            </a:r>
            <a:r>
              <a:rPr lang="en-US" sz="3200" dirty="0" err="1">
                <a:solidFill>
                  <a:srgbClr val="002060"/>
                </a:solidFill>
              </a:rPr>
              <a:t>tớ</a:t>
            </a:r>
            <a:r>
              <a:rPr lang="en-US" sz="3200" dirty="0">
                <a:solidFill>
                  <a:srgbClr val="002060"/>
                </a:solidFill>
              </a:rPr>
              <a:t> </a:t>
            </a:r>
            <a:r>
              <a:rPr lang="en-US" sz="3200" dirty="0" err="1">
                <a:solidFill>
                  <a:srgbClr val="002060"/>
                </a:solidFill>
              </a:rPr>
              <a:t>thích</a:t>
            </a:r>
            <a:r>
              <a:rPr lang="en-US" sz="3200" dirty="0">
                <a:solidFill>
                  <a:srgbClr val="002060"/>
                </a:solidFill>
              </a:rPr>
              <a:t> </a:t>
            </a:r>
            <a:r>
              <a:rPr lang="en-US" sz="3200" dirty="0" err="1">
                <a:solidFill>
                  <a:srgbClr val="002060"/>
                </a:solidFill>
              </a:rPr>
              <a:t>nhất</a:t>
            </a:r>
            <a:r>
              <a:rPr lang="en-US" sz="3200" dirty="0">
                <a:solidFill>
                  <a:srgbClr val="002060"/>
                </a:solidFill>
              </a:rPr>
              <a:t> </a:t>
            </a:r>
            <a:r>
              <a:rPr lang="en-US" sz="3200" dirty="0" err="1">
                <a:solidFill>
                  <a:srgbClr val="002060"/>
                </a:solidFill>
              </a:rPr>
              <a:t>là</a:t>
            </a:r>
            <a:r>
              <a:rPr lang="en-US" sz="3200" dirty="0">
                <a:solidFill>
                  <a:srgbClr val="002060"/>
                </a:solidFill>
              </a:rPr>
              <a:t>….</a:t>
            </a:r>
          </a:p>
        </p:txBody>
      </p:sp>
      <p:sp>
        <p:nvSpPr>
          <p:cNvPr id="4" name="Speech Bubble: Rectangle with Corners Rounded 3">
            <a:extLst>
              <a:ext uri="{FF2B5EF4-FFF2-40B4-BE49-F238E27FC236}">
                <a16:creationId xmlns:a16="http://schemas.microsoft.com/office/drawing/2014/main" xmlns="" id="{5778A638-579E-8436-817F-4FEAA69651FC}"/>
              </a:ext>
            </a:extLst>
          </p:cNvPr>
          <p:cNvSpPr/>
          <p:nvPr/>
        </p:nvSpPr>
        <p:spPr>
          <a:xfrm>
            <a:off x="5324475" y="666750"/>
            <a:ext cx="2657475" cy="1752600"/>
          </a:xfrm>
          <a:prstGeom prst="wedgeRoundRectCallout">
            <a:avLst>
              <a:gd name="adj1" fmla="val -44081"/>
              <a:gd name="adj2" fmla="val 58696"/>
              <a:gd name="adj3" fmla="val 16667"/>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a:solidFill>
                  <a:srgbClr val="002060"/>
                </a:solidFill>
              </a:rPr>
              <a:t>Hằng ngày, tớ rất thích đến …</a:t>
            </a:r>
            <a:endParaRPr lang="en-US" sz="3200" dirty="0">
              <a:solidFill>
                <a:srgbClr val="002060"/>
              </a:solidFill>
            </a:endParaRPr>
          </a:p>
        </p:txBody>
      </p:sp>
    </p:spTree>
    <p:extLst>
      <p:ext uri="{BB962C8B-B14F-4D97-AF65-F5344CB8AC3E}">
        <p14:creationId xmlns:p14="http://schemas.microsoft.com/office/powerpoint/2010/main" val="1943837288"/>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F59D1B5C-DC2C-852D-E2DE-913EB9658C64}"/>
            </a:ext>
          </a:extLst>
        </p:cNvPr>
        <p:cNvGrpSpPr/>
        <p:nvPr/>
      </p:nvGrpSpPr>
      <p:grpSpPr>
        <a:xfrm>
          <a:off x="0" y="0"/>
          <a:ext cx="0" cy="0"/>
          <a:chOff x="0" y="0"/>
          <a:chExt cx="0" cy="0"/>
        </a:xfrm>
      </p:grpSpPr>
      <p:sp>
        <p:nvSpPr>
          <p:cNvPr id="7" name="矩形 6">
            <a:extLst>
              <a:ext uri="{FF2B5EF4-FFF2-40B4-BE49-F238E27FC236}">
                <a16:creationId xmlns:a16="http://schemas.microsoft.com/office/drawing/2014/main" xmlns="" id="{4ED47BFF-787E-3A6B-F105-8737D0D5A662}"/>
              </a:ext>
            </a:extLst>
          </p:cNvPr>
          <p:cNvSpPr/>
          <p:nvPr/>
        </p:nvSpPr>
        <p:spPr>
          <a:xfrm>
            <a:off x="0" y="-19050"/>
            <a:ext cx="12192000" cy="6877050"/>
          </a:xfrm>
          <a:prstGeom prst="rect">
            <a:avLst/>
          </a:prstGeom>
          <a:solidFill>
            <a:srgbClr val="FBB8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endParaRPr>
          </a:p>
        </p:txBody>
      </p:sp>
      <p:pic>
        <p:nvPicPr>
          <p:cNvPr id="5" name="图片 4" descr="regfd">
            <a:extLst>
              <a:ext uri="{FF2B5EF4-FFF2-40B4-BE49-F238E27FC236}">
                <a16:creationId xmlns:a16="http://schemas.microsoft.com/office/drawing/2014/main" xmlns="" id="{8C318E99-ED91-CECC-B39A-2BC438A3A12E}"/>
              </a:ext>
            </a:extLst>
          </p:cNvPr>
          <p:cNvPicPr>
            <a:picLocks noChangeAspect="1"/>
          </p:cNvPicPr>
          <p:nvPr/>
        </p:nvPicPr>
        <p:blipFill>
          <a:blip r:embed="rId5"/>
          <a:stretch>
            <a:fillRect/>
          </a:stretch>
        </p:blipFill>
        <p:spPr>
          <a:xfrm>
            <a:off x="0" y="429260"/>
            <a:ext cx="12192635" cy="5998845"/>
          </a:xfrm>
          <a:prstGeom prst="rect">
            <a:avLst/>
          </a:prstGeom>
        </p:spPr>
      </p:pic>
      <p:pic>
        <p:nvPicPr>
          <p:cNvPr id="13" name="图片 12" descr="未标题-1">
            <a:extLst>
              <a:ext uri="{FF2B5EF4-FFF2-40B4-BE49-F238E27FC236}">
                <a16:creationId xmlns:a16="http://schemas.microsoft.com/office/drawing/2014/main" xmlns="" id="{452FB523-CFCB-2E7B-7A51-F8026F2808E5}"/>
              </a:ext>
            </a:extLst>
          </p:cNvPr>
          <p:cNvPicPr>
            <a:picLocks noChangeAspect="1"/>
          </p:cNvPicPr>
          <p:nvPr/>
        </p:nvPicPr>
        <p:blipFill>
          <a:blip r:embed="rId6">
            <a:alphaModFix amt="29000"/>
          </a:blip>
          <a:stretch>
            <a:fillRect/>
          </a:stretch>
        </p:blipFill>
        <p:spPr>
          <a:xfrm>
            <a:off x="0" y="-21590"/>
            <a:ext cx="7404735" cy="5565140"/>
          </a:xfrm>
          <a:prstGeom prst="rect">
            <a:avLst/>
          </a:prstGeom>
        </p:spPr>
      </p:pic>
      <p:pic>
        <p:nvPicPr>
          <p:cNvPr id="4" name="Picture 3" descr="A cartoon of a child&#10;&#10;AI-generated content may be incorrect.">
            <a:extLst>
              <a:ext uri="{FF2B5EF4-FFF2-40B4-BE49-F238E27FC236}">
                <a16:creationId xmlns:a16="http://schemas.microsoft.com/office/drawing/2014/main" xmlns="" id="{5C87B633-436A-8FB4-47A0-49A9CFABB20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259174" y="1286539"/>
            <a:ext cx="2773696" cy="5443870"/>
          </a:xfrm>
          <a:prstGeom prst="rect">
            <a:avLst/>
          </a:prstGeom>
        </p:spPr>
      </p:pic>
      <p:pic>
        <p:nvPicPr>
          <p:cNvPr id="1026" name="Picture 2">
            <a:extLst>
              <a:ext uri="{FF2B5EF4-FFF2-40B4-BE49-F238E27FC236}">
                <a16:creationId xmlns:a16="http://schemas.microsoft.com/office/drawing/2014/main" xmlns="" id="{960B4389-E35E-D812-4DFB-7B5B04874B7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20456" y="1012752"/>
            <a:ext cx="6570920" cy="4928190"/>
          </a:xfrm>
          <a:prstGeom prst="rect">
            <a:avLst/>
          </a:prstGeom>
          <a:noFill/>
          <a:extLst>
            <a:ext uri="{909E8E84-426E-40DD-AFC4-6F175D3DCCD1}">
              <a14:hiddenFill xmlns:a14="http://schemas.microsoft.com/office/drawing/2010/main">
                <a:solidFill>
                  <a:srgbClr val="FFFFFF"/>
                </a:solidFill>
              </a14:hiddenFill>
            </a:ext>
          </a:extLst>
        </p:spPr>
      </p:pic>
      <p:pic>
        <p:nvPicPr>
          <p:cNvPr id="6" name="tải xuống (1)">
            <a:hlinkClick r:id="" action="ppaction://media"/>
            <a:extLst>
              <a:ext uri="{FF2B5EF4-FFF2-40B4-BE49-F238E27FC236}">
                <a16:creationId xmlns:a16="http://schemas.microsoft.com/office/drawing/2014/main" xmlns="" id="{F5DDF54A-D843-D82E-EB23-8E43FED27A47}"/>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901405" y="642089"/>
            <a:ext cx="406400" cy="406400"/>
          </a:xfrm>
          <a:prstGeom prst="rect">
            <a:avLst/>
          </a:prstGeom>
        </p:spPr>
      </p:pic>
    </p:spTree>
    <p:extLst>
      <p:ext uri="{BB962C8B-B14F-4D97-AF65-F5344CB8AC3E}">
        <p14:creationId xmlns:p14="http://schemas.microsoft.com/office/powerpoint/2010/main" val="21114580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7890" fill="hold"/>
                                        <p:tgtEl>
                                          <p:spTgt spid="6"/>
                                        </p:tgtEl>
                                      </p:cBhvr>
                                    </p:cmd>
                                  </p:childTnLst>
                                </p:cTn>
                              </p:par>
                              <p:par>
                                <p:cTn id="7" presetID="10" presetClass="entr" presetSubtype="0" fill="hold" nodeType="withEffect">
                                  <p:stCondLst>
                                    <p:cond delay="0"/>
                                  </p:stCondLst>
                                  <p:childTnLst>
                                    <p:set>
                                      <p:cBhvr>
                                        <p:cTn id="8" dur="1" fill="hold">
                                          <p:stCondLst>
                                            <p:cond delay="0"/>
                                          </p:stCondLst>
                                        </p:cTn>
                                        <p:tgtEl>
                                          <p:spTgt spid="1026"/>
                                        </p:tgtEl>
                                        <p:attrNameLst>
                                          <p:attrName>style.visibility</p:attrName>
                                        </p:attrNameLst>
                                      </p:cBhvr>
                                      <p:to>
                                        <p:strVal val="visible"/>
                                      </p:to>
                                    </p:set>
                                    <p:animEffect transition="in" filter="fade">
                                      <p:cBhvr>
                                        <p:cTn id="9"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0" fill="hold" display="0">
                  <p:stCondLst>
                    <p:cond delay="indefinite"/>
                  </p:stCondLst>
                  <p:endCondLst>
                    <p:cond evt="onStopAudio" delay="0">
                      <p:tgtEl>
                        <p:sldTgt/>
                      </p:tgtEl>
                    </p:cond>
                  </p:endCondLst>
                </p:cTn>
                <p:tgtEl>
                  <p:spTgt spid="6"/>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 name="图片 42">
            <a:extLst>
              <a:ext uri="{FF2B5EF4-FFF2-40B4-BE49-F238E27FC236}">
                <a16:creationId xmlns:a16="http://schemas.microsoft.com/office/drawing/2014/main" xmlns="" id="{6E0C14AC-F18F-4308-92B9-7752B89594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0" y="0"/>
            <a:ext cx="12192000" cy="6858000"/>
          </a:xfrm>
          <a:prstGeom prst="rect">
            <a:avLst/>
          </a:prstGeom>
        </p:spPr>
      </p:pic>
      <p:pic>
        <p:nvPicPr>
          <p:cNvPr id="3" name="Picture 2" descr="A green and red letters&#10;&#10;AI-generated content may be incorrect.">
            <a:extLst>
              <a:ext uri="{FF2B5EF4-FFF2-40B4-BE49-F238E27FC236}">
                <a16:creationId xmlns:a16="http://schemas.microsoft.com/office/drawing/2014/main" xmlns="" id="{9DF6048F-DF66-270E-C269-BBB55ABF88E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395898" y="2530549"/>
            <a:ext cx="8325409" cy="1950466"/>
          </a:xfrm>
          <a:prstGeom prst="rect">
            <a:avLst/>
          </a:prstGeom>
        </p:spPr>
      </p:pic>
    </p:spTree>
    <p:extLst>
      <p:ext uri="{BB962C8B-B14F-4D97-AF65-F5344CB8AC3E}">
        <p14:creationId xmlns:p14="http://schemas.microsoft.com/office/powerpoint/2010/main" val="34242408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inVertical)">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CA4EBCA8-22DF-4622-8E8C-90F512CE5C48}"/>
              </a:ext>
            </a:extLst>
          </p:cNvPr>
          <p:cNvSpPr txBox="1"/>
          <p:nvPr/>
        </p:nvSpPr>
        <p:spPr>
          <a:xfrm>
            <a:off x="609600" y="254000"/>
            <a:ext cx="10840720" cy="584775"/>
          </a:xfrm>
          <a:prstGeom prst="rect">
            <a:avLst/>
          </a:prstGeom>
          <a:noFill/>
        </p:spPr>
        <p:txBody>
          <a:bodyPr wrap="square" rtlCol="0">
            <a:spAutoFit/>
          </a:bodyPr>
          <a:lstStyle/>
          <a:p>
            <a:pPr lvl="0"/>
            <a:r>
              <a:rPr lang="vi-VN" sz="3200" b="1" dirty="0">
                <a:solidFill>
                  <a:srgbClr val="FFFF00"/>
                </a:solidFill>
                <a:cs typeface="Arial" panose="020B0604020202020204" pitchFamily="34" charset="0"/>
              </a:rPr>
              <a:t>Tham gia xây dựng kế hoạch “Trường học hạnh phúc”</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endParaRPr>
          </a:p>
        </p:txBody>
      </p:sp>
      <p:grpSp>
        <p:nvGrpSpPr>
          <p:cNvPr id="5" name="Group 4">
            <a:extLst>
              <a:ext uri="{FF2B5EF4-FFF2-40B4-BE49-F238E27FC236}">
                <a16:creationId xmlns:a16="http://schemas.microsoft.com/office/drawing/2014/main" xmlns="" id="{1362C07B-F8C2-4CD4-9904-3BBF862238F8}"/>
              </a:ext>
            </a:extLst>
          </p:cNvPr>
          <p:cNvGrpSpPr/>
          <p:nvPr/>
        </p:nvGrpSpPr>
        <p:grpSpPr>
          <a:xfrm>
            <a:off x="2510225" y="1828801"/>
            <a:ext cx="8940095" cy="2342415"/>
            <a:chOff x="283029" y="1746956"/>
            <a:chExt cx="4656642" cy="1527028"/>
          </a:xfrm>
        </p:grpSpPr>
        <p:grpSp>
          <p:nvGrpSpPr>
            <p:cNvPr id="6" name="Group 5">
              <a:extLst>
                <a:ext uri="{FF2B5EF4-FFF2-40B4-BE49-F238E27FC236}">
                  <a16:creationId xmlns:a16="http://schemas.microsoft.com/office/drawing/2014/main" xmlns="" id="{456F4811-1087-4102-95BF-060EE8B589FD}"/>
                </a:ext>
              </a:extLst>
            </p:cNvPr>
            <p:cNvGrpSpPr/>
            <p:nvPr/>
          </p:nvGrpSpPr>
          <p:grpSpPr>
            <a:xfrm>
              <a:off x="283029" y="1746956"/>
              <a:ext cx="4656642" cy="1527028"/>
              <a:chOff x="1557867" y="4109156"/>
              <a:chExt cx="3770489" cy="1527028"/>
            </a:xfrm>
          </p:grpSpPr>
          <p:sp>
            <p:nvSpPr>
              <p:cNvPr id="8" name="Speech Bubble: Rectangle with Corners Rounded 7">
                <a:extLst>
                  <a:ext uri="{FF2B5EF4-FFF2-40B4-BE49-F238E27FC236}">
                    <a16:creationId xmlns:a16="http://schemas.microsoft.com/office/drawing/2014/main" xmlns="" id="{AD896226-B923-494A-8936-6A9597C26ADC}"/>
                  </a:ext>
                </a:extLst>
              </p:cNvPr>
              <p:cNvSpPr/>
              <p:nvPr/>
            </p:nvSpPr>
            <p:spPr>
              <a:xfrm>
                <a:off x="1557867" y="4109156"/>
                <a:ext cx="3770489" cy="1527028"/>
              </a:xfrm>
              <a:custGeom>
                <a:avLst/>
                <a:gdLst>
                  <a:gd name="connsiteX0" fmla="*/ 0 w 3770489"/>
                  <a:gd name="connsiteY0" fmla="*/ 254510 h 1527028"/>
                  <a:gd name="connsiteX1" fmla="*/ 254510 w 3770489"/>
                  <a:gd name="connsiteY1" fmla="*/ 0 h 1527028"/>
                  <a:gd name="connsiteX2" fmla="*/ 628415 w 3770489"/>
                  <a:gd name="connsiteY2" fmla="*/ 0 h 1527028"/>
                  <a:gd name="connsiteX3" fmla="*/ 1621612 w 3770489"/>
                  <a:gd name="connsiteY3" fmla="*/ -411290 h 1527028"/>
                  <a:gd name="connsiteX4" fmla="*/ 1571037 w 3770489"/>
                  <a:gd name="connsiteY4" fmla="*/ 0 h 1527028"/>
                  <a:gd name="connsiteX5" fmla="*/ 3515979 w 3770489"/>
                  <a:gd name="connsiteY5" fmla="*/ 0 h 1527028"/>
                  <a:gd name="connsiteX6" fmla="*/ 3770489 w 3770489"/>
                  <a:gd name="connsiteY6" fmla="*/ 254510 h 1527028"/>
                  <a:gd name="connsiteX7" fmla="*/ 3770489 w 3770489"/>
                  <a:gd name="connsiteY7" fmla="*/ 254505 h 1527028"/>
                  <a:gd name="connsiteX8" fmla="*/ 3770489 w 3770489"/>
                  <a:gd name="connsiteY8" fmla="*/ 254505 h 1527028"/>
                  <a:gd name="connsiteX9" fmla="*/ 3770489 w 3770489"/>
                  <a:gd name="connsiteY9" fmla="*/ 636262 h 1527028"/>
                  <a:gd name="connsiteX10" fmla="*/ 3770489 w 3770489"/>
                  <a:gd name="connsiteY10" fmla="*/ 1272518 h 1527028"/>
                  <a:gd name="connsiteX11" fmla="*/ 3515979 w 3770489"/>
                  <a:gd name="connsiteY11" fmla="*/ 1527028 h 1527028"/>
                  <a:gd name="connsiteX12" fmla="*/ 1571037 w 3770489"/>
                  <a:gd name="connsiteY12" fmla="*/ 1527028 h 1527028"/>
                  <a:gd name="connsiteX13" fmla="*/ 628415 w 3770489"/>
                  <a:gd name="connsiteY13" fmla="*/ 1527028 h 1527028"/>
                  <a:gd name="connsiteX14" fmla="*/ 628415 w 3770489"/>
                  <a:gd name="connsiteY14" fmla="*/ 1527028 h 1527028"/>
                  <a:gd name="connsiteX15" fmla="*/ 254510 w 3770489"/>
                  <a:gd name="connsiteY15" fmla="*/ 1527028 h 1527028"/>
                  <a:gd name="connsiteX16" fmla="*/ 0 w 3770489"/>
                  <a:gd name="connsiteY16" fmla="*/ 1272518 h 1527028"/>
                  <a:gd name="connsiteX17" fmla="*/ 0 w 3770489"/>
                  <a:gd name="connsiteY17" fmla="*/ 636262 h 1527028"/>
                  <a:gd name="connsiteX18" fmla="*/ 0 w 3770489"/>
                  <a:gd name="connsiteY18" fmla="*/ 254505 h 1527028"/>
                  <a:gd name="connsiteX19" fmla="*/ 0 w 3770489"/>
                  <a:gd name="connsiteY19" fmla="*/ 254505 h 1527028"/>
                  <a:gd name="connsiteX20" fmla="*/ 0 w 3770489"/>
                  <a:gd name="connsiteY20" fmla="*/ 254510 h 152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0489" h="1527028" fill="none" extrusionOk="0">
                    <a:moveTo>
                      <a:pt x="0" y="254510"/>
                    </a:moveTo>
                    <a:cubicBezTo>
                      <a:pt x="8403" y="118496"/>
                      <a:pt x="111129" y="1134"/>
                      <a:pt x="254510" y="0"/>
                    </a:cubicBezTo>
                    <a:cubicBezTo>
                      <a:pt x="381849" y="-29542"/>
                      <a:pt x="451523" y="18957"/>
                      <a:pt x="628415" y="0"/>
                    </a:cubicBezTo>
                    <a:cubicBezTo>
                      <a:pt x="1049568" y="-270722"/>
                      <a:pt x="1228029" y="-331368"/>
                      <a:pt x="1621612" y="-411290"/>
                    </a:cubicBezTo>
                    <a:cubicBezTo>
                      <a:pt x="1578247" y="-292295"/>
                      <a:pt x="1557675" y="-144066"/>
                      <a:pt x="1571037" y="0"/>
                    </a:cubicBezTo>
                    <a:cubicBezTo>
                      <a:pt x="2075593" y="-95567"/>
                      <a:pt x="2787682" y="-3505"/>
                      <a:pt x="3515979" y="0"/>
                    </a:cubicBezTo>
                    <a:cubicBezTo>
                      <a:pt x="3683959" y="-3860"/>
                      <a:pt x="3777209" y="104979"/>
                      <a:pt x="3770489" y="254510"/>
                    </a:cubicBezTo>
                    <a:lnTo>
                      <a:pt x="3770489" y="254505"/>
                    </a:lnTo>
                    <a:lnTo>
                      <a:pt x="3770489" y="254505"/>
                    </a:lnTo>
                    <a:cubicBezTo>
                      <a:pt x="3783149" y="342879"/>
                      <a:pt x="3754441" y="529789"/>
                      <a:pt x="3770489" y="636262"/>
                    </a:cubicBezTo>
                    <a:cubicBezTo>
                      <a:pt x="3811626" y="821081"/>
                      <a:pt x="3716064" y="1025854"/>
                      <a:pt x="3770489" y="1272518"/>
                    </a:cubicBezTo>
                    <a:cubicBezTo>
                      <a:pt x="3769240" y="1418714"/>
                      <a:pt x="3663362" y="1543073"/>
                      <a:pt x="3515979" y="1527028"/>
                    </a:cubicBezTo>
                    <a:cubicBezTo>
                      <a:pt x="2745945" y="1576727"/>
                      <a:pt x="1915624" y="1502300"/>
                      <a:pt x="1571037" y="1527028"/>
                    </a:cubicBezTo>
                    <a:cubicBezTo>
                      <a:pt x="1462364" y="1456120"/>
                      <a:pt x="1031162" y="1529937"/>
                      <a:pt x="628415" y="1527028"/>
                    </a:cubicBezTo>
                    <a:lnTo>
                      <a:pt x="628415" y="1527028"/>
                    </a:lnTo>
                    <a:cubicBezTo>
                      <a:pt x="555813" y="1545126"/>
                      <a:pt x="436739" y="1536708"/>
                      <a:pt x="254510" y="1527028"/>
                    </a:cubicBezTo>
                    <a:cubicBezTo>
                      <a:pt x="112659" y="1545112"/>
                      <a:pt x="-8195" y="1421900"/>
                      <a:pt x="0" y="1272518"/>
                    </a:cubicBezTo>
                    <a:cubicBezTo>
                      <a:pt x="-47427" y="1173418"/>
                      <a:pt x="-51121" y="896706"/>
                      <a:pt x="0" y="636262"/>
                    </a:cubicBezTo>
                    <a:cubicBezTo>
                      <a:pt x="-32397" y="544547"/>
                      <a:pt x="-5176" y="361331"/>
                      <a:pt x="0" y="254505"/>
                    </a:cubicBezTo>
                    <a:lnTo>
                      <a:pt x="0" y="254505"/>
                    </a:lnTo>
                    <a:lnTo>
                      <a:pt x="0" y="254510"/>
                    </a:lnTo>
                    <a:close/>
                  </a:path>
                  <a:path w="3770489" h="1527028" stroke="0" extrusionOk="0">
                    <a:moveTo>
                      <a:pt x="0" y="254510"/>
                    </a:moveTo>
                    <a:cubicBezTo>
                      <a:pt x="-5595" y="123516"/>
                      <a:pt x="119594" y="-3819"/>
                      <a:pt x="254510" y="0"/>
                    </a:cubicBezTo>
                    <a:cubicBezTo>
                      <a:pt x="308640" y="3046"/>
                      <a:pt x="487412" y="27205"/>
                      <a:pt x="628415" y="0"/>
                    </a:cubicBezTo>
                    <a:cubicBezTo>
                      <a:pt x="762998" y="-21067"/>
                      <a:pt x="1134726" y="-247408"/>
                      <a:pt x="1621612" y="-411290"/>
                    </a:cubicBezTo>
                    <a:cubicBezTo>
                      <a:pt x="1576877" y="-342698"/>
                      <a:pt x="1620061" y="-147191"/>
                      <a:pt x="1571037" y="0"/>
                    </a:cubicBezTo>
                    <a:cubicBezTo>
                      <a:pt x="2432723" y="-37426"/>
                      <a:pt x="2792351" y="-143246"/>
                      <a:pt x="3515979" y="0"/>
                    </a:cubicBezTo>
                    <a:cubicBezTo>
                      <a:pt x="3657026" y="-16547"/>
                      <a:pt x="3768009" y="121355"/>
                      <a:pt x="3770489" y="254510"/>
                    </a:cubicBezTo>
                    <a:lnTo>
                      <a:pt x="3770489" y="254505"/>
                    </a:lnTo>
                    <a:lnTo>
                      <a:pt x="3770489" y="254505"/>
                    </a:lnTo>
                    <a:cubicBezTo>
                      <a:pt x="3769932" y="445048"/>
                      <a:pt x="3794839" y="532027"/>
                      <a:pt x="3770489" y="636262"/>
                    </a:cubicBezTo>
                    <a:cubicBezTo>
                      <a:pt x="3728858" y="723640"/>
                      <a:pt x="3754038" y="1178297"/>
                      <a:pt x="3770489" y="1272518"/>
                    </a:cubicBezTo>
                    <a:cubicBezTo>
                      <a:pt x="3771160" y="1407548"/>
                      <a:pt x="3664733" y="1526762"/>
                      <a:pt x="3515979" y="1527028"/>
                    </a:cubicBezTo>
                    <a:cubicBezTo>
                      <a:pt x="2970116" y="1357993"/>
                      <a:pt x="1933468" y="1580328"/>
                      <a:pt x="1571037" y="1527028"/>
                    </a:cubicBezTo>
                    <a:cubicBezTo>
                      <a:pt x="1256901" y="1591279"/>
                      <a:pt x="992883" y="1588325"/>
                      <a:pt x="628415" y="1527028"/>
                    </a:cubicBezTo>
                    <a:lnTo>
                      <a:pt x="628415" y="1527028"/>
                    </a:lnTo>
                    <a:cubicBezTo>
                      <a:pt x="512587" y="1543759"/>
                      <a:pt x="375581" y="1503465"/>
                      <a:pt x="254510" y="1527028"/>
                    </a:cubicBezTo>
                    <a:cubicBezTo>
                      <a:pt x="89650" y="1532432"/>
                      <a:pt x="18858" y="1398340"/>
                      <a:pt x="0" y="1272518"/>
                    </a:cubicBezTo>
                    <a:cubicBezTo>
                      <a:pt x="-5650" y="1060899"/>
                      <a:pt x="33667" y="811590"/>
                      <a:pt x="0" y="636262"/>
                    </a:cubicBezTo>
                    <a:cubicBezTo>
                      <a:pt x="10142" y="489734"/>
                      <a:pt x="-25314" y="353162"/>
                      <a:pt x="0" y="254505"/>
                    </a:cubicBezTo>
                    <a:lnTo>
                      <a:pt x="0" y="254505"/>
                    </a:lnTo>
                    <a:lnTo>
                      <a:pt x="0" y="254510"/>
                    </a:lnTo>
                    <a:close/>
                  </a:path>
                </a:pathLst>
              </a:custGeom>
              <a:solidFill>
                <a:schemeClr val="accent5">
                  <a:lumMod val="20000"/>
                  <a:lumOff val="80000"/>
                </a:schemeClr>
              </a:solidFill>
              <a:ln w="19050">
                <a:solidFill>
                  <a:schemeClr val="tx1"/>
                </a:solidFill>
                <a:extLst>
                  <a:ext uri="{C807C97D-BFC1-408E-A445-0C87EB9F89A2}">
                    <ask:lineSketchStyleProps xmlns:ask="http://schemas.microsoft.com/office/drawing/2018/sketchyshapes" xmlns="" sd="2842418190">
                      <a:prstGeom prst="wedgeRoundRectCallout">
                        <a:avLst>
                          <a:gd name="adj1" fmla="val -6992"/>
                          <a:gd name="adj2" fmla="val -76934"/>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9" name="Speech Bubble: Rectangle with Corners Rounded 8">
                <a:extLst>
                  <a:ext uri="{FF2B5EF4-FFF2-40B4-BE49-F238E27FC236}">
                    <a16:creationId xmlns:a16="http://schemas.microsoft.com/office/drawing/2014/main" xmlns="" id="{24F5ED06-E6E7-4F8C-91FD-C2A3AAA63805}"/>
                  </a:ext>
                </a:extLst>
              </p:cNvPr>
              <p:cNvSpPr/>
              <p:nvPr/>
            </p:nvSpPr>
            <p:spPr>
              <a:xfrm>
                <a:off x="1745995" y="4347009"/>
                <a:ext cx="3417469" cy="1048437"/>
              </a:xfrm>
              <a:custGeom>
                <a:avLst/>
                <a:gdLst>
                  <a:gd name="connsiteX0" fmla="*/ 0 w 3417469"/>
                  <a:gd name="connsiteY0" fmla="*/ 174743 h 1048437"/>
                  <a:gd name="connsiteX1" fmla="*/ 174743 w 3417469"/>
                  <a:gd name="connsiteY1" fmla="*/ 0 h 1048437"/>
                  <a:gd name="connsiteX2" fmla="*/ 569578 w 3417469"/>
                  <a:gd name="connsiteY2" fmla="*/ 0 h 1048437"/>
                  <a:gd name="connsiteX3" fmla="*/ 1131114 w 3417469"/>
                  <a:gd name="connsiteY3" fmla="*/ -327542 h 1048437"/>
                  <a:gd name="connsiteX4" fmla="*/ 1423945 w 3417469"/>
                  <a:gd name="connsiteY4" fmla="*/ 0 h 1048437"/>
                  <a:gd name="connsiteX5" fmla="*/ 3242726 w 3417469"/>
                  <a:gd name="connsiteY5" fmla="*/ 0 h 1048437"/>
                  <a:gd name="connsiteX6" fmla="*/ 3417469 w 3417469"/>
                  <a:gd name="connsiteY6" fmla="*/ 174743 h 1048437"/>
                  <a:gd name="connsiteX7" fmla="*/ 3417469 w 3417469"/>
                  <a:gd name="connsiteY7" fmla="*/ 174740 h 1048437"/>
                  <a:gd name="connsiteX8" fmla="*/ 3417469 w 3417469"/>
                  <a:gd name="connsiteY8" fmla="*/ 174740 h 1048437"/>
                  <a:gd name="connsiteX9" fmla="*/ 3417469 w 3417469"/>
                  <a:gd name="connsiteY9" fmla="*/ 436849 h 1048437"/>
                  <a:gd name="connsiteX10" fmla="*/ 3417469 w 3417469"/>
                  <a:gd name="connsiteY10" fmla="*/ 873694 h 1048437"/>
                  <a:gd name="connsiteX11" fmla="*/ 3242726 w 3417469"/>
                  <a:gd name="connsiteY11" fmla="*/ 1048437 h 1048437"/>
                  <a:gd name="connsiteX12" fmla="*/ 1423945 w 3417469"/>
                  <a:gd name="connsiteY12" fmla="*/ 1048437 h 1048437"/>
                  <a:gd name="connsiteX13" fmla="*/ 569578 w 3417469"/>
                  <a:gd name="connsiteY13" fmla="*/ 1048437 h 1048437"/>
                  <a:gd name="connsiteX14" fmla="*/ 569578 w 3417469"/>
                  <a:gd name="connsiteY14" fmla="*/ 1048437 h 1048437"/>
                  <a:gd name="connsiteX15" fmla="*/ 174743 w 3417469"/>
                  <a:gd name="connsiteY15" fmla="*/ 1048437 h 1048437"/>
                  <a:gd name="connsiteX16" fmla="*/ 0 w 3417469"/>
                  <a:gd name="connsiteY16" fmla="*/ 873694 h 1048437"/>
                  <a:gd name="connsiteX17" fmla="*/ 0 w 3417469"/>
                  <a:gd name="connsiteY17" fmla="*/ 436849 h 1048437"/>
                  <a:gd name="connsiteX18" fmla="*/ 0 w 3417469"/>
                  <a:gd name="connsiteY18" fmla="*/ 174740 h 1048437"/>
                  <a:gd name="connsiteX19" fmla="*/ 0 w 3417469"/>
                  <a:gd name="connsiteY19" fmla="*/ 174740 h 1048437"/>
                  <a:gd name="connsiteX20" fmla="*/ 0 w 3417469"/>
                  <a:gd name="connsiteY20" fmla="*/ 174743 h 104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17469" h="1048437" fill="none" extrusionOk="0">
                    <a:moveTo>
                      <a:pt x="0" y="174743"/>
                    </a:moveTo>
                    <a:cubicBezTo>
                      <a:pt x="9838" y="83560"/>
                      <a:pt x="62158" y="6465"/>
                      <a:pt x="174743" y="0"/>
                    </a:cubicBezTo>
                    <a:cubicBezTo>
                      <a:pt x="298531" y="28563"/>
                      <a:pt x="478854" y="27443"/>
                      <a:pt x="569578" y="0"/>
                    </a:cubicBezTo>
                    <a:cubicBezTo>
                      <a:pt x="640909" y="-13632"/>
                      <a:pt x="1017489" y="-209892"/>
                      <a:pt x="1131114" y="-327542"/>
                    </a:cubicBezTo>
                    <a:cubicBezTo>
                      <a:pt x="1238910" y="-215217"/>
                      <a:pt x="1370749" y="-54487"/>
                      <a:pt x="1423945" y="0"/>
                    </a:cubicBezTo>
                    <a:cubicBezTo>
                      <a:pt x="1618690" y="25800"/>
                      <a:pt x="2567284" y="-32236"/>
                      <a:pt x="3242726" y="0"/>
                    </a:cubicBezTo>
                    <a:cubicBezTo>
                      <a:pt x="3354323" y="-2124"/>
                      <a:pt x="3421007" y="73513"/>
                      <a:pt x="3417469" y="174743"/>
                    </a:cubicBezTo>
                    <a:lnTo>
                      <a:pt x="3417469" y="174740"/>
                    </a:lnTo>
                    <a:lnTo>
                      <a:pt x="3417469" y="174740"/>
                    </a:lnTo>
                    <a:cubicBezTo>
                      <a:pt x="3433171" y="251589"/>
                      <a:pt x="3416661" y="333856"/>
                      <a:pt x="3417469" y="436849"/>
                    </a:cubicBezTo>
                    <a:cubicBezTo>
                      <a:pt x="3413719" y="637383"/>
                      <a:pt x="3400799" y="662914"/>
                      <a:pt x="3417469" y="873694"/>
                    </a:cubicBezTo>
                    <a:cubicBezTo>
                      <a:pt x="3416087" y="976436"/>
                      <a:pt x="3346514" y="1065561"/>
                      <a:pt x="3242726" y="1048437"/>
                    </a:cubicBezTo>
                    <a:cubicBezTo>
                      <a:pt x="2838540" y="1147839"/>
                      <a:pt x="2300419" y="1172228"/>
                      <a:pt x="1423945" y="1048437"/>
                    </a:cubicBezTo>
                    <a:cubicBezTo>
                      <a:pt x="1226134" y="1008323"/>
                      <a:pt x="740920" y="991492"/>
                      <a:pt x="569578" y="1048437"/>
                    </a:cubicBezTo>
                    <a:lnTo>
                      <a:pt x="569578" y="1048437"/>
                    </a:lnTo>
                    <a:cubicBezTo>
                      <a:pt x="389981" y="1075619"/>
                      <a:pt x="301395" y="1067932"/>
                      <a:pt x="174743" y="1048437"/>
                    </a:cubicBezTo>
                    <a:cubicBezTo>
                      <a:pt x="77962" y="1052260"/>
                      <a:pt x="-893" y="971163"/>
                      <a:pt x="0" y="873694"/>
                    </a:cubicBezTo>
                    <a:cubicBezTo>
                      <a:pt x="-37818" y="767462"/>
                      <a:pt x="10136" y="645301"/>
                      <a:pt x="0" y="436849"/>
                    </a:cubicBezTo>
                    <a:cubicBezTo>
                      <a:pt x="20742" y="387389"/>
                      <a:pt x="6780" y="244291"/>
                      <a:pt x="0" y="174740"/>
                    </a:cubicBezTo>
                    <a:lnTo>
                      <a:pt x="0" y="174740"/>
                    </a:lnTo>
                    <a:lnTo>
                      <a:pt x="0" y="174743"/>
                    </a:lnTo>
                    <a:close/>
                  </a:path>
                  <a:path w="3417469" h="1048437" stroke="0" extrusionOk="0">
                    <a:moveTo>
                      <a:pt x="0" y="174743"/>
                    </a:moveTo>
                    <a:cubicBezTo>
                      <a:pt x="-1314" y="80482"/>
                      <a:pt x="80964" y="-1845"/>
                      <a:pt x="174743" y="0"/>
                    </a:cubicBezTo>
                    <a:cubicBezTo>
                      <a:pt x="241993" y="-13429"/>
                      <a:pt x="479184" y="-14249"/>
                      <a:pt x="569578" y="0"/>
                    </a:cubicBezTo>
                    <a:cubicBezTo>
                      <a:pt x="720569" y="-155093"/>
                      <a:pt x="849782" y="-228787"/>
                      <a:pt x="1131114" y="-327542"/>
                    </a:cubicBezTo>
                    <a:cubicBezTo>
                      <a:pt x="1247474" y="-188422"/>
                      <a:pt x="1347438" y="-116325"/>
                      <a:pt x="1423945" y="0"/>
                    </a:cubicBezTo>
                    <a:cubicBezTo>
                      <a:pt x="2194199" y="-93196"/>
                      <a:pt x="3049290" y="-28026"/>
                      <a:pt x="3242726" y="0"/>
                    </a:cubicBezTo>
                    <a:cubicBezTo>
                      <a:pt x="3339301" y="-2288"/>
                      <a:pt x="3415294" y="84729"/>
                      <a:pt x="3417469" y="174743"/>
                    </a:cubicBezTo>
                    <a:lnTo>
                      <a:pt x="3417469" y="174740"/>
                    </a:lnTo>
                    <a:lnTo>
                      <a:pt x="3417469" y="174740"/>
                    </a:lnTo>
                    <a:cubicBezTo>
                      <a:pt x="3399604" y="246126"/>
                      <a:pt x="3424078" y="324671"/>
                      <a:pt x="3417469" y="436849"/>
                    </a:cubicBezTo>
                    <a:cubicBezTo>
                      <a:pt x="3389485" y="481535"/>
                      <a:pt x="3395105" y="795007"/>
                      <a:pt x="3417469" y="873694"/>
                    </a:cubicBezTo>
                    <a:cubicBezTo>
                      <a:pt x="3419534" y="953174"/>
                      <a:pt x="3342230" y="1048340"/>
                      <a:pt x="3242726" y="1048437"/>
                    </a:cubicBezTo>
                    <a:cubicBezTo>
                      <a:pt x="2431474" y="1012756"/>
                      <a:pt x="2317180" y="897490"/>
                      <a:pt x="1423945" y="1048437"/>
                    </a:cubicBezTo>
                    <a:cubicBezTo>
                      <a:pt x="1031059" y="1053439"/>
                      <a:pt x="884135" y="1123447"/>
                      <a:pt x="569578" y="1048437"/>
                    </a:cubicBezTo>
                    <a:lnTo>
                      <a:pt x="569578" y="1048437"/>
                    </a:lnTo>
                    <a:cubicBezTo>
                      <a:pt x="469954" y="1014787"/>
                      <a:pt x="340757" y="1078519"/>
                      <a:pt x="174743" y="1048437"/>
                    </a:cubicBezTo>
                    <a:cubicBezTo>
                      <a:pt x="74264" y="1049320"/>
                      <a:pt x="12508" y="960425"/>
                      <a:pt x="0" y="873694"/>
                    </a:cubicBezTo>
                    <a:cubicBezTo>
                      <a:pt x="3073" y="693309"/>
                      <a:pt x="38028" y="593629"/>
                      <a:pt x="0" y="436849"/>
                    </a:cubicBezTo>
                    <a:cubicBezTo>
                      <a:pt x="15984" y="307902"/>
                      <a:pt x="-9998" y="303653"/>
                      <a:pt x="0" y="174740"/>
                    </a:cubicBezTo>
                    <a:lnTo>
                      <a:pt x="0" y="174740"/>
                    </a:lnTo>
                    <a:lnTo>
                      <a:pt x="0" y="174743"/>
                    </a:lnTo>
                    <a:close/>
                  </a:path>
                </a:pathLst>
              </a:custGeom>
              <a:solidFill>
                <a:schemeClr val="bg1"/>
              </a:solidFill>
              <a:ln w="19050">
                <a:solidFill>
                  <a:schemeClr val="tx1"/>
                </a:solidFill>
                <a:extLst>
                  <a:ext uri="{C807C97D-BFC1-408E-A445-0C87EB9F89A2}">
                    <ask:lineSketchStyleProps xmlns:ask="http://schemas.microsoft.com/office/drawing/2018/sketchyshapes" xmlns="" sd="2842418190">
                      <a:prstGeom prst="wedgeRoundRectCallout">
                        <a:avLst>
                          <a:gd name="adj1" fmla="val -16902"/>
                          <a:gd name="adj2" fmla="val -81241"/>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7" name="文本框 18">
              <a:extLst>
                <a:ext uri="{FF2B5EF4-FFF2-40B4-BE49-F238E27FC236}">
                  <a16:creationId xmlns:a16="http://schemas.microsoft.com/office/drawing/2014/main" xmlns="" id="{7A901520-EAC8-487D-9BFE-E0846F3C14E8}"/>
                </a:ext>
              </a:extLst>
            </p:cNvPr>
            <p:cNvSpPr txBox="1"/>
            <p:nvPr/>
          </p:nvSpPr>
          <p:spPr>
            <a:xfrm>
              <a:off x="515371" y="2040079"/>
              <a:ext cx="4220653" cy="1053363"/>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altLang="zh-CN" sz="3300" b="0" i="0" u="none" strike="noStrike" kern="1200" cap="none" spc="0" normalizeH="0" baseline="0" noProof="0" dirty="0">
                  <a:ln>
                    <a:noFill/>
                  </a:ln>
                  <a:solidFill>
                    <a:srgbClr val="002060"/>
                  </a:solidFill>
                  <a:effectLst/>
                  <a:uLnTx/>
                  <a:uFillTx/>
                  <a:latin typeface="Calibri" panose="020F0502020204030204" pitchFamily="34" charset="0"/>
                  <a:ea typeface="仓耳今楷05-6763 W05" panose="02020400000000000000" pitchFamily="18" charset="-122"/>
                  <a:cs typeface="Calibri" panose="020F0502020204030204" pitchFamily="34" charset="0"/>
                </a:rPr>
                <a:t>Trường chúng ta có những nơi nào, phòng ban nào? Nơi nào, hoạt động nào ở trường làm em thấy hạnh phúc?</a:t>
              </a:r>
              <a:endParaRPr kumimoji="0" lang="zh-CN" altLang="en-US" sz="3300" b="0" i="0" u="none" strike="noStrike" kern="1200" cap="none" spc="0" normalizeH="0" baseline="0" noProof="0" dirty="0">
                <a:ln>
                  <a:noFill/>
                </a:ln>
                <a:solidFill>
                  <a:srgbClr val="002060"/>
                </a:solidFill>
                <a:effectLst/>
                <a:uLnTx/>
                <a:uFillTx/>
                <a:latin typeface="Calibri" panose="020F0502020204030204" pitchFamily="34" charset="0"/>
                <a:ea typeface="仓耳今楷05-6763 W05" panose="02020400000000000000" pitchFamily="18" charset="-122"/>
                <a:cs typeface="Calibri" panose="020F0502020204030204" pitchFamily="34" charset="0"/>
              </a:endParaRPr>
            </a:p>
          </p:txBody>
        </p:sp>
      </p:grpSp>
      <p:pic>
        <p:nvPicPr>
          <p:cNvPr id="10" name="Picture 9">
            <a:extLst>
              <a:ext uri="{FF2B5EF4-FFF2-40B4-BE49-F238E27FC236}">
                <a16:creationId xmlns:a16="http://schemas.microsoft.com/office/drawing/2014/main" xmlns="" id="{97897C4A-EB47-4514-A149-A6A02320B79F}"/>
              </a:ext>
            </a:extLst>
          </p:cNvPr>
          <p:cNvPicPr>
            <a:picLocks noChangeAspect="1"/>
          </p:cNvPicPr>
          <p:nvPr/>
        </p:nvPicPr>
        <p:blipFill>
          <a:blip r:embed="rId3"/>
          <a:stretch>
            <a:fillRect/>
          </a:stretch>
        </p:blipFill>
        <p:spPr>
          <a:xfrm>
            <a:off x="0" y="2773195"/>
            <a:ext cx="2316463" cy="4660836"/>
          </a:xfrm>
          <a:prstGeom prst="rect">
            <a:avLst/>
          </a:prstGeom>
        </p:spPr>
      </p:pic>
      <p:grpSp>
        <p:nvGrpSpPr>
          <p:cNvPr id="11" name="Group 10">
            <a:extLst>
              <a:ext uri="{FF2B5EF4-FFF2-40B4-BE49-F238E27FC236}">
                <a16:creationId xmlns:a16="http://schemas.microsoft.com/office/drawing/2014/main" xmlns="" id="{FD81F3AA-DCBE-42DA-886C-C4DDC9C83CEC}"/>
              </a:ext>
            </a:extLst>
          </p:cNvPr>
          <p:cNvGrpSpPr/>
          <p:nvPr/>
        </p:nvGrpSpPr>
        <p:grpSpPr>
          <a:xfrm>
            <a:off x="2090057" y="4800600"/>
            <a:ext cx="9982199" cy="1981885"/>
            <a:chOff x="283029" y="1746956"/>
            <a:chExt cx="4656642" cy="1587003"/>
          </a:xfrm>
        </p:grpSpPr>
        <p:grpSp>
          <p:nvGrpSpPr>
            <p:cNvPr id="12" name="Group 11">
              <a:extLst>
                <a:ext uri="{FF2B5EF4-FFF2-40B4-BE49-F238E27FC236}">
                  <a16:creationId xmlns:a16="http://schemas.microsoft.com/office/drawing/2014/main" xmlns="" id="{65EEA1B4-45C1-4588-A34A-8ED4DA8DF1AF}"/>
                </a:ext>
              </a:extLst>
            </p:cNvPr>
            <p:cNvGrpSpPr/>
            <p:nvPr/>
          </p:nvGrpSpPr>
          <p:grpSpPr>
            <a:xfrm>
              <a:off x="283029" y="1746956"/>
              <a:ext cx="4656642" cy="1527028"/>
              <a:chOff x="1557867" y="4109156"/>
              <a:chExt cx="3770489" cy="1527028"/>
            </a:xfrm>
          </p:grpSpPr>
          <p:sp>
            <p:nvSpPr>
              <p:cNvPr id="14" name="Speech Bubble: Rectangle with Corners Rounded 13">
                <a:extLst>
                  <a:ext uri="{FF2B5EF4-FFF2-40B4-BE49-F238E27FC236}">
                    <a16:creationId xmlns:a16="http://schemas.microsoft.com/office/drawing/2014/main" xmlns="" id="{D9AB6AC9-0C43-46CB-8C76-DF2BCDB5B3FE}"/>
                  </a:ext>
                </a:extLst>
              </p:cNvPr>
              <p:cNvSpPr/>
              <p:nvPr/>
            </p:nvSpPr>
            <p:spPr>
              <a:xfrm>
                <a:off x="1557867" y="4109156"/>
                <a:ext cx="3770489" cy="1527028"/>
              </a:xfrm>
              <a:custGeom>
                <a:avLst/>
                <a:gdLst>
                  <a:gd name="connsiteX0" fmla="*/ 0 w 3770489"/>
                  <a:gd name="connsiteY0" fmla="*/ 254510 h 1527028"/>
                  <a:gd name="connsiteX1" fmla="*/ 254510 w 3770489"/>
                  <a:gd name="connsiteY1" fmla="*/ 0 h 1527028"/>
                  <a:gd name="connsiteX2" fmla="*/ 628415 w 3770489"/>
                  <a:gd name="connsiteY2" fmla="*/ 0 h 1527028"/>
                  <a:gd name="connsiteX3" fmla="*/ 1621612 w 3770489"/>
                  <a:gd name="connsiteY3" fmla="*/ -411290 h 1527028"/>
                  <a:gd name="connsiteX4" fmla="*/ 1571037 w 3770489"/>
                  <a:gd name="connsiteY4" fmla="*/ 0 h 1527028"/>
                  <a:gd name="connsiteX5" fmla="*/ 3515979 w 3770489"/>
                  <a:gd name="connsiteY5" fmla="*/ 0 h 1527028"/>
                  <a:gd name="connsiteX6" fmla="*/ 3770489 w 3770489"/>
                  <a:gd name="connsiteY6" fmla="*/ 254510 h 1527028"/>
                  <a:gd name="connsiteX7" fmla="*/ 3770489 w 3770489"/>
                  <a:gd name="connsiteY7" fmla="*/ 254505 h 1527028"/>
                  <a:gd name="connsiteX8" fmla="*/ 3770489 w 3770489"/>
                  <a:gd name="connsiteY8" fmla="*/ 254505 h 1527028"/>
                  <a:gd name="connsiteX9" fmla="*/ 3770489 w 3770489"/>
                  <a:gd name="connsiteY9" fmla="*/ 636262 h 1527028"/>
                  <a:gd name="connsiteX10" fmla="*/ 3770489 w 3770489"/>
                  <a:gd name="connsiteY10" fmla="*/ 1272518 h 1527028"/>
                  <a:gd name="connsiteX11" fmla="*/ 3515979 w 3770489"/>
                  <a:gd name="connsiteY11" fmla="*/ 1527028 h 1527028"/>
                  <a:gd name="connsiteX12" fmla="*/ 1571037 w 3770489"/>
                  <a:gd name="connsiteY12" fmla="*/ 1527028 h 1527028"/>
                  <a:gd name="connsiteX13" fmla="*/ 628415 w 3770489"/>
                  <a:gd name="connsiteY13" fmla="*/ 1527028 h 1527028"/>
                  <a:gd name="connsiteX14" fmla="*/ 628415 w 3770489"/>
                  <a:gd name="connsiteY14" fmla="*/ 1527028 h 1527028"/>
                  <a:gd name="connsiteX15" fmla="*/ 254510 w 3770489"/>
                  <a:gd name="connsiteY15" fmla="*/ 1527028 h 1527028"/>
                  <a:gd name="connsiteX16" fmla="*/ 0 w 3770489"/>
                  <a:gd name="connsiteY16" fmla="*/ 1272518 h 1527028"/>
                  <a:gd name="connsiteX17" fmla="*/ 0 w 3770489"/>
                  <a:gd name="connsiteY17" fmla="*/ 636262 h 1527028"/>
                  <a:gd name="connsiteX18" fmla="*/ 0 w 3770489"/>
                  <a:gd name="connsiteY18" fmla="*/ 254505 h 1527028"/>
                  <a:gd name="connsiteX19" fmla="*/ 0 w 3770489"/>
                  <a:gd name="connsiteY19" fmla="*/ 254505 h 1527028"/>
                  <a:gd name="connsiteX20" fmla="*/ 0 w 3770489"/>
                  <a:gd name="connsiteY20" fmla="*/ 254510 h 152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0489" h="1527028" fill="none" extrusionOk="0">
                    <a:moveTo>
                      <a:pt x="0" y="254510"/>
                    </a:moveTo>
                    <a:cubicBezTo>
                      <a:pt x="8403" y="118496"/>
                      <a:pt x="111129" y="1134"/>
                      <a:pt x="254510" y="0"/>
                    </a:cubicBezTo>
                    <a:cubicBezTo>
                      <a:pt x="381849" y="-29542"/>
                      <a:pt x="451523" y="18957"/>
                      <a:pt x="628415" y="0"/>
                    </a:cubicBezTo>
                    <a:cubicBezTo>
                      <a:pt x="1049568" y="-270722"/>
                      <a:pt x="1228029" y="-331368"/>
                      <a:pt x="1621612" y="-411290"/>
                    </a:cubicBezTo>
                    <a:cubicBezTo>
                      <a:pt x="1578247" y="-292295"/>
                      <a:pt x="1557675" y="-144066"/>
                      <a:pt x="1571037" y="0"/>
                    </a:cubicBezTo>
                    <a:cubicBezTo>
                      <a:pt x="2075593" y="-95567"/>
                      <a:pt x="2787682" y="-3505"/>
                      <a:pt x="3515979" y="0"/>
                    </a:cubicBezTo>
                    <a:cubicBezTo>
                      <a:pt x="3683959" y="-3860"/>
                      <a:pt x="3777209" y="104979"/>
                      <a:pt x="3770489" y="254510"/>
                    </a:cubicBezTo>
                    <a:lnTo>
                      <a:pt x="3770489" y="254505"/>
                    </a:lnTo>
                    <a:lnTo>
                      <a:pt x="3770489" y="254505"/>
                    </a:lnTo>
                    <a:cubicBezTo>
                      <a:pt x="3783149" y="342879"/>
                      <a:pt x="3754441" y="529789"/>
                      <a:pt x="3770489" y="636262"/>
                    </a:cubicBezTo>
                    <a:cubicBezTo>
                      <a:pt x="3811626" y="821081"/>
                      <a:pt x="3716064" y="1025854"/>
                      <a:pt x="3770489" y="1272518"/>
                    </a:cubicBezTo>
                    <a:cubicBezTo>
                      <a:pt x="3769240" y="1418714"/>
                      <a:pt x="3663362" y="1543073"/>
                      <a:pt x="3515979" y="1527028"/>
                    </a:cubicBezTo>
                    <a:cubicBezTo>
                      <a:pt x="2745945" y="1576727"/>
                      <a:pt x="1915624" y="1502300"/>
                      <a:pt x="1571037" y="1527028"/>
                    </a:cubicBezTo>
                    <a:cubicBezTo>
                      <a:pt x="1462364" y="1456120"/>
                      <a:pt x="1031162" y="1529937"/>
                      <a:pt x="628415" y="1527028"/>
                    </a:cubicBezTo>
                    <a:lnTo>
                      <a:pt x="628415" y="1527028"/>
                    </a:lnTo>
                    <a:cubicBezTo>
                      <a:pt x="555813" y="1545126"/>
                      <a:pt x="436739" y="1536708"/>
                      <a:pt x="254510" y="1527028"/>
                    </a:cubicBezTo>
                    <a:cubicBezTo>
                      <a:pt x="112659" y="1545112"/>
                      <a:pt x="-8195" y="1421900"/>
                      <a:pt x="0" y="1272518"/>
                    </a:cubicBezTo>
                    <a:cubicBezTo>
                      <a:pt x="-47427" y="1173418"/>
                      <a:pt x="-51121" y="896706"/>
                      <a:pt x="0" y="636262"/>
                    </a:cubicBezTo>
                    <a:cubicBezTo>
                      <a:pt x="-32397" y="544547"/>
                      <a:pt x="-5176" y="361331"/>
                      <a:pt x="0" y="254505"/>
                    </a:cubicBezTo>
                    <a:lnTo>
                      <a:pt x="0" y="254505"/>
                    </a:lnTo>
                    <a:lnTo>
                      <a:pt x="0" y="254510"/>
                    </a:lnTo>
                    <a:close/>
                  </a:path>
                  <a:path w="3770489" h="1527028" stroke="0" extrusionOk="0">
                    <a:moveTo>
                      <a:pt x="0" y="254510"/>
                    </a:moveTo>
                    <a:cubicBezTo>
                      <a:pt x="-5595" y="123516"/>
                      <a:pt x="119594" y="-3819"/>
                      <a:pt x="254510" y="0"/>
                    </a:cubicBezTo>
                    <a:cubicBezTo>
                      <a:pt x="308640" y="3046"/>
                      <a:pt x="487412" y="27205"/>
                      <a:pt x="628415" y="0"/>
                    </a:cubicBezTo>
                    <a:cubicBezTo>
                      <a:pt x="762998" y="-21067"/>
                      <a:pt x="1134726" y="-247408"/>
                      <a:pt x="1621612" y="-411290"/>
                    </a:cubicBezTo>
                    <a:cubicBezTo>
                      <a:pt x="1576877" y="-342698"/>
                      <a:pt x="1620061" y="-147191"/>
                      <a:pt x="1571037" y="0"/>
                    </a:cubicBezTo>
                    <a:cubicBezTo>
                      <a:pt x="2432723" y="-37426"/>
                      <a:pt x="2792351" y="-143246"/>
                      <a:pt x="3515979" y="0"/>
                    </a:cubicBezTo>
                    <a:cubicBezTo>
                      <a:pt x="3657026" y="-16547"/>
                      <a:pt x="3768009" y="121355"/>
                      <a:pt x="3770489" y="254510"/>
                    </a:cubicBezTo>
                    <a:lnTo>
                      <a:pt x="3770489" y="254505"/>
                    </a:lnTo>
                    <a:lnTo>
                      <a:pt x="3770489" y="254505"/>
                    </a:lnTo>
                    <a:cubicBezTo>
                      <a:pt x="3769932" y="445048"/>
                      <a:pt x="3794839" y="532027"/>
                      <a:pt x="3770489" y="636262"/>
                    </a:cubicBezTo>
                    <a:cubicBezTo>
                      <a:pt x="3728858" y="723640"/>
                      <a:pt x="3754038" y="1178297"/>
                      <a:pt x="3770489" y="1272518"/>
                    </a:cubicBezTo>
                    <a:cubicBezTo>
                      <a:pt x="3771160" y="1407548"/>
                      <a:pt x="3664733" y="1526762"/>
                      <a:pt x="3515979" y="1527028"/>
                    </a:cubicBezTo>
                    <a:cubicBezTo>
                      <a:pt x="2970116" y="1357993"/>
                      <a:pt x="1933468" y="1580328"/>
                      <a:pt x="1571037" y="1527028"/>
                    </a:cubicBezTo>
                    <a:cubicBezTo>
                      <a:pt x="1256901" y="1591279"/>
                      <a:pt x="992883" y="1588325"/>
                      <a:pt x="628415" y="1527028"/>
                    </a:cubicBezTo>
                    <a:lnTo>
                      <a:pt x="628415" y="1527028"/>
                    </a:lnTo>
                    <a:cubicBezTo>
                      <a:pt x="512587" y="1543759"/>
                      <a:pt x="375581" y="1503465"/>
                      <a:pt x="254510" y="1527028"/>
                    </a:cubicBezTo>
                    <a:cubicBezTo>
                      <a:pt x="89650" y="1532432"/>
                      <a:pt x="18858" y="1398340"/>
                      <a:pt x="0" y="1272518"/>
                    </a:cubicBezTo>
                    <a:cubicBezTo>
                      <a:pt x="-5650" y="1060899"/>
                      <a:pt x="33667" y="811590"/>
                      <a:pt x="0" y="636262"/>
                    </a:cubicBezTo>
                    <a:cubicBezTo>
                      <a:pt x="10142" y="489734"/>
                      <a:pt x="-25314" y="353162"/>
                      <a:pt x="0" y="254505"/>
                    </a:cubicBezTo>
                    <a:lnTo>
                      <a:pt x="0" y="254505"/>
                    </a:lnTo>
                    <a:lnTo>
                      <a:pt x="0" y="254510"/>
                    </a:lnTo>
                    <a:close/>
                  </a:path>
                </a:pathLst>
              </a:custGeom>
              <a:solidFill>
                <a:schemeClr val="accent5">
                  <a:lumMod val="20000"/>
                  <a:lumOff val="80000"/>
                </a:schemeClr>
              </a:solidFill>
              <a:ln w="19050">
                <a:solidFill>
                  <a:schemeClr val="tx1"/>
                </a:solidFill>
                <a:extLst>
                  <a:ext uri="{C807C97D-BFC1-408E-A445-0C87EB9F89A2}">
                    <ask:lineSketchStyleProps xmlns:ask="http://schemas.microsoft.com/office/drawing/2018/sketchyshapes" xmlns="" sd="2842418190">
                      <a:prstGeom prst="wedgeRoundRectCallout">
                        <a:avLst>
                          <a:gd name="adj1" fmla="val -6992"/>
                          <a:gd name="adj2" fmla="val -76934"/>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5" name="Speech Bubble: Rectangle with Corners Rounded 14">
                <a:extLst>
                  <a:ext uri="{FF2B5EF4-FFF2-40B4-BE49-F238E27FC236}">
                    <a16:creationId xmlns:a16="http://schemas.microsoft.com/office/drawing/2014/main" xmlns="" id="{A6EFFAE4-C084-4F65-A35A-8A227C251CD2}"/>
                  </a:ext>
                </a:extLst>
              </p:cNvPr>
              <p:cNvSpPr/>
              <p:nvPr/>
            </p:nvSpPr>
            <p:spPr>
              <a:xfrm>
                <a:off x="1745995" y="4347009"/>
                <a:ext cx="3417469" cy="1048437"/>
              </a:xfrm>
              <a:custGeom>
                <a:avLst/>
                <a:gdLst>
                  <a:gd name="connsiteX0" fmla="*/ 0 w 3417469"/>
                  <a:gd name="connsiteY0" fmla="*/ 174743 h 1048437"/>
                  <a:gd name="connsiteX1" fmla="*/ 174743 w 3417469"/>
                  <a:gd name="connsiteY1" fmla="*/ 0 h 1048437"/>
                  <a:gd name="connsiteX2" fmla="*/ 569578 w 3417469"/>
                  <a:gd name="connsiteY2" fmla="*/ 0 h 1048437"/>
                  <a:gd name="connsiteX3" fmla="*/ 1131114 w 3417469"/>
                  <a:gd name="connsiteY3" fmla="*/ -327542 h 1048437"/>
                  <a:gd name="connsiteX4" fmla="*/ 1423945 w 3417469"/>
                  <a:gd name="connsiteY4" fmla="*/ 0 h 1048437"/>
                  <a:gd name="connsiteX5" fmla="*/ 3242726 w 3417469"/>
                  <a:gd name="connsiteY5" fmla="*/ 0 h 1048437"/>
                  <a:gd name="connsiteX6" fmla="*/ 3417469 w 3417469"/>
                  <a:gd name="connsiteY6" fmla="*/ 174743 h 1048437"/>
                  <a:gd name="connsiteX7" fmla="*/ 3417469 w 3417469"/>
                  <a:gd name="connsiteY7" fmla="*/ 174740 h 1048437"/>
                  <a:gd name="connsiteX8" fmla="*/ 3417469 w 3417469"/>
                  <a:gd name="connsiteY8" fmla="*/ 174740 h 1048437"/>
                  <a:gd name="connsiteX9" fmla="*/ 3417469 w 3417469"/>
                  <a:gd name="connsiteY9" fmla="*/ 436849 h 1048437"/>
                  <a:gd name="connsiteX10" fmla="*/ 3417469 w 3417469"/>
                  <a:gd name="connsiteY10" fmla="*/ 873694 h 1048437"/>
                  <a:gd name="connsiteX11" fmla="*/ 3242726 w 3417469"/>
                  <a:gd name="connsiteY11" fmla="*/ 1048437 h 1048437"/>
                  <a:gd name="connsiteX12" fmla="*/ 1423945 w 3417469"/>
                  <a:gd name="connsiteY12" fmla="*/ 1048437 h 1048437"/>
                  <a:gd name="connsiteX13" fmla="*/ 569578 w 3417469"/>
                  <a:gd name="connsiteY13" fmla="*/ 1048437 h 1048437"/>
                  <a:gd name="connsiteX14" fmla="*/ 569578 w 3417469"/>
                  <a:gd name="connsiteY14" fmla="*/ 1048437 h 1048437"/>
                  <a:gd name="connsiteX15" fmla="*/ 174743 w 3417469"/>
                  <a:gd name="connsiteY15" fmla="*/ 1048437 h 1048437"/>
                  <a:gd name="connsiteX16" fmla="*/ 0 w 3417469"/>
                  <a:gd name="connsiteY16" fmla="*/ 873694 h 1048437"/>
                  <a:gd name="connsiteX17" fmla="*/ 0 w 3417469"/>
                  <a:gd name="connsiteY17" fmla="*/ 436849 h 1048437"/>
                  <a:gd name="connsiteX18" fmla="*/ 0 w 3417469"/>
                  <a:gd name="connsiteY18" fmla="*/ 174740 h 1048437"/>
                  <a:gd name="connsiteX19" fmla="*/ 0 w 3417469"/>
                  <a:gd name="connsiteY19" fmla="*/ 174740 h 1048437"/>
                  <a:gd name="connsiteX20" fmla="*/ 0 w 3417469"/>
                  <a:gd name="connsiteY20" fmla="*/ 174743 h 104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17469" h="1048437" fill="none" extrusionOk="0">
                    <a:moveTo>
                      <a:pt x="0" y="174743"/>
                    </a:moveTo>
                    <a:cubicBezTo>
                      <a:pt x="9838" y="83560"/>
                      <a:pt x="62158" y="6465"/>
                      <a:pt x="174743" y="0"/>
                    </a:cubicBezTo>
                    <a:cubicBezTo>
                      <a:pt x="298531" y="28563"/>
                      <a:pt x="478854" y="27443"/>
                      <a:pt x="569578" y="0"/>
                    </a:cubicBezTo>
                    <a:cubicBezTo>
                      <a:pt x="640909" y="-13632"/>
                      <a:pt x="1017489" y="-209892"/>
                      <a:pt x="1131114" y="-327542"/>
                    </a:cubicBezTo>
                    <a:cubicBezTo>
                      <a:pt x="1238910" y="-215217"/>
                      <a:pt x="1370749" y="-54487"/>
                      <a:pt x="1423945" y="0"/>
                    </a:cubicBezTo>
                    <a:cubicBezTo>
                      <a:pt x="1618690" y="25800"/>
                      <a:pt x="2567284" y="-32236"/>
                      <a:pt x="3242726" y="0"/>
                    </a:cubicBezTo>
                    <a:cubicBezTo>
                      <a:pt x="3354323" y="-2124"/>
                      <a:pt x="3421007" y="73513"/>
                      <a:pt x="3417469" y="174743"/>
                    </a:cubicBezTo>
                    <a:lnTo>
                      <a:pt x="3417469" y="174740"/>
                    </a:lnTo>
                    <a:lnTo>
                      <a:pt x="3417469" y="174740"/>
                    </a:lnTo>
                    <a:cubicBezTo>
                      <a:pt x="3433171" y="251589"/>
                      <a:pt x="3416661" y="333856"/>
                      <a:pt x="3417469" y="436849"/>
                    </a:cubicBezTo>
                    <a:cubicBezTo>
                      <a:pt x="3413719" y="637383"/>
                      <a:pt x="3400799" y="662914"/>
                      <a:pt x="3417469" y="873694"/>
                    </a:cubicBezTo>
                    <a:cubicBezTo>
                      <a:pt x="3416087" y="976436"/>
                      <a:pt x="3346514" y="1065561"/>
                      <a:pt x="3242726" y="1048437"/>
                    </a:cubicBezTo>
                    <a:cubicBezTo>
                      <a:pt x="2838540" y="1147839"/>
                      <a:pt x="2300419" y="1172228"/>
                      <a:pt x="1423945" y="1048437"/>
                    </a:cubicBezTo>
                    <a:cubicBezTo>
                      <a:pt x="1226134" y="1008323"/>
                      <a:pt x="740920" y="991492"/>
                      <a:pt x="569578" y="1048437"/>
                    </a:cubicBezTo>
                    <a:lnTo>
                      <a:pt x="569578" y="1048437"/>
                    </a:lnTo>
                    <a:cubicBezTo>
                      <a:pt x="389981" y="1075619"/>
                      <a:pt x="301395" y="1067932"/>
                      <a:pt x="174743" y="1048437"/>
                    </a:cubicBezTo>
                    <a:cubicBezTo>
                      <a:pt x="77962" y="1052260"/>
                      <a:pt x="-893" y="971163"/>
                      <a:pt x="0" y="873694"/>
                    </a:cubicBezTo>
                    <a:cubicBezTo>
                      <a:pt x="-37818" y="767462"/>
                      <a:pt x="10136" y="645301"/>
                      <a:pt x="0" y="436849"/>
                    </a:cubicBezTo>
                    <a:cubicBezTo>
                      <a:pt x="20742" y="387389"/>
                      <a:pt x="6780" y="244291"/>
                      <a:pt x="0" y="174740"/>
                    </a:cubicBezTo>
                    <a:lnTo>
                      <a:pt x="0" y="174740"/>
                    </a:lnTo>
                    <a:lnTo>
                      <a:pt x="0" y="174743"/>
                    </a:lnTo>
                    <a:close/>
                  </a:path>
                  <a:path w="3417469" h="1048437" stroke="0" extrusionOk="0">
                    <a:moveTo>
                      <a:pt x="0" y="174743"/>
                    </a:moveTo>
                    <a:cubicBezTo>
                      <a:pt x="-1314" y="80482"/>
                      <a:pt x="80964" y="-1845"/>
                      <a:pt x="174743" y="0"/>
                    </a:cubicBezTo>
                    <a:cubicBezTo>
                      <a:pt x="241993" y="-13429"/>
                      <a:pt x="479184" y="-14249"/>
                      <a:pt x="569578" y="0"/>
                    </a:cubicBezTo>
                    <a:cubicBezTo>
                      <a:pt x="720569" y="-155093"/>
                      <a:pt x="849782" y="-228787"/>
                      <a:pt x="1131114" y="-327542"/>
                    </a:cubicBezTo>
                    <a:cubicBezTo>
                      <a:pt x="1247474" y="-188422"/>
                      <a:pt x="1347438" y="-116325"/>
                      <a:pt x="1423945" y="0"/>
                    </a:cubicBezTo>
                    <a:cubicBezTo>
                      <a:pt x="2194199" y="-93196"/>
                      <a:pt x="3049290" y="-28026"/>
                      <a:pt x="3242726" y="0"/>
                    </a:cubicBezTo>
                    <a:cubicBezTo>
                      <a:pt x="3339301" y="-2288"/>
                      <a:pt x="3415294" y="84729"/>
                      <a:pt x="3417469" y="174743"/>
                    </a:cubicBezTo>
                    <a:lnTo>
                      <a:pt x="3417469" y="174740"/>
                    </a:lnTo>
                    <a:lnTo>
                      <a:pt x="3417469" y="174740"/>
                    </a:lnTo>
                    <a:cubicBezTo>
                      <a:pt x="3399604" y="246126"/>
                      <a:pt x="3424078" y="324671"/>
                      <a:pt x="3417469" y="436849"/>
                    </a:cubicBezTo>
                    <a:cubicBezTo>
                      <a:pt x="3389485" y="481535"/>
                      <a:pt x="3395105" y="795007"/>
                      <a:pt x="3417469" y="873694"/>
                    </a:cubicBezTo>
                    <a:cubicBezTo>
                      <a:pt x="3419534" y="953174"/>
                      <a:pt x="3342230" y="1048340"/>
                      <a:pt x="3242726" y="1048437"/>
                    </a:cubicBezTo>
                    <a:cubicBezTo>
                      <a:pt x="2431474" y="1012756"/>
                      <a:pt x="2317180" y="897490"/>
                      <a:pt x="1423945" y="1048437"/>
                    </a:cubicBezTo>
                    <a:cubicBezTo>
                      <a:pt x="1031059" y="1053439"/>
                      <a:pt x="884135" y="1123447"/>
                      <a:pt x="569578" y="1048437"/>
                    </a:cubicBezTo>
                    <a:lnTo>
                      <a:pt x="569578" y="1048437"/>
                    </a:lnTo>
                    <a:cubicBezTo>
                      <a:pt x="469954" y="1014787"/>
                      <a:pt x="340757" y="1078519"/>
                      <a:pt x="174743" y="1048437"/>
                    </a:cubicBezTo>
                    <a:cubicBezTo>
                      <a:pt x="74264" y="1049320"/>
                      <a:pt x="12508" y="960425"/>
                      <a:pt x="0" y="873694"/>
                    </a:cubicBezTo>
                    <a:cubicBezTo>
                      <a:pt x="3073" y="693309"/>
                      <a:pt x="38028" y="593629"/>
                      <a:pt x="0" y="436849"/>
                    </a:cubicBezTo>
                    <a:cubicBezTo>
                      <a:pt x="15984" y="307902"/>
                      <a:pt x="-9998" y="303653"/>
                      <a:pt x="0" y="174740"/>
                    </a:cubicBezTo>
                    <a:lnTo>
                      <a:pt x="0" y="174740"/>
                    </a:lnTo>
                    <a:lnTo>
                      <a:pt x="0" y="174743"/>
                    </a:lnTo>
                    <a:close/>
                  </a:path>
                </a:pathLst>
              </a:custGeom>
              <a:solidFill>
                <a:schemeClr val="bg1"/>
              </a:solidFill>
              <a:ln w="19050">
                <a:solidFill>
                  <a:schemeClr val="tx1"/>
                </a:solidFill>
                <a:extLst>
                  <a:ext uri="{C807C97D-BFC1-408E-A445-0C87EB9F89A2}">
                    <ask:lineSketchStyleProps xmlns:ask="http://schemas.microsoft.com/office/drawing/2018/sketchyshapes" xmlns="" sd="2842418190">
                      <a:prstGeom prst="wedgeRoundRectCallout">
                        <a:avLst>
                          <a:gd name="adj1" fmla="val -16902"/>
                          <a:gd name="adj2" fmla="val -81241"/>
                          <a:gd name="adj3" fmla="val 16667"/>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13" name="文本框 18">
              <a:extLst>
                <a:ext uri="{FF2B5EF4-FFF2-40B4-BE49-F238E27FC236}">
                  <a16:creationId xmlns:a16="http://schemas.microsoft.com/office/drawing/2014/main" xmlns="" id="{48BE675C-2B6C-4460-A4C6-C325CAA1F128}"/>
                </a:ext>
              </a:extLst>
            </p:cNvPr>
            <p:cNvSpPr txBox="1"/>
            <p:nvPr/>
          </p:nvSpPr>
          <p:spPr>
            <a:xfrm>
              <a:off x="515371" y="2040079"/>
              <a:ext cx="4220653" cy="129388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altLang="zh-CN" sz="3300" b="0" i="0" u="none" strike="noStrike" kern="1200" cap="none" spc="0" normalizeH="0" baseline="0" noProof="0" dirty="0">
                  <a:ln>
                    <a:noFill/>
                  </a:ln>
                  <a:solidFill>
                    <a:srgbClr val="002060"/>
                  </a:solidFill>
                  <a:effectLst/>
                  <a:uLnTx/>
                  <a:uFillTx/>
                  <a:latin typeface="Calibri" panose="020F0502020204030204" pitchFamily="34" charset="0"/>
                  <a:ea typeface="仓耳今楷05-6763 W05" panose="02020400000000000000" pitchFamily="18" charset="-122"/>
                  <a:cs typeface="Calibri" panose="020F0502020204030204" pitchFamily="34" charset="0"/>
                </a:rPr>
                <a:t>Em không thích nơi nào trong trường? Vì sao? Em có muốn thay đổi nó không? Thay đổi như thế nào? </a:t>
              </a:r>
              <a:endParaRPr kumimoji="0" lang="zh-CN" altLang="en-US" sz="3300" b="0" i="0" u="none" strike="noStrike" kern="1200" cap="none" spc="0" normalizeH="0" baseline="0" noProof="0" dirty="0">
                <a:ln>
                  <a:noFill/>
                </a:ln>
                <a:solidFill>
                  <a:srgbClr val="002060"/>
                </a:solidFill>
                <a:effectLst/>
                <a:uLnTx/>
                <a:uFillTx/>
                <a:latin typeface="Calibri" panose="020F0502020204030204" pitchFamily="34" charset="0"/>
                <a:ea typeface="仓耳今楷05-6763 W05" panose="02020400000000000000" pitchFamily="18" charset="-122"/>
                <a:cs typeface="Calibri" panose="020F0502020204030204" pitchFamily="34" charset="0"/>
              </a:endParaRPr>
            </a:p>
          </p:txBody>
        </p:sp>
      </p:grpSp>
    </p:spTree>
    <p:extLst>
      <p:ext uri="{BB962C8B-B14F-4D97-AF65-F5344CB8AC3E}">
        <p14:creationId xmlns:p14="http://schemas.microsoft.com/office/powerpoint/2010/main" val="73292142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down)">
                                      <p:cBhvr>
                                        <p:cTn id="7" dur="500"/>
                                        <p:tgtEl>
                                          <p:spTgt spid="2">
                                            <p:txEl>
                                              <p:pRg st="0" end="0"/>
                                            </p:txEl>
                                          </p:spTgt>
                                        </p:tgtEl>
                                      </p:cBhvr>
                                    </p:animEffect>
                                  </p:childTnLst>
                                </p:cTn>
                              </p:par>
                              <p:par>
                                <p:cTn id="8" presetID="2" presetClass="entr" presetSubtype="12"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 calcmode="lin" valueType="num">
                                      <p:cBhvr additive="base">
                                        <p:cTn id="10" dur="500" fill="hold"/>
                                        <p:tgtEl>
                                          <p:spTgt spid="10"/>
                                        </p:tgtEl>
                                        <p:attrNameLst>
                                          <p:attrName>ppt_x</p:attrName>
                                        </p:attrNameLst>
                                      </p:cBhvr>
                                      <p:tavLst>
                                        <p:tav tm="0">
                                          <p:val>
                                            <p:strVal val="0-#ppt_w/2"/>
                                          </p:val>
                                        </p:tav>
                                        <p:tav tm="100000">
                                          <p:val>
                                            <p:strVal val="#ppt_x"/>
                                          </p:val>
                                        </p:tav>
                                      </p:tavLst>
                                    </p:anim>
                                    <p:anim calcmode="lin" valueType="num">
                                      <p:cBhvr additive="base">
                                        <p:cTn id="11" dur="500" fill="hold"/>
                                        <p:tgtEl>
                                          <p:spTgt spid="10"/>
                                        </p:tgtEl>
                                        <p:attrNameLst>
                                          <p:attrName>ppt_y</p:attrName>
                                        </p:attrNameLst>
                                      </p:cBhvr>
                                      <p:tavLst>
                                        <p:tav tm="0">
                                          <p:val>
                                            <p:strVal val="1+#ppt_h/2"/>
                                          </p:val>
                                        </p:tav>
                                        <p:tav tm="100000">
                                          <p:val>
                                            <p:strVal val="#ppt_y"/>
                                          </p:val>
                                        </p:tav>
                                      </p:tavLst>
                                    </p:anim>
                                  </p:childTnLst>
                                </p:cTn>
                              </p:par>
                              <p:par>
                                <p:cTn id="12" presetID="42" presetClass="path" presetSubtype="0" repeatCount="indefinite" accel="50000" decel="50000" autoRev="1" fill="hold" nodeType="withEffect">
                                  <p:stCondLst>
                                    <p:cond delay="0"/>
                                  </p:stCondLst>
                                  <p:childTnLst>
                                    <p:animMotion origin="layout" path="M -4.16667E-7 1.11111E-6 L -0.00651 0.05347 " pathEditMode="relative" rAng="0" ptsTypes="AA">
                                      <p:cBhvr>
                                        <p:cTn id="13" dur="2750" fill="hold"/>
                                        <p:tgtEl>
                                          <p:spTgt spid="10"/>
                                        </p:tgtEl>
                                        <p:attrNameLst>
                                          <p:attrName>ppt_x</p:attrName>
                                          <p:attrName>ppt_y</p:attrName>
                                        </p:attrNameLst>
                                      </p:cBhvr>
                                      <p:rCtr x="-326" y="2662"/>
                                    </p:animMotion>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down)">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ời dẫn văn nghệ 20/11 hay và chi tiết nhất">
            <a:extLst>
              <a:ext uri="{FF2B5EF4-FFF2-40B4-BE49-F238E27FC236}">
                <a16:creationId xmlns:a16="http://schemas.microsoft.com/office/drawing/2014/main" xmlns="" id="{55DFAB6F-CFC6-638C-590B-3E4F8D1DF03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12192001"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1220651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Các em thiếu nhi vui Tết Trung thu gắn kết yêu thương">
            <a:extLst>
              <a:ext uri="{FF2B5EF4-FFF2-40B4-BE49-F238E27FC236}">
                <a16:creationId xmlns:a16="http://schemas.microsoft.com/office/drawing/2014/main" xmlns="" id="{D45F2C26-F827-2B24-AF89-12C4E0F5C57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76584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theme/theme1.xml><?xml version="1.0" encoding="utf-8"?>
<a:theme xmlns:a="http://schemas.openxmlformats.org/drawingml/2006/main" name="9_www.33ppt.com">
  <a:themeElements>
    <a:clrScheme name="自定义 181">
      <a:dk1>
        <a:sysClr val="windowText" lastClr="000000"/>
      </a:dk1>
      <a:lt1>
        <a:sysClr val="window" lastClr="FFFFFF"/>
      </a:lt1>
      <a:dk2>
        <a:srgbClr val="44546A"/>
      </a:dk2>
      <a:lt2>
        <a:srgbClr val="E7E6E6"/>
      </a:lt2>
      <a:accent1>
        <a:srgbClr val="50B34C"/>
      </a:accent1>
      <a:accent2>
        <a:srgbClr val="FACE53"/>
      </a:accent2>
      <a:accent3>
        <a:srgbClr val="50B34C"/>
      </a:accent3>
      <a:accent4>
        <a:srgbClr val="FACE53"/>
      </a:accent4>
      <a:accent5>
        <a:srgbClr val="50B34C"/>
      </a:accent5>
      <a:accent6>
        <a:srgbClr val="FACE53"/>
      </a:accent6>
      <a:hlink>
        <a:srgbClr val="50B34C"/>
      </a:hlink>
      <a:folHlink>
        <a:srgbClr val="FACE53"/>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0.xml><?xml version="1.0" encoding="utf-8"?>
<a:theme xmlns:a="http://schemas.openxmlformats.org/drawingml/2006/main" name="2_Cooperative Learning Activities for Pre-K by Slidesgo">
  <a:themeElements>
    <a:clrScheme name="Simple Light">
      <a:dk1>
        <a:srgbClr val="493429"/>
      </a:dk1>
      <a:lt1>
        <a:srgbClr val="75ADCC"/>
      </a:lt1>
      <a:dk2>
        <a:srgbClr val="CEE6F8"/>
      </a:dk2>
      <a:lt2>
        <a:srgbClr val="FFFFFF"/>
      </a:lt2>
      <a:accent1>
        <a:srgbClr val="F1CB3A"/>
      </a:accent1>
      <a:accent2>
        <a:srgbClr val="D7764A"/>
      </a:accent2>
      <a:accent3>
        <a:srgbClr val="ECB6BD"/>
      </a:accent3>
      <a:accent4>
        <a:srgbClr val="CC4E25"/>
      </a:accent4>
      <a:accent5>
        <a:srgbClr val="97E493"/>
      </a:accent5>
      <a:accent6>
        <a:srgbClr val="80C77C"/>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千图网拥有20W+精美PPT模板 更多PPT模板下载至：www.58pic.com/office/ppt​​">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1_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Eco-Friendly School Center by Slidesgo">
  <a:themeElements>
    <a:clrScheme name="Simple Light">
      <a:dk1>
        <a:srgbClr val="30353A"/>
      </a:dk1>
      <a:lt1>
        <a:srgbClr val="FFFFFF"/>
      </a:lt1>
      <a:dk2>
        <a:srgbClr val="CBF0F1"/>
      </a:dk2>
      <a:lt2>
        <a:srgbClr val="A8DC7F"/>
      </a:lt2>
      <a:accent1>
        <a:srgbClr val="027182"/>
      </a:accent1>
      <a:accent2>
        <a:srgbClr val="01C1CB"/>
      </a:accent2>
      <a:accent3>
        <a:srgbClr val="078309"/>
      </a:accent3>
      <a:accent4>
        <a:srgbClr val="FB9C05"/>
      </a:accent4>
      <a:accent5>
        <a:srgbClr val="FEC128"/>
      </a:accent5>
      <a:accent6>
        <a:srgbClr val="FFFFFF"/>
      </a:accent6>
      <a:hlink>
        <a:srgbClr val="3035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xml><?xml version="1.0" encoding="utf-8"?>
<a:theme xmlns:a="http://schemas.openxmlformats.org/drawingml/2006/main" name="Cooperative Learning Activities for Pre-K by Slidesgo">
  <a:themeElements>
    <a:clrScheme name="Simple Light">
      <a:dk1>
        <a:srgbClr val="493429"/>
      </a:dk1>
      <a:lt1>
        <a:srgbClr val="75ADCC"/>
      </a:lt1>
      <a:dk2>
        <a:srgbClr val="CEE6F8"/>
      </a:dk2>
      <a:lt2>
        <a:srgbClr val="FFFFFF"/>
      </a:lt2>
      <a:accent1>
        <a:srgbClr val="F1CB3A"/>
      </a:accent1>
      <a:accent2>
        <a:srgbClr val="D7764A"/>
      </a:accent2>
      <a:accent3>
        <a:srgbClr val="ECB6BD"/>
      </a:accent3>
      <a:accent4>
        <a:srgbClr val="CC4E25"/>
      </a:accent4>
      <a:accent5>
        <a:srgbClr val="97E493"/>
      </a:accent5>
      <a:accent6>
        <a:srgbClr val="80C77C"/>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9.xml><?xml version="1.0" encoding="utf-8"?>
<a:theme xmlns:a="http://schemas.openxmlformats.org/drawingml/2006/main" name="1_Cooperative Learning Activities for Pre-K by Slidesgo">
  <a:themeElements>
    <a:clrScheme name="Simple Light">
      <a:dk1>
        <a:srgbClr val="493429"/>
      </a:dk1>
      <a:lt1>
        <a:srgbClr val="75ADCC"/>
      </a:lt1>
      <a:dk2>
        <a:srgbClr val="CEE6F8"/>
      </a:dk2>
      <a:lt2>
        <a:srgbClr val="FFFFFF"/>
      </a:lt2>
      <a:accent1>
        <a:srgbClr val="F1CB3A"/>
      </a:accent1>
      <a:accent2>
        <a:srgbClr val="D7764A"/>
      </a:accent2>
      <a:accent3>
        <a:srgbClr val="ECB6BD"/>
      </a:accent3>
      <a:accent4>
        <a:srgbClr val="CC4E25"/>
      </a:accent4>
      <a:accent5>
        <a:srgbClr val="97E493"/>
      </a:accent5>
      <a:accent6>
        <a:srgbClr val="80C77C"/>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726</TotalTime>
  <Words>300</Words>
  <Application>Microsoft Office PowerPoint</Application>
  <PresentationFormat>Custom</PresentationFormat>
  <Paragraphs>28</Paragraphs>
  <Slides>21</Slides>
  <Notes>13</Notes>
  <HiddenSlides>0</HiddenSlides>
  <MMClips>3</MMClips>
  <ScaleCrop>false</ScaleCrop>
  <HeadingPairs>
    <vt:vector size="4" baseType="variant">
      <vt:variant>
        <vt:lpstr>Theme</vt:lpstr>
      </vt:variant>
      <vt:variant>
        <vt:i4>11</vt:i4>
      </vt:variant>
      <vt:variant>
        <vt:lpstr>Slide Titles</vt:lpstr>
      </vt:variant>
      <vt:variant>
        <vt:i4>21</vt:i4>
      </vt:variant>
    </vt:vector>
  </HeadingPairs>
  <TitlesOfParts>
    <vt:vector size="32" baseType="lpstr">
      <vt:lpstr>9_www.33ppt.com</vt:lpstr>
      <vt:lpstr>千图网拥有20W+精美PPT模板 更多PPT模板下载至：www.58pic.com/office/ppt​​</vt:lpstr>
      <vt:lpstr>1_Simple Light</vt:lpstr>
      <vt:lpstr>Eco-Friendly School Center by Slidesgo</vt:lpstr>
      <vt:lpstr>Office 主题​​</vt:lpstr>
      <vt:lpstr>Cooperative Learning Activities for Pre-K by Slidesgo</vt:lpstr>
      <vt:lpstr>1_Office Theme</vt:lpstr>
      <vt:lpstr>Office Theme</vt:lpstr>
      <vt:lpstr>1_Cooperative Learning Activities for Pre-K by Slidesgo</vt:lpstr>
      <vt:lpstr>2_Cooperative Learning Activities for Pre-K by Slidesgo</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tran thao</dc:creator>
  <cp:lastModifiedBy>Windows User</cp:lastModifiedBy>
  <cp:revision>37</cp:revision>
  <dcterms:created xsi:type="dcterms:W3CDTF">2021-06-12T02:50:33Z</dcterms:created>
  <dcterms:modified xsi:type="dcterms:W3CDTF">2025-12-26T07:48:58Z</dcterms:modified>
</cp:coreProperties>
</file>