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8" r:id="rId2"/>
    <p:sldMasterId id="2147483700" r:id="rId3"/>
    <p:sldMasterId id="2147483712" r:id="rId4"/>
    <p:sldMasterId id="2147483717" r:id="rId5"/>
    <p:sldMasterId id="2147483730" r:id="rId6"/>
    <p:sldMasterId id="2147483742" r:id="rId7"/>
    <p:sldMasterId id="2147483754" r:id="rId8"/>
    <p:sldMasterId id="2147483766" r:id="rId9"/>
    <p:sldMasterId id="2147483778" r:id="rId10"/>
  </p:sldMasterIdLst>
  <p:notesMasterIdLst>
    <p:notesMasterId r:id="rId35"/>
  </p:notesMasterIdLst>
  <p:sldIdLst>
    <p:sldId id="650" r:id="rId11"/>
    <p:sldId id="265" r:id="rId12"/>
    <p:sldId id="297" r:id="rId13"/>
    <p:sldId id="300" r:id="rId14"/>
    <p:sldId id="301" r:id="rId15"/>
    <p:sldId id="298" r:id="rId16"/>
    <p:sldId id="299" r:id="rId17"/>
    <p:sldId id="285" r:id="rId18"/>
    <p:sldId id="436" r:id="rId19"/>
    <p:sldId id="263" r:id="rId20"/>
    <p:sldId id="651" r:id="rId21"/>
    <p:sldId id="286" r:id="rId22"/>
    <p:sldId id="648" r:id="rId23"/>
    <p:sldId id="327" r:id="rId24"/>
    <p:sldId id="333" r:id="rId25"/>
    <p:sldId id="408" r:id="rId26"/>
    <p:sldId id="409" r:id="rId27"/>
    <p:sldId id="307" r:id="rId28"/>
    <p:sldId id="328" r:id="rId29"/>
    <p:sldId id="647" r:id="rId30"/>
    <p:sldId id="271" r:id="rId31"/>
    <p:sldId id="260" r:id="rId32"/>
    <p:sldId id="280" r:id="rId33"/>
    <p:sldId id="32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81B72-E2F8-4E23-B897-CA839FBA5AB0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5B955-38B4-4E97-BEA9-C882D727E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8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CHUỘT VÀO BÔNG HOA ĐỂ ĐƯỢC DẪN ĐẾN CÂU HỎI TƯƠNG ỨNG.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3DC84-17A0-4584-98E8-811D942490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06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824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BẤM CHUỘT MỘT LẦN ĐỂ HIỆN CÂU TRẢ LỜI. SAU ĐÓ, GV BẤM CHUỘT VÀO BÔNG HOA ĐỂ QUAY LẠI TRANG CHỦ.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3DC84-17A0-4584-98E8-811D942490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996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BẤM CHUỘT MỘT LẦN ĐỂ HIỆN BÀI HÁT. SAU ĐÓ, GV BẤM CHUỘT VÀO BÔNG HOA ĐỂ QUAY LẠI TRANG CHỦ.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3DC84-17A0-4584-98E8-811D942490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387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BẤM CHUỘT MỘT LẦN ĐỂ HIỆN CÂU TRẢ LỜI. SAU ĐÓ, GV BẤM CHUỘT VÀO BÔNG HOA ĐỂ QUAY LẠI TRANG CHỦ.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3DC84-17A0-4584-98E8-811D942490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538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BẤM CHUỘT MỘT LẦN ĐỂ HIỆN CÂU TRẢ LỜI. SAU ĐÓ, GV BẤM CHUỘT VÀO BÔNG HOA ĐỂ QUAY LẠI TRANG CHỦ.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3DC84-17A0-4584-98E8-811D942490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022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291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275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791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39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5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910037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883195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061704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429155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398632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804812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330141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280501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675180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4941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371432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445294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304855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253079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167603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064290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073238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079268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714849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507740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122444463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9481574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723327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68819939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86878505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4557292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91289199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332280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84723693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97885972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03991797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94417474"/>
      </p:ext>
    </p:extLst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63270632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180833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2DB0E-F5FA-1A8C-D7CD-2FB2BB3E5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BF0325-A9B3-E14C-347E-50EF21627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8F40F-E898-B648-8CEC-CD778CCA2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222D8-CC26-0488-3562-5D6A481E2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E7897-7150-0B0F-ADA0-D0F6E5375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30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A9C61-8B32-676D-1CE5-2FE7BFA3F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81E75-F5DF-DD09-86B7-BEB7F36A4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A257B-0784-E905-5DAF-F47DE16C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9A736-92D7-6FB6-5F01-05F850845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BE509-E944-D474-7B96-8415D6EE4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02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96CB5-CA63-EAA2-B97C-91BFCC0E3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09958-4797-161A-3706-B270E3136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B63A2-196C-F25A-52B9-C2B839FE6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A8D06-A3E4-B2C5-0419-42C7C135D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13BA1-127D-1391-0AD0-AF486BB97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2698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CABCE-0865-373F-FFF8-1CD7E15CC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8FD98-120A-D7A3-DBBA-B2B600322E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38DE7A-077C-E133-D290-00284D969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D5041-2CB2-FF5C-ED4E-2C8101AD66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B99C9-00BB-1316-A373-EE0D79DFF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D40C38-CD56-D78C-12CB-64BA6DB99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503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D386B-5E8C-3F0C-F881-0D84A90B2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BBD49-0F4E-F594-189C-40D7B3464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3F8CD-E42F-DD17-0D7F-7EFDE3A4E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9E9327-A800-C942-F84B-9E1134F26F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4C752F-101F-D296-0FC6-3153A86BFF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0FF3FB-C8D0-DAC3-F49B-B6E70413F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9CF83F-215D-0804-CCC7-8A3E3E26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EBDA55-91A5-1526-812A-E2DF5468D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818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7D77C-3299-841F-E582-A6C654F08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A57E58-7E89-049C-4956-BF0BDEED90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85E11-05B9-3C93-B503-EC7D519CC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4FC585-269D-1E5F-F888-A8F46FF03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944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81B259-1582-C08C-6139-9AD5345BDD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3A3DD0-9FDF-559D-FA92-C425E47B6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0A204-BC3B-2AB6-A62E-001801C62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575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4DA66-DEFB-025B-65DC-E8C15AEDB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737EB-25AB-791F-1CCB-AF9E28C3D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DB3636-0574-5A1B-3BF5-D6425016A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18964B-5441-8F14-FD82-FF4AA9184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CCD3B4-60AE-6E6B-AB55-CB76B6C0D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9F833-0BAE-7462-BE23-EFDFEBD7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563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E16D2-04E8-FEE5-61AE-085661AF8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49D79-0281-AAF9-38C5-6189580EB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2925DB-AA98-DDC2-3465-8C751867B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A06DC-113C-F3B1-FCE5-DE9F518428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318F03-2FC5-CCD9-2D3C-06DC10EC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8D53FD-2993-EE69-4E3A-D1376A64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339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3761A-CBB3-F66B-80F8-AEFEA1B9E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3B6BF-42C7-0674-D4A7-52F6663FD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D2C7B-C356-6ED9-AEC5-7739A19E8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2EAC1-882A-1743-638C-EFDC34426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D2B84-BD04-D02E-8271-8215FD106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23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296536"/>
      </p:ext>
    </p:extLst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6AC407-CF26-6E81-7230-75DDF4E56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A05B84-7B63-AEE1-9B58-A25802D7E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E4754-D923-D8A0-1193-4990F7C6F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6D2EB-0DAA-5728-708D-17A2FEF62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C1E80-4C81-FC60-4B98-D7F86B47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558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03173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B1843-F7E0-2220-59F8-E86A53DF8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1F8F5-4FBE-00D1-8630-52C24303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B50CB-671B-FD89-F194-411DEECF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6D107-330F-BC56-CDFB-04DF018F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CE706-1D2F-BC73-EBDC-13BCABBB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20739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82030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62545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48224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73225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827478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32035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3040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64144"/>
      </p:ext>
    </p:extLst>
  </p:cSld>
  <p:clrMapOvr>
    <a:masterClrMapping/>
  </p:clrMapOvr>
  <p:transition spd="slow">
    <p:comb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8884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21869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0502998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164369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084787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145628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333477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047383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743074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2024/10/19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7935148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889153"/>
      </p:ext>
    </p:extLst>
  </p:cSld>
  <p:clrMapOvr>
    <a:masterClrMapping/>
  </p:clrMapOvr>
  <p:transition spd="slow">
    <p:comb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290295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9527410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85116737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92183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9448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10169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7547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26252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74224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08628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31052"/>
      </p:ext>
    </p:extLst>
  </p:cSld>
  <p:clrMapOvr>
    <a:masterClrMapping/>
  </p:clrMapOvr>
  <p:transition spd="slow">
    <p:comb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87382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36117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48979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60132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963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076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4145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2972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30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088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16880"/>
      </p:ext>
    </p:extLst>
  </p:cSld>
  <p:clrMapOvr>
    <a:masterClrMapping/>
  </p:clrMapOvr>
  <p:transition spd="slow">
    <p:comb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6404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9115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7582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6278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7642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32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14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theme" Target="../theme/theme4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8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63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ags" Target="../tags/tag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2CC44F-8CE5-347E-6E8A-68C084FBC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89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9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4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488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416678-9309-2281-5D25-0B70317AA5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89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53" y="4851400"/>
            <a:ext cx="2181344" cy="17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1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171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ransition spd="slow">
    <p:comb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88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4221E8A-3338-47B6-DBB3-09ABC6B7C0C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0"/>
            <a:ext cx="1479804" cy="147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5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54902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921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6.xml"/><Relationship Id="rId18" Type="http://schemas.openxmlformats.org/officeDocument/2006/relationships/image" Target="../media/image26.png"/><Relationship Id="rId3" Type="http://schemas.microsoft.com/office/2007/relationships/media" Target="../media/media2.mp3"/><Relationship Id="rId21" Type="http://schemas.openxmlformats.org/officeDocument/2006/relationships/image" Target="../media/image28.svg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slide" Target="slide5.xml"/><Relationship Id="rId25" Type="http://schemas.openxmlformats.org/officeDocument/2006/relationships/slide" Target="slide8.xml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3.png"/><Relationship Id="rId24" Type="http://schemas.openxmlformats.org/officeDocument/2006/relationships/image" Target="../media/image31.png"/><Relationship Id="rId5" Type="http://schemas.openxmlformats.org/officeDocument/2006/relationships/slideLayout" Target="../slideLayouts/slideLayout52.xml"/><Relationship Id="rId15" Type="http://schemas.openxmlformats.org/officeDocument/2006/relationships/slide" Target="slide7.xml"/><Relationship Id="rId23" Type="http://schemas.openxmlformats.org/officeDocument/2006/relationships/image" Target="../media/image30.png"/><Relationship Id="rId10" Type="http://schemas.microsoft.com/office/2007/relationships/hdphoto" Target="../media/hdphoto2.wdp"/><Relationship Id="rId19" Type="http://schemas.openxmlformats.org/officeDocument/2006/relationships/slide" Target="slide4.xml"/><Relationship Id="rId4" Type="http://schemas.openxmlformats.org/officeDocument/2006/relationships/audio" Target="../media/media2.mp3"/><Relationship Id="rId9" Type="http://schemas.openxmlformats.org/officeDocument/2006/relationships/image" Target="../media/image22.png"/><Relationship Id="rId14" Type="http://schemas.openxmlformats.org/officeDocument/2006/relationships/image" Target="../media/image24.png"/><Relationship Id="rId2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emf"/><Relationship Id="rId5" Type="http://schemas.openxmlformats.org/officeDocument/2006/relationships/image" Target="../media/image21.png"/><Relationship Id="rId10" Type="http://schemas.microsoft.com/office/2007/relationships/hdphoto" Target="../media/hdphoto4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emf"/><Relationship Id="rId5" Type="http://schemas.openxmlformats.org/officeDocument/2006/relationships/image" Target="../media/image21.png"/><Relationship Id="rId10" Type="http://schemas.microsoft.com/office/2007/relationships/hdphoto" Target="../media/hdphoto4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emf"/><Relationship Id="rId5" Type="http://schemas.openxmlformats.org/officeDocument/2006/relationships/image" Target="../media/image21.png"/><Relationship Id="rId10" Type="http://schemas.microsoft.com/office/2007/relationships/hdphoto" Target="../media/hdphoto4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emf"/><Relationship Id="rId5" Type="http://schemas.openxmlformats.org/officeDocument/2006/relationships/image" Target="../media/image21.png"/><Relationship Id="rId10" Type="http://schemas.microsoft.com/office/2007/relationships/hdphoto" Target="../media/hdphoto4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9.png"/><Relationship Id="rId5" Type="http://schemas.openxmlformats.org/officeDocument/2006/relationships/image" Target="../media/image38.tiff"/><Relationship Id="rId4" Type="http://schemas.openxmlformats.org/officeDocument/2006/relationships/image" Target="../media/image37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C69DC4-7163-4DCE-24BB-B35EA24B9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040" y="1244434"/>
            <a:ext cx="5558010" cy="468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5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1805" y="4479371"/>
            <a:ext cx="4391934" cy="2388154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0607" cy="1155963"/>
          </a:xfrm>
          <a:prstGeom prst="rect">
            <a:avLst/>
          </a:prstGeom>
        </p:spPr>
      </p:pic>
      <p:sp>
        <p:nvSpPr>
          <p:cNvPr id="4" name="3"/>
          <p:cNvSpPr txBox="1"/>
          <p:nvPr/>
        </p:nvSpPr>
        <p:spPr>
          <a:xfrm>
            <a:off x="3801867" y="1712037"/>
            <a:ext cx="3302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Yêu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cầu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cần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đạt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cxnSp>
        <p:nvCxnSpPr>
          <p:cNvPr id="7" name="6"/>
          <p:cNvCxnSpPr/>
          <p:nvPr/>
        </p:nvCxnSpPr>
        <p:spPr>
          <a:xfrm flipH="1">
            <a:off x="1162051" y="2371725"/>
            <a:ext cx="1007744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"/>
          <p:cNvSpPr txBox="1"/>
          <p:nvPr/>
        </p:nvSpPr>
        <p:spPr>
          <a:xfrm>
            <a:off x="2250831" y="2555929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Hiểu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thêm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về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thầy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cô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giáo</a:t>
            </a:r>
            <a:endParaRPr kumimoji="0" lang="vi-VN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8"/>
          <p:cNvSpPr/>
          <p:nvPr/>
        </p:nvSpPr>
        <p:spPr>
          <a:xfrm>
            <a:off x="1646286" y="2555929"/>
            <a:ext cx="361950" cy="361950"/>
          </a:xfrm>
          <a:prstGeom prst="ellipse">
            <a:avLst/>
          </a:prstGeom>
          <a:solidFill>
            <a:srgbClr val="38373E"/>
          </a:solidFill>
          <a:ln w="28575">
            <a:solidFill>
              <a:schemeClr val="bg1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9"/>
          <p:cNvSpPr txBox="1"/>
          <p:nvPr/>
        </p:nvSpPr>
        <p:spPr>
          <a:xfrm>
            <a:off x="2121877" y="3343067"/>
            <a:ext cx="7971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Thể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hiện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được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lòng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biết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ơn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thầy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cô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giáo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10"/>
          <p:cNvSpPr/>
          <p:nvPr/>
        </p:nvSpPr>
        <p:spPr>
          <a:xfrm>
            <a:off x="1646286" y="3305027"/>
            <a:ext cx="361950" cy="361950"/>
          </a:xfrm>
          <a:prstGeom prst="ellipse">
            <a:avLst/>
          </a:prstGeom>
          <a:solidFill>
            <a:srgbClr val="38373E"/>
          </a:solidFill>
          <a:ln w="28575">
            <a:solidFill>
              <a:schemeClr val="bg1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2" name="11"/>
          <p:cNvSpPr txBox="1"/>
          <p:nvPr/>
        </p:nvSpPr>
        <p:spPr>
          <a:xfrm>
            <a:off x="2121876" y="4130205"/>
            <a:ext cx="8909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Bồi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dưỡng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tình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yêu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trường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học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yêu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thầy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cô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bạn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3" name="12"/>
          <p:cNvSpPr/>
          <p:nvPr/>
        </p:nvSpPr>
        <p:spPr>
          <a:xfrm>
            <a:off x="1651341" y="4117421"/>
            <a:ext cx="361950" cy="361950"/>
          </a:xfrm>
          <a:prstGeom prst="ellipse">
            <a:avLst/>
          </a:prstGeom>
          <a:solidFill>
            <a:srgbClr val="38373E"/>
          </a:solidFill>
          <a:ln w="28575">
            <a:solidFill>
              <a:schemeClr val="bg1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1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650"/>
                            </p:stCondLst>
                            <p:childTnLst>
                              <p:par>
                                <p:cTn id="3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  <p:bldP spid="12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937FF-411B-AE07-279E-0A60EDB9E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316" y="127358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0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38C9316E-28E3-4172-BFB8-F86F00E4F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2" y="137160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B1C8C4B-C06B-41F6-BAC3-DF4601B3400B}"/>
              </a:ext>
            </a:extLst>
          </p:cNvPr>
          <p:cNvSpPr txBox="1"/>
          <p:nvPr/>
        </p:nvSpPr>
        <p:spPr>
          <a:xfrm>
            <a:off x="1347019" y="2006382"/>
            <a:ext cx="57518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1. 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Viết điều em muốn nói thể hiện lòng biết ơn thầy cô.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DE50358-EF6E-43D4-913A-02E1DAEBF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3674" r="12227" b="16771"/>
          <a:stretch/>
        </p:blipFill>
        <p:spPr>
          <a:xfrm>
            <a:off x="5049535" y="1402080"/>
            <a:ext cx="7142466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15" y="1116422"/>
            <a:ext cx="5721095" cy="469793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7016966" y="2181470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62"/>
          <p:cNvSpPr txBox="1"/>
          <p:nvPr/>
        </p:nvSpPr>
        <p:spPr>
          <a:xfrm rot="21307475">
            <a:off x="2962797" y="1492714"/>
            <a:ext cx="292419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Chuẩn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bị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4" name="62">
            <a:extLst>
              <a:ext uri="{FF2B5EF4-FFF2-40B4-BE49-F238E27FC236}">
                <a16:creationId xmlns:a16="http://schemas.microsoft.com/office/drawing/2014/main" id="{F7B07F25-77E1-4FBD-BBA9-18E07B6BC9F2}"/>
              </a:ext>
            </a:extLst>
          </p:cNvPr>
          <p:cNvSpPr txBox="1"/>
          <p:nvPr/>
        </p:nvSpPr>
        <p:spPr>
          <a:xfrm rot="21307475">
            <a:off x="2026508" y="2782653"/>
            <a:ext cx="56812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Giấy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bút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kéo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…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512288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  <p:bldP spid="5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  <p:bldP spid="54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32346FC-D9C3-49A0-BCB9-192E3BC8C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1" y="0"/>
            <a:ext cx="8988358" cy="70866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CF8C1BC-CA56-4EFE-BD0C-A0719A2D0D4C}"/>
              </a:ext>
            </a:extLst>
          </p:cNvPr>
          <p:cNvSpPr txBox="1"/>
          <p:nvPr/>
        </p:nvSpPr>
        <p:spPr>
          <a:xfrm>
            <a:off x="3866743" y="438626"/>
            <a:ext cx="6955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mbria" panose="020405030504060302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759E39C-EF03-46F1-BB73-D97A69ED41AF}"/>
              </a:ext>
            </a:extLst>
          </p:cNvPr>
          <p:cNvSpPr txBox="1"/>
          <p:nvPr/>
        </p:nvSpPr>
        <p:spPr>
          <a:xfrm>
            <a:off x="4219947" y="1804744"/>
            <a:ext cx="6602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muốn viết thư cho thầy cô nào?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C842C4-8325-4E6D-8D8A-A9AF08FC6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8" y="1980427"/>
            <a:ext cx="6451700" cy="45561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448EBF-054B-480F-B73E-58C631467D9A}"/>
              </a:ext>
            </a:extLst>
          </p:cNvPr>
          <p:cNvSpPr txBox="1"/>
          <p:nvPr/>
        </p:nvSpPr>
        <p:spPr>
          <a:xfrm>
            <a:off x="4150545" y="2649885"/>
            <a:ext cx="6387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đã có kỉ niệm gì với thầy cô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vi-V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D75603-4ED4-4945-9BB8-81D75935BD14}"/>
              </a:ext>
            </a:extLst>
          </p:cNvPr>
          <p:cNvSpPr txBox="1"/>
          <p:nvPr/>
        </p:nvSpPr>
        <p:spPr>
          <a:xfrm>
            <a:off x="4450875" y="3365509"/>
            <a:ext cx="63123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muốn nói với thầy cô điều gì? Một lời cảm ơn? Một lời xin lỗi? Một lời chúc? Một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nỗi ấm ức? ...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字魂7号-温暖童稚体" panose="00000500000000000000" pitchFamily="2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692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C117C1-7B50-4D55-877E-3E1EB73B9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978" y="1978819"/>
            <a:ext cx="9190447" cy="290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627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AF9A2F-C4BB-F648-6373-48DAE85A6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85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D26BEB-19DC-7853-7B04-587EA9186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24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电子产品&#10;&#10;描述已自动生成">
            <a:extLst>
              <a:ext uri="{FF2B5EF4-FFF2-40B4-BE49-F238E27FC236}">
                <a16:creationId xmlns:a16="http://schemas.microsoft.com/office/drawing/2014/main" id="{E6399BFA-C98A-4D94-9354-1AC665F61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10931"/>
          <a:stretch/>
        </p:blipFill>
        <p:spPr>
          <a:xfrm>
            <a:off x="612494" y="0"/>
            <a:ext cx="10967012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5DB4764-12F5-4C90-A049-6D71A52D7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112" r="40905"/>
          <a:stretch/>
        </p:blipFill>
        <p:spPr>
          <a:xfrm>
            <a:off x="1271562" y="1187917"/>
            <a:ext cx="2958745" cy="44821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169B737-EC30-47B3-AC31-F13656B96046}"/>
              </a:ext>
            </a:extLst>
          </p:cNvPr>
          <p:cNvSpPr txBox="1"/>
          <p:nvPr/>
        </p:nvSpPr>
        <p:spPr>
          <a:xfrm>
            <a:off x="3303638" y="1837030"/>
            <a:ext cx="73899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+mn-cs"/>
              </a:rPr>
              <a:t>Mỗi lá thư đều gửi gắm tình cảm của các em với thầy 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+mn-cs"/>
              </a:rPr>
              <a:t>của mình.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40BBE4-ACF4-4F9A-AC18-86E677E27B1C}"/>
              </a:ext>
            </a:extLst>
          </p:cNvPr>
          <p:cNvSpPr txBox="1"/>
          <p:nvPr/>
        </p:nvSpPr>
        <p:spPr>
          <a:xfrm>
            <a:off x="1920535" y="232382"/>
            <a:ext cx="9658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文本框 11">
            <a:extLst>
              <a:ext uri="{FF2B5EF4-FFF2-40B4-BE49-F238E27FC236}">
                <a16:creationId xmlns:a16="http://schemas.microsoft.com/office/drawing/2014/main" id="{0ADEFEBE-3183-494A-A02B-4B83BD4E677F}"/>
              </a:ext>
            </a:extLst>
          </p:cNvPr>
          <p:cNvSpPr txBox="1"/>
          <p:nvPr/>
        </p:nvSpPr>
        <p:spPr>
          <a:xfrm>
            <a:off x="3335878" y="3429000"/>
            <a:ext cx="73899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+mn-cs"/>
              </a:rPr>
              <a:t>Lá thư là cầu nối giúp thầy cô và các em hiểu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+mn-cs"/>
              </a:rPr>
              <a:t>nhau hơn.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5061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04798ED-2DF9-4DD7-B9AB-5068021275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8F2835C-9C52-49DE-94E7-4443B34779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0C27E58-E091-44CC-8914-1A0A84231556}"/>
              </a:ext>
            </a:extLst>
          </p:cNvPr>
          <p:cNvSpPr txBox="1"/>
          <p:nvPr/>
        </p:nvSpPr>
        <p:spPr>
          <a:xfrm>
            <a:off x="6456046" y="1885177"/>
            <a:ext cx="4297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4796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0C5BD41-7DC7-65A7-2879-806166F82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280" y="152400"/>
            <a:ext cx="1361440" cy="136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4DAB858-5C69-AF6F-AA45-F6F6CA3514A6}"/>
              </a:ext>
            </a:extLst>
          </p:cNvPr>
          <p:cNvGrpSpPr/>
          <p:nvPr/>
        </p:nvGrpSpPr>
        <p:grpSpPr>
          <a:xfrm>
            <a:off x="137648" y="-132080"/>
            <a:ext cx="4838460" cy="2874214"/>
            <a:chOff x="0" y="-132080"/>
            <a:chExt cx="4838460" cy="28742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EF851D2-4F3E-0E95-9827-C05DDF44B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43" b="90551" l="2452" r="96657">
                          <a14:foregroundMark x1="4309" y1="14764" x2="5349" y2="58071"/>
                          <a14:foregroundMark x1="5349" y1="58071" x2="7429" y2="68701"/>
                          <a14:foregroundMark x1="3938" y1="15748" x2="4012" y2="60827"/>
                          <a14:foregroundMark x1="4903" y1="89764" x2="21768" y2="89173"/>
                          <a14:foregroundMark x1="21768" y1="89173" x2="35215" y2="90551"/>
                          <a14:foregroundMark x1="35215" y1="90551" x2="47103" y2="89173"/>
                          <a14:foregroundMark x1="47103" y1="89173" x2="51932" y2="89173"/>
                          <a14:foregroundMark x1="51932" y1="89173" x2="59361" y2="88780"/>
                          <a14:foregroundMark x1="59361" y1="88780" x2="66122" y2="89764"/>
                          <a14:foregroundMark x1="66122" y1="89764" x2="70951" y2="89567"/>
                          <a14:foregroundMark x1="70951" y1="89567" x2="82764" y2="90945"/>
                          <a14:foregroundMark x1="82764" y1="90945" x2="88633" y2="89370"/>
                          <a14:foregroundMark x1="88633" y1="89370" x2="94131" y2="90157"/>
                          <a14:foregroundMark x1="94131" y1="90157" x2="96657" y2="50394"/>
                          <a14:foregroundMark x1="96657" y1="50394" x2="96657" y2="23425"/>
                          <a14:foregroundMark x1="96657" y1="23425" x2="88930" y2="15157"/>
                          <a14:foregroundMark x1="88930" y1="15157" x2="6018" y2="13780"/>
                          <a14:foregroundMark x1="91902" y1="90748" x2="94056" y2="90551"/>
                          <a14:foregroundMark x1="23997" y1="11220" x2="28752" y2="10827"/>
                          <a14:foregroundMark x1="28752" y1="10827" x2="33507" y2="10827"/>
                          <a14:foregroundMark x1="2452" y1="21063" x2="2600" y2="336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132080"/>
              <a:ext cx="4449840" cy="2570833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27DBA3E-C7CF-079B-91EB-9DF41E6E4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6326" y="-92752"/>
              <a:ext cx="4682134" cy="28348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616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-nen-vui-ve-song-dong-de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" name="图片 1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335" y="2118330"/>
            <a:ext cx="4378940" cy="37116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2264" y="1583008"/>
            <a:ext cx="11250137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Thảo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luận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theo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tổ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về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cảm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với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thầy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cô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叶根友微刚细赞" panose="03000509000000000000" charset="-122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9310F43-E334-4359-A4EB-6E8F9A21C413}"/>
              </a:ext>
            </a:extLst>
          </p:cNvPr>
          <p:cNvSpPr/>
          <p:nvPr/>
        </p:nvSpPr>
        <p:spPr>
          <a:xfrm>
            <a:off x="491612" y="2428568"/>
            <a:ext cx="7613089" cy="351979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29AC77-E6C7-4697-9169-DA2F2B3BFE9C}"/>
              </a:ext>
            </a:extLst>
          </p:cNvPr>
          <p:cNvSpPr txBox="1"/>
          <p:nvPr/>
        </p:nvSpPr>
        <p:spPr>
          <a:xfrm>
            <a:off x="727587" y="2821858"/>
            <a:ext cx="7015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thầy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DE9950-8B57-454F-879F-0C4233761E04}"/>
              </a:ext>
            </a:extLst>
          </p:cNvPr>
          <p:cNvSpPr txBox="1"/>
          <p:nvPr/>
        </p:nvSpPr>
        <p:spPr>
          <a:xfrm>
            <a:off x="634218" y="3687948"/>
            <a:ext cx="70158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cảm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thầy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3" grpId="0"/>
      <p:bldP spid="5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2654922-B509-4EFB-9100-0453E079FBEA}"/>
              </a:ext>
            </a:extLst>
          </p:cNvPr>
          <p:cNvGrpSpPr/>
          <p:nvPr/>
        </p:nvGrpSpPr>
        <p:grpSpPr>
          <a:xfrm>
            <a:off x="2654526" y="1582615"/>
            <a:ext cx="7028736" cy="3411415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1C9C6AA-F6CC-4883-904C-515B09D264E8}"/>
              </a:ext>
            </a:extLst>
          </p:cNvPr>
          <p:cNvSpPr txBox="1"/>
          <p:nvPr/>
        </p:nvSpPr>
        <p:spPr>
          <a:xfrm>
            <a:off x="3635113" y="3311501"/>
            <a:ext cx="5473718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Đại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diện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các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tổ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trình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bày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trước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lớp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百变马丁" panose="02010601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512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C312F84-0049-63AE-89DA-FC3E1D91FD8E}"/>
              </a:ext>
            </a:extLst>
          </p:cNvPr>
          <p:cNvSpPr/>
          <p:nvPr/>
        </p:nvSpPr>
        <p:spPr>
          <a:xfrm>
            <a:off x="523875" y="209550"/>
            <a:ext cx="10963275" cy="25050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813E23-253D-F941-197D-CA00A555E2B5}"/>
              </a:ext>
            </a:extLst>
          </p:cNvPr>
          <p:cNvSpPr txBox="1"/>
          <p:nvPr/>
        </p:nvSpPr>
        <p:spPr>
          <a:xfrm>
            <a:off x="666750" y="367603"/>
            <a:ext cx="106965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i="1" dirty="0">
                <a:solidFill>
                  <a:srgbClr val="FF0000"/>
                </a:solidFill>
                <a:latin typeface="Calibri" panose="020F0502020204030204"/>
              </a:rPr>
              <a:t>Thầy cô là người dạy em điều hay, là người bạn lớn sẵn sàng chia sẻ, giúp đỡ em  trong cuộc sống, trong học tập.</a:t>
            </a:r>
          </a:p>
        </p:txBody>
      </p:sp>
    </p:spTree>
    <p:extLst>
      <p:ext uri="{BB962C8B-B14F-4D97-AF65-F5344CB8AC3E}">
        <p14:creationId xmlns:p14="http://schemas.microsoft.com/office/powerpoint/2010/main" val="197284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7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Picture 5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145" y="3758744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Picture 6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5" y="-328596"/>
            <a:ext cx="959007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E0899A-1239-4AC9-9081-9D7323A1EC9C}"/>
              </a:ext>
            </a:extLst>
          </p:cNvPr>
          <p:cNvSpPr txBox="1"/>
          <p:nvPr/>
        </p:nvSpPr>
        <p:spPr>
          <a:xfrm rot="21280811">
            <a:off x="2334827" y="2126681"/>
            <a:ext cx="4634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Củng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C80CAB-9DB7-46BD-9E4B-07E91B47CD1A}"/>
              </a:ext>
            </a:extLst>
          </p:cNvPr>
          <p:cNvSpPr txBox="1"/>
          <p:nvPr/>
        </p:nvSpPr>
        <p:spPr>
          <a:xfrm rot="21280811">
            <a:off x="1250825" y="3124991"/>
            <a:ext cx="57004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38142B-3C89-403E-B560-EF1B08ED8CA0}"/>
              </a:ext>
            </a:extLst>
          </p:cNvPr>
          <p:cNvSpPr txBox="1"/>
          <p:nvPr/>
        </p:nvSpPr>
        <p:spPr>
          <a:xfrm rot="21280811">
            <a:off x="1271952" y="4169012"/>
            <a:ext cx="64895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sẻ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đối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thầy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giáo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1">
            <a:extLst>
              <a:ext uri="{FF2B5EF4-FFF2-40B4-BE49-F238E27FC236}">
                <a16:creationId xmlns:a16="http://schemas.microsoft.com/office/drawing/2014/main" id="{213747BD-0A80-4DB7-9A9D-FF5183E4AF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30">
            <a:extLst>
              <a:ext uri="{FF2B5EF4-FFF2-40B4-BE49-F238E27FC236}">
                <a16:creationId xmlns:a16="http://schemas.microsoft.com/office/drawing/2014/main" id="{01D6F58E-3DAC-4C01-9B18-A7613949AE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25" name="图片 2">
            <a:extLst>
              <a:ext uri="{FF2B5EF4-FFF2-40B4-BE49-F238E27FC236}">
                <a16:creationId xmlns:a16="http://schemas.microsoft.com/office/drawing/2014/main" id="{8099B837-FC43-4318-B079-751F9A2AB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6" name="图片 23">
            <a:extLst>
              <a:ext uri="{FF2B5EF4-FFF2-40B4-BE49-F238E27FC236}">
                <a16:creationId xmlns:a16="http://schemas.microsoft.com/office/drawing/2014/main" id="{FDF67B4D-535F-4E9E-BD17-850E9F66FF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7" name="图片 25">
            <a:extLst>
              <a:ext uri="{FF2B5EF4-FFF2-40B4-BE49-F238E27FC236}">
                <a16:creationId xmlns:a16="http://schemas.microsoft.com/office/drawing/2014/main" id="{2644821E-AD82-4DCB-A2EA-EE0EDB6EAB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5" y="-792906"/>
            <a:ext cx="11504428" cy="8417882"/>
          </a:xfrm>
          <a:prstGeom prst="rect">
            <a:avLst/>
          </a:prstGeom>
        </p:spPr>
      </p:pic>
      <p:pic>
        <p:nvPicPr>
          <p:cNvPr id="28" name="图片 29">
            <a:extLst>
              <a:ext uri="{FF2B5EF4-FFF2-40B4-BE49-F238E27FC236}">
                <a16:creationId xmlns:a16="http://schemas.microsoft.com/office/drawing/2014/main" id="{9DF292CB-3B9A-4C09-A0FB-82F6F13E1D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783443" y="2856132"/>
            <a:ext cx="3619500" cy="4972050"/>
          </a:xfrm>
          <a:prstGeom prst="rect">
            <a:avLst/>
          </a:prstGeom>
        </p:spPr>
      </p:pic>
      <p:grpSp>
        <p:nvGrpSpPr>
          <p:cNvPr id="29" name="组合 15">
            <a:extLst>
              <a:ext uri="{FF2B5EF4-FFF2-40B4-BE49-F238E27FC236}">
                <a16:creationId xmlns:a16="http://schemas.microsoft.com/office/drawing/2014/main" id="{5BE20D67-34B3-4740-A7B2-E1CF93937F7B}"/>
              </a:ext>
            </a:extLst>
          </p:cNvPr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30" name="矩形 16">
              <a:extLst>
                <a:ext uri="{FF2B5EF4-FFF2-40B4-BE49-F238E27FC236}">
                  <a16:creationId xmlns:a16="http://schemas.microsoft.com/office/drawing/2014/main" id="{3A2AD02A-C0EA-4084-96DC-EEB0009A4BDE}"/>
                </a:ext>
              </a:extLst>
            </p:cNvPr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31" name="矩形 17">
              <a:extLst>
                <a:ext uri="{FF2B5EF4-FFF2-40B4-BE49-F238E27FC236}">
                  <a16:creationId xmlns:a16="http://schemas.microsoft.com/office/drawing/2014/main" id="{CB8813B0-8FD3-4BCB-B94E-C1724C6F4015}"/>
                </a:ext>
              </a:extLst>
            </p:cNvPr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32" name="组合 18">
              <a:extLst>
                <a:ext uri="{FF2B5EF4-FFF2-40B4-BE49-F238E27FC236}">
                  <a16:creationId xmlns:a16="http://schemas.microsoft.com/office/drawing/2014/main" id="{298DBAB4-1A50-482D-8E55-6E56CAB692B1}"/>
                </a:ext>
              </a:extLst>
            </p:cNvPr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33" name="矩形 19">
                <a:extLst>
                  <a:ext uri="{FF2B5EF4-FFF2-40B4-BE49-F238E27FC236}">
                    <a16:creationId xmlns:a16="http://schemas.microsoft.com/office/drawing/2014/main" id="{5BD3D7BD-3BB2-42AC-8CE3-0C36A8497FC3}"/>
                  </a:ext>
                </a:extLst>
              </p:cNvPr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34" name="矩形 20">
                <a:extLst>
                  <a:ext uri="{FF2B5EF4-FFF2-40B4-BE49-F238E27FC236}">
                    <a16:creationId xmlns:a16="http://schemas.microsoft.com/office/drawing/2014/main" id="{55D562B1-1DA9-4B29-B414-AFF088085057}"/>
                  </a:ext>
                </a:extLst>
              </p:cNvPr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F949504-1F96-44E0-826A-658A58FEA4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5064" y="1239585"/>
            <a:ext cx="7834039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751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EEE7F12-22BC-0D80-C2C1-43EE56D93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953" y="1472516"/>
            <a:ext cx="2523963" cy="523082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465E77E-1C9D-8A44-2B81-33864CC6A445}"/>
              </a:ext>
            </a:extLst>
          </p:cNvPr>
          <p:cNvGrpSpPr/>
          <p:nvPr/>
        </p:nvGrpSpPr>
        <p:grpSpPr>
          <a:xfrm>
            <a:off x="2988476" y="1026490"/>
            <a:ext cx="5895370" cy="1929852"/>
            <a:chOff x="2868246" y="1053045"/>
            <a:chExt cx="5895370" cy="1929852"/>
          </a:xfrm>
        </p:grpSpPr>
        <p:sp>
          <p:nvSpPr>
            <p:cNvPr id="16" name="Flowchart: Alternate Process 15">
              <a:extLst>
                <a:ext uri="{FF2B5EF4-FFF2-40B4-BE49-F238E27FC236}">
                  <a16:creationId xmlns:a16="http://schemas.microsoft.com/office/drawing/2014/main" id="{CF955EE8-2A31-73B6-8FC7-6FB2EA0FFA63}"/>
                </a:ext>
              </a:extLst>
            </p:cNvPr>
            <p:cNvSpPr/>
            <p:nvPr/>
          </p:nvSpPr>
          <p:spPr>
            <a:xfrm>
              <a:off x="2868246" y="1053045"/>
              <a:ext cx="5895370" cy="1929852"/>
            </a:xfrm>
            <a:prstGeom prst="flowChartAlternateProcess">
              <a:avLst/>
            </a:prstGeom>
            <a:solidFill>
              <a:srgbClr val="E6FFD9"/>
            </a:solidFill>
            <a:ln w="28575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E6FFD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403AC5-7E48-4785-0A46-1DFA4E0DF5CC}"/>
                </a:ext>
              </a:extLst>
            </p:cNvPr>
            <p:cNvSpPr txBox="1"/>
            <p:nvPr/>
          </p:nvSpPr>
          <p:spPr>
            <a:xfrm>
              <a:off x="2971676" y="1247489"/>
              <a:ext cx="56885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Các bạn hãy chọn một bông hoa bất kì để khám phá các thử thách thú vị nhé!</a:t>
              </a:r>
              <a:endPara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BF0EDB4-F249-994E-8E95-CADAAAFB4D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82847" y="1665856"/>
            <a:ext cx="2388222" cy="5005713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  <a:extLst>
              <a:ext uri="{FF2B5EF4-FFF2-40B4-BE49-F238E27FC236}">
                <a16:creationId xmlns:a16="http://schemas.microsoft.com/office/drawing/2014/main" id="{E2F3BD7A-8E3B-F52F-A136-89B4A88F67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37677" y="3284992"/>
            <a:ext cx="1865133" cy="3415030"/>
          </a:xfrm>
          <a:prstGeom prst="rect">
            <a:avLst/>
          </a:prstGeom>
        </p:spPr>
      </p:pic>
      <p:pic>
        <p:nvPicPr>
          <p:cNvPr id="26" name="Picture 25">
            <a:hlinkClick r:id="rId15" action="ppaction://hlinksldjump"/>
            <a:extLst>
              <a:ext uri="{FF2B5EF4-FFF2-40B4-BE49-F238E27FC236}">
                <a16:creationId xmlns:a16="http://schemas.microsoft.com/office/drawing/2014/main" id="{775E9174-52F7-CA08-CEE5-429C297BB0C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08690" y="3827378"/>
            <a:ext cx="1369417" cy="2504708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  <a:extLst>
              <a:ext uri="{FF2B5EF4-FFF2-40B4-BE49-F238E27FC236}">
                <a16:creationId xmlns:a16="http://schemas.microsoft.com/office/drawing/2014/main" id="{5BFCA9A9-329E-7668-330E-D69FF938E9B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3665377" y="3877130"/>
            <a:ext cx="1526725" cy="2749232"/>
          </a:xfrm>
          <a:prstGeom prst="rect">
            <a:avLst/>
          </a:prstGeom>
        </p:spPr>
      </p:pic>
      <p:pic>
        <p:nvPicPr>
          <p:cNvPr id="27" name="Graphic 26">
            <a:hlinkClick r:id="rId19" action="ppaction://hlinksldjump"/>
            <a:extLst>
              <a:ext uri="{FF2B5EF4-FFF2-40B4-BE49-F238E27FC236}">
                <a16:creationId xmlns:a16="http://schemas.microsoft.com/office/drawing/2014/main" id="{9669FFD8-162F-BB38-C70F-4621656F132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1813799" y="3508827"/>
            <a:ext cx="1852760" cy="29871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11F8E7B-55AF-855A-78E3-1D4B674E7D4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42596" y="5777768"/>
            <a:ext cx="9321592" cy="1133954"/>
          </a:xfrm>
          <a:prstGeom prst="rect">
            <a:avLst/>
          </a:prstGeom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874E0127-65BA-5027-45C5-099F29B51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2167">
            <a:off x="3915594" y="770525"/>
            <a:ext cx="3560628" cy="256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FC926690-4B20-C8D8-BEC9-3CC3C08BF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43382" y="325915"/>
            <a:ext cx="487363" cy="487363"/>
          </a:xfrm>
          <a:prstGeom prst="rect">
            <a:avLst/>
          </a:prstGeom>
        </p:spPr>
      </p:pic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DAC10109-B5C7-450A-3DF9-F2D9EAB649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547757" y="977252"/>
            <a:ext cx="487363" cy="487363"/>
          </a:xfrm>
          <a:prstGeom prst="rect">
            <a:avLst/>
          </a:prstGeom>
        </p:spPr>
      </p:pic>
      <p:sp>
        <p:nvSpPr>
          <p:cNvPr id="3" name="Rectangle: Rounded Corners 2">
            <a:hlinkClick r:id="rId25" action="ppaction://hlinksldjump"/>
            <a:extLst>
              <a:ext uri="{FF2B5EF4-FFF2-40B4-BE49-F238E27FC236}">
                <a16:creationId xmlns:a16="http://schemas.microsoft.com/office/drawing/2014/main" id="{119484BC-CD13-54E9-8513-D2F313EC1938}"/>
              </a:ext>
            </a:extLst>
          </p:cNvPr>
          <p:cNvSpPr/>
          <p:nvPr/>
        </p:nvSpPr>
        <p:spPr>
          <a:xfrm>
            <a:off x="304800" y="111760"/>
            <a:ext cx="1117600" cy="436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6628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35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1666 L -0.0138 -0.3842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-2004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-0.17578 -0.3951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9" y="-197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0.29336 -0.4009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-2004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0.31524 -0.3652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-1826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A22D15F-892A-3070-E3D0-1B3F4F82EC1E}"/>
              </a:ext>
            </a:extLst>
          </p:cNvPr>
          <p:cNvGrpSpPr/>
          <p:nvPr/>
        </p:nvGrpSpPr>
        <p:grpSpPr>
          <a:xfrm>
            <a:off x="2018706" y="1330870"/>
            <a:ext cx="8154586" cy="1712173"/>
            <a:chOff x="1732524" y="746940"/>
            <a:chExt cx="8154586" cy="332872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F0E2805-02C5-5A48-D265-9F8934606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2524" y="746940"/>
              <a:ext cx="8154586" cy="332872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E21B6D8-8955-A800-730B-EC1853266DC1}"/>
                </a:ext>
              </a:extLst>
            </p:cNvPr>
            <p:cNvSpPr txBox="1"/>
            <p:nvPr/>
          </p:nvSpPr>
          <p:spPr>
            <a:xfrm>
              <a:off x="1930646" y="1783017"/>
              <a:ext cx="7956464" cy="1256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761B851-4420-8680-BCD3-7115E0498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B8A8B103-F6E3-228D-72E3-9C93FC32DF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120" y="1330870"/>
            <a:ext cx="1566718" cy="150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0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3C82C92-7F49-7A53-087E-C1657DE12322}"/>
              </a:ext>
            </a:extLst>
          </p:cNvPr>
          <p:cNvGrpSpPr/>
          <p:nvPr/>
        </p:nvGrpSpPr>
        <p:grpSpPr>
          <a:xfrm>
            <a:off x="2018706" y="1330870"/>
            <a:ext cx="8154586" cy="1712173"/>
            <a:chOff x="1732524" y="746940"/>
            <a:chExt cx="8154586" cy="33287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A2B6309-AC23-A4B0-3C90-61C957694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2524" y="746940"/>
              <a:ext cx="8154586" cy="332872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2CEA7D-7A3D-AF3C-3C6D-AB89B062E921}"/>
                </a:ext>
              </a:extLst>
            </p:cNvPr>
            <p:cNvSpPr txBox="1"/>
            <p:nvPr/>
          </p:nvSpPr>
          <p:spPr>
            <a:xfrm>
              <a:off x="1910326" y="1229945"/>
              <a:ext cx="7956464" cy="2333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3CA49F9-EC1A-F784-08E2-BCF6C1555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2F7E966E-0D71-5E0C-04E3-30856764D1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120" y="1330870"/>
            <a:ext cx="1566718" cy="150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5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0AA9FD-A143-19F5-AB4D-B10B40B55B88}"/>
              </a:ext>
            </a:extLst>
          </p:cNvPr>
          <p:cNvGrpSpPr/>
          <p:nvPr/>
        </p:nvGrpSpPr>
        <p:grpSpPr>
          <a:xfrm>
            <a:off x="2018706" y="1330870"/>
            <a:ext cx="8154586" cy="1712173"/>
            <a:chOff x="1732524" y="746940"/>
            <a:chExt cx="8154586" cy="332872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20B3DED-AF21-0006-2D25-FE9525E9C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2524" y="746940"/>
              <a:ext cx="8154586" cy="332872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A6978E-93FC-587A-5C27-BFC6E56717AC}"/>
                </a:ext>
              </a:extLst>
            </p:cNvPr>
            <p:cNvSpPr txBox="1"/>
            <p:nvPr/>
          </p:nvSpPr>
          <p:spPr>
            <a:xfrm>
              <a:off x="1910326" y="1229945"/>
              <a:ext cx="7956464" cy="1256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cụ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EA2EC9B-351C-3596-6FB2-891B7D48A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D480AC9D-7C93-5496-B31E-DA2A815C14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120" y="1330870"/>
            <a:ext cx="1566718" cy="150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1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F1BCC1C-638F-378E-EBA2-A13B04F77C3B}"/>
              </a:ext>
            </a:extLst>
          </p:cNvPr>
          <p:cNvGrpSpPr/>
          <p:nvPr/>
        </p:nvGrpSpPr>
        <p:grpSpPr>
          <a:xfrm>
            <a:off x="2018706" y="1330870"/>
            <a:ext cx="8154586" cy="1712173"/>
            <a:chOff x="1732524" y="746940"/>
            <a:chExt cx="8154586" cy="33287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D7A54EB-9AE6-1147-F014-090205267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2524" y="746940"/>
              <a:ext cx="8154586" cy="332872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943486C-E9ED-DA5F-106E-BBADF45B59A6}"/>
                </a:ext>
              </a:extLst>
            </p:cNvPr>
            <p:cNvSpPr txBox="1"/>
            <p:nvPr/>
          </p:nvSpPr>
          <p:spPr>
            <a:xfrm>
              <a:off x="1910326" y="1229945"/>
              <a:ext cx="7956464" cy="2572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Cô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thói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quen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trước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lớp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CF45E89-CDC9-F26D-1B8A-BC907A440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893F2401-780C-F525-0DB7-18C74FF277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120" y="1330870"/>
            <a:ext cx="1566718" cy="150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6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32346FC-D9C3-49A0-BCB9-192E3BC8C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1" y="0"/>
            <a:ext cx="8988358" cy="70866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CF8C1BC-CA56-4EFE-BD0C-A0719A2D0D4C}"/>
              </a:ext>
            </a:extLst>
          </p:cNvPr>
          <p:cNvSpPr txBox="1"/>
          <p:nvPr/>
        </p:nvSpPr>
        <p:spPr>
          <a:xfrm>
            <a:off x="4129390" y="1649550"/>
            <a:ext cx="6955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Kết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luận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759E39C-EF03-46F1-BB73-D97A69ED41AF}"/>
              </a:ext>
            </a:extLst>
          </p:cNvPr>
          <p:cNvSpPr txBox="1"/>
          <p:nvPr/>
        </p:nvSpPr>
        <p:spPr>
          <a:xfrm>
            <a:off x="4604191" y="2413694"/>
            <a:ext cx="660207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Nếu chúng ta luôn quan tâm, biết quan sát thầy cô của mình, em sẽ có thể hiểu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được thầy cô của mình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.</a:t>
            </a:r>
            <a:endParaRPr kumimoji="0" lang="zh-CN" alt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C842C4-8325-4E6D-8D8A-A9AF08FC6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8" y="1980427"/>
            <a:ext cx="6451700" cy="45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507ED3-ACBE-4216-11EB-DFD0C3F65F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00"/>
          <a:stretch/>
        </p:blipFill>
        <p:spPr>
          <a:xfrm>
            <a:off x="-1069474" y="-601579"/>
            <a:ext cx="14330948" cy="8061158"/>
          </a:xfrm>
          <a:prstGeom prst="rect">
            <a:avLst/>
          </a:prstGeom>
        </p:spPr>
      </p:pic>
      <p:pic>
        <p:nvPicPr>
          <p:cNvPr id="18" name="Picture 17" descr="Shape, rectangle&#10;&#10;Description automatically generated">
            <a:extLst>
              <a:ext uri="{FF2B5EF4-FFF2-40B4-BE49-F238E27FC236}">
                <a16:creationId xmlns:a16="http://schemas.microsoft.com/office/drawing/2014/main" id="{5D79B1F5-709D-1DF7-9213-D572C85D2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26" y="425665"/>
            <a:ext cx="8210550" cy="4200953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id="{90574126-508C-C8C3-5F2B-F24C640E27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31" y="4019550"/>
            <a:ext cx="4548121" cy="2838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4E793C-40A7-5FD4-7356-933B7A1D8E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6763" y="3959380"/>
            <a:ext cx="3395237" cy="28224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8B8349-916B-4152-F462-7BE6CEC83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0990" y="1178434"/>
            <a:ext cx="5584420" cy="28958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14F2B5-7C57-ACAB-885E-664B0742C6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41766"/>
            <a:ext cx="2310584" cy="969348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F5010A8-4B7A-E7A9-16AA-0E11C01DEF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4667" y="-130628"/>
            <a:ext cx="1479804" cy="147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4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475</Words>
  <Application>Microsoft Office PowerPoint</Application>
  <PresentationFormat>Widescreen</PresentationFormat>
  <Paragraphs>51</Paragraphs>
  <Slides>24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等线</vt:lpstr>
      <vt:lpstr>微软雅黑</vt:lpstr>
      <vt:lpstr>微软雅黑 Light</vt:lpstr>
      <vt:lpstr>思源黑体 CN</vt:lpstr>
      <vt:lpstr>Arial</vt:lpstr>
      <vt:lpstr>Calibri</vt:lpstr>
      <vt:lpstr>Calibri Light</vt:lpstr>
      <vt:lpstr>Cambria</vt:lpstr>
      <vt:lpstr>Times New Roman</vt:lpstr>
      <vt:lpstr>Wingdings</vt:lpstr>
      <vt:lpstr>1_Office Theme</vt:lpstr>
      <vt:lpstr>Office 主题​​</vt:lpstr>
      <vt:lpstr>1_Office 主题​​</vt:lpstr>
      <vt:lpstr>包图主题2</vt:lpstr>
      <vt:lpstr>默认设计模板</vt:lpstr>
      <vt:lpstr>3_Office Theme</vt:lpstr>
      <vt:lpstr>Office Theme</vt:lpstr>
      <vt:lpstr>2_Office 主题​​</vt:lpstr>
      <vt:lpstr>7_Office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14</cp:revision>
  <dcterms:created xsi:type="dcterms:W3CDTF">2023-08-01T03:53:40Z</dcterms:created>
  <dcterms:modified xsi:type="dcterms:W3CDTF">2024-10-19T07:53:01Z</dcterms:modified>
</cp:coreProperties>
</file>