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  <p:sldMasterId id="2147483742" r:id="rId5"/>
    <p:sldMasterId id="2147483750" r:id="rId6"/>
    <p:sldMasterId id="2147483762" r:id="rId7"/>
    <p:sldMasterId id="2147483794" r:id="rId8"/>
  </p:sldMasterIdLst>
  <p:notesMasterIdLst>
    <p:notesMasterId r:id="rId33"/>
  </p:notesMasterIdLst>
  <p:sldIdLst>
    <p:sldId id="328" r:id="rId9"/>
    <p:sldId id="300" r:id="rId10"/>
    <p:sldId id="276" r:id="rId11"/>
    <p:sldId id="319" r:id="rId12"/>
    <p:sldId id="273" r:id="rId13"/>
    <p:sldId id="256" r:id="rId14"/>
    <p:sldId id="329" r:id="rId15"/>
    <p:sldId id="311" r:id="rId16"/>
    <p:sldId id="323" r:id="rId17"/>
    <p:sldId id="331" r:id="rId18"/>
    <p:sldId id="332" r:id="rId19"/>
    <p:sldId id="333" r:id="rId20"/>
    <p:sldId id="322" r:id="rId21"/>
    <p:sldId id="304" r:id="rId22"/>
    <p:sldId id="305" r:id="rId23"/>
    <p:sldId id="306" r:id="rId24"/>
    <p:sldId id="324" r:id="rId25"/>
    <p:sldId id="270" r:id="rId26"/>
    <p:sldId id="330" r:id="rId27"/>
    <p:sldId id="290" r:id="rId28"/>
    <p:sldId id="294" r:id="rId29"/>
    <p:sldId id="288" r:id="rId30"/>
    <p:sldId id="296" r:id="rId31"/>
    <p:sldId id="26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910" autoAdjust="0"/>
  </p:normalViewPr>
  <p:slideViewPr>
    <p:cSldViewPr snapToGrid="0">
      <p:cViewPr varScale="1">
        <p:scale>
          <a:sx n="52" d="100"/>
          <a:sy n="52" d="100"/>
        </p:scale>
        <p:origin x="6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5B133-D50B-473C-9A23-1ED7F3EB6995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50F73-80B8-4812-9C57-CA32C2D69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0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67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867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33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1, 2, 3,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45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257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585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22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3493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59552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807575"/>
      </p:ext>
    </p:extLst>
  </p:cSld>
  <p:clrMapOvr>
    <a:masterClrMapping/>
  </p:clrMapOvr>
  <p:transition spd="slow" advClick="0" advTm="1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288039"/>
      </p:ext>
    </p:extLst>
  </p:cSld>
  <p:clrMapOvr>
    <a:masterClrMapping/>
  </p:clrMapOvr>
  <p:transition spd="slow" advClick="0" advTm="1000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598887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16916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7381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96602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36559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1578385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87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80332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00074532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8134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76164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59185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2870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1326550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86943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6465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2446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3637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8293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9158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878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7473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83341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49989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47374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37953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7964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5788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07386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90066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8413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7851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29370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1683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5361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47987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8831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560171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984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6819816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532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118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06624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2489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65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999830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5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0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00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25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50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7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01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42635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0006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60">
                <a:solidFill>
                  <a:schemeClr val="tx1">
                    <a:tint val="75000"/>
                  </a:schemeClr>
                </a:solidFill>
              </a:defRPr>
            </a:lvl1pPr>
            <a:lvl2pPr marL="425150" indent="0">
              <a:buNone/>
              <a:defRPr sz="1674">
                <a:solidFill>
                  <a:schemeClr val="tx1">
                    <a:tint val="75000"/>
                  </a:schemeClr>
                </a:solidFill>
              </a:defRPr>
            </a:lvl2pPr>
            <a:lvl3pPr marL="850301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27545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4pPr>
            <a:lvl5pPr marL="170060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5pPr>
            <a:lvl6pPr marL="2125751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6pPr>
            <a:lvl7pPr marL="255090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7pPr>
            <a:lvl8pPr marL="297605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8pPr>
            <a:lvl9pPr marL="3401202" indent="0">
              <a:buNone/>
              <a:defRPr sz="13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1967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604"/>
            </a:lvl1pPr>
            <a:lvl2pPr>
              <a:defRPr sz="2232"/>
            </a:lvl2pPr>
            <a:lvl3pPr>
              <a:defRPr sz="1860"/>
            </a:lvl3pPr>
            <a:lvl4pPr>
              <a:defRPr sz="1674"/>
            </a:lvl4pPr>
            <a:lvl5pPr>
              <a:defRPr sz="1674"/>
            </a:lvl5pPr>
            <a:lvl6pPr>
              <a:defRPr sz="1674"/>
            </a:lvl6pPr>
            <a:lvl7pPr>
              <a:defRPr sz="1674"/>
            </a:lvl7pPr>
            <a:lvl8pPr>
              <a:defRPr sz="1674"/>
            </a:lvl8pPr>
            <a:lvl9pPr>
              <a:defRPr sz="16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604"/>
            </a:lvl1pPr>
            <a:lvl2pPr>
              <a:defRPr sz="2232"/>
            </a:lvl2pPr>
            <a:lvl3pPr>
              <a:defRPr sz="1860"/>
            </a:lvl3pPr>
            <a:lvl4pPr>
              <a:defRPr sz="1674"/>
            </a:lvl4pPr>
            <a:lvl5pPr>
              <a:defRPr sz="1674"/>
            </a:lvl5pPr>
            <a:lvl6pPr>
              <a:defRPr sz="1674"/>
            </a:lvl6pPr>
            <a:lvl7pPr>
              <a:defRPr sz="1674"/>
            </a:lvl7pPr>
            <a:lvl8pPr>
              <a:defRPr sz="1674"/>
            </a:lvl8pPr>
            <a:lvl9pPr>
              <a:defRPr sz="16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5241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150" indent="0">
              <a:buNone/>
              <a:defRPr sz="1860" b="1"/>
            </a:lvl2pPr>
            <a:lvl3pPr marL="850301" indent="0">
              <a:buNone/>
              <a:defRPr sz="1674" b="1"/>
            </a:lvl3pPr>
            <a:lvl4pPr marL="1275451" indent="0">
              <a:buNone/>
              <a:defRPr sz="1488" b="1"/>
            </a:lvl4pPr>
            <a:lvl5pPr marL="1700601" indent="0">
              <a:buNone/>
              <a:defRPr sz="1488" b="1"/>
            </a:lvl5pPr>
            <a:lvl6pPr marL="2125751" indent="0">
              <a:buNone/>
              <a:defRPr sz="1488" b="1"/>
            </a:lvl6pPr>
            <a:lvl7pPr marL="2550902" indent="0">
              <a:buNone/>
              <a:defRPr sz="1488" b="1"/>
            </a:lvl7pPr>
            <a:lvl8pPr marL="2976052" indent="0">
              <a:buNone/>
              <a:defRPr sz="1488" b="1"/>
            </a:lvl8pPr>
            <a:lvl9pPr marL="3401202" indent="0">
              <a:buNone/>
              <a:defRPr sz="14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232"/>
            </a:lvl1pPr>
            <a:lvl2pPr>
              <a:defRPr sz="1860"/>
            </a:lvl2pPr>
            <a:lvl3pPr>
              <a:defRPr sz="167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150" indent="0">
              <a:buNone/>
              <a:defRPr sz="1860" b="1"/>
            </a:lvl2pPr>
            <a:lvl3pPr marL="850301" indent="0">
              <a:buNone/>
              <a:defRPr sz="1674" b="1"/>
            </a:lvl3pPr>
            <a:lvl4pPr marL="1275451" indent="0">
              <a:buNone/>
              <a:defRPr sz="1488" b="1"/>
            </a:lvl4pPr>
            <a:lvl5pPr marL="1700601" indent="0">
              <a:buNone/>
              <a:defRPr sz="1488" b="1"/>
            </a:lvl5pPr>
            <a:lvl6pPr marL="2125751" indent="0">
              <a:buNone/>
              <a:defRPr sz="1488" b="1"/>
            </a:lvl6pPr>
            <a:lvl7pPr marL="2550902" indent="0">
              <a:buNone/>
              <a:defRPr sz="1488" b="1"/>
            </a:lvl7pPr>
            <a:lvl8pPr marL="2976052" indent="0">
              <a:buNone/>
              <a:defRPr sz="1488" b="1"/>
            </a:lvl8pPr>
            <a:lvl9pPr marL="3401202" indent="0">
              <a:buNone/>
              <a:defRPr sz="14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232"/>
            </a:lvl1pPr>
            <a:lvl2pPr>
              <a:defRPr sz="1860"/>
            </a:lvl2pPr>
            <a:lvl3pPr>
              <a:defRPr sz="1674"/>
            </a:lvl3pPr>
            <a:lvl4pPr>
              <a:defRPr sz="1488"/>
            </a:lvl4pPr>
            <a:lvl5pPr>
              <a:defRPr sz="1488"/>
            </a:lvl5pPr>
            <a:lvl6pPr>
              <a:defRPr sz="1488"/>
            </a:lvl6pPr>
            <a:lvl7pPr>
              <a:defRPr sz="1488"/>
            </a:lvl7pPr>
            <a:lvl8pPr>
              <a:defRPr sz="1488"/>
            </a:lvl8pPr>
            <a:lvl9pPr>
              <a:defRPr sz="14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22203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09674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6920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8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2976"/>
            </a:lvl1pPr>
            <a:lvl2pPr>
              <a:defRPr sz="2604"/>
            </a:lvl2pPr>
            <a:lvl3pPr>
              <a:defRPr sz="223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302"/>
            </a:lvl1pPr>
            <a:lvl2pPr marL="425150" indent="0">
              <a:buNone/>
              <a:defRPr sz="1116"/>
            </a:lvl2pPr>
            <a:lvl3pPr marL="850301" indent="0">
              <a:buNone/>
              <a:defRPr sz="930"/>
            </a:lvl3pPr>
            <a:lvl4pPr marL="1275451" indent="0">
              <a:buNone/>
              <a:defRPr sz="837"/>
            </a:lvl4pPr>
            <a:lvl5pPr marL="1700601" indent="0">
              <a:buNone/>
              <a:defRPr sz="837"/>
            </a:lvl5pPr>
            <a:lvl6pPr marL="2125751" indent="0">
              <a:buNone/>
              <a:defRPr sz="837"/>
            </a:lvl6pPr>
            <a:lvl7pPr marL="2550902" indent="0">
              <a:buNone/>
              <a:defRPr sz="837"/>
            </a:lvl7pPr>
            <a:lvl8pPr marL="2976052" indent="0">
              <a:buNone/>
              <a:defRPr sz="837"/>
            </a:lvl8pPr>
            <a:lvl9pPr marL="3401202" indent="0">
              <a:buNone/>
              <a:defRPr sz="8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3479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70312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76"/>
            </a:lvl1pPr>
            <a:lvl2pPr marL="425150" indent="0">
              <a:buNone/>
              <a:defRPr sz="2604"/>
            </a:lvl2pPr>
            <a:lvl3pPr marL="850301" indent="0">
              <a:buNone/>
              <a:defRPr sz="2232"/>
            </a:lvl3pPr>
            <a:lvl4pPr marL="1275451" indent="0">
              <a:buNone/>
              <a:defRPr sz="1860"/>
            </a:lvl4pPr>
            <a:lvl5pPr marL="1700601" indent="0">
              <a:buNone/>
              <a:defRPr sz="1860"/>
            </a:lvl5pPr>
            <a:lvl6pPr marL="2125751" indent="0">
              <a:buNone/>
              <a:defRPr sz="1860"/>
            </a:lvl6pPr>
            <a:lvl7pPr marL="2550902" indent="0">
              <a:buNone/>
              <a:defRPr sz="1860"/>
            </a:lvl7pPr>
            <a:lvl8pPr marL="2976052" indent="0">
              <a:buNone/>
              <a:defRPr sz="1860"/>
            </a:lvl8pPr>
            <a:lvl9pPr marL="3401202" indent="0">
              <a:buNone/>
              <a:defRPr sz="18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02"/>
            </a:lvl1pPr>
            <a:lvl2pPr marL="425150" indent="0">
              <a:buNone/>
              <a:defRPr sz="1116"/>
            </a:lvl2pPr>
            <a:lvl3pPr marL="850301" indent="0">
              <a:buNone/>
              <a:defRPr sz="930"/>
            </a:lvl3pPr>
            <a:lvl4pPr marL="1275451" indent="0">
              <a:buNone/>
              <a:defRPr sz="837"/>
            </a:lvl4pPr>
            <a:lvl5pPr marL="1700601" indent="0">
              <a:buNone/>
              <a:defRPr sz="837"/>
            </a:lvl5pPr>
            <a:lvl6pPr marL="2125751" indent="0">
              <a:buNone/>
              <a:defRPr sz="837"/>
            </a:lvl6pPr>
            <a:lvl7pPr marL="2550902" indent="0">
              <a:buNone/>
              <a:defRPr sz="837"/>
            </a:lvl7pPr>
            <a:lvl8pPr marL="2976052" indent="0">
              <a:buNone/>
              <a:defRPr sz="837"/>
            </a:lvl8pPr>
            <a:lvl9pPr marL="3401202" indent="0">
              <a:buNone/>
              <a:defRPr sz="8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33757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63265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1933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479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3306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6429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90660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5354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0697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8161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994806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6859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08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3814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0991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989037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661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591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3632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90714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2501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452538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10586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41351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755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0897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813267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13804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335091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1477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670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78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273358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645918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980152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37595"/>
      </p:ext>
    </p:extLst>
  </p:cSld>
  <p:clrMapOvr>
    <a:masterClrMapping/>
  </p:clrMapOvr>
  <p:transition spd="slow" advClick="0" advTm="1000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951955"/>
      </p:ext>
    </p:extLst>
  </p:cSld>
  <p:clrMapOvr>
    <a:masterClrMapping/>
  </p:clrMapOvr>
  <p:transition spd="slow" advClick="0" advTm="1000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819517"/>
      </p:ext>
    </p:extLst>
  </p:cSld>
  <p:clrMapOvr>
    <a:masterClrMapping/>
  </p:clrMapOvr>
  <p:transition spd="slow" advClick="0" advTm="1000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78529"/>
      </p:ext>
    </p:extLst>
  </p:cSld>
  <p:clrMapOvr>
    <a:masterClrMapping/>
  </p:clrMapOvr>
  <p:transition spd="slow" advClick="0" advTm="1000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65221"/>
      </p:ext>
    </p:extLst>
  </p:cSld>
  <p:clrMapOvr>
    <a:masterClrMapping/>
  </p:clrMapOvr>
  <p:transition spd="slow" advClick="0" advTm="1000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302614"/>
      </p:ext>
    </p:extLst>
  </p:cSld>
  <p:clrMapOvr>
    <a:masterClrMapping/>
  </p:clrMapOvr>
  <p:transition spd="slow" advClick="0" advTm="1000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541459"/>
      </p:ext>
    </p:extLst>
  </p:cSld>
  <p:clrMapOvr>
    <a:masterClrMapping/>
  </p:clrMapOvr>
  <p:transition spd="slow" advClick="0" advTm="1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088807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1102B1-B607-B904-9FB8-DA3D28509A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414" y="0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8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20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1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37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6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push dir="u"/>
  </p:transition>
  <p:txStyles>
    <p:titleStyle>
      <a:lvl1pPr algn="ctr" defTabSz="850301" rtl="0" eaLnBrk="1" latinLnBrk="0" hangingPunct="1">
        <a:spcBef>
          <a:spcPct val="0"/>
        </a:spcBef>
        <a:buNone/>
        <a:defRPr sz="40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8863" indent="-318863" algn="l" defTabSz="850301" rtl="0" eaLnBrk="1" latinLnBrk="0" hangingPunct="1">
        <a:spcBef>
          <a:spcPct val="20000"/>
        </a:spcBef>
        <a:buFont typeface="Arial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690869" indent="-265719" algn="l" defTabSz="850301" rtl="0" eaLnBrk="1" latinLnBrk="0" hangingPunct="1">
        <a:spcBef>
          <a:spcPct val="20000"/>
        </a:spcBef>
        <a:buFont typeface="Arial" pitchFamily="34" charset="0"/>
        <a:buChar char="–"/>
        <a:defRPr sz="2604" kern="1200">
          <a:solidFill>
            <a:schemeClr val="tx1"/>
          </a:solidFill>
          <a:latin typeface="+mn-lt"/>
          <a:ea typeface="+mn-ea"/>
          <a:cs typeface="+mn-cs"/>
        </a:defRPr>
      </a:lvl2pPr>
      <a:lvl3pPr marL="1062876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3pPr>
      <a:lvl4pPr marL="1488026" indent="-212575" algn="l" defTabSz="850301" rtl="0" eaLnBrk="1" latinLnBrk="0" hangingPunct="1">
        <a:spcBef>
          <a:spcPct val="20000"/>
        </a:spcBef>
        <a:buFont typeface="Arial" pitchFamily="34" charset="0"/>
        <a:buChar char="–"/>
        <a:defRPr sz="1860" kern="1200">
          <a:solidFill>
            <a:schemeClr val="tx1"/>
          </a:solidFill>
          <a:latin typeface="+mn-lt"/>
          <a:ea typeface="+mn-ea"/>
          <a:cs typeface="+mn-cs"/>
        </a:defRPr>
      </a:lvl4pPr>
      <a:lvl5pPr marL="1913176" indent="-212575" algn="l" defTabSz="850301" rtl="0" eaLnBrk="1" latinLnBrk="0" hangingPunct="1">
        <a:spcBef>
          <a:spcPct val="20000"/>
        </a:spcBef>
        <a:buFont typeface="Arial" pitchFamily="34" charset="0"/>
        <a:buChar char="»"/>
        <a:defRPr sz="1860" kern="1200">
          <a:solidFill>
            <a:schemeClr val="tx1"/>
          </a:solidFill>
          <a:latin typeface="+mn-lt"/>
          <a:ea typeface="+mn-ea"/>
          <a:cs typeface="+mn-cs"/>
        </a:defRPr>
      </a:lvl5pPr>
      <a:lvl6pPr marL="233832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6pPr>
      <a:lvl7pPr marL="276347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7pPr>
      <a:lvl8pPr marL="318862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8pPr>
      <a:lvl9pPr marL="3613777" indent="-212575" algn="l" defTabSz="850301" rtl="0" eaLnBrk="1" latinLnBrk="0" hangingPunct="1">
        <a:spcBef>
          <a:spcPct val="20000"/>
        </a:spcBef>
        <a:buFont typeface="Arial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150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30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45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060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5751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090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605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1202" algn="l" defTabSz="850301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1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  <p:sldLayoutId id="2147483792" r:id="rId28"/>
    <p:sldLayoutId id="2147483793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48807D-DDEB-0F9D-F180-83E45F6639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FFC478-898B-33FA-CCE4-2361866DDBA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414" y="0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8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microsoft.com/office/2007/relationships/media" Target="../media/media7.mp3"/><Relationship Id="rId21" Type="http://schemas.openxmlformats.org/officeDocument/2006/relationships/slide" Target="slide15.xml"/><Relationship Id="rId7" Type="http://schemas.microsoft.com/office/2007/relationships/media" Target="../media/media1.mp3"/><Relationship Id="rId12" Type="http://schemas.openxmlformats.org/officeDocument/2006/relationships/image" Target="../media/image59.png"/><Relationship Id="rId17" Type="http://schemas.microsoft.com/office/2007/relationships/hdphoto" Target="../media/hdphoto7.wdp"/><Relationship Id="rId2" Type="http://schemas.openxmlformats.org/officeDocument/2006/relationships/audio" Target="../media/media6.mp3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58.png"/><Relationship Id="rId24" Type="http://schemas.openxmlformats.org/officeDocument/2006/relationships/slide" Target="slide17.xml"/><Relationship Id="rId5" Type="http://schemas.microsoft.com/office/2007/relationships/media" Target="../media/media8.mp3"/><Relationship Id="rId15" Type="http://schemas.openxmlformats.org/officeDocument/2006/relationships/image" Target="../media/image26.png"/><Relationship Id="rId23" Type="http://schemas.openxmlformats.org/officeDocument/2006/relationships/image" Target="../media/image65.png"/><Relationship Id="rId10" Type="http://schemas.openxmlformats.org/officeDocument/2006/relationships/notesSlide" Target="../notesSlides/notesSlide6.xml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61.png"/><Relationship Id="rId22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8.wdp"/><Relationship Id="rId5" Type="http://schemas.openxmlformats.org/officeDocument/2006/relationships/image" Target="../media/image67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0.PNG"/><Relationship Id="rId5" Type="http://schemas.microsoft.com/office/2007/relationships/hdphoto" Target="../media/hdphoto8.wdp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2.PNG"/><Relationship Id="rId5" Type="http://schemas.microsoft.com/office/2007/relationships/hdphoto" Target="../media/hdphoto8.wdp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9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8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7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81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jpg"/><Relationship Id="rId7" Type="http://schemas.microsoft.com/office/2007/relationships/hdphoto" Target="../media/hdphoto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8.png"/><Relationship Id="rId5" Type="http://schemas.microsoft.com/office/2007/relationships/hdphoto" Target="../media/hdphoto12.wdp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5" Type="http://schemas.openxmlformats.org/officeDocument/2006/relationships/image" Target="../media/image27.gi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gif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8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C8E0F-FB97-1427-AD8E-C818590DE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424" y="818798"/>
            <a:ext cx="723048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high-performance--4-2024-11-02T14_15_37Z">
            <a:hlinkClick r:id="" action="ppaction://media"/>
            <a:extLst>
              <a:ext uri="{FF2B5EF4-FFF2-40B4-BE49-F238E27FC236}">
                <a16:creationId xmlns:a16="http://schemas.microsoft.com/office/drawing/2014/main" id="{4DEE9B21-38F6-4B5D-3412-2763D4F3E5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202" y="92597"/>
            <a:ext cx="11525492" cy="65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45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high-performance--4-2024-11-02T14_49_18Z">
            <a:hlinkClick r:id="" action="ppaction://media"/>
            <a:extLst>
              <a:ext uri="{FF2B5EF4-FFF2-40B4-BE49-F238E27FC236}">
                <a16:creationId xmlns:a16="http://schemas.microsoft.com/office/drawing/2014/main" id="{2876723D-D988-DDFE-BFA0-2E3F363F6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115" y="0"/>
            <a:ext cx="9666146" cy="66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11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u-high-performance--4-2024-11-02T14_50_39Z">
            <a:hlinkClick r:id="" action="ppaction://media"/>
            <a:extLst>
              <a:ext uri="{FF2B5EF4-FFF2-40B4-BE49-F238E27FC236}">
                <a16:creationId xmlns:a16="http://schemas.microsoft.com/office/drawing/2014/main" id="{30FFF0C8-D2F5-1FEB-C6CC-7D03DAC1A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6821" y="136003"/>
            <a:ext cx="9211626" cy="672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27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92869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-262712" y="2057446"/>
            <a:ext cx="4288302" cy="106221"/>
          </a:xfrm>
          <a:prstGeom prst="roundRect">
            <a:avLst/>
          </a:prstGeom>
          <a:solidFill>
            <a:srgbClr val="8F683D"/>
          </a:solidFill>
          <a:ln>
            <a:solidFill>
              <a:srgbClr val="5237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2" t="1442" r="972" b="749"/>
          <a:stretch/>
        </p:blipFill>
        <p:spPr>
          <a:xfrm>
            <a:off x="3964350" y="2829451"/>
            <a:ext cx="2262433" cy="2076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9707" y="2330492"/>
            <a:ext cx="2773444" cy="3074906"/>
          </a:xfrm>
          <a:prstGeom prst="rect">
            <a:avLst/>
          </a:prstGeom>
        </p:spPr>
      </p:pic>
      <p:pic>
        <p:nvPicPr>
          <p:cNvPr id="1026" name="Picture 2" descr="How to Draw a Swan Step by Step - EasyLineDraw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3494" y="4543307"/>
            <a:ext cx="2883162" cy="20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ngua 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62974" y="-640343"/>
            <a:ext cx="487363" cy="487363"/>
          </a:xfrm>
          <a:prstGeom prst="rect">
            <a:avLst/>
          </a:prstGeom>
        </p:spPr>
      </p:pic>
      <p:pic>
        <p:nvPicPr>
          <p:cNvPr id="10" name="ngh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77476" y="-640343"/>
            <a:ext cx="487363" cy="487363"/>
          </a:xfrm>
          <a:prstGeom prst="rect">
            <a:avLst/>
          </a:prstGeom>
        </p:spPr>
      </p:pic>
      <p:pic>
        <p:nvPicPr>
          <p:cNvPr id="11" name="ngong ke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49696" y="-640343"/>
            <a:ext cx="487363" cy="487363"/>
          </a:xfrm>
          <a:prstGeom prst="rect">
            <a:avLst/>
          </a:prstGeom>
        </p:spPr>
      </p:pic>
      <p:pic>
        <p:nvPicPr>
          <p:cNvPr id="1028" name="Picture 4" descr="Old wooden blank cartoon sign board with grass Vector Imag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59" y="3191518"/>
            <a:ext cx="4871902" cy="482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01905" y="4341855"/>
            <a:ext cx="2969009" cy="1341236"/>
          </a:xfrm>
          <a:prstGeom prst="rect">
            <a:avLst/>
          </a:prstGeom>
        </p:spPr>
      </p:pic>
      <p:pic>
        <p:nvPicPr>
          <p:cNvPr id="16" name="Picture 1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95" y="1995969"/>
            <a:ext cx="1217414" cy="1333417"/>
          </a:xfrm>
          <a:prstGeom prst="rect">
            <a:avLst/>
          </a:prstGeom>
        </p:spPr>
      </p:pic>
      <p:sp>
        <p:nvSpPr>
          <p:cNvPr id="17" name="Rectangle 16">
            <a:hlinkClick r:id="rId19" action="ppaction://hlinksldjump"/>
          </p:cNvPr>
          <p:cNvSpPr/>
          <p:nvPr/>
        </p:nvSpPr>
        <p:spPr>
          <a:xfrm>
            <a:off x="269079" y="2375944"/>
            <a:ext cx="802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64C0B"/>
                </a:solidFill>
                <a:effectLst/>
                <a:uLnTx/>
                <a:uFillTx/>
                <a:latin typeface="Baloo" panose="03080902040302020200" pitchFamily="66" charset="0"/>
                <a:ea typeface="Cambria" panose="02040503050406030204" pitchFamily="18" charset="0"/>
                <a:cs typeface="Baloo" panose="03080902040302020200" pitchFamily="66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64C0B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1621" y="2012650"/>
            <a:ext cx="1247596" cy="1328515"/>
          </a:xfrm>
          <a:prstGeom prst="rect">
            <a:avLst/>
          </a:prstGeom>
        </p:spPr>
      </p:pic>
      <p:sp>
        <p:nvSpPr>
          <p:cNvPr id="23" name="Rectangle 22">
            <a:hlinkClick r:id="rId21" action="ppaction://hlinksldjump"/>
          </p:cNvPr>
          <p:cNvSpPr/>
          <p:nvPr/>
        </p:nvSpPr>
        <p:spPr>
          <a:xfrm>
            <a:off x="1603819" y="2426938"/>
            <a:ext cx="904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64C0B"/>
                </a:solidFill>
                <a:effectLst/>
                <a:uLnTx/>
                <a:uFillTx/>
                <a:latin typeface="Baloo" panose="03080902040302020200" pitchFamily="66" charset="0"/>
                <a:ea typeface="Cambria" panose="02040503050406030204" pitchFamily="18" charset="0"/>
                <a:cs typeface="Baloo" panose="03080902040302020200" pitchFamily="66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64C0B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  <p:pic>
        <p:nvPicPr>
          <p:cNvPr id="25" name="Picture 2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3679" y="2012650"/>
            <a:ext cx="1261911" cy="1285781"/>
          </a:xfrm>
          <a:prstGeom prst="rect">
            <a:avLst/>
          </a:prstGeom>
        </p:spPr>
      </p:pic>
      <p:sp>
        <p:nvSpPr>
          <p:cNvPr id="26" name="Rectangle 25">
            <a:hlinkClick r:id="rId22" action="ppaction://hlinksldjump"/>
          </p:cNvPr>
          <p:cNvSpPr/>
          <p:nvPr/>
        </p:nvSpPr>
        <p:spPr>
          <a:xfrm>
            <a:off x="2958913" y="2366539"/>
            <a:ext cx="880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64C0B"/>
                </a:solidFill>
                <a:effectLst/>
                <a:uLnTx/>
                <a:uFillTx/>
                <a:latin typeface="Baloo" panose="03080902040302020200" pitchFamily="66" charset="0"/>
                <a:ea typeface="Cambria" panose="02040503050406030204" pitchFamily="18" charset="0"/>
                <a:cs typeface="Baloo" panose="03080902040302020200" pitchFamily="66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64C0B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10033946" y="6089837"/>
            <a:ext cx="1231499" cy="768163"/>
          </a:xfrm>
          <a:prstGeom prst="rect">
            <a:avLst/>
          </a:prstGeom>
        </p:spPr>
      </p:pic>
      <p:sp>
        <p:nvSpPr>
          <p:cNvPr id="4" name="Rectangle: Rounded Corners 3">
            <a:hlinkClick r:id="rId24" action="ppaction://hlinksldjump"/>
            <a:extLst>
              <a:ext uri="{FF2B5EF4-FFF2-40B4-BE49-F238E27FC236}">
                <a16:creationId xmlns:a16="http://schemas.microsoft.com/office/drawing/2014/main" id="{DCC8E8BE-30D4-4C9A-8CB6-881F67EC6CB7}"/>
              </a:ext>
            </a:extLst>
          </p:cNvPr>
          <p:cNvSpPr/>
          <p:nvPr/>
        </p:nvSpPr>
        <p:spPr>
          <a:xfrm>
            <a:off x="10201619" y="231354"/>
            <a:ext cx="1762699" cy="7660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4065808F-438F-4E11-B0ED-4CDC2C5780A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fade in="500" out="5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53369" y="254746"/>
            <a:ext cx="1011087" cy="10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2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9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 showWhenStopped="0">
                <p:cTn id="9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  <p:bldP spid="2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1422" y="345756"/>
            <a:ext cx="10229156" cy="851297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Đang rót nước bị đổ nước ra ngoài.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1468958"/>
            <a:ext cx="8305800" cy="3169717"/>
          </a:xfrm>
          <a:prstGeom prst="roundRect">
            <a:avLst>
              <a:gd name="adj" fmla="val 8681"/>
            </a:avLst>
          </a:prstGeom>
          <a:solidFill>
            <a:srgbClr val="E5FFC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42" y="5914102"/>
            <a:ext cx="1230321" cy="767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42DEA6-74C9-4ADB-BC6E-8E5DC05EB0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7825" y="1323975"/>
            <a:ext cx="4063999" cy="3048000"/>
          </a:xfrm>
          <a:prstGeom prst="rect">
            <a:avLst/>
          </a:prstGeom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5B72694D-210E-47B0-A792-2B52C05028DC}"/>
              </a:ext>
            </a:extLst>
          </p:cNvPr>
          <p:cNvSpPr/>
          <p:nvPr/>
        </p:nvSpPr>
        <p:spPr>
          <a:xfrm>
            <a:off x="1381863" y="4910580"/>
            <a:ext cx="10229156" cy="160043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222A35"/>
                </a:solidFill>
                <a:latin typeface="Calibri"/>
                <a:cs typeface="Calibri" panose="020F0502020204030204" pitchFamily="34" charset="0"/>
              </a:rPr>
              <a:t>Em</a:t>
            </a:r>
            <a:r>
              <a:rPr lang="en-US" sz="4400" b="1" kern="0" dirty="0">
                <a:solidFill>
                  <a:srgbClr val="222A35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latin typeface="Calibri"/>
                <a:cs typeface="Calibri" panose="020F0502020204030204" pitchFamily="34" charset="0"/>
              </a:rPr>
              <a:t>nên</a:t>
            </a:r>
            <a:r>
              <a:rPr lang="en-US" sz="4400" b="1" kern="0" dirty="0">
                <a:solidFill>
                  <a:srgbClr val="222A35"/>
                </a:solidFill>
                <a:latin typeface="Calibri"/>
                <a:cs typeface="Calibri" panose="020F0502020204030204" pitchFamily="34" charset="0"/>
              </a:rPr>
              <a:t> đ</a:t>
            </a: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i lấy khăn lau bàn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cẩn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thận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hơn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C2859468-D021-4F74-85D0-7EACACD7F3C0}"/>
              </a:ext>
            </a:extLst>
          </p:cNvPr>
          <p:cNvSpPr/>
          <p:nvPr/>
        </p:nvSpPr>
        <p:spPr>
          <a:xfrm>
            <a:off x="981422" y="345756"/>
            <a:ext cx="10229156" cy="160043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kern="0">
                <a:solidFill>
                  <a:srgbClr val="222A35"/>
                </a:solidFill>
                <a:latin typeface="Calibri"/>
                <a:cs typeface="Calibri" panose="020F0502020204030204" pitchFamily="34" charset="0"/>
              </a:rPr>
              <a:t>Đang lạnh, mặc áo khoác nhưng sau khi chạy nhảy bỗng thấy nóng, mồ hôi túa ra.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AC7A7F67-FBB9-4647-942F-3F5205257A15}"/>
              </a:ext>
            </a:extLst>
          </p:cNvPr>
          <p:cNvSpPr/>
          <p:nvPr/>
        </p:nvSpPr>
        <p:spPr>
          <a:xfrm>
            <a:off x="1943100" y="1962098"/>
            <a:ext cx="8305800" cy="3114675"/>
          </a:xfrm>
          <a:prstGeom prst="roundRect">
            <a:avLst>
              <a:gd name="adj" fmla="val 8681"/>
            </a:avLst>
          </a:prstGeom>
          <a:solidFill>
            <a:srgbClr val="E5FFC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65BEAFB1-5583-4BFE-A6DF-5FBD774AA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42" y="5914102"/>
            <a:ext cx="1230321" cy="767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C5A7AD-1E19-4942-B0BE-35DFCCB04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926" y="1995435"/>
            <a:ext cx="3769507" cy="3048000"/>
          </a:xfrm>
          <a:prstGeom prst="rect">
            <a:avLst/>
          </a:prstGeom>
        </p:spPr>
      </p:pic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36C13016-204D-41EA-8874-F85E2789E477}"/>
              </a:ext>
            </a:extLst>
          </p:cNvPr>
          <p:cNvSpPr/>
          <p:nvPr/>
        </p:nvSpPr>
        <p:spPr>
          <a:xfrm>
            <a:off x="1572363" y="5176293"/>
            <a:ext cx="10229156" cy="160043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Em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nên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cởi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áo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khoác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ngoài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,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khi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hết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nóng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thì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mặc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áo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vào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56274F8B-82C3-4B7C-89C9-E01163F5D4C7}"/>
              </a:ext>
            </a:extLst>
          </p:cNvPr>
          <p:cNvSpPr/>
          <p:nvPr/>
        </p:nvSpPr>
        <p:spPr>
          <a:xfrm>
            <a:off x="981422" y="345756"/>
            <a:ext cx="10229156" cy="851297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chảy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cam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40C268F-1CD4-4B34-90AE-5AC48A90DC4F}"/>
              </a:ext>
            </a:extLst>
          </p:cNvPr>
          <p:cNvSpPr/>
          <p:nvPr/>
        </p:nvSpPr>
        <p:spPr>
          <a:xfrm>
            <a:off x="1943100" y="1621873"/>
            <a:ext cx="8305800" cy="3060148"/>
          </a:xfrm>
          <a:prstGeom prst="roundRect">
            <a:avLst>
              <a:gd name="adj" fmla="val 8681"/>
            </a:avLst>
          </a:prstGeom>
          <a:solidFill>
            <a:srgbClr val="E5FFC9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70605A00-FE3D-46CA-A766-10A85B13B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42" y="5914102"/>
            <a:ext cx="1230321" cy="767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82F87E-421C-4D23-B1B7-BC1214B4A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2164" y="1634021"/>
            <a:ext cx="3511521" cy="3048000"/>
          </a:xfrm>
          <a:prstGeom prst="rect">
            <a:avLst/>
          </a:prstGeom>
        </p:spPr>
      </p:pic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22B8BACB-590F-41B6-A45F-C544F7D81679}"/>
              </a:ext>
            </a:extLst>
          </p:cNvPr>
          <p:cNvSpPr/>
          <p:nvPr/>
        </p:nvSpPr>
        <p:spPr>
          <a:xfrm>
            <a:off x="1562838" y="4911806"/>
            <a:ext cx="10229156" cy="1600438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Em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nên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ngả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đầu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ra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phía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trước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và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lấy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bông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băng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cầm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222A35"/>
                </a:solidFill>
                <a:cs typeface="Calibri" panose="020F0502020204030204" pitchFamily="34" charset="0"/>
              </a:rPr>
              <a:t>máu</a:t>
            </a:r>
            <a:r>
              <a:rPr lang="en-US" sz="4400" b="1" kern="0" dirty="0">
                <a:solidFill>
                  <a:srgbClr val="222A35"/>
                </a:solidFill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14" y="2717420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Vector Free | vectormienphi.com là một Blog đồ họa vector miễn phí, lập ra  đểchia sẻ các hình vector miễn phí cho tất cả mọi người | Page 560">
            <a:extLst>
              <a:ext uri="{FF2B5EF4-FFF2-40B4-BE49-F238E27FC236}">
                <a16:creationId xmlns:a16="http://schemas.microsoft.com/office/drawing/2014/main" id="{61D65CB0-2B98-4B3F-8842-C8AB544AC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1024148" y="2523699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6EEC063-D9C2-4A77-B90F-12C78A2CE3AA}"/>
              </a:ext>
            </a:extLst>
          </p:cNvPr>
          <p:cNvSpPr/>
          <p:nvPr/>
        </p:nvSpPr>
        <p:spPr>
          <a:xfrm>
            <a:off x="2611901" y="1323145"/>
            <a:ext cx="3293140" cy="1530224"/>
          </a:xfrm>
          <a:prstGeom prst="wedgeEllipseCallout">
            <a:avLst>
              <a:gd name="adj1" fmla="val -60579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Trời đổ mưa </a:t>
            </a:r>
            <a:endParaRPr lang="en-US" sz="3600" dirty="0"/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E4A98F1E-22C6-44FF-B1D8-8054C04B0668}"/>
              </a:ext>
            </a:extLst>
          </p:cNvPr>
          <p:cNvSpPr/>
          <p:nvPr/>
        </p:nvSpPr>
        <p:spPr>
          <a:xfrm>
            <a:off x="6678327" y="1366280"/>
            <a:ext cx="3293140" cy="1530224"/>
          </a:xfrm>
          <a:prstGeom prst="wedgeEllipseCallout">
            <a:avLst>
              <a:gd name="adj1" fmla="val 55172"/>
              <a:gd name="adj2" fmla="val 7905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Tìm chỗ trú</a:t>
            </a:r>
            <a:endParaRPr lang="en-US" sz="36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DEBC81-C1F1-4EEF-A29D-EA21055ADD47}"/>
              </a:ext>
            </a:extLst>
          </p:cNvPr>
          <p:cNvSpPr/>
          <p:nvPr/>
        </p:nvSpPr>
        <p:spPr>
          <a:xfrm>
            <a:off x="3979459" y="212811"/>
            <a:ext cx="63731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313DF6-EA13-4CA5-BD5A-F8672A4D29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86495" y="-60569"/>
            <a:ext cx="4596782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3004-7BE4-4722-A372-23591877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8A05D52-31A6-449B-B0B1-2E1CDE08ACC0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48928" y="1456882"/>
            <a:ext cx="7642513" cy="337113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cuộc sống xảy ra nhiều tình huống bất ngờ nhưng có thể xử lí rất đơn giản mà em cũng làm được.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143">
            <a:extLst>
              <a:ext uri="{FF2B5EF4-FFF2-40B4-BE49-F238E27FC236}">
                <a16:creationId xmlns:a16="http://schemas.microsoft.com/office/drawing/2014/main" id="{093D8D9F-4A57-42C9-91E0-038796DAB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42" y="4248312"/>
            <a:ext cx="2765851" cy="27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90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emale Teacher Cartoon Images – Browse 28,436 Stock Photos, Vectors, and  Video | Adobe Stock">
            <a:extLst>
              <a:ext uri="{FF2B5EF4-FFF2-40B4-BE49-F238E27FC236}">
                <a16:creationId xmlns:a16="http://schemas.microsoft.com/office/drawing/2014/main" id="{B9811641-0378-41F3-8583-98BDCD8BF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" b="97778" l="2841" r="92614">
                        <a14:foregroundMark x1="69886" y1="8056" x2="69886" y2="8056"/>
                        <a14:foregroundMark x1="57386" y1="12778" x2="61364" y2="28889"/>
                        <a14:foregroundMark x1="76705" y1="7222" x2="76705" y2="7222"/>
                        <a14:foregroundMark x1="63068" y1="6944" x2="49432" y2="24722"/>
                        <a14:foregroundMark x1="30114" y1="8333" x2="58523" y2="6389"/>
                        <a14:foregroundMark x1="62500" y1="5833" x2="82386" y2="11111"/>
                        <a14:foregroundMark x1="82386" y1="11111" x2="89205" y2="29444"/>
                        <a14:foregroundMark x1="81818" y1="30000" x2="63636" y2="53333"/>
                        <a14:foregroundMark x1="65909" y1="37778" x2="60795" y2="46389"/>
                        <a14:foregroundMark x1="64205" y1="36944" x2="51705" y2="57778"/>
                        <a14:foregroundMark x1="75568" y1="3889" x2="75568" y2="3889"/>
                        <a14:foregroundMark x1="36932" y1="21944" x2="38068" y2="32778"/>
                        <a14:foregroundMark x1="67614" y1="24722" x2="80114" y2="27778"/>
                        <a14:foregroundMark x1="53977" y1="41667" x2="53977" y2="41667"/>
                        <a14:foregroundMark x1="57955" y1="49722" x2="57955" y2="49722"/>
                        <a14:foregroundMark x1="59659" y1="50556" x2="62500" y2="53611"/>
                        <a14:foregroundMark x1="23864" y1="51389" x2="23864" y2="51389"/>
                        <a14:foregroundMark x1="16477" y1="49722" x2="16477" y2="49722"/>
                        <a14:foregroundMark x1="10795" y1="51389" x2="26705" y2="51667"/>
                        <a14:foregroundMark x1="21591" y1="54167" x2="31250" y2="54444"/>
                        <a14:foregroundMark x1="11364" y1="49722" x2="11364" y2="49722"/>
                        <a14:foregroundMark x1="12500" y1="47222" x2="12500" y2="47222"/>
                        <a14:foregroundMark x1="11364" y1="46667" x2="11364" y2="46667"/>
                        <a14:foregroundMark x1="11364" y1="46111" x2="11364" y2="46111"/>
                        <a14:foregroundMark x1="6250" y1="46667" x2="6250" y2="46667"/>
                        <a14:foregroundMark x1="4545" y1="46667" x2="4545" y2="46667"/>
                        <a14:foregroundMark x1="82386" y1="44167" x2="82386" y2="44167"/>
                        <a14:foregroundMark x1="87500" y1="49167" x2="87500" y2="49167"/>
                        <a14:foregroundMark x1="92614" y1="53611" x2="92614" y2="53611"/>
                        <a14:foregroundMark x1="90341" y1="58611" x2="90341" y2="58611"/>
                        <a14:foregroundMark x1="89205" y1="57500" x2="90909" y2="60000"/>
                        <a14:foregroundMark x1="89773" y1="60833" x2="92614" y2="64167"/>
                        <a14:foregroundMark x1="54545" y1="87500" x2="52841" y2="91944"/>
                        <a14:foregroundMark x1="46023" y1="96667" x2="46023" y2="96667"/>
                        <a14:foregroundMark x1="44886" y1="97778" x2="44886" y2="97778"/>
                        <a14:foregroundMark x1="69886" y1="96944" x2="69886" y2="96944"/>
                        <a14:foregroundMark x1="76136" y1="97778" x2="76136" y2="97778"/>
                        <a14:foregroundMark x1="61932" y1="32222" x2="61932" y2="32222"/>
                        <a14:foregroundMark x1="59659" y1="31389" x2="59659" y2="31389"/>
                        <a14:foregroundMark x1="63068" y1="833" x2="63068" y2="833"/>
                        <a14:foregroundMark x1="50568" y1="833" x2="50568" y2="833"/>
                        <a14:foregroundMark x1="48295" y1="1111" x2="48295" y2="1111"/>
                        <a14:foregroundMark x1="44318" y1="97778" x2="44318" y2="97778"/>
                        <a14:backgroundMark x1="51136" y1="0" x2="51136" y2="0"/>
                        <a14:backgroundMark x1="50568" y1="278" x2="50568" y2="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10" y="1535035"/>
            <a:ext cx="2602338" cy="53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emium Vector | Happy cute kid girl childhood hand drawn cartoon character  illustration">
            <a:extLst>
              <a:ext uri="{FF2B5EF4-FFF2-40B4-BE49-F238E27FC236}">
                <a16:creationId xmlns:a16="http://schemas.microsoft.com/office/drawing/2014/main" id="{2C72295B-3DC6-D676-41C0-6635D3D9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111" y1="79444" x2="51111" y2="79444"/>
                        <a14:foregroundMark x1="48889" y1="77778" x2="55278" y2="7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253" y="2757347"/>
            <a:ext cx="4436552" cy="44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72D876-4F62-E6AC-A9B2-DEA15996876B}"/>
              </a:ext>
            </a:extLst>
          </p:cNvPr>
          <p:cNvGrpSpPr/>
          <p:nvPr/>
        </p:nvGrpSpPr>
        <p:grpSpPr>
          <a:xfrm flipH="1">
            <a:off x="4826643" y="1886566"/>
            <a:ext cx="7066906" cy="3055823"/>
            <a:chOff x="6138581" y="1647381"/>
            <a:chExt cx="3092203" cy="2168262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2E90C14F-37FF-A51B-8BEB-F956FC27BE09}"/>
                </a:ext>
              </a:extLst>
            </p:cNvPr>
            <p:cNvSpPr/>
            <p:nvPr/>
          </p:nvSpPr>
          <p:spPr>
            <a:xfrm>
              <a:off x="6156961" y="1647381"/>
              <a:ext cx="3073823" cy="2168262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54A2CF-7811-4D7C-B500-88C33811B14B}"/>
                </a:ext>
              </a:extLst>
            </p:cNvPr>
            <p:cNvSpPr txBox="1"/>
            <p:nvPr/>
          </p:nvSpPr>
          <p:spPr>
            <a:xfrm>
              <a:off x="6138581" y="1947678"/>
              <a:ext cx="3073823" cy="1637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HĐ2: Thảo luận “bí kíp” ứng phó nhanh với những tình huống bất ngờ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138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ared rosa claro en una habitación vacía... | Free Photo #Freepik  #freephoto #fondo #diseno #textura #madera | Light pink walls, Empty room,  Pink walls">
            <a:extLst>
              <a:ext uri="{FF2B5EF4-FFF2-40B4-BE49-F238E27FC236}">
                <a16:creationId xmlns:a16="http://schemas.microsoft.com/office/drawing/2014/main" id="{445DD7F2-2617-4F3A-B936-22E24B990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/>
        </p:blipFill>
        <p:spPr bwMode="auto">
          <a:xfrm>
            <a:off x="0" y="5116285"/>
            <a:ext cx="12192000" cy="17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Memphis frame vector beige paper collage on blue cute abstract background">
            <a:extLst>
              <a:ext uri="{FF2B5EF4-FFF2-40B4-BE49-F238E27FC236}">
                <a16:creationId xmlns:a16="http://schemas.microsoft.com/office/drawing/2014/main" id="{CDB0A569-A1D7-6361-96FF-90555A0C0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561" y="191180"/>
            <a:ext cx="8170366" cy="478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ute couple teacher cartoon character illustration">
            <a:extLst>
              <a:ext uri="{FF2B5EF4-FFF2-40B4-BE49-F238E27FC236}">
                <a16:creationId xmlns:a16="http://schemas.microsoft.com/office/drawing/2014/main" id="{B4BF26BE-E6A1-98FE-0A9E-A1BF39DCF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00" b="84400" l="5112" r="50958">
                        <a14:foregroundMark x1="48083" y1="46000" x2="48083" y2="46000"/>
                        <a14:foregroundMark x1="50958" y1="39600" x2="50958" y2="39600"/>
                        <a14:foregroundMark x1="17732" y1="61000" x2="17732" y2="61000"/>
                        <a14:backgroundMark x1="5911" y1="47000" x2="5911" y2="47000"/>
                        <a14:backgroundMark x1="5911" y1="58200" x2="5911" y2="58200"/>
                        <a14:backgroundMark x1="20447" y1="63400" x2="20447" y2="63400"/>
                        <a14:backgroundMark x1="19808" y1="62800" x2="19808" y2="6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992" b="6114"/>
          <a:stretch/>
        </p:blipFill>
        <p:spPr bwMode="auto">
          <a:xfrm>
            <a:off x="-428263" y="1671087"/>
            <a:ext cx="3879249" cy="559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4E61F0-75CE-4B77-D7B9-898EAFDE2B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2595" y="893702"/>
            <a:ext cx="7584081" cy="2926334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4A51605C-0A55-33C1-B8B8-426FF839DF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961" y="3519094"/>
            <a:ext cx="4243470" cy="3338906"/>
          </a:xfrm>
          <a:prstGeom prst="rect">
            <a:avLst/>
          </a:prstGeom>
        </p:spPr>
      </p:pic>
      <p:pic>
        <p:nvPicPr>
          <p:cNvPr id="11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E594BAA5-EC6C-B55F-E879-DCAFB19EA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49518" y="298203"/>
            <a:ext cx="1011087" cy="10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2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9981" y="1411124"/>
            <a:ext cx="7574796" cy="4533396"/>
            <a:chOff x="4144021" y="1484380"/>
            <a:chExt cx="7574796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6" cy="4840220"/>
              <a:chOff x="4436413" y="1551563"/>
              <a:chExt cx="7327379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3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685126" y="2092597"/>
              <a:ext cx="6767991" cy="2859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xử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lý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944" y="2594502"/>
            <a:ext cx="3218967" cy="2548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FBFD8-9463-4859-A8F7-D8CD3F98F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223" y="232010"/>
            <a:ext cx="61087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309321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Premium Vector | Cute cheerful student cartoon character kid children  school education hand draw art illustration">
            <a:extLst>
              <a:ext uri="{FF2B5EF4-FFF2-40B4-BE49-F238E27FC236}">
                <a16:creationId xmlns:a16="http://schemas.microsoft.com/office/drawing/2014/main" id="{1BC0640E-0A9D-4B0C-3D9F-D4E8A20EB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56" y1="27069" x2="51118" y2="53468"/>
                        <a14:foregroundMark x1="47604" y1="46085" x2="49042" y2="50559"/>
                        <a14:foregroundMark x1="48243" y1="56823" x2="48403" y2="72260"/>
                        <a14:foregroundMark x1="47125" y1="78747" x2="47125" y2="78747"/>
                        <a14:foregroundMark x1="47764" y1="77181" x2="47764" y2="77181"/>
                        <a14:foregroundMark x1="48243" y1="75839" x2="48243" y2="75839"/>
                        <a14:foregroundMark x1="53355" y1="75839" x2="53355" y2="75839"/>
                        <a14:foregroundMark x1="78754" y1="74720" x2="78754" y2="74720"/>
                        <a14:foregroundMark x1="88818" y1="50783" x2="88818" y2="50783"/>
                        <a14:foregroundMark x1="20927" y1="35347" x2="25559" y2="51678"/>
                        <a14:foregroundMark x1="26198" y1="51230" x2="26997" y2="50559"/>
                        <a14:foregroundMark x1="23802" y1="63087" x2="23802" y2="63087"/>
                        <a14:foregroundMark x1="24281" y1="63758" x2="28115" y2="68904"/>
                        <a14:foregroundMark x1="28754" y1="77629" x2="28754" y2="77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1395413"/>
            <a:ext cx="9117385" cy="651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46BCB8-9454-0CA6-2DCD-598F2B9CC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18" y="944430"/>
            <a:ext cx="57612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51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9">
            <a:extLst>
              <a:ext uri="{FF2B5EF4-FFF2-40B4-BE49-F238E27FC236}">
                <a16:creationId xmlns:a16="http://schemas.microsoft.com/office/drawing/2014/main" id="{5BE47A88-0E76-4DD5-8FE8-CAFF1C7BB3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1666" y="3355254"/>
            <a:ext cx="3850005" cy="3850005"/>
          </a:xfrm>
          <a:prstGeom prst="rect">
            <a:avLst/>
          </a:prstGeom>
        </p:spPr>
      </p:pic>
      <p:pic>
        <p:nvPicPr>
          <p:cNvPr id="2050" name="Picture 2" descr="Happy Cute Little Kid Boy With Light Idea | Kids cartoon characters, Little  kids, Art drawings for ki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9274" l="9904" r="89936">
                        <a14:foregroundMark x1="38498" y1="29608" x2="38498" y2="35849"/>
                        <a14:foregroundMark x1="51917" y1="28447" x2="51597" y2="36720"/>
                        <a14:foregroundMark x1="38019" y1="83745" x2="32109" y2="92598"/>
                        <a14:foregroundMark x1="50160" y1="85051" x2="57827" y2="93033"/>
                        <a14:foregroundMark x1="37540" y1="26560" x2="37540" y2="30914"/>
                        <a14:foregroundMark x1="35144" y1="28447" x2="38978" y2="39187"/>
                        <a14:foregroundMark x1="42173" y1="46299" x2="40735" y2="61684"/>
                        <a14:foregroundMark x1="36581" y1="46299" x2="38658" y2="52685"/>
                        <a14:foregroundMark x1="50160" y1="45428" x2="50160" y2="53411"/>
                        <a14:foregroundMark x1="22204" y1="49057" x2="30671" y2="50653"/>
                        <a14:foregroundMark x1="21885" y1="48186" x2="23802" y2="48186"/>
                        <a14:foregroundMark x1="21885" y1="48621" x2="19808" y2="5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764" y="2059043"/>
            <a:ext cx="4360155" cy="479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098C20-C12F-43B4-8DDD-D5E5A5272743}"/>
              </a:ext>
            </a:extLst>
          </p:cNvPr>
          <p:cNvSpPr/>
          <p:nvPr/>
        </p:nvSpPr>
        <p:spPr>
          <a:xfrm>
            <a:off x="2346593" y="1355075"/>
            <a:ext cx="8846544" cy="277625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3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ề nhà</a:t>
            </a:r>
            <a:r>
              <a:rPr lang="en-US" sz="3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 luận cùng bố mẹ để biết thêm các tình huống khác có thể xảy ra và HS có thể tự ứng phó được.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7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Tree Cartoon Images | Free Vectors, Stock Photos &amp; PSD">
            <a:extLst>
              <a:ext uri="{FF2B5EF4-FFF2-40B4-BE49-F238E27FC236}">
                <a16:creationId xmlns:a16="http://schemas.microsoft.com/office/drawing/2014/main" id="{3AED54DA-5965-D082-6AFF-9F91EF7D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50" b="95000" l="1537" r="95760">
                        <a14:foregroundMark x1="37838" y1="9050" x2="46264" y2="12200"/>
                        <a14:foregroundMark x1="36831" y1="5350" x2="40382" y2="7800"/>
                        <a14:foregroundMark x1="49020" y1="4050" x2="49020" y2="4050"/>
                        <a14:foregroundMark x1="90832" y1="34450" x2="90832" y2="34450"/>
                        <a14:foregroundMark x1="91203" y1="32800" x2="94171" y2="39800"/>
                        <a14:foregroundMark x1="94171" y1="39800" x2="94171" y2="39800"/>
                        <a14:foregroundMark x1="95919" y1="39450" x2="95919" y2="39450"/>
                        <a14:foregroundMark x1="94542" y1="58900" x2="94542" y2="58900"/>
                        <a14:foregroundMark x1="6041" y1="45350" x2="6041" y2="45350"/>
                        <a14:foregroundMark x1="1537" y1="44050" x2="1537" y2="44050"/>
                        <a14:foregroundMark x1="51351" y1="90750" x2="50768" y2="95000"/>
                        <a14:backgroundMark x1="52358" y1="52200" x2="52358" y2="52200"/>
                        <a14:backgroundMark x1="56863" y1="48350" x2="56863" y2="48350"/>
                        <a14:backgroundMark x1="66879" y1="55550" x2="66879" y2="55550"/>
                        <a14:backgroundMark x1="66879" y1="59450" x2="66879" y2="59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858" y="599621"/>
            <a:ext cx="5339142" cy="565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169D-2629-236F-A38E-66ED66C47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335"/>
            <a:ext cx="8630652" cy="6098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9BFFD-7411-72F6-1F22-58F02A211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010" y="658643"/>
            <a:ext cx="6175783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8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39868" y="357282"/>
            <a:ext cx="11215703" cy="3164394"/>
          </a:xfrm>
          <a:prstGeom prst="roundRect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6E7EC-44AE-45EB-8A5E-07B260360F07}"/>
              </a:ext>
            </a:extLst>
          </p:cNvPr>
          <p:cNvSpPr txBox="1"/>
          <p:nvPr/>
        </p:nvSpPr>
        <p:spPr>
          <a:xfrm>
            <a:off x="804218" y="372965"/>
            <a:ext cx="967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Luật</a:t>
            </a:r>
            <a:r>
              <a:rPr lang="en-US" sz="44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chơi</a:t>
            </a:r>
            <a:r>
              <a:rPr lang="en-US" sz="4400" dirty="0">
                <a:solidFill>
                  <a:srgbClr val="0070C0"/>
                </a:solidFill>
                <a:latin typeface="iCiel Cadena" panose="02000503000000020004" pitchFamily="50" charset="0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EE5AD-C01E-4979-A3B4-7BB5DA7BC9B3}"/>
              </a:ext>
            </a:extLst>
          </p:cNvPr>
          <p:cNvSpPr txBox="1"/>
          <p:nvPr/>
        </p:nvSpPr>
        <p:spPr>
          <a:xfrm>
            <a:off x="804218" y="1212842"/>
            <a:ext cx="9993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hô: “Cáo đến”,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 nhồi thụp xuống, hay tay vòng ôm lấy mình như đôi cánh gà mẹ che chở con.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hô: “Mưa rồi!”,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hô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ngủ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”,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nhắm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D24D7AAA-C36F-EB76-1810-1DD933105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8" y="3175686"/>
            <a:ext cx="4981353" cy="3682314"/>
          </a:xfrm>
          <a:prstGeom prst="rect">
            <a:avLst/>
          </a:prstGeom>
        </p:spPr>
      </p:pic>
      <p:pic>
        <p:nvPicPr>
          <p:cNvPr id="6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49D978A6-D1FA-20C0-542B-7A5767D60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4563" y="5938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10932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247" y="3681978"/>
            <a:ext cx="2238242" cy="21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66800" y="1114146"/>
            <a:ext cx="8362433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8" name="Picture 14" descr="Vector Free | vectormienphi.com là một Blog đồ họa vector miễn phí, lập ra  đểchia sẻ các hình vector miễn phí cho tất cả mọi người | Page 56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99" b="93736" l="29402" r="7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14" r="19691" b="7972"/>
          <a:stretch/>
        </p:blipFill>
        <p:spPr bwMode="auto">
          <a:xfrm flipH="1">
            <a:off x="8655584" y="1837500"/>
            <a:ext cx="2253611" cy="41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AC49F-DEBE-46B4-A574-5930FAFC51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2805" y="1344931"/>
            <a:ext cx="8056691" cy="32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3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37"/>
          <p:cNvSpPr/>
          <p:nvPr/>
        </p:nvSpPr>
        <p:spPr>
          <a:xfrm>
            <a:off x="3183657" y="6603199"/>
            <a:ext cx="385563" cy="82708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5" name="Google Shape;1265;p37"/>
          <p:cNvSpPr/>
          <p:nvPr/>
        </p:nvSpPr>
        <p:spPr>
          <a:xfrm>
            <a:off x="6038690" y="17818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6" name="Google Shape;1266;p37"/>
          <p:cNvSpPr/>
          <p:nvPr/>
        </p:nvSpPr>
        <p:spPr>
          <a:xfrm>
            <a:off x="7419798" y="8704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7" name="Google Shape;1267;p37"/>
          <p:cNvSpPr/>
          <p:nvPr/>
        </p:nvSpPr>
        <p:spPr>
          <a:xfrm>
            <a:off x="4306558" y="178796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1216725"/>
            <a:ext cx="9810206" cy="2185143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456" y="1246804"/>
            <a:ext cx="2542544" cy="4908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037CA-2806-4800-8E6D-B87956532D67}"/>
              </a:ext>
            </a:extLst>
          </p:cNvPr>
          <p:cNvSpPr txBox="1"/>
          <p:nvPr/>
        </p:nvSpPr>
        <p:spPr>
          <a:xfrm>
            <a:off x="1068418" y="1369879"/>
            <a:ext cx="8708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cuộc sống có những tình huống đơn giản bất ngờ xảy ra, chúng ta phải bình tĩnh ứng phó.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6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4E9E32-1368-38A3-109F-5D8DAEF6F78D}"/>
              </a:ext>
            </a:extLst>
          </p:cNvPr>
          <p:cNvSpPr/>
          <p:nvPr/>
        </p:nvSpPr>
        <p:spPr>
          <a:xfrm>
            <a:off x="4977114" y="20458"/>
            <a:ext cx="7112833" cy="3182228"/>
          </a:xfrm>
          <a:prstGeom prst="roundRect">
            <a:avLst/>
          </a:prstGeom>
          <a:solidFill>
            <a:srgbClr val="7DCBE0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89176-87C4-2CD7-FFB5-18308DE7AC95}"/>
              </a:ext>
            </a:extLst>
          </p:cNvPr>
          <p:cNvSpPr txBox="1"/>
          <p:nvPr/>
        </p:nvSpPr>
        <p:spPr>
          <a:xfrm>
            <a:off x="5947097" y="0"/>
            <a:ext cx="535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1028" name="Picture 4" descr="School Kid Animation">
            <a:extLst>
              <a:ext uri="{FF2B5EF4-FFF2-40B4-BE49-F238E27FC236}">
                <a16:creationId xmlns:a16="http://schemas.microsoft.com/office/drawing/2014/main" id="{E2230CC7-690B-666E-E0F0-2ECEF309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577551"/>
            <a:ext cx="4743449" cy="401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ppy kid cartoon - Online Discount Shop for Electronics, Apparel, Toys,  Books, Games, Computers, Shoes, Jewelry, Watches, Baby Products, Sports &amp;  Outdoors, Office Products, Bed &amp; Bath, Furniture, Tools, Hardware,  Automotive Parts,">
            <a:extLst>
              <a:ext uri="{FF2B5EF4-FFF2-40B4-BE49-F238E27FC236}">
                <a16:creationId xmlns:a16="http://schemas.microsoft.com/office/drawing/2014/main" id="{65ADFC7F-F9A9-893D-37A3-879BDBC1E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91279" l="10000" r="90000">
                        <a14:foregroundMark x1="45217" y1="31589" x2="46957" y2="45736"/>
                        <a14:foregroundMark x1="41522" y1="45155" x2="41522" y2="45155"/>
                        <a14:foregroundMark x1="41957" y1="42054" x2="42391" y2="46899"/>
                        <a14:foregroundMark x1="53370" y1="86434" x2="53370" y2="86434"/>
                        <a14:foregroundMark x1="54348" y1="81783" x2="54348" y2="81783"/>
                        <a14:foregroundMark x1="15978" y1="20930" x2="18043" y2="43411"/>
                        <a14:foregroundMark x1="20761" y1="11628" x2="20761" y2="11628"/>
                        <a14:foregroundMark x1="20761" y1="11628" x2="18913" y2="13953"/>
                        <a14:foregroundMark x1="21196" y1="29845" x2="24130" y2="44574"/>
                        <a14:foregroundMark x1="24130" y1="44574" x2="24130" y2="44574"/>
                        <a14:foregroundMark x1="24891" y1="41667" x2="23152" y2="56783"/>
                        <a14:foregroundMark x1="20435" y1="48643" x2="18370" y2="61822"/>
                        <a14:foregroundMark x1="15543" y1="77519" x2="15543" y2="77519"/>
                        <a14:foregroundMark x1="17174" y1="74612" x2="17500" y2="74419"/>
                        <a14:foregroundMark x1="83696" y1="15310" x2="76304" y2="46318"/>
                        <a14:foregroundMark x1="76304" y1="46318" x2="76196" y2="46318"/>
                        <a14:foregroundMark x1="79783" y1="13372" x2="79783" y2="13372"/>
                        <a14:foregroundMark x1="68043" y1="31008" x2="68043" y2="31008"/>
                        <a14:foregroundMark x1="70217" y1="34690" x2="74022" y2="40116"/>
                        <a14:foregroundMark x1="81630" y1="41667" x2="78478" y2="61047"/>
                        <a14:foregroundMark x1="77283" y1="68605" x2="76087" y2="79264"/>
                        <a14:foregroundMark x1="72609" y1="85465" x2="72609" y2="85465"/>
                        <a14:foregroundMark x1="80870" y1="85659" x2="80870" y2="85659"/>
                        <a14:foregroundMark x1="73261" y1="87597" x2="73261" y2="87597"/>
                        <a14:foregroundMark x1="55326" y1="91279" x2="55326" y2="91279"/>
                        <a14:foregroundMark x1="51304" y1="81202" x2="53043" y2="83140"/>
                        <a14:foregroundMark x1="54674" y1="85465" x2="54674" y2="85465"/>
                        <a14:foregroundMark x1="56413" y1="88760" x2="56413" y2="88760"/>
                        <a14:foregroundMark x1="53261" y1="86822" x2="53261" y2="86822"/>
                        <a14:foregroundMark x1="53370" y1="87016" x2="53370" y2="87016"/>
                        <a14:backgroundMark x1="53913" y1="56783" x2="53913" y2="56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865617"/>
            <a:ext cx="73025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5873BDC-2DA5-9436-AE58-CE2F62D726B8}"/>
              </a:ext>
            </a:extLst>
          </p:cNvPr>
          <p:cNvCxnSpPr>
            <a:cxnSpLocks/>
          </p:cNvCxnSpPr>
          <p:nvPr/>
        </p:nvCxnSpPr>
        <p:spPr>
          <a:xfrm>
            <a:off x="3105150" y="114300"/>
            <a:ext cx="0" cy="80962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2" name="Picture 8" descr="Việt Nam Lá Cờ Làn Sóng - GIF miễn phí trên Pixabay - Pixabay">
            <a:extLst>
              <a:ext uri="{FF2B5EF4-FFF2-40B4-BE49-F238E27FC236}">
                <a16:creationId xmlns:a16="http://schemas.microsoft.com/office/drawing/2014/main" id="{B5E4A213-D00C-4BDC-456E-C75A9D61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35" y="71002"/>
            <a:ext cx="993022" cy="6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AEAA8-38ED-5D2D-F473-E58EBFBD10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775" y="750169"/>
            <a:ext cx="6614733" cy="542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C012A4-43CC-95D6-18B6-836BB81F0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510" y="1222310"/>
            <a:ext cx="7724301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FC050B-7860-9E2C-3C89-BDB8E9D39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780" l="7667" r="96556">
                        <a14:foregroundMark x1="9111" y1="52358" x2="8556" y2="57233"/>
                        <a14:foregroundMark x1="8556" y1="64780" x2="7667" y2="63994"/>
                        <a14:foregroundMark x1="10000" y1="81604" x2="11889" y2="79874"/>
                        <a14:foregroundMark x1="20937" y1="75472" x2="21000" y2="79560"/>
                        <a14:foregroundMark x1="20911" y1="73742" x2="20937" y2="75472"/>
                        <a14:foregroundMark x1="20889" y1="72327" x2="20911" y2="73742"/>
                        <a14:foregroundMark x1="24364" y1="75472" x2="24556" y2="79088"/>
                        <a14:foregroundMark x1="24272" y1="73742" x2="24364" y2="75472"/>
                        <a14:foregroundMark x1="24222" y1="72799" x2="24272" y2="73742"/>
                        <a14:foregroundMark x1="25000" y1="79088" x2="25000" y2="79088"/>
                        <a14:foregroundMark x1="15778" y1="61792" x2="17778" y2="62579"/>
                        <a14:foregroundMark x1="37222" y1="46855" x2="37222" y2="46855"/>
                        <a14:foregroundMark x1="39000" y1="45440" x2="39000" y2="45440"/>
                        <a14:foregroundMark x1="54222" y1="76887" x2="54222" y2="76887"/>
                        <a14:foregroundMark x1="52556" y1="74371" x2="52556" y2="74371"/>
                        <a14:foregroundMark x1="52556" y1="74371" x2="52556" y2="75629"/>
                        <a14:foregroundMark x1="59444" y1="75424" x2="59444" y2="77673"/>
                        <a14:foregroundMark x1="59444" y1="71855" x2="59444" y2="73428"/>
                        <a14:foregroundMark x1="62766" y1="74579" x2="63667" y2="79088"/>
                        <a14:foregroundMark x1="62222" y1="71855" x2="62426" y2="72879"/>
                        <a14:foregroundMark x1="64592" y1="60586" x2="63889" y2="61321"/>
                        <a14:foregroundMark x1="66294" y1="58805" x2="65874" y2="59245"/>
                        <a14:foregroundMark x1="66556" y1="62107" x2="66556" y2="62107"/>
                        <a14:foregroundMark x1="66000" y1="62107" x2="66000" y2="62107"/>
                        <a14:foregroundMark x1="65889" y1="62421" x2="65889" y2="62421"/>
                        <a14:foregroundMark x1="74556" y1="63365" x2="74556" y2="63365"/>
                        <a14:foregroundMark x1="74889" y1="63836" x2="74889" y2="63836"/>
                        <a14:foregroundMark x1="64667" y1="58962" x2="64667" y2="58962"/>
                        <a14:foregroundMark x1="54444" y1="63208" x2="54444" y2="63208"/>
                        <a14:foregroundMark x1="56667" y1="63522" x2="55111" y2="63050"/>
                        <a14:foregroundMark x1="69556" y1="76415" x2="69556" y2="76415"/>
                        <a14:foregroundMark x1="70556" y1="76258" x2="70556" y2="76258"/>
                        <a14:foregroundMark x1="74444" y1="76415" x2="74444" y2="76415"/>
                        <a14:foregroundMark x1="84778" y1="74686" x2="84778" y2="74686"/>
                        <a14:foregroundMark x1="83667" y1="74528" x2="83667" y2="74528"/>
                        <a14:foregroundMark x1="78889" y1="78774" x2="78889" y2="78774"/>
                        <a14:foregroundMark x1="88000" y1="50786" x2="90333" y2="59748"/>
                        <a14:foregroundMark x1="93778" y1="50314" x2="95111" y2="55346"/>
                        <a14:foregroundMark x1="95222" y1="58962" x2="95222" y2="58962"/>
                        <a14:foregroundMark x1="94778" y1="69811" x2="94778" y2="69811"/>
                        <a14:foregroundMark x1="95333" y1="70283" x2="95333" y2="70283"/>
                        <a14:foregroundMark x1="95722" y1="71698" x2="95889" y2="72170"/>
                        <a14:foregroundMark x1="95611" y1="71384" x2="95722" y2="71698"/>
                        <a14:foregroundMark x1="95389" y1="70755" x2="95500" y2="71069"/>
                        <a14:foregroundMark x1="95222" y1="70283" x2="95389" y2="70755"/>
                        <a14:foregroundMark x1="96334" y1="70755" x2="96556" y2="71069"/>
                        <a14:foregroundMark x1="96111" y1="70440" x2="96334" y2="70755"/>
                        <a14:foregroundMark x1="95778" y1="69969" x2="96111" y2="70440"/>
                        <a14:foregroundMark x1="94556" y1="80660" x2="94556" y2="80660"/>
                        <a14:foregroundMark x1="93333" y1="79088" x2="93333" y2="79088"/>
                        <a14:foregroundMark x1="93000" y1="77987" x2="93000" y2="77987"/>
                        <a14:foregroundMark x1="92778" y1="79088" x2="92778" y2="79088"/>
                        <a14:foregroundMark x1="88667" y1="78774" x2="88667" y2="78774"/>
                        <a14:foregroundMark x1="94000" y1="70440" x2="94000" y2="70440"/>
                        <a14:foregroundMark x1="94889" y1="71698" x2="94889" y2="71698"/>
                        <a14:backgroundMark x1="22778" y1="71855" x2="22791" y2="72268"/>
                        <a14:backgroundMark x1="22889" y1="75472" x2="22889" y2="75472"/>
                        <a14:backgroundMark x1="22667" y1="73742" x2="22667" y2="73742"/>
                        <a14:backgroundMark x1="25667" y1="58805" x2="25667" y2="58805"/>
                        <a14:backgroundMark x1="25444" y1="58333" x2="25444" y2="58333"/>
                        <a14:backgroundMark x1="20222" y1="58648" x2="20222" y2="58648"/>
                        <a14:backgroundMark x1="20889" y1="58491" x2="20889" y2="58491"/>
                        <a14:backgroundMark x1="17556" y1="59277" x2="17556" y2="59277"/>
                        <a14:backgroundMark x1="60889" y1="73428" x2="60889" y2="73428"/>
                        <a14:backgroundMark x1="60889" y1="73270" x2="61111" y2="75000"/>
                        <a14:backgroundMark x1="53778" y1="54403" x2="53778" y2="54403"/>
                        <a14:backgroundMark x1="65222" y1="52044" x2="65222" y2="52044"/>
                        <a14:backgroundMark x1="65222" y1="52987" x2="65222" y2="52987"/>
                        <a14:backgroundMark x1="64889" y1="53931" x2="64889" y2="53931"/>
                        <a14:backgroundMark x1="66556" y1="56918" x2="66556" y2="56918"/>
                        <a14:backgroundMark x1="66333" y1="57233" x2="66333" y2="57233"/>
                        <a14:backgroundMark x1="66444" y1="57233" x2="66444" y2="57233"/>
                        <a14:backgroundMark x1="67667" y1="59906" x2="67667" y2="59906"/>
                        <a14:backgroundMark x1="68111" y1="59748" x2="68111" y2="59748"/>
                        <a14:backgroundMark x1="68333" y1="59591" x2="68333" y2="59591"/>
                        <a14:backgroundMark x1="66778" y1="60377" x2="65556" y2="61792"/>
                        <a14:backgroundMark x1="75667" y1="63365" x2="75667" y2="63836"/>
                        <a14:backgroundMark x1="65556" y1="58176" x2="65556" y2="58176"/>
                        <a14:backgroundMark x1="65556" y1="58176" x2="65556" y2="58805"/>
                        <a14:backgroundMark x1="65222" y1="59277" x2="65333" y2="58805"/>
                        <a14:backgroundMark x1="65667" y1="56289" x2="65778" y2="56918"/>
                        <a14:backgroundMark x1="68333" y1="59119" x2="68333" y2="59119"/>
                        <a14:backgroundMark x1="54222" y1="61950" x2="54222" y2="61950"/>
                        <a14:backgroundMark x1="54667" y1="62264" x2="54667" y2="62264"/>
                        <a14:backgroundMark x1="55111" y1="61950" x2="55111" y2="61950"/>
                        <a14:backgroundMark x1="55667" y1="62107" x2="55667" y2="62107"/>
                        <a14:backgroundMark x1="87778" y1="63365" x2="87778" y2="63365"/>
                        <a14:backgroundMark x1="91556" y1="62736" x2="91556" y2="62736"/>
                        <a14:backgroundMark x1="93556" y1="69182" x2="93556" y2="69182"/>
                        <a14:backgroundMark x1="93778" y1="69811" x2="93778" y2="69811"/>
                        <a14:backgroundMark x1="92889" y1="68082" x2="92889" y2="68082"/>
                        <a14:backgroundMark x1="96556" y1="71069" x2="96556" y2="71069"/>
                        <a14:backgroundMark x1="96111" y1="71698" x2="96111" y2="71698"/>
                        <a14:backgroundMark x1="96111" y1="72327" x2="96111" y2="72327"/>
                        <a14:backgroundMark x1="95778" y1="72484" x2="95778" y2="72484"/>
                        <a14:backgroundMark x1="94111" y1="71384" x2="94111" y2="71384"/>
                        <a14:backgroundMark x1="94222" y1="71226" x2="94222" y2="71226"/>
                        <a14:backgroundMark x1="96333" y1="70755" x2="96333" y2="70755"/>
                        <a14:backgroundMark x1="96444" y1="70440" x2="96444" y2="70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424" y="1756222"/>
            <a:ext cx="8630652" cy="6098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082F01-35B1-543F-8088-696C14B91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33" y="311977"/>
            <a:ext cx="1049822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emale Teacher Cartoon Images – Browse 28,436 Stock Photos, Vectors, and  Video | Adobe Stock">
            <a:extLst>
              <a:ext uri="{FF2B5EF4-FFF2-40B4-BE49-F238E27FC236}">
                <a16:creationId xmlns:a16="http://schemas.microsoft.com/office/drawing/2014/main" id="{B9811641-0378-41F3-8583-98BDCD8BF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" b="97778" l="2841" r="92614">
                        <a14:foregroundMark x1="69886" y1="8056" x2="69886" y2="8056"/>
                        <a14:foregroundMark x1="57386" y1="12778" x2="61364" y2="28889"/>
                        <a14:foregroundMark x1="76705" y1="7222" x2="76705" y2="7222"/>
                        <a14:foregroundMark x1="63068" y1="6944" x2="49432" y2="24722"/>
                        <a14:foregroundMark x1="30114" y1="8333" x2="58523" y2="6389"/>
                        <a14:foregroundMark x1="62500" y1="5833" x2="82386" y2="11111"/>
                        <a14:foregroundMark x1="82386" y1="11111" x2="89205" y2="29444"/>
                        <a14:foregroundMark x1="81818" y1="30000" x2="63636" y2="53333"/>
                        <a14:foregroundMark x1="65909" y1="37778" x2="60795" y2="46389"/>
                        <a14:foregroundMark x1="64205" y1="36944" x2="51705" y2="57778"/>
                        <a14:foregroundMark x1="75568" y1="3889" x2="75568" y2="3889"/>
                        <a14:foregroundMark x1="36932" y1="21944" x2="38068" y2="32778"/>
                        <a14:foregroundMark x1="67614" y1="24722" x2="80114" y2="27778"/>
                        <a14:foregroundMark x1="53977" y1="41667" x2="53977" y2="41667"/>
                        <a14:foregroundMark x1="57955" y1="49722" x2="57955" y2="49722"/>
                        <a14:foregroundMark x1="59659" y1="50556" x2="62500" y2="53611"/>
                        <a14:foregroundMark x1="23864" y1="51389" x2="23864" y2="51389"/>
                        <a14:foregroundMark x1="16477" y1="49722" x2="16477" y2="49722"/>
                        <a14:foregroundMark x1="10795" y1="51389" x2="26705" y2="51667"/>
                        <a14:foregroundMark x1="21591" y1="54167" x2="31250" y2="54444"/>
                        <a14:foregroundMark x1="11364" y1="49722" x2="11364" y2="49722"/>
                        <a14:foregroundMark x1="12500" y1="47222" x2="12500" y2="47222"/>
                        <a14:foregroundMark x1="11364" y1="46667" x2="11364" y2="46667"/>
                        <a14:foregroundMark x1="11364" y1="46111" x2="11364" y2="46111"/>
                        <a14:foregroundMark x1="6250" y1="46667" x2="6250" y2="46667"/>
                        <a14:foregroundMark x1="4545" y1="46667" x2="4545" y2="46667"/>
                        <a14:foregroundMark x1="82386" y1="44167" x2="82386" y2="44167"/>
                        <a14:foregroundMark x1="87500" y1="49167" x2="87500" y2="49167"/>
                        <a14:foregroundMark x1="92614" y1="53611" x2="92614" y2="53611"/>
                        <a14:foregroundMark x1="90341" y1="58611" x2="90341" y2="58611"/>
                        <a14:foregroundMark x1="89205" y1="57500" x2="90909" y2="60000"/>
                        <a14:foregroundMark x1="89773" y1="60833" x2="92614" y2="64167"/>
                        <a14:foregroundMark x1="54545" y1="87500" x2="52841" y2="91944"/>
                        <a14:foregroundMark x1="46023" y1="96667" x2="46023" y2="96667"/>
                        <a14:foregroundMark x1="44886" y1="97778" x2="44886" y2="97778"/>
                        <a14:foregroundMark x1="69886" y1="96944" x2="69886" y2="96944"/>
                        <a14:foregroundMark x1="76136" y1="97778" x2="76136" y2="97778"/>
                        <a14:foregroundMark x1="61932" y1="32222" x2="61932" y2="32222"/>
                        <a14:foregroundMark x1="59659" y1="31389" x2="59659" y2="31389"/>
                        <a14:foregroundMark x1="63068" y1="833" x2="63068" y2="833"/>
                        <a14:foregroundMark x1="50568" y1="833" x2="50568" y2="833"/>
                        <a14:foregroundMark x1="48295" y1="1111" x2="48295" y2="1111"/>
                        <a14:foregroundMark x1="44318" y1="97778" x2="44318" y2="97778"/>
                        <a14:backgroundMark x1="51136" y1="0" x2="51136" y2="0"/>
                        <a14:backgroundMark x1="50568" y1="278" x2="50568" y2="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10" y="1535035"/>
            <a:ext cx="2602338" cy="53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emium Vector | Happy cute kid girl childhood hand drawn cartoon character  illustration">
            <a:extLst>
              <a:ext uri="{FF2B5EF4-FFF2-40B4-BE49-F238E27FC236}">
                <a16:creationId xmlns:a16="http://schemas.microsoft.com/office/drawing/2014/main" id="{2C72295B-3DC6-D676-41C0-6635D3D9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111" y1="79444" x2="51111" y2="79444"/>
                        <a14:foregroundMark x1="48889" y1="77778" x2="55278" y2="7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253" y="2757347"/>
            <a:ext cx="4436552" cy="44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72D876-4F62-E6AC-A9B2-DEA15996876B}"/>
              </a:ext>
            </a:extLst>
          </p:cNvPr>
          <p:cNvGrpSpPr/>
          <p:nvPr/>
        </p:nvGrpSpPr>
        <p:grpSpPr>
          <a:xfrm flipH="1">
            <a:off x="4826643" y="1886567"/>
            <a:ext cx="7066906" cy="2600766"/>
            <a:chOff x="6138581" y="1647382"/>
            <a:chExt cx="3092203" cy="1845376"/>
          </a:xfrm>
        </p:grpSpPr>
        <p:sp>
          <p:nvSpPr>
            <p:cNvPr id="8" name="矩形 1">
              <a:extLst>
                <a:ext uri="{FF2B5EF4-FFF2-40B4-BE49-F238E27FC236}">
                  <a16:creationId xmlns:a16="http://schemas.microsoft.com/office/drawing/2014/main" id="{2E90C14F-37FF-A51B-8BEB-F956FC27BE09}"/>
                </a:ext>
              </a:extLst>
            </p:cNvPr>
            <p:cNvSpPr/>
            <p:nvPr/>
          </p:nvSpPr>
          <p:spPr>
            <a:xfrm>
              <a:off x="6156961" y="1647382"/>
              <a:ext cx="3073823" cy="1845376"/>
            </a:xfrm>
            <a:custGeom>
              <a:avLst/>
              <a:gdLst>
                <a:gd name="connsiteX0" fmla="*/ 0 w 7025003"/>
                <a:gd name="connsiteY0" fmla="*/ 0 h 4000500"/>
                <a:gd name="connsiteX1" fmla="*/ 7025003 w 7025003"/>
                <a:gd name="connsiteY1" fmla="*/ 0 h 4000500"/>
                <a:gd name="connsiteX2" fmla="*/ 7025003 w 7025003"/>
                <a:gd name="connsiteY2" fmla="*/ 4000500 h 4000500"/>
                <a:gd name="connsiteX3" fmla="*/ 0 w 7025003"/>
                <a:gd name="connsiteY3" fmla="*/ 4000500 h 4000500"/>
                <a:gd name="connsiteX4" fmla="*/ 0 w 7025003"/>
                <a:gd name="connsiteY4" fmla="*/ 0 h 4000500"/>
                <a:gd name="connsiteX0" fmla="*/ 0 w 7025003"/>
                <a:gd name="connsiteY0" fmla="*/ 296333 h 4296833"/>
                <a:gd name="connsiteX1" fmla="*/ 7025003 w 7025003"/>
                <a:gd name="connsiteY1" fmla="*/ 296333 h 4296833"/>
                <a:gd name="connsiteX2" fmla="*/ 7025003 w 7025003"/>
                <a:gd name="connsiteY2" fmla="*/ 4296833 h 4296833"/>
                <a:gd name="connsiteX3" fmla="*/ 0 w 7025003"/>
                <a:gd name="connsiteY3" fmla="*/ 4296833 h 4296833"/>
                <a:gd name="connsiteX4" fmla="*/ 0 w 7025003"/>
                <a:gd name="connsiteY4" fmla="*/ 296333 h 4296833"/>
                <a:gd name="connsiteX0" fmla="*/ 0 w 7025003"/>
                <a:gd name="connsiteY0" fmla="*/ 769896 h 4770396"/>
                <a:gd name="connsiteX1" fmla="*/ 7025003 w 7025003"/>
                <a:gd name="connsiteY1" fmla="*/ 769896 h 4770396"/>
                <a:gd name="connsiteX2" fmla="*/ 7025003 w 7025003"/>
                <a:gd name="connsiteY2" fmla="*/ 4770396 h 4770396"/>
                <a:gd name="connsiteX3" fmla="*/ 0 w 7025003"/>
                <a:gd name="connsiteY3" fmla="*/ 4770396 h 4770396"/>
                <a:gd name="connsiteX4" fmla="*/ 0 w 7025003"/>
                <a:gd name="connsiteY4" fmla="*/ 769896 h 4770396"/>
                <a:gd name="connsiteX0" fmla="*/ 0 w 7287469"/>
                <a:gd name="connsiteY0" fmla="*/ 786021 h 4786521"/>
                <a:gd name="connsiteX1" fmla="*/ 7025003 w 7287469"/>
                <a:gd name="connsiteY1" fmla="*/ 786021 h 4786521"/>
                <a:gd name="connsiteX2" fmla="*/ 7025003 w 7287469"/>
                <a:gd name="connsiteY2" fmla="*/ 4786521 h 4786521"/>
                <a:gd name="connsiteX3" fmla="*/ 0 w 7287469"/>
                <a:gd name="connsiteY3" fmla="*/ 4786521 h 4786521"/>
                <a:gd name="connsiteX4" fmla="*/ 0 w 7287469"/>
                <a:gd name="connsiteY4" fmla="*/ 786021 h 4786521"/>
                <a:gd name="connsiteX0" fmla="*/ 0 w 7232593"/>
                <a:gd name="connsiteY0" fmla="*/ 537822 h 4538322"/>
                <a:gd name="connsiteX1" fmla="*/ 6948803 w 7232593"/>
                <a:gd name="connsiteY1" fmla="*/ 995022 h 4538322"/>
                <a:gd name="connsiteX2" fmla="*/ 7025003 w 7232593"/>
                <a:gd name="connsiteY2" fmla="*/ 4538322 h 4538322"/>
                <a:gd name="connsiteX3" fmla="*/ 0 w 7232593"/>
                <a:gd name="connsiteY3" fmla="*/ 4538322 h 4538322"/>
                <a:gd name="connsiteX4" fmla="*/ 0 w 7232593"/>
                <a:gd name="connsiteY4" fmla="*/ 537822 h 4538322"/>
                <a:gd name="connsiteX0" fmla="*/ 1348038 w 8580631"/>
                <a:gd name="connsiteY0" fmla="*/ 537822 h 4538322"/>
                <a:gd name="connsiteX1" fmla="*/ 8296841 w 8580631"/>
                <a:gd name="connsiteY1" fmla="*/ 995022 h 4538322"/>
                <a:gd name="connsiteX2" fmla="*/ 8373041 w 8580631"/>
                <a:gd name="connsiteY2" fmla="*/ 4538322 h 4538322"/>
                <a:gd name="connsiteX3" fmla="*/ 1348038 w 8580631"/>
                <a:gd name="connsiteY3" fmla="*/ 4538322 h 4538322"/>
                <a:gd name="connsiteX4" fmla="*/ 1348038 w 8580631"/>
                <a:gd name="connsiteY4" fmla="*/ 537822 h 4538322"/>
                <a:gd name="connsiteX0" fmla="*/ 695843 w 7928436"/>
                <a:gd name="connsiteY0" fmla="*/ 537822 h 4766922"/>
                <a:gd name="connsiteX1" fmla="*/ 7644646 w 7928436"/>
                <a:gd name="connsiteY1" fmla="*/ 995022 h 4766922"/>
                <a:gd name="connsiteX2" fmla="*/ 7720846 w 7928436"/>
                <a:gd name="connsiteY2" fmla="*/ 4538322 h 4766922"/>
                <a:gd name="connsiteX3" fmla="*/ 695843 w 7928436"/>
                <a:gd name="connsiteY3" fmla="*/ 4538322 h 4766922"/>
                <a:gd name="connsiteX4" fmla="*/ 695843 w 7928436"/>
                <a:gd name="connsiteY4" fmla="*/ 537822 h 4766922"/>
                <a:gd name="connsiteX0" fmla="*/ 1324112 w 7934080"/>
                <a:gd name="connsiteY0" fmla="*/ 279182 h 4821548"/>
                <a:gd name="connsiteX1" fmla="*/ 7453765 w 7934080"/>
                <a:gd name="connsiteY1" fmla="*/ 964982 h 4821548"/>
                <a:gd name="connsiteX2" fmla="*/ 7529965 w 7934080"/>
                <a:gd name="connsiteY2" fmla="*/ 4508282 h 4821548"/>
                <a:gd name="connsiteX3" fmla="*/ 504962 w 7934080"/>
                <a:gd name="connsiteY3" fmla="*/ 4508282 h 4821548"/>
                <a:gd name="connsiteX4" fmla="*/ 1324112 w 7934080"/>
                <a:gd name="connsiteY4" fmla="*/ 279182 h 4821548"/>
                <a:gd name="connsiteX0" fmla="*/ 951883 w 7561851"/>
                <a:gd name="connsiteY0" fmla="*/ 279182 h 4864538"/>
                <a:gd name="connsiteX1" fmla="*/ 7081536 w 7561851"/>
                <a:gd name="connsiteY1" fmla="*/ 964982 h 4864538"/>
                <a:gd name="connsiteX2" fmla="*/ 7157736 w 7561851"/>
                <a:gd name="connsiteY2" fmla="*/ 4508282 h 4864538"/>
                <a:gd name="connsiteX3" fmla="*/ 704233 w 7561851"/>
                <a:gd name="connsiteY3" fmla="*/ 4565432 h 4864538"/>
                <a:gd name="connsiteX4" fmla="*/ 951883 w 7561851"/>
                <a:gd name="connsiteY4" fmla="*/ 279182 h 4864538"/>
                <a:gd name="connsiteX0" fmla="*/ 1007038 w 7617006"/>
                <a:gd name="connsiteY0" fmla="*/ 279182 h 4726944"/>
                <a:gd name="connsiteX1" fmla="*/ 7136691 w 7617006"/>
                <a:gd name="connsiteY1" fmla="*/ 964982 h 4726944"/>
                <a:gd name="connsiteX2" fmla="*/ 7212891 w 7617006"/>
                <a:gd name="connsiteY2" fmla="*/ 4508282 h 4726944"/>
                <a:gd name="connsiteX3" fmla="*/ 664138 w 7617006"/>
                <a:gd name="connsiteY3" fmla="*/ 4374932 h 4726944"/>
                <a:gd name="connsiteX4" fmla="*/ 1007038 w 7617006"/>
                <a:gd name="connsiteY4" fmla="*/ 279182 h 4726944"/>
                <a:gd name="connsiteX0" fmla="*/ 1007038 w 7617006"/>
                <a:gd name="connsiteY0" fmla="*/ 314681 h 4762443"/>
                <a:gd name="connsiteX1" fmla="*/ 7136691 w 7617006"/>
                <a:gd name="connsiteY1" fmla="*/ 848081 h 4762443"/>
                <a:gd name="connsiteX2" fmla="*/ 7212891 w 7617006"/>
                <a:gd name="connsiteY2" fmla="*/ 4543781 h 4762443"/>
                <a:gd name="connsiteX3" fmla="*/ 664138 w 7617006"/>
                <a:gd name="connsiteY3" fmla="*/ 4410431 h 4762443"/>
                <a:gd name="connsiteX4" fmla="*/ 1007038 w 7617006"/>
                <a:gd name="connsiteY4" fmla="*/ 314681 h 4762443"/>
                <a:gd name="connsiteX0" fmla="*/ 930313 w 7703948"/>
                <a:gd name="connsiteY0" fmla="*/ 422059 h 4461066"/>
                <a:gd name="connsiteX1" fmla="*/ 7212366 w 7703948"/>
                <a:gd name="connsiteY1" fmla="*/ 574459 h 4461066"/>
                <a:gd name="connsiteX2" fmla="*/ 7288566 w 7703948"/>
                <a:gd name="connsiteY2" fmla="*/ 4270159 h 4461066"/>
                <a:gd name="connsiteX3" fmla="*/ 739813 w 7703948"/>
                <a:gd name="connsiteY3" fmla="*/ 4136809 h 4461066"/>
                <a:gd name="connsiteX4" fmla="*/ 930313 w 7703948"/>
                <a:gd name="connsiteY4" fmla="*/ 422059 h 4461066"/>
                <a:gd name="connsiteX0" fmla="*/ 860277 w 7633912"/>
                <a:gd name="connsiteY0" fmla="*/ 422059 h 4513663"/>
                <a:gd name="connsiteX1" fmla="*/ 7142330 w 7633912"/>
                <a:gd name="connsiteY1" fmla="*/ 574459 h 4513663"/>
                <a:gd name="connsiteX2" fmla="*/ 7218530 w 7633912"/>
                <a:gd name="connsiteY2" fmla="*/ 4270159 h 4513663"/>
                <a:gd name="connsiteX3" fmla="*/ 803127 w 7633912"/>
                <a:gd name="connsiteY3" fmla="*/ 4213009 h 4513663"/>
                <a:gd name="connsiteX4" fmla="*/ 860277 w 7633912"/>
                <a:gd name="connsiteY4" fmla="*/ 422059 h 4513663"/>
                <a:gd name="connsiteX0" fmla="*/ 656670 w 7430305"/>
                <a:gd name="connsiteY0" fmla="*/ 422059 h 4505222"/>
                <a:gd name="connsiteX1" fmla="*/ 6938723 w 7430305"/>
                <a:gd name="connsiteY1" fmla="*/ 574459 h 4505222"/>
                <a:gd name="connsiteX2" fmla="*/ 7014923 w 7430305"/>
                <a:gd name="connsiteY2" fmla="*/ 4270159 h 4505222"/>
                <a:gd name="connsiteX3" fmla="*/ 599520 w 7430305"/>
                <a:gd name="connsiteY3" fmla="*/ 4213009 h 4505222"/>
                <a:gd name="connsiteX4" fmla="*/ 656670 w 7430305"/>
                <a:gd name="connsiteY4" fmla="*/ 422059 h 4505222"/>
                <a:gd name="connsiteX0" fmla="*/ 431685 w 7205320"/>
                <a:gd name="connsiteY0" fmla="*/ 422059 h 4505222"/>
                <a:gd name="connsiteX1" fmla="*/ 6713738 w 7205320"/>
                <a:gd name="connsiteY1" fmla="*/ 574459 h 4505222"/>
                <a:gd name="connsiteX2" fmla="*/ 6789938 w 7205320"/>
                <a:gd name="connsiteY2" fmla="*/ 4270159 h 4505222"/>
                <a:gd name="connsiteX3" fmla="*/ 374535 w 7205320"/>
                <a:gd name="connsiteY3" fmla="*/ 4213009 h 4505222"/>
                <a:gd name="connsiteX4" fmla="*/ 431685 w 7205320"/>
                <a:gd name="connsiteY4" fmla="*/ 422059 h 4505222"/>
                <a:gd name="connsiteX0" fmla="*/ 506369 w 7280004"/>
                <a:gd name="connsiteY0" fmla="*/ 422059 h 4505222"/>
                <a:gd name="connsiteX1" fmla="*/ 6788422 w 7280004"/>
                <a:gd name="connsiteY1" fmla="*/ 574459 h 4505222"/>
                <a:gd name="connsiteX2" fmla="*/ 6864622 w 7280004"/>
                <a:gd name="connsiteY2" fmla="*/ 4270159 h 4505222"/>
                <a:gd name="connsiteX3" fmla="*/ 449219 w 7280004"/>
                <a:gd name="connsiteY3" fmla="*/ 4213009 h 4505222"/>
                <a:gd name="connsiteX4" fmla="*/ 506369 w 7280004"/>
                <a:gd name="connsiteY4" fmla="*/ 422059 h 4505222"/>
                <a:gd name="connsiteX0" fmla="*/ 506369 w 7205669"/>
                <a:gd name="connsiteY0" fmla="*/ 422059 h 4505222"/>
                <a:gd name="connsiteX1" fmla="*/ 6788422 w 7205669"/>
                <a:gd name="connsiteY1" fmla="*/ 574459 h 4505222"/>
                <a:gd name="connsiteX2" fmla="*/ 6864622 w 7205669"/>
                <a:gd name="connsiteY2" fmla="*/ 4270159 h 4505222"/>
                <a:gd name="connsiteX3" fmla="*/ 449219 w 7205669"/>
                <a:gd name="connsiteY3" fmla="*/ 4213009 h 4505222"/>
                <a:gd name="connsiteX4" fmla="*/ 506369 w 7205669"/>
                <a:gd name="connsiteY4" fmla="*/ 422059 h 4505222"/>
                <a:gd name="connsiteX0" fmla="*/ 506369 w 7205669"/>
                <a:gd name="connsiteY0" fmla="*/ 422059 h 4403171"/>
                <a:gd name="connsiteX1" fmla="*/ 6788422 w 7205669"/>
                <a:gd name="connsiteY1" fmla="*/ 574459 h 4403171"/>
                <a:gd name="connsiteX2" fmla="*/ 6864622 w 7205669"/>
                <a:gd name="connsiteY2" fmla="*/ 4270159 h 4403171"/>
                <a:gd name="connsiteX3" fmla="*/ 449219 w 7205669"/>
                <a:gd name="connsiteY3" fmla="*/ 4213009 h 4403171"/>
                <a:gd name="connsiteX4" fmla="*/ 506369 w 7205669"/>
                <a:gd name="connsiteY4" fmla="*/ 422059 h 440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05669" h="4403171">
                  <a:moveTo>
                    <a:pt x="506369" y="422059"/>
                  </a:moveTo>
                  <a:cubicBezTo>
                    <a:pt x="1677203" y="-244691"/>
                    <a:pt x="5728713" y="-66891"/>
                    <a:pt x="6788422" y="574459"/>
                  </a:cubicBezTo>
                  <a:cubicBezTo>
                    <a:pt x="7848131" y="1215809"/>
                    <a:pt x="6512197" y="2869984"/>
                    <a:pt x="6864622" y="4270159"/>
                  </a:cubicBezTo>
                  <a:cubicBezTo>
                    <a:pt x="4932529" y="3679609"/>
                    <a:pt x="918378" y="4835309"/>
                    <a:pt x="449219" y="4213009"/>
                  </a:cubicBezTo>
                  <a:cubicBezTo>
                    <a:pt x="-19940" y="3590709"/>
                    <a:pt x="-289815" y="1069759"/>
                    <a:pt x="506369" y="42205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rgbClr val="94BC7E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54A2CF-7811-4D7C-B500-88C33811B14B}"/>
                </a:ext>
              </a:extLst>
            </p:cNvPr>
            <p:cNvSpPr txBox="1"/>
            <p:nvPr/>
          </p:nvSpPr>
          <p:spPr>
            <a:xfrm>
              <a:off x="6138581" y="1947678"/>
              <a:ext cx="3073823" cy="12264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HĐ1: Xử lí tình huống bằng động tác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552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8149" y="337454"/>
            <a:ext cx="11215703" cy="6196695"/>
          </a:xfrm>
          <a:prstGeom prst="roundRect">
            <a:avLst/>
          </a:prstGeom>
          <a:ln w="762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EE5AD-C01E-4979-A3B4-7BB5DA7BC9B3}"/>
              </a:ext>
            </a:extLst>
          </p:cNvPr>
          <p:cNvSpPr txBox="1"/>
          <p:nvPr/>
        </p:nvSpPr>
        <p:spPr>
          <a:xfrm>
            <a:off x="970072" y="946607"/>
            <a:ext cx="9993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DADFB-9990-4B7F-9A7E-FC8F6FF1D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60" y="2023825"/>
            <a:ext cx="10604937" cy="2919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44D290-E7AD-4DDA-BDE3-F7166C5F1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575" y="4839574"/>
            <a:ext cx="2628658" cy="20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15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343</Words>
  <Application>Microsoft Office PowerPoint</Application>
  <PresentationFormat>Widescreen</PresentationFormat>
  <Paragraphs>37</Paragraphs>
  <Slides>24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Chau Philomene One</vt:lpstr>
      <vt:lpstr>等线</vt:lpstr>
      <vt:lpstr>等线 Light</vt:lpstr>
      <vt:lpstr>黑体</vt:lpstr>
      <vt:lpstr>字魂59号-创粗黑</vt:lpstr>
      <vt:lpstr>字魂70号-灵悦黑体</vt:lpstr>
      <vt:lpstr>Arial</vt:lpstr>
      <vt:lpstr>Baloo</vt:lpstr>
      <vt:lpstr>Bebas Neue</vt:lpstr>
      <vt:lpstr>Calibri</vt:lpstr>
      <vt:lpstr>Cambria</vt:lpstr>
      <vt:lpstr>Didact Gothic</vt:lpstr>
      <vt:lpstr>Georgia</vt:lpstr>
      <vt:lpstr>iCiel Cadena</vt:lpstr>
      <vt:lpstr>Roboto Condensed Light</vt:lpstr>
      <vt:lpstr>Times New Roman</vt:lpstr>
      <vt:lpstr>UTM Duepuntozero</vt:lpstr>
      <vt:lpstr>Office 主题​​</vt:lpstr>
      <vt:lpstr>1_Office 主题</vt:lpstr>
      <vt:lpstr>1_Office 主题​​</vt:lpstr>
      <vt:lpstr>1_Simple Light</vt:lpstr>
      <vt:lpstr>千图网海量PPT模板www.58pic.com​​</vt:lpstr>
      <vt:lpstr>Office Theme</vt:lpstr>
      <vt:lpstr>Eco-Friendly School Center by Slidesgo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64</cp:revision>
  <dcterms:created xsi:type="dcterms:W3CDTF">2021-12-04T08:05:27Z</dcterms:created>
  <dcterms:modified xsi:type="dcterms:W3CDTF">2025-08-16T09:08:29Z</dcterms:modified>
</cp:coreProperties>
</file>