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wav" ContentType="audio/wav"/>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05" r:id="rId3"/>
    <p:sldMasterId id="2147483717" r:id="rId4"/>
    <p:sldMasterId id="2147483739" r:id="rId5"/>
    <p:sldMasterId id="2147483754" r:id="rId6"/>
    <p:sldMasterId id="2147483767" r:id="rId7"/>
    <p:sldMasterId id="2147483779" r:id="rId8"/>
  </p:sldMasterIdLst>
  <p:notesMasterIdLst>
    <p:notesMasterId r:id="rId34"/>
  </p:notesMasterIdLst>
  <p:sldIdLst>
    <p:sldId id="259" r:id="rId9"/>
    <p:sldId id="262" r:id="rId10"/>
    <p:sldId id="2007577093" r:id="rId11"/>
    <p:sldId id="2007577094" r:id="rId12"/>
    <p:sldId id="2007577095" r:id="rId13"/>
    <p:sldId id="2007577096" r:id="rId14"/>
    <p:sldId id="2007577105" r:id="rId15"/>
    <p:sldId id="2007577098" r:id="rId16"/>
    <p:sldId id="295" r:id="rId17"/>
    <p:sldId id="372" r:id="rId18"/>
    <p:sldId id="280" r:id="rId19"/>
    <p:sldId id="2007577103" r:id="rId20"/>
    <p:sldId id="2007577104" r:id="rId21"/>
    <p:sldId id="2007577107" r:id="rId22"/>
    <p:sldId id="2007577108" r:id="rId23"/>
    <p:sldId id="2007577106" r:id="rId24"/>
    <p:sldId id="292" r:id="rId25"/>
    <p:sldId id="2007577099" r:id="rId26"/>
    <p:sldId id="467" r:id="rId27"/>
    <p:sldId id="468" r:id="rId28"/>
    <p:sldId id="469" r:id="rId29"/>
    <p:sldId id="2007577102" r:id="rId30"/>
    <p:sldId id="362" r:id="rId31"/>
    <p:sldId id="488" r:id="rId32"/>
    <p:sldId id="4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9836" autoAdjust="0"/>
  </p:normalViewPr>
  <p:slideViewPr>
    <p:cSldViewPr snapToGrid="0">
      <p:cViewPr>
        <p:scale>
          <a:sx n="50" d="100"/>
          <a:sy n="50" d="100"/>
        </p:scale>
        <p:origin x="-1536" y="-4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739C1-298E-4BC4-BA73-1EEEBBC49FF6}"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DEDC8-F581-455B-85E1-5B2F4409ED7D}" type="slidenum">
              <a:rPr lang="en-US" smtClean="0"/>
              <a:t>‹#›</a:t>
            </a:fld>
            <a:endParaRPr lang="en-US"/>
          </a:p>
        </p:txBody>
      </p:sp>
    </p:spTree>
    <p:extLst>
      <p:ext uri="{BB962C8B-B14F-4D97-AF65-F5344CB8AC3E}">
        <p14:creationId xmlns:p14="http://schemas.microsoft.com/office/powerpoint/2010/main" val="154673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f9ee62678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f9ee62678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37824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330872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53199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84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5.xml"/><Relationship Id="rId1" Type="http://schemas.openxmlformats.org/officeDocument/2006/relationships/slideMaster" Target="../slideMasters/slideMaster5.xml"/><Relationship Id="rId5" Type="http://schemas.openxmlformats.org/officeDocument/2006/relationships/slide" Target="../slides/slide2.xml"/><Relationship Id="rId4" Type="http://schemas.openxmlformats.org/officeDocument/2006/relationships/slide" Target="../slides/slide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705991285"/>
      </p:ext>
    </p:extLst>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5450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3266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82853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6791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926865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386361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0615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112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5892392" y="13751"/>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6062742"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15" y="2222624"/>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Pangolin"/>
                <a:ea typeface="Pangolin"/>
                <a:cs typeface="Pangolin"/>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Tree>
    <p:extLst>
      <p:ext uri="{BB962C8B-B14F-4D97-AF65-F5344CB8AC3E}">
        <p14:creationId xmlns:p14="http://schemas.microsoft.com/office/powerpoint/2010/main" val="71191479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33" y="3297958"/>
            <a:ext cx="12192000" cy="355956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2513600" y="4344400"/>
            <a:ext cx="7168800" cy="8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23" name="Google Shape;23;p3"/>
          <p:cNvSpPr txBox="1">
            <a:spLocks noGrp="1"/>
          </p:cNvSpPr>
          <p:nvPr>
            <p:ph type="subTitle" idx="1"/>
          </p:nvPr>
        </p:nvSpPr>
        <p:spPr>
          <a:xfrm>
            <a:off x="2513600" y="5115891"/>
            <a:ext cx="7168800" cy="9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24" name="Google Shape;24;p3"/>
          <p:cNvSpPr txBox="1">
            <a:spLocks noGrp="1"/>
          </p:cNvSpPr>
          <p:nvPr>
            <p:ph type="title" idx="2" hasCustomPrompt="1"/>
          </p:nvPr>
        </p:nvSpPr>
        <p:spPr>
          <a:xfrm>
            <a:off x="2433092" y="7111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extLst>
      <p:ext uri="{BB962C8B-B14F-4D97-AF65-F5344CB8AC3E}">
        <p14:creationId xmlns:p14="http://schemas.microsoft.com/office/powerpoint/2010/main" val="40588539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014746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rot="10800000">
            <a:off x="10058392" y="5847797"/>
            <a:ext cx="2133608" cy="103560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10800000">
            <a:off x="9" y="8"/>
            <a:ext cx="3305224" cy="106679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rot="10800000">
            <a:off x="-25386" y="-50783"/>
            <a:ext cx="3229020" cy="982084"/>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950800" y="1536633"/>
            <a:ext cx="102904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Tree>
    <p:extLst>
      <p:ext uri="{BB962C8B-B14F-4D97-AF65-F5344CB8AC3E}">
        <p14:creationId xmlns:p14="http://schemas.microsoft.com/office/powerpoint/2010/main" val="38749509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5"/>
          <p:cNvSpPr/>
          <p:nvPr/>
        </p:nvSpPr>
        <p:spPr>
          <a:xfrm rot="-688733">
            <a:off x="7271145"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9040733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p:nvPr/>
        </p:nvSpPr>
        <p:spPr>
          <a:xfrm flipH="1">
            <a:off x="-54" y="5686627"/>
            <a:ext cx="2224855"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flipH="1">
            <a:off x="9635064" y="6"/>
            <a:ext cx="2556921"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13593098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9309100" y="4594068"/>
            <a:ext cx="2882955" cy="2263969"/>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p:nvPr/>
        </p:nvSpPr>
        <p:spPr>
          <a:xfrm flipH="1">
            <a:off x="-58" y="0"/>
            <a:ext cx="2349561" cy="685804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7"/>
          <p:cNvSpPr txBox="1">
            <a:spLocks noGrp="1"/>
          </p:cNvSpPr>
          <p:nvPr>
            <p:ph type="title"/>
          </p:nvPr>
        </p:nvSpPr>
        <p:spPr>
          <a:xfrm>
            <a:off x="6603051" y="1896633"/>
            <a:ext cx="4035600" cy="7436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6603051" y="2640167"/>
            <a:ext cx="4035600" cy="23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9228101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79" y="2762063"/>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5"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a:off x="5794094"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200763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49569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64" name="Google Shape;64;p10"/>
          <p:cNvGrpSpPr/>
          <p:nvPr/>
        </p:nvGrpSpPr>
        <p:grpSpPr>
          <a:xfrm flipH="1">
            <a:off x="2963041" y="-140"/>
            <a:ext cx="9228888" cy="419304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10"/>
          <p:cNvSpPr/>
          <p:nvPr/>
        </p:nvSpPr>
        <p:spPr>
          <a:xfrm flipH="1">
            <a:off x="49" y="5465701"/>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0"/>
          <p:cNvSpPr txBox="1">
            <a:spLocks noGrp="1"/>
          </p:cNvSpPr>
          <p:nvPr>
            <p:ph type="title"/>
          </p:nvPr>
        </p:nvSpPr>
        <p:spPr>
          <a:xfrm>
            <a:off x="7752933" y="597408"/>
            <a:ext cx="3413600" cy="256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725021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1"/>
          <p:cNvSpPr/>
          <p:nvPr/>
        </p:nvSpPr>
        <p:spPr>
          <a:xfrm rot="5400000">
            <a:off x="4053612" y="-3839805"/>
            <a:ext cx="4088549" cy="12301092"/>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1"/>
          <p:cNvSpPr/>
          <p:nvPr/>
        </p:nvSpPr>
        <p:spPr>
          <a:xfrm rot="5400000">
            <a:off x="4053621" y="-4053628"/>
            <a:ext cx="4088549"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title" hasCustomPrompt="1"/>
          </p:nvPr>
        </p:nvSpPr>
        <p:spPr>
          <a:xfrm>
            <a:off x="950800" y="1417451"/>
            <a:ext cx="10290000" cy="164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73" name="Google Shape;73;p11"/>
          <p:cNvSpPr txBox="1">
            <a:spLocks noGrp="1"/>
          </p:cNvSpPr>
          <p:nvPr>
            <p:ph type="subTitle" idx="1"/>
          </p:nvPr>
        </p:nvSpPr>
        <p:spPr>
          <a:xfrm>
            <a:off x="2145233" y="4590400"/>
            <a:ext cx="7900400" cy="1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1635272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416330011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 name="Google Shape;77;p13"/>
          <p:cNvGrpSpPr/>
          <p:nvPr/>
        </p:nvGrpSpPr>
        <p:grpSpPr>
          <a:xfrm>
            <a:off x="-33" y="1854200"/>
            <a:ext cx="12192000" cy="50036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3"/>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6270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950800" y="4057600"/>
            <a:ext cx="2426400" cy="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2400" b="1">
                <a:latin typeface="Pangolin"/>
                <a:ea typeface="Pangolin"/>
                <a:cs typeface="Pangolin"/>
                <a:sym typeface="Pangolin"/>
              </a:defRPr>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83" name="Google Shape;83;p13"/>
          <p:cNvSpPr txBox="1">
            <a:spLocks noGrp="1"/>
          </p:cNvSpPr>
          <p:nvPr>
            <p:ph type="subTitle" idx="3"/>
          </p:nvPr>
        </p:nvSpPr>
        <p:spPr>
          <a:xfrm>
            <a:off x="9508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4" name="Google Shape;84;p13"/>
          <p:cNvSpPr txBox="1">
            <a:spLocks noGrp="1"/>
          </p:cNvSpPr>
          <p:nvPr>
            <p:ph type="title" idx="4" hasCustomPrompt="1"/>
          </p:nvPr>
        </p:nvSpPr>
        <p:spPr>
          <a:xfrm>
            <a:off x="4247648"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3571351"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6" name="Google Shape;86;p13"/>
          <p:cNvSpPr txBox="1">
            <a:spLocks noGrp="1"/>
          </p:cNvSpPr>
          <p:nvPr>
            <p:ph type="subTitle" idx="6"/>
          </p:nvPr>
        </p:nvSpPr>
        <p:spPr>
          <a:xfrm>
            <a:off x="3571351"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7" name="Google Shape;87;p13"/>
          <p:cNvSpPr txBox="1">
            <a:spLocks noGrp="1"/>
          </p:cNvSpPr>
          <p:nvPr>
            <p:ph type="title" idx="7" hasCustomPrompt="1"/>
          </p:nvPr>
        </p:nvSpPr>
        <p:spPr>
          <a:xfrm>
            <a:off x="68681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6191900"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9" name="Google Shape;89;p13"/>
          <p:cNvSpPr txBox="1">
            <a:spLocks noGrp="1"/>
          </p:cNvSpPr>
          <p:nvPr>
            <p:ph type="subTitle" idx="9"/>
          </p:nvPr>
        </p:nvSpPr>
        <p:spPr>
          <a:xfrm>
            <a:off x="61919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13"/>
          <p:cNvSpPr txBox="1">
            <a:spLocks noGrp="1"/>
          </p:cNvSpPr>
          <p:nvPr>
            <p:ph type="title" idx="13" hasCustomPrompt="1"/>
          </p:nvPr>
        </p:nvSpPr>
        <p:spPr>
          <a:xfrm>
            <a:off x="9488732"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8812433"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92" name="Google Shape;92;p13"/>
          <p:cNvSpPr txBox="1">
            <a:spLocks noGrp="1"/>
          </p:cNvSpPr>
          <p:nvPr>
            <p:ph type="subTitle" idx="15"/>
          </p:nvPr>
        </p:nvSpPr>
        <p:spPr>
          <a:xfrm>
            <a:off x="8812433"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277776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9376293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4"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rot="10800000">
            <a:off x="7564395" y="4010422"/>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p:nvPr/>
        </p:nvSpPr>
        <p:spPr>
          <a:xfrm>
            <a:off x="419770" y="269437"/>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33">
                <a:latin typeface="Pangolin"/>
                <a:ea typeface="Pangolin"/>
                <a:cs typeface="Pangolin"/>
                <a:sym typeface="Pangolin"/>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82905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2318660" y="2617041"/>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 name="Google Shape;101;p15"/>
          <p:cNvGrpSpPr/>
          <p:nvPr/>
        </p:nvGrpSpPr>
        <p:grpSpPr>
          <a:xfrm rot="-5400000">
            <a:off x="5281214" y="-48016"/>
            <a:ext cx="6875069" cy="6954029"/>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5"/>
          <p:cNvSpPr/>
          <p:nvPr/>
        </p:nvSpPr>
        <p:spPr>
          <a:xfrm rot="10800000" flipH="1">
            <a:off x="-87367" y="4208670"/>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5"/>
          <p:cNvSpPr txBox="1">
            <a:spLocks noGrp="1"/>
          </p:cNvSpPr>
          <p:nvPr>
            <p:ph type="title"/>
          </p:nvPr>
        </p:nvSpPr>
        <p:spPr>
          <a:xfrm>
            <a:off x="950800" y="593367"/>
            <a:ext cx="3877200" cy="13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6406248" y="10497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8010567" y="71916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09" name="Google Shape;109;p15"/>
          <p:cNvSpPr txBox="1">
            <a:spLocks noGrp="1"/>
          </p:cNvSpPr>
          <p:nvPr>
            <p:ph type="subTitle" idx="3"/>
          </p:nvPr>
        </p:nvSpPr>
        <p:spPr>
          <a:xfrm>
            <a:off x="8010567" y="119159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0" name="Google Shape;110;p15"/>
          <p:cNvSpPr txBox="1">
            <a:spLocks noGrp="1"/>
          </p:cNvSpPr>
          <p:nvPr>
            <p:ph type="title" idx="4" hasCustomPrompt="1"/>
          </p:nvPr>
        </p:nvSpPr>
        <p:spPr>
          <a:xfrm>
            <a:off x="6406248" y="30479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8010567" y="271738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2" name="Google Shape;112;p15"/>
          <p:cNvSpPr txBox="1">
            <a:spLocks noGrp="1"/>
          </p:cNvSpPr>
          <p:nvPr>
            <p:ph type="subTitle" idx="6"/>
          </p:nvPr>
        </p:nvSpPr>
        <p:spPr>
          <a:xfrm>
            <a:off x="8010567" y="3189815"/>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3" name="Google Shape;113;p15"/>
          <p:cNvSpPr txBox="1">
            <a:spLocks noGrp="1"/>
          </p:cNvSpPr>
          <p:nvPr>
            <p:ph type="title" idx="7" hasCustomPrompt="1"/>
          </p:nvPr>
        </p:nvSpPr>
        <p:spPr>
          <a:xfrm>
            <a:off x="6406248" y="5043133"/>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8010567" y="4712551"/>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5" name="Google Shape;115;p15"/>
          <p:cNvSpPr txBox="1">
            <a:spLocks noGrp="1"/>
          </p:cNvSpPr>
          <p:nvPr>
            <p:ph type="subTitle" idx="9"/>
          </p:nvPr>
        </p:nvSpPr>
        <p:spPr>
          <a:xfrm>
            <a:off x="8010567" y="5184981"/>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51834595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5211803" y="-8667"/>
            <a:ext cx="6984165" cy="68752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16"/>
          <p:cNvSpPr/>
          <p:nvPr/>
        </p:nvSpPr>
        <p:spPr>
          <a:xfrm rot="10800000">
            <a:off x="-37662" y="-51920"/>
            <a:ext cx="3646437"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6"/>
          <p:cNvSpPr txBox="1">
            <a:spLocks noGrp="1"/>
          </p:cNvSpPr>
          <p:nvPr>
            <p:ph type="title"/>
          </p:nvPr>
        </p:nvSpPr>
        <p:spPr>
          <a:xfrm>
            <a:off x="950800" y="1730972"/>
            <a:ext cx="3742800" cy="2560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950800" y="4291429"/>
            <a:ext cx="37428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3056645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43" y="1"/>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7"/>
          <p:cNvSpPr/>
          <p:nvPr/>
        </p:nvSpPr>
        <p:spPr>
          <a:xfrm rot="10800000" flipH="1">
            <a:off x="10954758" y="1"/>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7"/>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22973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28" name="Google Shape;128;p17"/>
          <p:cNvSpPr txBox="1">
            <a:spLocks noGrp="1"/>
          </p:cNvSpPr>
          <p:nvPr>
            <p:ph type="subTitle" idx="2"/>
          </p:nvPr>
        </p:nvSpPr>
        <p:spPr>
          <a:xfrm>
            <a:off x="22973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29" name="Google Shape;129;p17"/>
          <p:cNvSpPr txBox="1">
            <a:spLocks noGrp="1"/>
          </p:cNvSpPr>
          <p:nvPr>
            <p:ph type="subTitle" idx="3"/>
          </p:nvPr>
        </p:nvSpPr>
        <p:spPr>
          <a:xfrm>
            <a:off x="68467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0" name="Google Shape;130;p17"/>
          <p:cNvSpPr txBox="1">
            <a:spLocks noGrp="1"/>
          </p:cNvSpPr>
          <p:nvPr>
            <p:ph type="subTitle" idx="4"/>
          </p:nvPr>
        </p:nvSpPr>
        <p:spPr>
          <a:xfrm>
            <a:off x="68467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1" name="Google Shape;131;p17"/>
          <p:cNvSpPr txBox="1">
            <a:spLocks noGrp="1"/>
          </p:cNvSpPr>
          <p:nvPr>
            <p:ph type="subTitle" idx="5"/>
          </p:nvPr>
        </p:nvSpPr>
        <p:spPr>
          <a:xfrm>
            <a:off x="22973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2" name="Google Shape;132;p17"/>
          <p:cNvSpPr txBox="1">
            <a:spLocks noGrp="1"/>
          </p:cNvSpPr>
          <p:nvPr>
            <p:ph type="subTitle" idx="6"/>
          </p:nvPr>
        </p:nvSpPr>
        <p:spPr>
          <a:xfrm>
            <a:off x="22973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3" name="Google Shape;133;p17"/>
          <p:cNvSpPr txBox="1">
            <a:spLocks noGrp="1"/>
          </p:cNvSpPr>
          <p:nvPr>
            <p:ph type="subTitle" idx="7"/>
          </p:nvPr>
        </p:nvSpPr>
        <p:spPr>
          <a:xfrm>
            <a:off x="68467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4" name="Google Shape;134;p17"/>
          <p:cNvSpPr txBox="1">
            <a:spLocks noGrp="1"/>
          </p:cNvSpPr>
          <p:nvPr>
            <p:ph type="subTitle" idx="8"/>
          </p:nvPr>
        </p:nvSpPr>
        <p:spPr>
          <a:xfrm>
            <a:off x="68467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1655488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5"/>
        <p:cNvGrpSpPr/>
        <p:nvPr/>
      </p:nvGrpSpPr>
      <p:grpSpPr>
        <a:xfrm>
          <a:off x="0" y="0"/>
          <a:ext cx="0" cy="0"/>
          <a:chOff x="0" y="0"/>
          <a:chExt cx="0" cy="0"/>
        </a:xfrm>
      </p:grpSpPr>
      <p:sp>
        <p:nvSpPr>
          <p:cNvPr id="136" name="Google Shape;136;p18"/>
          <p:cNvSpPr/>
          <p:nvPr/>
        </p:nvSpPr>
        <p:spPr>
          <a:xfrm rot="-5400000">
            <a:off x="4499107" y="-1032800"/>
            <a:ext cx="3197493" cy="123357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p:nvPr/>
        </p:nvSpPr>
        <p:spPr>
          <a:xfrm rot="-5400000">
            <a:off x="4499158" y="-838650"/>
            <a:ext cx="3197493"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8"/>
          <p:cNvSpPr/>
          <p:nvPr/>
        </p:nvSpPr>
        <p:spPr>
          <a:xfrm rot="-5400000">
            <a:off x="5521466" y="-5521325"/>
            <a:ext cx="1144425" cy="12187089"/>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8"/>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9508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1" name="Google Shape;141;p18"/>
          <p:cNvSpPr txBox="1">
            <a:spLocks noGrp="1"/>
          </p:cNvSpPr>
          <p:nvPr>
            <p:ph type="subTitle" idx="2"/>
          </p:nvPr>
        </p:nvSpPr>
        <p:spPr>
          <a:xfrm>
            <a:off x="9508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2" name="Google Shape;142;p18"/>
          <p:cNvSpPr txBox="1">
            <a:spLocks noGrp="1"/>
          </p:cNvSpPr>
          <p:nvPr>
            <p:ph type="subTitle" idx="3"/>
          </p:nvPr>
        </p:nvSpPr>
        <p:spPr>
          <a:xfrm>
            <a:off x="44744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3" name="Google Shape;143;p18"/>
          <p:cNvSpPr txBox="1">
            <a:spLocks noGrp="1"/>
          </p:cNvSpPr>
          <p:nvPr>
            <p:ph type="subTitle" idx="4"/>
          </p:nvPr>
        </p:nvSpPr>
        <p:spPr>
          <a:xfrm>
            <a:off x="44744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4" name="Google Shape;144;p18"/>
          <p:cNvSpPr txBox="1">
            <a:spLocks noGrp="1"/>
          </p:cNvSpPr>
          <p:nvPr>
            <p:ph type="subTitle" idx="5"/>
          </p:nvPr>
        </p:nvSpPr>
        <p:spPr>
          <a:xfrm>
            <a:off x="79980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5" name="Google Shape;145;p18"/>
          <p:cNvSpPr txBox="1">
            <a:spLocks noGrp="1"/>
          </p:cNvSpPr>
          <p:nvPr>
            <p:ph type="subTitle" idx="6"/>
          </p:nvPr>
        </p:nvSpPr>
        <p:spPr>
          <a:xfrm>
            <a:off x="79980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6" name="Google Shape;146;p18"/>
          <p:cNvSpPr txBox="1">
            <a:spLocks noGrp="1"/>
          </p:cNvSpPr>
          <p:nvPr>
            <p:ph type="subTitle" idx="7"/>
          </p:nvPr>
        </p:nvSpPr>
        <p:spPr>
          <a:xfrm>
            <a:off x="9508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7" name="Google Shape;147;p18"/>
          <p:cNvSpPr txBox="1">
            <a:spLocks noGrp="1"/>
          </p:cNvSpPr>
          <p:nvPr>
            <p:ph type="subTitle" idx="8"/>
          </p:nvPr>
        </p:nvSpPr>
        <p:spPr>
          <a:xfrm>
            <a:off x="9508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8" name="Google Shape;148;p18"/>
          <p:cNvSpPr txBox="1">
            <a:spLocks noGrp="1"/>
          </p:cNvSpPr>
          <p:nvPr>
            <p:ph type="subTitle" idx="9"/>
          </p:nvPr>
        </p:nvSpPr>
        <p:spPr>
          <a:xfrm>
            <a:off x="44744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9" name="Google Shape;149;p18"/>
          <p:cNvSpPr txBox="1">
            <a:spLocks noGrp="1"/>
          </p:cNvSpPr>
          <p:nvPr>
            <p:ph type="subTitle" idx="13"/>
          </p:nvPr>
        </p:nvSpPr>
        <p:spPr>
          <a:xfrm>
            <a:off x="44744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0" name="Google Shape;150;p18"/>
          <p:cNvSpPr txBox="1">
            <a:spLocks noGrp="1"/>
          </p:cNvSpPr>
          <p:nvPr>
            <p:ph type="subTitle" idx="14"/>
          </p:nvPr>
        </p:nvSpPr>
        <p:spPr>
          <a:xfrm>
            <a:off x="79980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1" name="Google Shape;151;p18"/>
          <p:cNvSpPr txBox="1">
            <a:spLocks noGrp="1"/>
          </p:cNvSpPr>
          <p:nvPr>
            <p:ph type="subTitle" idx="15"/>
          </p:nvPr>
        </p:nvSpPr>
        <p:spPr>
          <a:xfrm>
            <a:off x="79980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04832622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2"/>
        <p:cNvGrpSpPr/>
        <p:nvPr/>
      </p:nvGrpSpPr>
      <p:grpSpPr>
        <a:xfrm>
          <a:off x="0" y="0"/>
          <a:ext cx="0" cy="0"/>
          <a:chOff x="0" y="0"/>
          <a:chExt cx="0" cy="0"/>
        </a:xfrm>
      </p:grpSpPr>
      <p:sp>
        <p:nvSpPr>
          <p:cNvPr id="153" name="Google Shape;153;p19"/>
          <p:cNvSpPr/>
          <p:nvPr/>
        </p:nvSpPr>
        <p:spPr>
          <a:xfrm flipH="1">
            <a:off x="8394181" y="1"/>
            <a:ext cx="3797820" cy="312779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9"/>
          <p:cNvSpPr txBox="1">
            <a:spLocks noGrp="1"/>
          </p:cNvSpPr>
          <p:nvPr>
            <p:ph type="title"/>
          </p:nvPr>
        </p:nvSpPr>
        <p:spPr>
          <a:xfrm>
            <a:off x="5120833" y="593367"/>
            <a:ext cx="612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4354684"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6" name="Google Shape;156;p19"/>
          <p:cNvSpPr txBox="1">
            <a:spLocks noGrp="1"/>
          </p:cNvSpPr>
          <p:nvPr>
            <p:ph type="subTitle" idx="2"/>
          </p:nvPr>
        </p:nvSpPr>
        <p:spPr>
          <a:xfrm>
            <a:off x="4354684"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7" name="Google Shape;157;p19"/>
          <p:cNvSpPr txBox="1">
            <a:spLocks noGrp="1"/>
          </p:cNvSpPr>
          <p:nvPr>
            <p:ph type="subTitle" idx="3"/>
          </p:nvPr>
        </p:nvSpPr>
        <p:spPr>
          <a:xfrm>
            <a:off x="7627851"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8" name="Google Shape;158;p19"/>
          <p:cNvSpPr txBox="1">
            <a:spLocks noGrp="1"/>
          </p:cNvSpPr>
          <p:nvPr>
            <p:ph type="subTitle" idx="4"/>
          </p:nvPr>
        </p:nvSpPr>
        <p:spPr>
          <a:xfrm>
            <a:off x="7627851"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9" name="Google Shape;159;p19"/>
          <p:cNvSpPr txBox="1">
            <a:spLocks noGrp="1"/>
          </p:cNvSpPr>
          <p:nvPr>
            <p:ph type="subTitle" idx="5"/>
          </p:nvPr>
        </p:nvSpPr>
        <p:spPr>
          <a:xfrm>
            <a:off x="5307033"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0" name="Google Shape;160;p19"/>
          <p:cNvSpPr txBox="1">
            <a:spLocks noGrp="1"/>
          </p:cNvSpPr>
          <p:nvPr>
            <p:ph type="subTitle" idx="6"/>
          </p:nvPr>
        </p:nvSpPr>
        <p:spPr>
          <a:xfrm>
            <a:off x="5307033"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61" name="Google Shape;161;p19"/>
          <p:cNvSpPr txBox="1">
            <a:spLocks noGrp="1"/>
          </p:cNvSpPr>
          <p:nvPr>
            <p:ph type="subTitle" idx="7"/>
          </p:nvPr>
        </p:nvSpPr>
        <p:spPr>
          <a:xfrm>
            <a:off x="8580200"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2" name="Google Shape;162;p19"/>
          <p:cNvSpPr txBox="1">
            <a:spLocks noGrp="1"/>
          </p:cNvSpPr>
          <p:nvPr>
            <p:ph type="subTitle" idx="8"/>
          </p:nvPr>
        </p:nvSpPr>
        <p:spPr>
          <a:xfrm>
            <a:off x="8580200"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4503568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263" y="-8667"/>
            <a:ext cx="6923888" cy="68752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0"/>
          <p:cNvSpPr txBox="1">
            <a:spLocks noGrp="1"/>
          </p:cNvSpPr>
          <p:nvPr>
            <p:ph type="title" hasCustomPrompt="1"/>
          </p:nvPr>
        </p:nvSpPr>
        <p:spPr>
          <a:xfrm>
            <a:off x="1083248" y="19434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687567" y="1632688"/>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69" name="Google Shape;169;p20"/>
          <p:cNvSpPr txBox="1">
            <a:spLocks noGrp="1"/>
          </p:cNvSpPr>
          <p:nvPr>
            <p:ph type="subTitle" idx="2"/>
          </p:nvPr>
        </p:nvSpPr>
        <p:spPr>
          <a:xfrm>
            <a:off x="2687567" y="2105120"/>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0" name="Google Shape;170;p20"/>
          <p:cNvSpPr txBox="1">
            <a:spLocks noGrp="1"/>
          </p:cNvSpPr>
          <p:nvPr>
            <p:ph type="title" idx="3" hasCustomPrompt="1"/>
          </p:nvPr>
        </p:nvSpPr>
        <p:spPr>
          <a:xfrm>
            <a:off x="1083248" y="34956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687567" y="318790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2" name="Google Shape;172;p20"/>
          <p:cNvSpPr txBox="1">
            <a:spLocks noGrp="1"/>
          </p:cNvSpPr>
          <p:nvPr>
            <p:ph type="subTitle" idx="5"/>
          </p:nvPr>
        </p:nvSpPr>
        <p:spPr>
          <a:xfrm>
            <a:off x="2687567" y="3660336"/>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3" name="Google Shape;173;p20"/>
          <p:cNvSpPr txBox="1">
            <a:spLocks noGrp="1"/>
          </p:cNvSpPr>
          <p:nvPr>
            <p:ph type="title" idx="6" hasCustomPrompt="1"/>
          </p:nvPr>
        </p:nvSpPr>
        <p:spPr>
          <a:xfrm>
            <a:off x="1083248" y="504791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687567" y="474013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5" name="Google Shape;175;p20"/>
          <p:cNvSpPr txBox="1">
            <a:spLocks noGrp="1"/>
          </p:cNvSpPr>
          <p:nvPr>
            <p:ph type="subTitle" idx="8"/>
          </p:nvPr>
        </p:nvSpPr>
        <p:spPr>
          <a:xfrm>
            <a:off x="2687567" y="521256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6" name="Google Shape;176;p20"/>
          <p:cNvSpPr txBox="1">
            <a:spLocks noGrp="1"/>
          </p:cNvSpPr>
          <p:nvPr>
            <p:ph type="title" idx="9"/>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314080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10" y="-30"/>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1"/>
          <p:cNvSpPr txBox="1">
            <a:spLocks noGrp="1"/>
          </p:cNvSpPr>
          <p:nvPr>
            <p:ph type="title"/>
          </p:nvPr>
        </p:nvSpPr>
        <p:spPr>
          <a:xfrm>
            <a:off x="7498267" y="1782967"/>
            <a:ext cx="3742800" cy="13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7498267" y="3172993"/>
            <a:ext cx="3742800" cy="162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81" name="Google Shape;181;p21"/>
          <p:cNvSpPr/>
          <p:nvPr/>
        </p:nvSpPr>
        <p:spPr>
          <a:xfrm rot="10800000">
            <a:off x="8768808" y="4741392"/>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1"/>
          <p:cNvSpPr/>
          <p:nvPr/>
        </p:nvSpPr>
        <p:spPr>
          <a:xfrm rot="10800000">
            <a:off x="8861910" y="4818023"/>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058424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3"/>
        <p:cNvGrpSpPr/>
        <p:nvPr/>
      </p:nvGrpSpPr>
      <p:grpSpPr>
        <a:xfrm>
          <a:off x="0" y="0"/>
          <a:ext cx="0" cy="0"/>
          <a:chOff x="0" y="0"/>
          <a:chExt cx="0" cy="0"/>
        </a:xfrm>
      </p:grpSpPr>
      <p:sp>
        <p:nvSpPr>
          <p:cNvPr id="184" name="Google Shape;184;p22"/>
          <p:cNvSpPr/>
          <p:nvPr/>
        </p:nvSpPr>
        <p:spPr>
          <a:xfrm rot="10800000">
            <a:off x="4939001" y="-11"/>
            <a:ext cx="7252999" cy="685797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2"/>
          <p:cNvSpPr/>
          <p:nvPr/>
        </p:nvSpPr>
        <p:spPr>
          <a:xfrm rot="10800000">
            <a:off x="5211826" y="-37631"/>
            <a:ext cx="7055441" cy="693326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2"/>
          <p:cNvSpPr txBox="1">
            <a:spLocks noGrp="1"/>
          </p:cNvSpPr>
          <p:nvPr>
            <p:ph type="title"/>
          </p:nvPr>
        </p:nvSpPr>
        <p:spPr>
          <a:xfrm>
            <a:off x="7242500" y="593367"/>
            <a:ext cx="3998800" cy="1475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7241700" y="4807800"/>
            <a:ext cx="4124000" cy="8940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GB" sz="1467">
                <a:solidFill>
                  <a:schemeClr val="dk1"/>
                </a:solidFill>
                <a:latin typeface="Baloo 2"/>
                <a:ea typeface="Baloo 2"/>
                <a:cs typeface="Baloo 2"/>
                <a:sym typeface="Baloo 2"/>
              </a:rPr>
              <a:t>CREDITS: This presentation template was created by </a:t>
            </a:r>
            <a:r>
              <a:rPr lang="en-GB" sz="1467">
                <a:solidFill>
                  <a:schemeClr val="dk1"/>
                </a:solidFill>
                <a:uFill>
                  <a:noFill/>
                </a:uFill>
                <a:latin typeface="Baloo 2"/>
                <a:ea typeface="Baloo 2"/>
                <a:cs typeface="Baloo 2"/>
                <a:sym typeface="Baloo 2"/>
                <a:hlinkClick r:id="rId2"/>
              </a:rPr>
              <a:t>Slidesgo</a:t>
            </a:r>
            <a:r>
              <a:rPr lang="en-GB" sz="1467">
                <a:solidFill>
                  <a:schemeClr val="dk1"/>
                </a:solidFill>
                <a:latin typeface="Baloo 2"/>
                <a:ea typeface="Baloo 2"/>
                <a:cs typeface="Baloo 2"/>
                <a:sym typeface="Baloo 2"/>
              </a:rPr>
              <a:t>, including icons by </a:t>
            </a:r>
            <a:r>
              <a:rPr lang="en-GB" sz="1467">
                <a:solidFill>
                  <a:schemeClr val="dk1"/>
                </a:solidFill>
                <a:uFill>
                  <a:noFill/>
                </a:uFill>
                <a:latin typeface="Baloo 2"/>
                <a:ea typeface="Baloo 2"/>
                <a:cs typeface="Baloo 2"/>
                <a:sym typeface="Baloo 2"/>
                <a:hlinkClick r:id="rId3"/>
              </a:rPr>
              <a:t>Flaticon</a:t>
            </a:r>
            <a:r>
              <a:rPr lang="en-GB" sz="1467">
                <a:solidFill>
                  <a:schemeClr val="dk1"/>
                </a:solidFill>
                <a:latin typeface="Baloo 2"/>
                <a:ea typeface="Baloo 2"/>
                <a:cs typeface="Baloo 2"/>
                <a:sym typeface="Baloo 2"/>
              </a:rPr>
              <a:t>, and infographics &amp; images by </a:t>
            </a:r>
            <a:r>
              <a:rPr lang="en-GB" sz="1467">
                <a:solidFill>
                  <a:schemeClr val="dk1"/>
                </a:solidFill>
                <a:uFill>
                  <a:noFill/>
                </a:uFill>
                <a:latin typeface="Baloo 2"/>
                <a:ea typeface="Baloo 2"/>
                <a:cs typeface="Baloo 2"/>
                <a:sym typeface="Baloo 2"/>
                <a:hlinkClick r:id="rId4"/>
              </a:rPr>
              <a:t>Freepik</a:t>
            </a:r>
            <a:r>
              <a:rPr lang="en-GB" sz="1467">
                <a:solidFill>
                  <a:schemeClr val="dk1"/>
                </a:solidFill>
                <a:latin typeface="Baloo 2"/>
                <a:ea typeface="Baloo 2"/>
                <a:cs typeface="Baloo 2"/>
                <a:sym typeface="Baloo 2"/>
              </a:rPr>
              <a:t>.</a:t>
            </a:r>
            <a:endParaRPr sz="1467">
              <a:solidFill>
                <a:schemeClr val="dk1"/>
              </a:solidFill>
              <a:latin typeface="Baloo 2"/>
              <a:ea typeface="Baloo 2"/>
              <a:cs typeface="Baloo 2"/>
              <a:sym typeface="Baloo 2"/>
            </a:endParaRPr>
          </a:p>
        </p:txBody>
      </p:sp>
    </p:spTree>
    <p:extLst>
      <p:ext uri="{BB962C8B-B14F-4D97-AF65-F5344CB8AC3E}">
        <p14:creationId xmlns:p14="http://schemas.microsoft.com/office/powerpoint/2010/main" val="342698052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24707400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6903748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69753775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111177336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07522558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26204099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552107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399376446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200575605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28461361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319550000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4155081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6091414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98390157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2059083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rId5" action="ppaction://hlinksldjump"/>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0317719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D8895-A2F5-81D7-5EFD-89A27012B1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7909EC-D8A5-2380-1728-F44B30367E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B6EF330-4F30-46A9-9926-674A88A71C74}"/>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5" name="Footer Placeholder 4">
            <a:extLst>
              <a:ext uri="{FF2B5EF4-FFF2-40B4-BE49-F238E27FC236}">
                <a16:creationId xmlns:a16="http://schemas.microsoft.com/office/drawing/2014/main" xmlns="" id="{7264DC4E-15E1-164B-685E-29810EA58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BD44B4-905A-70A6-C41A-C4A7E77139CC}"/>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15976599"/>
      </p:ext>
    </p:extLst>
  </p:cSld>
  <p:clrMapOvr>
    <a:masterClrMapping/>
  </p:clrMapOvr>
  <p:transition spd="slow" advClick="0" advTm="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A8BAB-953F-7FC0-6A0A-3243D917A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363CF-8FB3-5416-34A7-442F5711CC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65D05A-CBD3-5603-6B78-2EB55F166920}"/>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5" name="Footer Placeholder 4">
            <a:extLst>
              <a:ext uri="{FF2B5EF4-FFF2-40B4-BE49-F238E27FC236}">
                <a16:creationId xmlns:a16="http://schemas.microsoft.com/office/drawing/2014/main" xmlns="" id="{1C6D5C26-AE22-F78E-2557-DDC7E32BC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C69081-4FA9-CFB4-40C4-750E72C0748E}"/>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915523136"/>
      </p:ext>
    </p:extLst>
  </p:cSld>
  <p:clrMapOvr>
    <a:masterClrMapping/>
  </p:clrMapOvr>
  <p:transition spd="slow" advClick="0" advTm="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05B30-2AD8-51C1-F6C1-BF0D0327B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C9D1AF-EDD2-E0EB-2F7A-226C48350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2CBAF2E-9249-7484-7274-6C7DC691F037}"/>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5" name="Footer Placeholder 4">
            <a:extLst>
              <a:ext uri="{FF2B5EF4-FFF2-40B4-BE49-F238E27FC236}">
                <a16:creationId xmlns:a16="http://schemas.microsoft.com/office/drawing/2014/main" xmlns="" id="{2C8DF08D-4F9B-84BA-0E51-18CF8B1A9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AB434F-5F8C-5B04-6AAC-E6A79956C55E}"/>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55678290"/>
      </p:ext>
    </p:extLst>
  </p:cSld>
  <p:clrMapOvr>
    <a:masterClrMapping/>
  </p:clrMapOvr>
  <p:transition spd="slow" advClick="0" advTm="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D3878-D461-8E99-96DB-C83C69F87B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F6120F-1E8A-7D7A-9E10-2D1285BCE8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79DDC5-A643-35E4-2126-5D9BB8534B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2BDAE6-28FC-4A11-9771-7723763FB756}"/>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6" name="Footer Placeholder 5">
            <a:extLst>
              <a:ext uri="{FF2B5EF4-FFF2-40B4-BE49-F238E27FC236}">
                <a16:creationId xmlns:a16="http://schemas.microsoft.com/office/drawing/2014/main" xmlns="" id="{3D87C0E8-AF2E-F79A-1890-5CB0C3331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82B85E-4C3E-DF23-09A8-387AA2FD1FCB}"/>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949485471"/>
      </p:ext>
    </p:extLst>
  </p:cSld>
  <p:clrMapOvr>
    <a:masterClrMapping/>
  </p:clrMapOvr>
  <p:transition spd="slow" advClick="0" advTm="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3EFCFB-E07C-E690-DDDE-09BCD93228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308FE1-B90C-0201-0AD0-FEDFEAA55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5E08EA-8EC8-FE6C-C2D3-D24A6E6FA1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E6AF19-05C5-EE75-D4DE-DD9558EEDE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9CB52A-EABD-E5B0-060F-0D232CE95F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5460B1-0AEA-A0BC-A1F2-1BD0F7167D70}"/>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8" name="Footer Placeholder 7">
            <a:extLst>
              <a:ext uri="{FF2B5EF4-FFF2-40B4-BE49-F238E27FC236}">
                <a16:creationId xmlns:a16="http://schemas.microsoft.com/office/drawing/2014/main" xmlns="" id="{62A67864-C0DF-0A66-054D-30EB4B499C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2557CE-FAB4-B2C1-96AD-31E6AF9B7D23}"/>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27456440"/>
      </p:ext>
    </p:extLst>
  </p:cSld>
  <p:clrMapOvr>
    <a:masterClrMapping/>
  </p:clrMapOvr>
  <p:transition spd="slow" advClick="0" advTm="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8D28B-A25A-727F-52EB-0EB014057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9FB9BE-74E5-0520-BE40-3EB709C99CCB}"/>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4" name="Footer Placeholder 3">
            <a:extLst>
              <a:ext uri="{FF2B5EF4-FFF2-40B4-BE49-F238E27FC236}">
                <a16:creationId xmlns:a16="http://schemas.microsoft.com/office/drawing/2014/main" xmlns="" id="{4DD916C1-4286-EB33-6EC6-A903DD4FAD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5B9D2FB-B342-A051-3515-D5BA09688955}"/>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782432569"/>
      </p:ext>
    </p:extLst>
  </p:cSld>
  <p:clrMapOvr>
    <a:masterClrMapping/>
  </p:clrMapOvr>
  <p:transition spd="slow" advClick="0" advTm="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667B087-4609-8432-CE21-C7829A6B746D}"/>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3" name="Footer Placeholder 2">
            <a:extLst>
              <a:ext uri="{FF2B5EF4-FFF2-40B4-BE49-F238E27FC236}">
                <a16:creationId xmlns:a16="http://schemas.microsoft.com/office/drawing/2014/main" xmlns="" id="{70D468E3-EB72-AE40-D542-F1865A8499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ADFD0CD-5A0C-5274-9014-F0A602EEDF6B}"/>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788810023"/>
      </p:ext>
    </p:extLst>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66663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C30A6-DC21-AF26-6C15-24DCEDA47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B823FB6-ADEC-B4C4-D417-944A31DDC6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F69523-AB53-DBAF-E0E1-93B7550A4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33CC3A-7711-2BF7-D2E7-6604DBA1A61C}"/>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6" name="Footer Placeholder 5">
            <a:extLst>
              <a:ext uri="{FF2B5EF4-FFF2-40B4-BE49-F238E27FC236}">
                <a16:creationId xmlns:a16="http://schemas.microsoft.com/office/drawing/2014/main" xmlns="" id="{8A59F250-2702-92EA-BE9C-BE8F48FD9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61BFA1-F4E4-9F5D-DDEA-7FDC0BE2D8A2}"/>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685879589"/>
      </p:ext>
    </p:extLst>
  </p:cSld>
  <p:clrMapOvr>
    <a:masterClrMapping/>
  </p:clrMapOvr>
  <p:transition spd="slow" advClick="0" advTm="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63272-CA08-D47C-4BFA-62A6AA3C1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06991D-AE40-0049-1C99-A9D2066C7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91E4AA2-EFD4-1798-614B-505FC63A1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3D01F3-E22D-9F41-DD3E-D376D2D3C952}"/>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6" name="Footer Placeholder 5">
            <a:extLst>
              <a:ext uri="{FF2B5EF4-FFF2-40B4-BE49-F238E27FC236}">
                <a16:creationId xmlns:a16="http://schemas.microsoft.com/office/drawing/2014/main" xmlns="" id="{C435528D-480C-B935-0A15-3EE53A812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796A2D-9687-9328-2382-8C2723AAE135}"/>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87656605"/>
      </p:ext>
    </p:extLst>
  </p:cSld>
  <p:clrMapOvr>
    <a:masterClrMapping/>
  </p:clrMapOvr>
  <p:transition spd="slow" advClick="0" advTm="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B40B5C-1008-4879-0F1D-CDE4695EB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369906-E5A4-A15A-7803-1BF7A041E3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EDA232-42D2-BB7D-C5E1-86E90DB1FE21}"/>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5" name="Footer Placeholder 4">
            <a:extLst>
              <a:ext uri="{FF2B5EF4-FFF2-40B4-BE49-F238E27FC236}">
                <a16:creationId xmlns:a16="http://schemas.microsoft.com/office/drawing/2014/main" xmlns="" id="{41BAF403-6694-0412-12A9-C837436F6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6D9CFD-CD09-0D33-D11F-4702EC88FA84}"/>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76119107"/>
      </p:ext>
    </p:extLst>
  </p:cSld>
  <p:clrMapOvr>
    <a:masterClrMapping/>
  </p:clrMapOvr>
  <p:transition spd="slow" advClick="0" advTm="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B7FB5F-4821-3510-D03E-98D063B9A8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88E457-7472-BD78-1DE7-2CE1AEB757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18D26C-D678-2593-370E-D1E35A9967D9}"/>
              </a:ext>
            </a:extLst>
          </p:cNvPr>
          <p:cNvSpPr>
            <a:spLocks noGrp="1"/>
          </p:cNvSpPr>
          <p:nvPr>
            <p:ph type="dt" sz="half" idx="10"/>
          </p:nvPr>
        </p:nvSpPr>
        <p:spPr/>
        <p:txBody>
          <a:bodyPr/>
          <a:lstStyle/>
          <a:p>
            <a:fld id="{49739B07-93C7-4970-A76D-D492B751A6B5}" type="datetimeFigureOut">
              <a:rPr lang="en-US" smtClean="0"/>
              <a:t>12/26/2025</a:t>
            </a:fld>
            <a:endParaRPr lang="en-US"/>
          </a:p>
        </p:txBody>
      </p:sp>
      <p:sp>
        <p:nvSpPr>
          <p:cNvPr id="5" name="Footer Placeholder 4">
            <a:extLst>
              <a:ext uri="{FF2B5EF4-FFF2-40B4-BE49-F238E27FC236}">
                <a16:creationId xmlns:a16="http://schemas.microsoft.com/office/drawing/2014/main" xmlns="" id="{D5DBB403-8A1E-F840-5CF3-D5BD33D78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CE5DE-AD7F-DD36-6DBD-339C0C5C9252}"/>
              </a:ext>
            </a:extLst>
          </p:cNvPr>
          <p:cNvSpPr>
            <a:spLocks noGrp="1"/>
          </p:cNvSpPr>
          <p:nvPr>
            <p:ph type="sldNum" sz="quarter" idx="12"/>
          </p:nvPr>
        </p:nvSpPr>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22706076"/>
      </p:ext>
    </p:extLst>
  </p:cSld>
  <p:clrMapOvr>
    <a:masterClrMapping/>
  </p:clrMapOvr>
  <p:transition spd="slow" advClick="0" advTm="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34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08536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1753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734283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85609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6940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1871181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07023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22103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6443156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0412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287050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12/26/2025</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57569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B04861-910B-BC2A-44E8-906E6190E0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57BAF72-3724-9FC4-1A5F-104645379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2ACE3C50-0B06-37CE-2316-2FD04AF2D640}"/>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5" name="Footer Placeholder 4">
            <a:extLst>
              <a:ext uri="{FF2B5EF4-FFF2-40B4-BE49-F238E27FC236}">
                <a16:creationId xmlns:a16="http://schemas.microsoft.com/office/drawing/2014/main" xmlns="" id="{D2748917-8AD9-65CD-6BDC-C7980D2930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1F0CF6A-F58A-2453-F13E-94FCCF71E8D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4089608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0664EB-C1BB-B229-5834-517CF5F8887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4999457-80B0-FD89-549C-45F526D33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58D7968-5CA9-C4D4-F67C-4B3AB4D9F22D}"/>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5" name="Footer Placeholder 4">
            <a:extLst>
              <a:ext uri="{FF2B5EF4-FFF2-40B4-BE49-F238E27FC236}">
                <a16:creationId xmlns:a16="http://schemas.microsoft.com/office/drawing/2014/main" xmlns="" id="{6E9AE04A-399F-7F94-DC50-A1FC73CF12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85DC130-4B96-7430-11C2-5072606166B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2013082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3A023-A7BC-BB04-AEE6-76BD74FFFB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336C6E7-CE7D-793B-1BCB-7125C2427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7B0C9F4-BC68-AC66-B4F4-4F63299F560D}"/>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5" name="Footer Placeholder 4">
            <a:extLst>
              <a:ext uri="{FF2B5EF4-FFF2-40B4-BE49-F238E27FC236}">
                <a16:creationId xmlns:a16="http://schemas.microsoft.com/office/drawing/2014/main" xmlns="" id="{35FFE584-1ADE-5454-DF90-2D15AF96057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25B5D05-4FE5-B864-9ACB-AC6D8F98B018}"/>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23791783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1A7328-4756-C652-F51F-AF2976F6E9E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A7ED0CDD-5D53-1093-2BD7-8A4BC37DD8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9173620-622E-B52B-23D6-F0AA584AC7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E9E9744A-1343-D127-5F5C-666A4803E7DB}"/>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6" name="Footer Placeholder 5">
            <a:extLst>
              <a:ext uri="{FF2B5EF4-FFF2-40B4-BE49-F238E27FC236}">
                <a16:creationId xmlns:a16="http://schemas.microsoft.com/office/drawing/2014/main" xmlns="" id="{A47F149B-9162-15E9-49D8-9F57E6D412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FBE8A06-3188-4043-6198-BB95E426A71E}"/>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186895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84605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B521CF-0316-F211-1728-6B7BE5F5CA1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DE15A66-7CA1-6F82-2D87-6B6B2DA93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0C7586-A806-CD4C-B1C7-81A8F6D3A4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49F14DB4-1AA6-F9CF-F1CE-74ED35DCA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AE1872-BBA6-80D7-AC4B-CA90C1025C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EC4C6005-E361-6D25-B6C1-53CAE11C0AC6}"/>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8" name="Footer Placeholder 7">
            <a:extLst>
              <a:ext uri="{FF2B5EF4-FFF2-40B4-BE49-F238E27FC236}">
                <a16:creationId xmlns:a16="http://schemas.microsoft.com/office/drawing/2014/main" xmlns="" id="{7FD982BD-36D5-F2CB-8887-F4C4361DD2A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64128292-BA86-61C0-55F9-A1C9FE56C4F3}"/>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24224805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D98CF3-28CD-4ED6-8A01-D6785B1A1C3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E37D964-3DC0-3776-182F-1397F05DF6ED}"/>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4" name="Footer Placeholder 3">
            <a:extLst>
              <a:ext uri="{FF2B5EF4-FFF2-40B4-BE49-F238E27FC236}">
                <a16:creationId xmlns:a16="http://schemas.microsoft.com/office/drawing/2014/main" xmlns="" id="{15069288-597B-F95B-CDF5-1C7EB50389D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5044F380-52C4-69B3-91EE-FB6AD195D044}"/>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3018369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59570C-016B-8C4E-2CF2-EC584A62D0B1}"/>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3" name="Footer Placeholder 2">
            <a:extLst>
              <a:ext uri="{FF2B5EF4-FFF2-40B4-BE49-F238E27FC236}">
                <a16:creationId xmlns:a16="http://schemas.microsoft.com/office/drawing/2014/main" xmlns="" id="{7D125840-2AB2-2B79-93EB-0080D568C81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689994E-D5B0-483D-C4E5-4A2357F739FD}"/>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31181966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7A123-9F17-A639-2BC2-ADE9A3CA51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055FBE1-B3EB-EBA8-EBDC-A54E9A270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3E22C50E-DFAF-0AE4-1781-789C84891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C43E26-BFDE-B12B-1D86-BF51E56661C0}"/>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6" name="Footer Placeholder 5">
            <a:extLst>
              <a:ext uri="{FF2B5EF4-FFF2-40B4-BE49-F238E27FC236}">
                <a16:creationId xmlns:a16="http://schemas.microsoft.com/office/drawing/2014/main" xmlns="" id="{BF6D6754-110F-2F3F-57A8-EF0394481BD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94F03E4-7051-FF58-18CB-BCDB715D18D1}"/>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11389946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37BC81-0E55-3539-736F-A034D8D62A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91E7D8CA-7708-7935-B829-5BF583F477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F8908E8-09C0-A187-9B5C-DEF3367BE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8AE1EB-3EB4-0251-A7B2-8635C9DF850E}"/>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6" name="Footer Placeholder 5">
            <a:extLst>
              <a:ext uri="{FF2B5EF4-FFF2-40B4-BE49-F238E27FC236}">
                <a16:creationId xmlns:a16="http://schemas.microsoft.com/office/drawing/2014/main" xmlns="" id="{60807BA7-AE4C-0FAD-0037-A396C4B6AE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13AD2CB-EAF6-2426-913B-584E03FBC6F0}"/>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1902211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B96DC-8296-6B72-4FB4-05395334038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2F42797-ECBF-81A7-FED0-B2CA12165C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1C8556D-83B1-1055-5D59-4883162D97FD}"/>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5" name="Footer Placeholder 4">
            <a:extLst>
              <a:ext uri="{FF2B5EF4-FFF2-40B4-BE49-F238E27FC236}">
                <a16:creationId xmlns:a16="http://schemas.microsoft.com/office/drawing/2014/main" xmlns="" id="{0E1F0DC8-8575-CD33-027E-E6F475A4FA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50F6CC2-E830-0229-400A-AB7AA3C694B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1615153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74E575-BECA-509D-36EC-75A981587B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CCF75DE4-6E37-A93D-E704-4D8636CF49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204B6B-A3F7-6D1C-990C-DCE9505E3BC1}"/>
              </a:ext>
            </a:extLst>
          </p:cNvPr>
          <p:cNvSpPr>
            <a:spLocks noGrp="1"/>
          </p:cNvSpPr>
          <p:nvPr>
            <p:ph type="dt" sz="half" idx="10"/>
          </p:nvPr>
        </p:nvSpPr>
        <p:spPr/>
        <p:txBody>
          <a:bodyPr/>
          <a:lstStyle/>
          <a:p>
            <a:fld id="{C8463896-078A-4633-83AE-EFEA11EA3196}" type="datetimeFigureOut">
              <a:rPr lang="vi-VN" smtClean="0"/>
              <a:t>26/12/2025</a:t>
            </a:fld>
            <a:endParaRPr lang="vi-VN"/>
          </a:p>
        </p:txBody>
      </p:sp>
      <p:sp>
        <p:nvSpPr>
          <p:cNvPr id="5" name="Footer Placeholder 4">
            <a:extLst>
              <a:ext uri="{FF2B5EF4-FFF2-40B4-BE49-F238E27FC236}">
                <a16:creationId xmlns:a16="http://schemas.microsoft.com/office/drawing/2014/main" xmlns="" id="{CC2EDD68-3329-993F-A16A-799DDDED83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0A2AFFE-E75D-EF1E-4438-E0CFE66EA50A}"/>
              </a:ext>
            </a:extLst>
          </p:cNvPr>
          <p:cNvSpPr>
            <a:spLocks noGrp="1"/>
          </p:cNvSpPr>
          <p:nvPr>
            <p:ph type="sldNum" sz="quarter" idx="12"/>
          </p:nvPr>
        </p:nvSpPr>
        <p:spPr/>
        <p:txBody>
          <a:bodyPr/>
          <a:lstStyle/>
          <a:p>
            <a:fld id="{5D9A33BC-05D9-42BD-ABDE-805F28479640}" type="slidenum">
              <a:rPr lang="vi-VN" smtClean="0"/>
              <a:t>‹#›</a:t>
            </a:fld>
            <a:endParaRPr lang="vi-VN"/>
          </a:p>
        </p:txBody>
      </p:sp>
    </p:spTree>
    <p:extLst>
      <p:ext uri="{BB962C8B-B14F-4D97-AF65-F5344CB8AC3E}">
        <p14:creationId xmlns:p14="http://schemas.microsoft.com/office/powerpoint/2010/main" val="345172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2311729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8.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9.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2025/12/26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E729F22D-DA32-44E6-9B8E-EF7F7173FB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0261" y="284922"/>
            <a:ext cx="1191569" cy="1191569"/>
          </a:xfrm>
          <a:prstGeom prst="rect">
            <a:avLst/>
          </a:prstGeom>
        </p:spPr>
      </p:pic>
    </p:spTree>
    <p:extLst>
      <p:ext uri="{BB962C8B-B14F-4D97-AF65-F5344CB8AC3E}">
        <p14:creationId xmlns:p14="http://schemas.microsoft.com/office/powerpoint/2010/main" val="3621097860"/>
      </p:ext>
    </p:extLst>
  </p:cSld>
  <p:clrMap bg1="lt1" tx1="dk1" bg2="lt2" tx2="dk2" accent1="accent1" accent2="accent2" accent3="accent3" accent4="accent4" accent5="accent5" accent6="accent6" hlink="hlink" folHlink="folHlink"/>
  <p:sldLayoutIdLst>
    <p:sldLayoutId id="2147483661" r:id="rId1"/>
  </p:sldLayoutIdLst>
  <p:transition/>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CC88D899-EC9D-416D-8F43-22484C9A33E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90261" y="284922"/>
            <a:ext cx="1191569" cy="1191569"/>
          </a:xfrm>
          <a:prstGeom prst="rect">
            <a:avLst/>
          </a:prstGeom>
        </p:spPr>
      </p:pic>
    </p:spTree>
    <p:extLst>
      <p:ext uri="{BB962C8B-B14F-4D97-AF65-F5344CB8AC3E}">
        <p14:creationId xmlns:p14="http://schemas.microsoft.com/office/powerpoint/2010/main" val="13634914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294376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pic>
        <p:nvPicPr>
          <p:cNvPr id="2" name="Picture 1" descr="A picture containing painting, drawing, fruit, child art&#10;&#10;Description automatically generated">
            <a:extLst>
              <a:ext uri="{FF2B5EF4-FFF2-40B4-BE49-F238E27FC236}">
                <a16:creationId xmlns:a16="http://schemas.microsoft.com/office/drawing/2014/main" xmlns="" id="{D0AD365C-78AF-B483-E222-7D54220C4B0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7343222B-8215-0F87-1AB0-1AE0204EB8D2}"/>
              </a:ext>
            </a:extLst>
          </p:cNvPr>
          <p:cNvSpPr/>
          <p:nvPr userDrawn="1"/>
        </p:nvSpPr>
        <p:spPr>
          <a:xfrm>
            <a:off x="381000" y="324819"/>
            <a:ext cx="11240538" cy="6345336"/>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698727"/>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092534566"/>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55331957-2A4E-C715-0228-3AE5FBC3EA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0686763-E524-3C4F-D282-7C129CFAD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B1BA6A5-98D2-C674-E1A1-ECC4FA3A41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26FF0C-BCED-93A2-A0C7-1C545560BA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39B07-93C7-4970-A76D-D492B751A6B5}" type="datetimeFigureOut">
              <a:rPr lang="en-US" smtClean="0"/>
              <a:t>12/26/2025</a:t>
            </a:fld>
            <a:endParaRPr lang="en-US"/>
          </a:p>
        </p:txBody>
      </p:sp>
      <p:sp>
        <p:nvSpPr>
          <p:cNvPr id="5" name="Footer Placeholder 4">
            <a:extLst>
              <a:ext uri="{FF2B5EF4-FFF2-40B4-BE49-F238E27FC236}">
                <a16:creationId xmlns:a16="http://schemas.microsoft.com/office/drawing/2014/main" xmlns="" id="{3C7C063A-BBBC-A5E2-50A7-09005D2B5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5B9A44-90AA-B2A0-19E0-28509B2CCE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1C960-F3EB-4352-B858-9DEC58F8ECB5}" type="slidenum">
              <a:rPr lang="en-US" smtClean="0"/>
              <a:t>‹#›</a:t>
            </a:fld>
            <a:endParaRPr lang="en-US"/>
          </a:p>
        </p:txBody>
      </p:sp>
      <p:pic>
        <p:nvPicPr>
          <p:cNvPr id="17" name="Picture 16" descr="A picture containing painting, drawing, fruit, child art&#10;&#10;Description automatically generated">
            <a:extLst>
              <a:ext uri="{FF2B5EF4-FFF2-40B4-BE49-F238E27FC236}">
                <a16:creationId xmlns:a16="http://schemas.microsoft.com/office/drawing/2014/main" xmlns="" id="{573787BA-CC4D-C634-9D80-4856B8203F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785054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3110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17B8EEA-AA03-28A5-ECF1-1A66769C4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23AB3EC-052C-5190-F14E-E49135FC7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51E87CE-936E-5A5F-6919-DFCC0BA778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63896-078A-4633-83AE-EFEA11EA3196}" type="datetimeFigureOut">
              <a:rPr lang="vi-VN" smtClean="0"/>
              <a:t>26/12/2025</a:t>
            </a:fld>
            <a:endParaRPr lang="vi-VN"/>
          </a:p>
        </p:txBody>
      </p:sp>
      <p:sp>
        <p:nvSpPr>
          <p:cNvPr id="5" name="Footer Placeholder 4">
            <a:extLst>
              <a:ext uri="{FF2B5EF4-FFF2-40B4-BE49-F238E27FC236}">
                <a16:creationId xmlns:a16="http://schemas.microsoft.com/office/drawing/2014/main" xmlns="" id="{E99D59F4-C184-5C4F-3F01-9781E91AE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18B4C9BB-EC5F-D8F7-49F4-7A66A04211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A33BC-05D9-42BD-ABDE-805F28479640}" type="slidenum">
              <a:rPr lang="vi-VN" smtClean="0"/>
              <a:t>‹#›</a:t>
            </a:fld>
            <a:endParaRPr lang="vi-VN"/>
          </a:p>
        </p:txBody>
      </p:sp>
    </p:spTree>
    <p:extLst>
      <p:ext uri="{BB962C8B-B14F-4D97-AF65-F5344CB8AC3E}">
        <p14:creationId xmlns:p14="http://schemas.microsoft.com/office/powerpoint/2010/main" val="331315536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10"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59.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59.xml"/><Relationship Id="rId6" Type="http://schemas.openxmlformats.org/officeDocument/2006/relationships/image" Target="../media/image36.jpeg"/><Relationship Id="rId5" Type="http://schemas.openxmlformats.org/officeDocument/2006/relationships/image" Target="../media/image35.jpg"/><Relationship Id="rId10" Type="http://schemas.microsoft.com/office/2007/relationships/hdphoto" Target="../media/hdphoto3.wdp"/><Relationship Id="rId4" Type="http://schemas.openxmlformats.org/officeDocument/2006/relationships/image" Target="../media/image34.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9.png"/><Relationship Id="rId7" Type="http://schemas.openxmlformats.org/officeDocument/2006/relationships/image" Target="../media/image36.jpeg"/><Relationship Id="rId2" Type="http://schemas.openxmlformats.org/officeDocument/2006/relationships/audio" Target="../media/audio2.wav"/><Relationship Id="rId1" Type="http://schemas.openxmlformats.org/officeDocument/2006/relationships/slideLayout" Target="../slideLayouts/slideLayout59.xml"/><Relationship Id="rId6" Type="http://schemas.openxmlformats.org/officeDocument/2006/relationships/image" Target="../media/image35.jpg"/><Relationship Id="rId5" Type="http://schemas.microsoft.com/office/2007/relationships/hdphoto" Target="../media/hdphoto3.wdp"/><Relationship Id="rId4" Type="http://schemas.openxmlformats.org/officeDocument/2006/relationships/image" Target="../media/image41.png"/><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36.jpeg"/><Relationship Id="rId2" Type="http://schemas.openxmlformats.org/officeDocument/2006/relationships/image" Target="../media/image9.png"/><Relationship Id="rId1" Type="http://schemas.openxmlformats.org/officeDocument/2006/relationships/slideLayout" Target="../slideLayouts/slideLayout59.xml"/><Relationship Id="rId6" Type="http://schemas.openxmlformats.org/officeDocument/2006/relationships/image" Target="../media/image35.jpg"/><Relationship Id="rId5" Type="http://schemas.openxmlformats.org/officeDocument/2006/relationships/image" Target="../media/image34.png"/><Relationship Id="rId4" Type="http://schemas.microsoft.com/office/2007/relationships/hdphoto" Target="../media/hdphoto3.wdp"/><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46.jpg"/><Relationship Id="rId13"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59.xml"/><Relationship Id="rId6" Type="http://schemas.microsoft.com/office/2007/relationships/hdphoto" Target="../media/hdphoto2.wdp"/><Relationship Id="rId11" Type="http://schemas.openxmlformats.org/officeDocument/2006/relationships/image" Target="../media/image49.jpg"/><Relationship Id="rId5" Type="http://schemas.openxmlformats.org/officeDocument/2006/relationships/image" Target="../media/image40.png"/><Relationship Id="rId10" Type="http://schemas.openxmlformats.org/officeDocument/2006/relationships/image" Target="../media/image48.jpg"/><Relationship Id="rId4" Type="http://schemas.microsoft.com/office/2007/relationships/hdphoto" Target="../media/hdphoto3.wdp"/><Relationship Id="rId9"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59.xml"/><Relationship Id="rId6" Type="http://schemas.openxmlformats.org/officeDocument/2006/relationships/image" Target="../media/image44.png"/><Relationship Id="rId5" Type="http://schemas.openxmlformats.org/officeDocument/2006/relationships/image" Target="../media/image3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59.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59.xml"/><Relationship Id="rId5" Type="http://schemas.openxmlformats.org/officeDocument/2006/relationships/image" Target="../media/image5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png"/><Relationship Id="rId7"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76.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jpg"/><Relationship Id="rId1" Type="http://schemas.openxmlformats.org/officeDocument/2006/relationships/slideLayout" Target="../slideLayouts/slideLayout76.xml"/><Relationship Id="rId5" Type="http://schemas.openxmlformats.org/officeDocument/2006/relationships/image" Target="../media/image5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59.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xml"/><Relationship Id="rId7" Type="http://schemas.openxmlformats.org/officeDocument/2006/relationships/image" Target="../media/image5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11" Type="http://schemas.openxmlformats.org/officeDocument/2006/relationships/image" Target="../media/image63.png"/><Relationship Id="rId5" Type="http://schemas.openxmlformats.org/officeDocument/2006/relationships/notesSlide" Target="../notesSlides/notesSlide7.xml"/><Relationship Id="rId10" Type="http://schemas.openxmlformats.org/officeDocument/2006/relationships/image" Target="../media/image62.gif"/><Relationship Id="rId4" Type="http://schemas.openxmlformats.org/officeDocument/2006/relationships/slideLayout" Target="../slideLayouts/slideLayout28.xml"/><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jpg"/><Relationship Id="rId1" Type="http://schemas.openxmlformats.org/officeDocument/2006/relationships/slideLayout" Target="../slideLayouts/slideLayout76.xml"/><Relationship Id="rId5" Type="http://schemas.openxmlformats.org/officeDocument/2006/relationships/image" Target="../media/image6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53.xml"/><Relationship Id="rId6" Type="http://schemas.openxmlformats.org/officeDocument/2006/relationships/image" Target="../media/image26.svg"/><Relationship Id="rId5" Type="http://schemas.openxmlformats.org/officeDocument/2006/relationships/image" Target="../media/image24.png"/><Relationship Id="rId4" Type="http://schemas.openxmlformats.org/officeDocument/2006/relationships/image" Target="../media/image24.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59.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xmlns="" id="{0F184668-B761-4C2F-7A17-56087D80C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xmlns="" id="{B8CE88B9-1E68-F291-6139-280AEBD41494}"/>
              </a:ext>
            </a:extLst>
          </p:cNvPr>
          <p:cNvPicPr>
            <a:picLocks noChangeAspect="1"/>
          </p:cNvPicPr>
          <p:nvPr/>
        </p:nvPicPr>
        <p:blipFill>
          <a:blip r:embed="rId4"/>
          <a:stretch>
            <a:fillRect/>
          </a:stretch>
        </p:blipFill>
        <p:spPr>
          <a:xfrm>
            <a:off x="989418" y="268049"/>
            <a:ext cx="9687384" cy="4035902"/>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331"/>
        <p:cNvGrpSpPr/>
        <p:nvPr/>
      </p:nvGrpSpPr>
      <p:grpSpPr>
        <a:xfrm>
          <a:off x="0" y="0"/>
          <a:ext cx="0" cy="0"/>
          <a:chOff x="0" y="0"/>
          <a:chExt cx="0" cy="0"/>
        </a:xfrm>
      </p:grpSpPr>
      <p:grpSp>
        <p:nvGrpSpPr>
          <p:cNvPr id="6" name="组合 5"/>
          <p:cNvGrpSpPr/>
          <p:nvPr/>
        </p:nvGrpSpPr>
        <p:grpSpPr>
          <a:xfrm rot="152314">
            <a:off x="447457" y="317890"/>
            <a:ext cx="11604414" cy="6698788"/>
            <a:chOff x="2509" y="1475"/>
            <a:chExt cx="9690" cy="4972"/>
          </a:xfrm>
        </p:grpSpPr>
        <p:sp>
          <p:nvSpPr>
            <p:cNvPr id="7" name="Google Shape;355;p29"/>
            <p:cNvSpPr/>
            <p:nvPr/>
          </p:nvSpPr>
          <p:spPr>
            <a:xfrm rot="-129175">
              <a:off x="2817" y="1839"/>
              <a:ext cx="9382" cy="4609"/>
            </a:xfrm>
            <a:prstGeom prst="roundRect">
              <a:avLst>
                <a:gd name="adj" fmla="val 24491"/>
              </a:avLst>
            </a:pr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356;p29"/>
            <p:cNvSpPr/>
            <p:nvPr/>
          </p:nvSpPr>
          <p:spPr>
            <a:xfrm rot="-129175">
              <a:off x="2509" y="1475"/>
              <a:ext cx="9382" cy="4609"/>
            </a:xfrm>
            <a:prstGeom prst="roundRect">
              <a:avLst>
                <a:gd name="adj" fmla="val 24491"/>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4" name="Picture 3" descr="A group of people with a chat bubble&#10;&#10;Description automatically generated">
            <a:extLst>
              <a:ext uri="{FF2B5EF4-FFF2-40B4-BE49-F238E27FC236}">
                <a16:creationId xmlns:a16="http://schemas.microsoft.com/office/drawing/2014/main" xmlns="" id="{2906565D-CC5F-1DE6-49C9-E8D21C312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598" y="789427"/>
            <a:ext cx="587328" cy="587328"/>
          </a:xfrm>
          <a:prstGeom prst="rect">
            <a:avLst/>
          </a:prstGeom>
        </p:spPr>
      </p:pic>
      <p:sp>
        <p:nvSpPr>
          <p:cNvPr id="5" name="TextBox 4">
            <a:extLst>
              <a:ext uri="{FF2B5EF4-FFF2-40B4-BE49-F238E27FC236}">
                <a16:creationId xmlns:a16="http://schemas.microsoft.com/office/drawing/2014/main" xmlns="" id="{518B6DAC-3CC3-3CAB-8136-D69B006D8AFD}"/>
              </a:ext>
            </a:extLst>
          </p:cNvPr>
          <p:cNvSpPr txBox="1"/>
          <p:nvPr/>
        </p:nvSpPr>
        <p:spPr>
          <a:xfrm>
            <a:off x="2125118" y="821481"/>
            <a:ext cx="9349274" cy="584775"/>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cs typeface="Calibri" panose="020F0502020204030204" pitchFamily="34" charset="0"/>
              </a:rPr>
              <a:t>Quan sát một số đồng tiền Việt Nam và cho biết:</a:t>
            </a:r>
          </a:p>
        </p:txBody>
      </p:sp>
      <p:pic>
        <p:nvPicPr>
          <p:cNvPr id="10" name="Picture 9" descr="A yellow star with rays of light&#10;&#10;Description automatically generated">
            <a:extLst>
              <a:ext uri="{FF2B5EF4-FFF2-40B4-BE49-F238E27FC236}">
                <a16:creationId xmlns:a16="http://schemas.microsoft.com/office/drawing/2014/main" xmlns="" id="{0F0AB507-010B-00FA-8D86-06878C1B54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1637" y="1523435"/>
            <a:ext cx="605989" cy="605989"/>
          </a:xfrm>
          <a:prstGeom prst="rect">
            <a:avLst/>
          </a:prstGeom>
        </p:spPr>
      </p:pic>
      <p:sp>
        <p:nvSpPr>
          <p:cNvPr id="13" name="TextBox 12">
            <a:extLst>
              <a:ext uri="{FF2B5EF4-FFF2-40B4-BE49-F238E27FC236}">
                <a16:creationId xmlns:a16="http://schemas.microsoft.com/office/drawing/2014/main" xmlns="" id="{45C79C37-1539-9DE4-F588-02DFB39B8E37}"/>
              </a:ext>
            </a:extLst>
          </p:cNvPr>
          <p:cNvSpPr txBox="1"/>
          <p:nvPr/>
        </p:nvSpPr>
        <p:spPr>
          <a:xfrm>
            <a:off x="2547626" y="1523435"/>
            <a:ext cx="9349274" cy="584775"/>
          </a:xfrm>
          <a:prstGeom prst="rect">
            <a:avLst/>
          </a:prstGeom>
          <a:noFill/>
        </p:spPr>
        <p:txBody>
          <a:bodyPr wrap="square">
            <a:spAutoFit/>
          </a:bodyPr>
          <a:lstStyle/>
          <a:p>
            <a:r>
              <a:rPr lang="vi-VN" sz="3200" dirty="0">
                <a:latin typeface="Cambria" panose="02040503050406030204" pitchFamily="18" charset="0"/>
                <a:ea typeface="Cambria" panose="02040503050406030204" pitchFamily="18" charset="0"/>
                <a:cs typeface="Calibri" panose="020F0502020204030204" pitchFamily="34" charset="0"/>
              </a:rPr>
              <a:t>Màu sắc và hình ảnh trên mỗi đồng tiền.</a:t>
            </a:r>
          </a:p>
        </p:txBody>
      </p:sp>
      <p:pic>
        <p:nvPicPr>
          <p:cNvPr id="16" name="Picture 15" descr="A yellow star with rays of light&#10;&#10;Description automatically generated">
            <a:extLst>
              <a:ext uri="{FF2B5EF4-FFF2-40B4-BE49-F238E27FC236}">
                <a16:creationId xmlns:a16="http://schemas.microsoft.com/office/drawing/2014/main" xmlns="" id="{BCC496F5-20CA-356D-BD7F-35754283E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1637" y="2248413"/>
            <a:ext cx="605989" cy="605989"/>
          </a:xfrm>
          <a:prstGeom prst="rect">
            <a:avLst/>
          </a:prstGeom>
        </p:spPr>
      </p:pic>
      <p:sp>
        <p:nvSpPr>
          <p:cNvPr id="18" name="TextBox 17">
            <a:extLst>
              <a:ext uri="{FF2B5EF4-FFF2-40B4-BE49-F238E27FC236}">
                <a16:creationId xmlns:a16="http://schemas.microsoft.com/office/drawing/2014/main" xmlns="" id="{2BE805E9-111D-7572-9AED-C8C1409C801D}"/>
              </a:ext>
            </a:extLst>
          </p:cNvPr>
          <p:cNvSpPr txBox="1"/>
          <p:nvPr/>
        </p:nvSpPr>
        <p:spPr>
          <a:xfrm>
            <a:off x="2547626" y="2248413"/>
            <a:ext cx="9349274" cy="584775"/>
          </a:xfrm>
          <a:prstGeom prst="rect">
            <a:avLst/>
          </a:prstGeom>
          <a:noFill/>
        </p:spPr>
        <p:txBody>
          <a:bodyPr wrap="square">
            <a:spAutoFit/>
          </a:bodyPr>
          <a:lstStyle/>
          <a:p>
            <a:r>
              <a:rPr lang="en-US" sz="3200" dirty="0" err="1">
                <a:latin typeface="Cambria" panose="02040503050406030204" pitchFamily="18" charset="0"/>
                <a:ea typeface="Cambria" panose="02040503050406030204" pitchFamily="18" charset="0"/>
                <a:cs typeface="Calibri" panose="020F0502020204030204" pitchFamily="34" charset="0"/>
              </a:rPr>
              <a:t>Chữ</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và</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số</a:t>
            </a:r>
            <a:r>
              <a:rPr lang="en-US" sz="3200" dirty="0">
                <a:latin typeface="Cambria" panose="02040503050406030204" pitchFamily="18" charset="0"/>
                <a:ea typeface="Cambria" panose="02040503050406030204" pitchFamily="18" charset="0"/>
                <a:cs typeface="Calibri" panose="020F0502020204030204" pitchFamily="34" charset="0"/>
              </a:rPr>
              <a:t> in </a:t>
            </a:r>
            <a:r>
              <a:rPr lang="en-US" sz="3200" dirty="0" err="1">
                <a:latin typeface="Cambria" panose="02040503050406030204" pitchFamily="18" charset="0"/>
                <a:ea typeface="Cambria" panose="02040503050406030204" pitchFamily="18" charset="0"/>
                <a:cs typeface="Calibri" panose="020F0502020204030204" pitchFamily="34" charset="0"/>
              </a:rPr>
              <a:t>trên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tờ</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tiền</a:t>
            </a:r>
            <a:r>
              <a:rPr lang="vi-VN" sz="3200" dirty="0">
                <a:latin typeface="Cambria" panose="02040503050406030204" pitchFamily="18" charset="0"/>
                <a:ea typeface="Cambria" panose="02040503050406030204" pitchFamily="18" charset="0"/>
                <a:cs typeface="Calibri" panose="020F0502020204030204" pitchFamily="34" charset="0"/>
              </a:rPr>
              <a:t>.</a:t>
            </a:r>
          </a:p>
        </p:txBody>
      </p:sp>
      <p:pic>
        <p:nvPicPr>
          <p:cNvPr id="20" name="Picture 4514">
            <a:extLst>
              <a:ext uri="{FF2B5EF4-FFF2-40B4-BE49-F238E27FC236}">
                <a16:creationId xmlns:a16="http://schemas.microsoft.com/office/drawing/2014/main" xmlns="" id="{283023A0-489C-2758-9AF6-81906E4FB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068" y="3046035"/>
            <a:ext cx="3311508" cy="164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Hình ảnh 4" descr="Ảnh có chứa văn bản, bản đồ&#10;&#10;Mô tả được tạo tự động">
            <a:extLst>
              <a:ext uri="{FF2B5EF4-FFF2-40B4-BE49-F238E27FC236}">
                <a16:creationId xmlns:a16="http://schemas.microsoft.com/office/drawing/2014/main" xmlns="" id="{1E53AC0C-A9FC-D38C-8E65-B892B01B495E}"/>
              </a:ext>
            </a:extLst>
          </p:cNvPr>
          <p:cNvPicPr>
            <a:picLocks noChangeAspect="1"/>
          </p:cNvPicPr>
          <p:nvPr/>
        </p:nvPicPr>
        <p:blipFill rotWithShape="1">
          <a:blip r:embed="rId7">
            <a:extLst>
              <a:ext uri="{28A0092B-C50C-407E-A947-70E740481C1C}">
                <a14:useLocalDpi xmlns:a14="http://schemas.microsoft.com/office/drawing/2010/main" val="0"/>
              </a:ext>
            </a:extLst>
          </a:blip>
          <a:srcRect l="2237" t="2192" r="2378" b="52198"/>
          <a:stretch/>
        </p:blipFill>
        <p:spPr>
          <a:xfrm>
            <a:off x="6579059" y="3141794"/>
            <a:ext cx="3155661" cy="1496857"/>
          </a:xfrm>
          <a:prstGeom prst="rect">
            <a:avLst/>
          </a:prstGeom>
        </p:spPr>
      </p:pic>
      <p:pic>
        <p:nvPicPr>
          <p:cNvPr id="22" name="Hình ảnh 15" descr="Ảnh có chứa văn bản&#10;&#10;Mô tả được tạo tự động">
            <a:extLst>
              <a:ext uri="{FF2B5EF4-FFF2-40B4-BE49-F238E27FC236}">
                <a16:creationId xmlns:a16="http://schemas.microsoft.com/office/drawing/2014/main" xmlns="" id="{E845AC89-D587-8D2C-4538-BB553A0D0610}"/>
              </a:ext>
            </a:extLst>
          </p:cNvPr>
          <p:cNvPicPr>
            <a:picLocks noChangeAspect="1"/>
          </p:cNvPicPr>
          <p:nvPr/>
        </p:nvPicPr>
        <p:blipFill rotWithShape="1">
          <a:blip r:embed="rId8">
            <a:extLst>
              <a:ext uri="{28A0092B-C50C-407E-A947-70E740481C1C}">
                <a14:useLocalDpi xmlns:a14="http://schemas.microsoft.com/office/drawing/2010/main" val="0"/>
              </a:ext>
            </a:extLst>
          </a:blip>
          <a:srcRect l="1505" t="1793" r="1720" b="50866"/>
          <a:stretch/>
        </p:blipFill>
        <p:spPr>
          <a:xfrm>
            <a:off x="3333934" y="4765443"/>
            <a:ext cx="3245125" cy="1557131"/>
          </a:xfrm>
          <a:prstGeom prst="rect">
            <a:avLst/>
          </a:prstGeom>
        </p:spPr>
      </p:pic>
      <p:pic>
        <p:nvPicPr>
          <p:cNvPr id="23" name="Hình ảnh 21">
            <a:extLst>
              <a:ext uri="{FF2B5EF4-FFF2-40B4-BE49-F238E27FC236}">
                <a16:creationId xmlns:a16="http://schemas.microsoft.com/office/drawing/2014/main" xmlns="" id="{7B625FD3-EB17-A600-B6F7-B8AF46D3DA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2621" t="5909" r="2833" b="51111"/>
          <a:stretch/>
        </p:blipFill>
        <p:spPr>
          <a:xfrm rot="9927">
            <a:off x="6618380" y="4827365"/>
            <a:ext cx="3077018" cy="1433038"/>
          </a:xfrm>
          <a:prstGeom prst="rect">
            <a:avLst/>
          </a:prstGeom>
        </p:spPr>
      </p:pic>
    </p:spTree>
    <p:extLst>
      <p:ext uri="{BB962C8B-B14F-4D97-AF65-F5344CB8AC3E}">
        <p14:creationId xmlns:p14="http://schemas.microsoft.com/office/powerpoint/2010/main" val="2360364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childTnLst>
                                </p:cTn>
                              </p:par>
                              <p:par>
                                <p:cTn id="53" presetID="16" presetClass="entr" presetSubtype="21"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kids reading books&#10;&#10;Description automatically generated with medium confidence">
            <a:extLst>
              <a:ext uri="{FF2B5EF4-FFF2-40B4-BE49-F238E27FC236}">
                <a16:creationId xmlns:a16="http://schemas.microsoft.com/office/drawing/2014/main" xmlns="" id="{D57CFEEA-BF78-9556-C673-7F0728F5B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942" y="2982467"/>
            <a:ext cx="8357755" cy="3738373"/>
          </a:xfrm>
          <a:prstGeom prst="rect">
            <a:avLst/>
          </a:prstGeom>
        </p:spPr>
      </p:pic>
      <p:sp>
        <p:nvSpPr>
          <p:cNvPr id="7" name="Rectangle: Rounded Corners 6">
            <a:extLst>
              <a:ext uri="{FF2B5EF4-FFF2-40B4-BE49-F238E27FC236}">
                <a16:creationId xmlns:a16="http://schemas.microsoft.com/office/drawing/2014/main" xmlns="" id="{DC201635-7126-0077-636B-D24F054EB871}"/>
              </a:ext>
            </a:extLst>
          </p:cNvPr>
          <p:cNvSpPr/>
          <p:nvPr/>
        </p:nvSpPr>
        <p:spPr>
          <a:xfrm>
            <a:off x="1554480" y="1377587"/>
            <a:ext cx="9829800" cy="1199357"/>
          </a:xfrm>
          <a:custGeom>
            <a:avLst/>
            <a:gdLst>
              <a:gd name="connsiteX0" fmla="*/ 0 w 9829800"/>
              <a:gd name="connsiteY0" fmla="*/ 199897 h 1199357"/>
              <a:gd name="connsiteX1" fmla="*/ 199897 w 9829800"/>
              <a:gd name="connsiteY1" fmla="*/ 0 h 1199357"/>
              <a:gd name="connsiteX2" fmla="*/ 9629903 w 9829800"/>
              <a:gd name="connsiteY2" fmla="*/ 0 h 1199357"/>
              <a:gd name="connsiteX3" fmla="*/ 9829800 w 9829800"/>
              <a:gd name="connsiteY3" fmla="*/ 199897 h 1199357"/>
              <a:gd name="connsiteX4" fmla="*/ 9829800 w 9829800"/>
              <a:gd name="connsiteY4" fmla="*/ 999460 h 1199357"/>
              <a:gd name="connsiteX5" fmla="*/ 9629903 w 9829800"/>
              <a:gd name="connsiteY5" fmla="*/ 1199357 h 1199357"/>
              <a:gd name="connsiteX6" fmla="*/ 199897 w 9829800"/>
              <a:gd name="connsiteY6" fmla="*/ 1199357 h 1199357"/>
              <a:gd name="connsiteX7" fmla="*/ 0 w 9829800"/>
              <a:gd name="connsiteY7" fmla="*/ 999460 h 1199357"/>
              <a:gd name="connsiteX8" fmla="*/ 0 w 9829800"/>
              <a:gd name="connsiteY8" fmla="*/ 199897 h 119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9800" h="1199357" fill="none" extrusionOk="0">
                <a:moveTo>
                  <a:pt x="0" y="199897"/>
                </a:moveTo>
                <a:cubicBezTo>
                  <a:pt x="412" y="100642"/>
                  <a:pt x="96585" y="11896"/>
                  <a:pt x="199897" y="0"/>
                </a:cubicBezTo>
                <a:cubicBezTo>
                  <a:pt x="1651063" y="72427"/>
                  <a:pt x="6217277" y="61419"/>
                  <a:pt x="9629903" y="0"/>
                </a:cubicBezTo>
                <a:cubicBezTo>
                  <a:pt x="9740064" y="-1642"/>
                  <a:pt x="9817304" y="85717"/>
                  <a:pt x="9829800" y="199897"/>
                </a:cubicBezTo>
                <a:cubicBezTo>
                  <a:pt x="9801417" y="371874"/>
                  <a:pt x="9825117" y="844455"/>
                  <a:pt x="9829800" y="999460"/>
                </a:cubicBezTo>
                <a:cubicBezTo>
                  <a:pt x="9830441" y="1106607"/>
                  <a:pt x="9726692" y="1184099"/>
                  <a:pt x="9629903" y="1199357"/>
                </a:cubicBezTo>
                <a:cubicBezTo>
                  <a:pt x="7251229" y="1229184"/>
                  <a:pt x="2781553" y="1120051"/>
                  <a:pt x="199897" y="1199357"/>
                </a:cubicBezTo>
                <a:cubicBezTo>
                  <a:pt x="105324" y="1197568"/>
                  <a:pt x="-19652" y="1113746"/>
                  <a:pt x="0" y="999460"/>
                </a:cubicBezTo>
                <a:cubicBezTo>
                  <a:pt x="61752" y="789046"/>
                  <a:pt x="-63017" y="581265"/>
                  <a:pt x="0" y="199897"/>
                </a:cubicBezTo>
                <a:close/>
              </a:path>
              <a:path w="9829800" h="1199357" stroke="0" extrusionOk="0">
                <a:moveTo>
                  <a:pt x="0" y="199897"/>
                </a:moveTo>
                <a:cubicBezTo>
                  <a:pt x="17868" y="94367"/>
                  <a:pt x="94418" y="10252"/>
                  <a:pt x="199897" y="0"/>
                </a:cubicBezTo>
                <a:cubicBezTo>
                  <a:pt x="2926582" y="123000"/>
                  <a:pt x="8345597" y="-96860"/>
                  <a:pt x="9629903" y="0"/>
                </a:cubicBezTo>
                <a:cubicBezTo>
                  <a:pt x="9729520" y="-8218"/>
                  <a:pt x="9839557" y="69827"/>
                  <a:pt x="9829800" y="199897"/>
                </a:cubicBezTo>
                <a:cubicBezTo>
                  <a:pt x="9780321" y="455513"/>
                  <a:pt x="9888413" y="910524"/>
                  <a:pt x="9829800" y="999460"/>
                </a:cubicBezTo>
                <a:cubicBezTo>
                  <a:pt x="9815214" y="1115144"/>
                  <a:pt x="9727498" y="1197261"/>
                  <a:pt x="9629903" y="1199357"/>
                </a:cubicBezTo>
                <a:cubicBezTo>
                  <a:pt x="6128927" y="1038650"/>
                  <a:pt x="3494442" y="1239024"/>
                  <a:pt x="199897" y="1199357"/>
                </a:cubicBezTo>
                <a:cubicBezTo>
                  <a:pt x="73077" y="1196041"/>
                  <a:pt x="-2964" y="1108517"/>
                  <a:pt x="0" y="999460"/>
                </a:cubicBezTo>
                <a:cubicBezTo>
                  <a:pt x="53816" y="897357"/>
                  <a:pt x="71554" y="323311"/>
                  <a:pt x="0" y="199897"/>
                </a:cubicBezTo>
                <a:close/>
              </a:path>
            </a:pathLst>
          </a:custGeom>
          <a:solidFill>
            <a:srgbClr val="CCFFCC"/>
          </a:solidFill>
          <a:ln w="76200">
            <a:solidFill>
              <a:srgbClr val="00FF0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Quan sát đồng tiền và mô tả các hình ảnh trên mặt trước và mặt sau tờ tiền đó (hình ảnh Bác Hồ, danh lam thắng cảnh,...).</a:t>
            </a:r>
          </a:p>
        </p:txBody>
      </p:sp>
      <p:pic>
        <p:nvPicPr>
          <p:cNvPr id="5" name="Picture 4">
            <a:extLst>
              <a:ext uri="{FF2B5EF4-FFF2-40B4-BE49-F238E27FC236}">
                <a16:creationId xmlns:a16="http://schemas.microsoft.com/office/drawing/2014/main" xmlns="" id="{9607416A-68A2-040C-459D-526CD680B844}"/>
              </a:ext>
            </a:extLst>
          </p:cNvPr>
          <p:cNvPicPr>
            <a:picLocks noChangeAspect="1"/>
          </p:cNvPicPr>
          <p:nvPr/>
        </p:nvPicPr>
        <p:blipFill>
          <a:blip r:embed="rId4"/>
          <a:stretch>
            <a:fillRect/>
          </a:stretch>
        </p:blipFill>
        <p:spPr>
          <a:xfrm>
            <a:off x="1846719" y="316952"/>
            <a:ext cx="8498561" cy="920576"/>
          </a:xfrm>
          <a:prstGeom prst="rect">
            <a:avLst/>
          </a:prstGeom>
        </p:spPr>
      </p:pic>
    </p:spTree>
    <p:extLst>
      <p:ext uri="{BB962C8B-B14F-4D97-AF65-F5344CB8AC3E}">
        <p14:creationId xmlns:p14="http://schemas.microsoft.com/office/powerpoint/2010/main" val="41380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C920EF-E887-B6A0-7B0E-794BCEA9FCC8}"/>
            </a:ext>
          </a:extLst>
        </p:cNvPr>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EA9CA9A8-C8FD-49C2-488D-0654B0BD8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DF192BC-676D-CB57-60A0-0352A70DE374}"/>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F1B247BA-0DCD-0E96-62C8-0996C684436D}"/>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xmln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51">
            <a:extLst>
              <a:ext uri="{FF2B5EF4-FFF2-40B4-BE49-F238E27FC236}">
                <a16:creationId xmlns:a16="http://schemas.microsoft.com/office/drawing/2014/main" xmlns="" id="{4BBA7AE0-A011-FD7B-93AD-B2A4583035F7}"/>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Giống</a:t>
            </a:r>
            <a:r>
              <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nhau</a:t>
            </a:r>
            <a:endPar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5" name="Picture 4514">
            <a:extLst>
              <a:ext uri="{FF2B5EF4-FFF2-40B4-BE49-F238E27FC236}">
                <a16:creationId xmlns:a16="http://schemas.microsoft.com/office/drawing/2014/main" xmlns="" id="{6F689C6F-D2A1-2017-B96E-3006253EA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87" y="1518926"/>
            <a:ext cx="4661338" cy="231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4" descr="Ảnh có chứa văn bản, bản đồ&#10;&#10;Mô tả được tạo tự động">
            <a:extLst>
              <a:ext uri="{FF2B5EF4-FFF2-40B4-BE49-F238E27FC236}">
                <a16:creationId xmlns:a16="http://schemas.microsoft.com/office/drawing/2014/main" xmlns="" id="{63FE55F3-5671-4F27-0D98-73F28E35C3B5}"/>
              </a:ext>
            </a:extLst>
          </p:cNvPr>
          <p:cNvPicPr>
            <a:picLocks noChangeAspect="1"/>
          </p:cNvPicPr>
          <p:nvPr/>
        </p:nvPicPr>
        <p:blipFill rotWithShape="1">
          <a:blip r:embed="rId5">
            <a:extLst>
              <a:ext uri="{28A0092B-C50C-407E-A947-70E740481C1C}">
                <a14:useLocalDpi xmlns:a14="http://schemas.microsoft.com/office/drawing/2010/main" val="0"/>
              </a:ext>
            </a:extLst>
          </a:blip>
          <a:srcRect l="2237" t="2192" r="2378" b="52198"/>
          <a:stretch/>
        </p:blipFill>
        <p:spPr>
          <a:xfrm>
            <a:off x="6617724" y="1642412"/>
            <a:ext cx="4432400" cy="2102466"/>
          </a:xfrm>
          <a:prstGeom prst="rect">
            <a:avLst/>
          </a:prstGeom>
        </p:spPr>
      </p:pic>
      <p:pic>
        <p:nvPicPr>
          <p:cNvPr id="17" name="Hình ảnh 15" descr="Ảnh có chứa văn bản&#10;&#10;Mô tả được tạo tự động">
            <a:extLst>
              <a:ext uri="{FF2B5EF4-FFF2-40B4-BE49-F238E27FC236}">
                <a16:creationId xmlns:a16="http://schemas.microsoft.com/office/drawing/2014/main" xmlns="" id="{28575230-BE35-5A46-5E50-0A70C3B5214C}"/>
              </a:ext>
            </a:extLst>
          </p:cNvPr>
          <p:cNvPicPr>
            <a:picLocks noChangeAspect="1"/>
          </p:cNvPicPr>
          <p:nvPr/>
        </p:nvPicPr>
        <p:blipFill rotWithShape="1">
          <a:blip r:embed="rId6">
            <a:extLst>
              <a:ext uri="{28A0092B-C50C-407E-A947-70E740481C1C}">
                <a14:useLocalDpi xmlns:a14="http://schemas.microsoft.com/office/drawing/2010/main" val="0"/>
              </a:ext>
            </a:extLst>
          </a:blip>
          <a:srcRect l="1505" t="1793" r="1720" b="50866"/>
          <a:stretch/>
        </p:blipFill>
        <p:spPr>
          <a:xfrm>
            <a:off x="893487" y="4118888"/>
            <a:ext cx="4656338" cy="2234283"/>
          </a:xfrm>
          <a:prstGeom prst="rect">
            <a:avLst/>
          </a:prstGeom>
        </p:spPr>
      </p:pic>
      <p:pic>
        <p:nvPicPr>
          <p:cNvPr id="18" name="Hình ảnh 21">
            <a:extLst>
              <a:ext uri="{FF2B5EF4-FFF2-40B4-BE49-F238E27FC236}">
                <a16:creationId xmlns:a16="http://schemas.microsoft.com/office/drawing/2014/main" xmlns="" id="{0DF47532-4D99-0C77-E051-BE39ADCED39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2621" t="5909" r="2833" b="51111"/>
          <a:stretch/>
        </p:blipFill>
        <p:spPr>
          <a:xfrm rot="9927">
            <a:off x="6614243" y="4255893"/>
            <a:ext cx="4429363" cy="2090887"/>
          </a:xfrm>
          <a:prstGeom prst="rect">
            <a:avLst/>
          </a:prstGeom>
        </p:spPr>
      </p:pic>
      <p:sp>
        <p:nvSpPr>
          <p:cNvPr id="19" name="Rectangle: Rounded Corners 18">
            <a:extLst>
              <a:ext uri="{FF2B5EF4-FFF2-40B4-BE49-F238E27FC236}">
                <a16:creationId xmlns:a16="http://schemas.microsoft.com/office/drawing/2014/main" xmlns="" id="{54A039EF-F875-6767-1E30-9AB056E82D6A}"/>
              </a:ext>
            </a:extLst>
          </p:cNvPr>
          <p:cNvSpPr/>
          <p:nvPr/>
        </p:nvSpPr>
        <p:spPr>
          <a:xfrm>
            <a:off x="1561323" y="1581334"/>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Rounded Corners 19">
            <a:extLst>
              <a:ext uri="{FF2B5EF4-FFF2-40B4-BE49-F238E27FC236}">
                <a16:creationId xmlns:a16="http://schemas.microsoft.com/office/drawing/2014/main" xmlns="" id="{67488904-ED76-D071-FE1B-DE479738DA29}"/>
              </a:ext>
            </a:extLst>
          </p:cNvPr>
          <p:cNvSpPr/>
          <p:nvPr/>
        </p:nvSpPr>
        <p:spPr>
          <a:xfrm>
            <a:off x="7287209" y="1575499"/>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Rounded Corners 20">
            <a:extLst>
              <a:ext uri="{FF2B5EF4-FFF2-40B4-BE49-F238E27FC236}">
                <a16:creationId xmlns:a16="http://schemas.microsoft.com/office/drawing/2014/main" xmlns="" id="{26BA76F7-3DC1-8A42-FA32-539339847CC9}"/>
              </a:ext>
            </a:extLst>
          </p:cNvPr>
          <p:cNvSpPr/>
          <p:nvPr/>
        </p:nvSpPr>
        <p:spPr>
          <a:xfrm>
            <a:off x="1561323" y="4120420"/>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xmlns="" id="{E51E39BE-E94D-3DC2-95E6-6C970077AA60}"/>
              </a:ext>
            </a:extLst>
          </p:cNvPr>
          <p:cNvSpPr/>
          <p:nvPr/>
        </p:nvSpPr>
        <p:spPr>
          <a:xfrm>
            <a:off x="6671389" y="4182997"/>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Rounded Corners 22">
            <a:extLst>
              <a:ext uri="{FF2B5EF4-FFF2-40B4-BE49-F238E27FC236}">
                <a16:creationId xmlns:a16="http://schemas.microsoft.com/office/drawing/2014/main" xmlns="" id="{B8D9EBA2-3C1E-E941-51DB-5F2278852279}"/>
              </a:ext>
            </a:extLst>
          </p:cNvPr>
          <p:cNvSpPr/>
          <p:nvPr/>
        </p:nvSpPr>
        <p:spPr>
          <a:xfrm>
            <a:off x="2957016" y="1962387"/>
            <a:ext cx="1825689" cy="161492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Rounded Corners 23">
            <a:extLst>
              <a:ext uri="{FF2B5EF4-FFF2-40B4-BE49-F238E27FC236}">
                <a16:creationId xmlns:a16="http://schemas.microsoft.com/office/drawing/2014/main" xmlns="" id="{743C6039-8BD9-D864-B289-8AD8AAFE53FF}"/>
              </a:ext>
            </a:extLst>
          </p:cNvPr>
          <p:cNvSpPr/>
          <p:nvPr/>
        </p:nvSpPr>
        <p:spPr>
          <a:xfrm>
            <a:off x="8904514" y="1886183"/>
            <a:ext cx="1825689" cy="161492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Rounded Corners 24">
            <a:extLst>
              <a:ext uri="{FF2B5EF4-FFF2-40B4-BE49-F238E27FC236}">
                <a16:creationId xmlns:a16="http://schemas.microsoft.com/office/drawing/2014/main" xmlns="" id="{95A323C6-7CC8-37A2-CDBF-B6EE6B616BD7}"/>
              </a:ext>
            </a:extLst>
          </p:cNvPr>
          <p:cNvSpPr/>
          <p:nvPr/>
        </p:nvSpPr>
        <p:spPr>
          <a:xfrm>
            <a:off x="3750906" y="4378567"/>
            <a:ext cx="1709057" cy="161492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Rounded Corners 25">
            <a:extLst>
              <a:ext uri="{FF2B5EF4-FFF2-40B4-BE49-F238E27FC236}">
                <a16:creationId xmlns:a16="http://schemas.microsoft.com/office/drawing/2014/main" xmlns="" id="{DBCAE68D-8A9F-AC8C-C1A0-B66741C13432}"/>
              </a:ext>
            </a:extLst>
          </p:cNvPr>
          <p:cNvSpPr/>
          <p:nvPr/>
        </p:nvSpPr>
        <p:spPr>
          <a:xfrm>
            <a:off x="8618375" y="4249502"/>
            <a:ext cx="1825689" cy="1806566"/>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Hình ảnh 19">
            <a:extLst>
              <a:ext uri="{FF2B5EF4-FFF2-40B4-BE49-F238E27FC236}">
                <a16:creationId xmlns:a16="http://schemas.microsoft.com/office/drawing/2014/main" xmlns="" id="{3CE46806-24AD-EFC6-DAF4-66D943A9819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spTree>
    <p:extLst>
      <p:ext uri="{BB962C8B-B14F-4D97-AF65-F5344CB8AC3E}">
        <p14:creationId xmlns:p14="http://schemas.microsoft.com/office/powerpoint/2010/main" val="354901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par>
                          <p:cTn id="28" fill="hold">
                            <p:stCondLst>
                              <p:cond delay="500"/>
                            </p:stCondLst>
                            <p:childTnLst>
                              <p:par>
                                <p:cTn id="29" presetID="26" presetClass="emph" presetSubtype="0" fill="hold" grpId="1" nodeType="afterEffect">
                                  <p:stCondLst>
                                    <p:cond delay="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26" presetClass="emph" presetSubtype="0" fill="hold" grpId="1" nodeType="with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cTn>
                              </p:par>
                              <p:par>
                                <p:cTn id="35" presetID="26" presetClass="emph" presetSubtype="0" fill="hold" grpId="1"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grpId="1" nodeType="with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6" presetClass="entr" presetSubtype="21"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subTnLst>
                                    <p:audio>
                                      <p:cMediaNode>
                                        <p:cTn display="0" masterRel="sameClick">
                                          <p:stCondLst>
                                            <p:cond evt="begin" delay="0">
                                              <p:tn val="55"/>
                                            </p:cond>
                                          </p:stCondLst>
                                          <p:endCondLst>
                                            <p:cond evt="onStopAudio" delay="0">
                                              <p:tgtEl>
                                                <p:sldTgt/>
                                              </p:tgtEl>
                                            </p:cond>
                                          </p:endCondLst>
                                        </p:cTn>
                                        <p:tgtEl>
                                          <p:sndTgt r:embed="rId2" name="Trò-chơi-chíu.wav"/>
                                        </p:tgtEl>
                                      </p:cMediaNode>
                                    </p:audio>
                                  </p:sub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childTnLst>
                          </p:cTn>
                        </p:par>
                        <p:par>
                          <p:cTn id="67" fill="hold">
                            <p:stCondLst>
                              <p:cond delay="500"/>
                            </p:stCondLst>
                            <p:childTnLst>
                              <p:par>
                                <p:cTn id="68" presetID="26" presetClass="emph" presetSubtype="0" fill="hold" grpId="1" nodeType="afterEffect">
                                  <p:stCondLst>
                                    <p:cond delay="0"/>
                                  </p:stCondLst>
                                  <p:childTnLst>
                                    <p:animEffect transition="out" filter="fade">
                                      <p:cBhvr>
                                        <p:cTn id="69" dur="500" tmFilter="0, 0; .2, .5; .8, .5; 1, 0"/>
                                        <p:tgtEl>
                                          <p:spTgt spid="23"/>
                                        </p:tgtEl>
                                      </p:cBhvr>
                                    </p:animEffect>
                                    <p:animScale>
                                      <p:cBhvr>
                                        <p:cTn id="70" dur="250" autoRev="1" fill="hold"/>
                                        <p:tgtEl>
                                          <p:spTgt spid="23"/>
                                        </p:tgtEl>
                                      </p:cBhvr>
                                      <p:by x="105000" y="105000"/>
                                    </p:animScale>
                                  </p:childTnLst>
                                </p:cTn>
                              </p:par>
                              <p:par>
                                <p:cTn id="71" presetID="26" presetClass="emph" presetSubtype="0" fill="hold" grpId="1" nodeType="withEffect">
                                  <p:stCondLst>
                                    <p:cond delay="0"/>
                                  </p:stCondLst>
                                  <p:childTnLst>
                                    <p:animEffect transition="out" filter="fade">
                                      <p:cBhvr>
                                        <p:cTn id="72" dur="500" tmFilter="0, 0; .2, .5; .8, .5; 1, 0"/>
                                        <p:tgtEl>
                                          <p:spTgt spid="24"/>
                                        </p:tgtEl>
                                      </p:cBhvr>
                                    </p:animEffect>
                                    <p:animScale>
                                      <p:cBhvr>
                                        <p:cTn id="73" dur="250" autoRev="1" fill="hold"/>
                                        <p:tgtEl>
                                          <p:spTgt spid="24"/>
                                        </p:tgtEl>
                                      </p:cBhvr>
                                      <p:by x="105000" y="105000"/>
                                    </p:animScale>
                                  </p:childTnLst>
                                </p:cTn>
                              </p:par>
                              <p:par>
                                <p:cTn id="74" presetID="26" presetClass="emph" presetSubtype="0" fill="hold" grpId="1" nodeType="withEffect">
                                  <p:stCondLst>
                                    <p:cond delay="0"/>
                                  </p:stCondLst>
                                  <p:childTnLst>
                                    <p:animEffect transition="out" filter="fade">
                                      <p:cBhvr>
                                        <p:cTn id="75" dur="500" tmFilter="0, 0; .2, .5; .8, .5; 1, 0"/>
                                        <p:tgtEl>
                                          <p:spTgt spid="26"/>
                                        </p:tgtEl>
                                      </p:cBhvr>
                                    </p:animEffect>
                                    <p:animScale>
                                      <p:cBhvr>
                                        <p:cTn id="76" dur="250" autoRev="1" fill="hold"/>
                                        <p:tgtEl>
                                          <p:spTgt spid="26"/>
                                        </p:tgtEl>
                                      </p:cBhvr>
                                      <p:by x="105000" y="105000"/>
                                    </p:animScale>
                                  </p:childTnLst>
                                </p:cTn>
                              </p:par>
                              <p:par>
                                <p:cTn id="77" presetID="26" presetClass="emph" presetSubtype="0" fill="hold" grpId="1" nodeType="withEffect">
                                  <p:stCondLst>
                                    <p:cond delay="0"/>
                                  </p:stCondLst>
                                  <p:childTnLst>
                                    <p:animEffect transition="out" filter="fade">
                                      <p:cBhvr>
                                        <p:cTn id="78" dur="500" tmFilter="0, 0; .2, .5; .8, .5; 1, 0"/>
                                        <p:tgtEl>
                                          <p:spTgt spid="25"/>
                                        </p:tgtEl>
                                      </p:cBhvr>
                                    </p:animEffect>
                                    <p:animScale>
                                      <p:cBhvr>
                                        <p:cTn id="79" dur="250" autoRev="1" fill="hold"/>
                                        <p:tgtEl>
                                          <p:spTgt spid="25"/>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2" nodeType="click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45D912A-F3EA-8654-6F76-7329C6BE6777}"/>
            </a:ext>
          </a:extLst>
        </p:cNvPr>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8273F8CE-741C-F565-14AA-BECF7D9A4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C3D48C4-496D-4748-28D3-48FDFC79E3CD}"/>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xmlns="" id="{7CF74852-B492-78DE-90A1-CAE6756ECE63}"/>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xmln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51">
            <a:extLst>
              <a:ext uri="{FF2B5EF4-FFF2-40B4-BE49-F238E27FC236}">
                <a16:creationId xmlns:a16="http://schemas.microsoft.com/office/drawing/2014/main" xmlns="" id="{FD2EAD5C-319E-3C52-08BB-242CA0AB94C5}"/>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Giống</a:t>
            </a:r>
            <a:r>
              <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nhau</a:t>
            </a:r>
            <a:endPar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0" name="Hình ảnh 19">
            <a:extLst>
              <a:ext uri="{FF2B5EF4-FFF2-40B4-BE49-F238E27FC236}">
                <a16:creationId xmlns:a16="http://schemas.microsoft.com/office/drawing/2014/main" xmlns="" id="{18B89958-7AE5-4A71-7ECF-7049B81142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pic>
        <p:nvPicPr>
          <p:cNvPr id="21" name="Hình ảnh 6" descr="Ảnh có chứa văn bản, bản đồ&#10;&#10;Mô tả được tạo tự động">
            <a:extLst>
              <a:ext uri="{FF2B5EF4-FFF2-40B4-BE49-F238E27FC236}">
                <a16:creationId xmlns:a16="http://schemas.microsoft.com/office/drawing/2014/main" xmlns="" id="{77246ADC-D288-A19F-F00B-89B56D75ED92}"/>
              </a:ext>
            </a:extLst>
          </p:cNvPr>
          <p:cNvPicPr>
            <a:picLocks noChangeAspect="1"/>
          </p:cNvPicPr>
          <p:nvPr/>
        </p:nvPicPr>
        <p:blipFill rotWithShape="1">
          <a:blip r:embed="rId6">
            <a:extLst>
              <a:ext uri="{28A0092B-C50C-407E-A947-70E740481C1C}">
                <a14:useLocalDpi xmlns:a14="http://schemas.microsoft.com/office/drawing/2010/main" val="0"/>
              </a:ext>
            </a:extLst>
          </a:blip>
          <a:srcRect l="3165" t="52340" r="2447" b="2392"/>
          <a:stretch/>
        </p:blipFill>
        <p:spPr>
          <a:xfrm>
            <a:off x="6095998" y="1629206"/>
            <a:ext cx="4625467" cy="2150004"/>
          </a:xfrm>
          <a:prstGeom prst="rect">
            <a:avLst/>
          </a:prstGeom>
        </p:spPr>
      </p:pic>
      <p:pic>
        <p:nvPicPr>
          <p:cNvPr id="22" name="Hình ảnh 38" descr="Ảnh có chứa văn bản&#10;&#10;Mô tả được tạo tự động">
            <a:extLst>
              <a:ext uri="{FF2B5EF4-FFF2-40B4-BE49-F238E27FC236}">
                <a16:creationId xmlns:a16="http://schemas.microsoft.com/office/drawing/2014/main" xmlns="" id="{88BA2701-C338-9E2B-F0A8-F640B4523967}"/>
              </a:ext>
            </a:extLst>
          </p:cNvPr>
          <p:cNvPicPr>
            <a:picLocks noChangeAspect="1"/>
          </p:cNvPicPr>
          <p:nvPr/>
        </p:nvPicPr>
        <p:blipFill rotWithShape="1">
          <a:blip r:embed="rId7">
            <a:extLst>
              <a:ext uri="{28A0092B-C50C-407E-A947-70E740481C1C}">
                <a14:useLocalDpi xmlns:a14="http://schemas.microsoft.com/office/drawing/2010/main" val="0"/>
              </a:ext>
            </a:extLst>
          </a:blip>
          <a:srcRect l="1505" t="51160" r="1720" b="1499"/>
          <a:stretch/>
        </p:blipFill>
        <p:spPr>
          <a:xfrm>
            <a:off x="1175657" y="4033074"/>
            <a:ext cx="4912050" cy="2248373"/>
          </a:xfrm>
          <a:prstGeom prst="rect">
            <a:avLst/>
          </a:prstGeom>
        </p:spPr>
      </p:pic>
      <p:pic>
        <p:nvPicPr>
          <p:cNvPr id="23" name="Hình ảnh 36">
            <a:extLst>
              <a:ext uri="{FF2B5EF4-FFF2-40B4-BE49-F238E27FC236}">
                <a16:creationId xmlns:a16="http://schemas.microsoft.com/office/drawing/2014/main" xmlns="" id="{F548217C-70C0-861F-989F-D335077C2D94}"/>
              </a:ext>
            </a:extLst>
          </p:cNvPr>
          <p:cNvPicPr>
            <a:picLocks noChangeAspect="1"/>
          </p:cNvPicPr>
          <p:nvPr/>
        </p:nvPicPr>
        <p:blipFill rotWithShape="1">
          <a:blip r:embed="rId8">
            <a:extLst>
              <a:ext uri="{28A0092B-C50C-407E-A947-70E740481C1C}">
                <a14:useLocalDpi xmlns:a14="http://schemas.microsoft.com/office/drawing/2010/main" val="0"/>
              </a:ext>
            </a:extLst>
          </a:blip>
          <a:srcRect l="2621" t="51552" r="2833" b="5468"/>
          <a:stretch/>
        </p:blipFill>
        <p:spPr>
          <a:xfrm>
            <a:off x="6096000" y="4108883"/>
            <a:ext cx="4625467" cy="1987117"/>
          </a:xfrm>
          <a:prstGeom prst="rect">
            <a:avLst/>
          </a:prstGeom>
        </p:spPr>
      </p:pic>
      <p:pic>
        <p:nvPicPr>
          <p:cNvPr id="24" name="Picture 2" descr="Tiền đang lưu hành">
            <a:extLst>
              <a:ext uri="{FF2B5EF4-FFF2-40B4-BE49-F238E27FC236}">
                <a16:creationId xmlns:a16="http://schemas.microsoft.com/office/drawing/2014/main" xmlns="" id="{CB22BD55-173F-8620-D6DC-E52E2C3A0F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13" t="1412" r="1926" b="3280"/>
          <a:stretch/>
        </p:blipFill>
        <p:spPr bwMode="auto">
          <a:xfrm>
            <a:off x="1244081" y="1700739"/>
            <a:ext cx="4366727" cy="207847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xmlns="" id="{667A8509-37E1-D547-D29F-16A4CD7BC1EA}"/>
              </a:ext>
            </a:extLst>
          </p:cNvPr>
          <p:cNvSpPr/>
          <p:nvPr/>
        </p:nvSpPr>
        <p:spPr>
          <a:xfrm>
            <a:off x="2037184" y="1803936"/>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Rounded Corners 25">
            <a:extLst>
              <a:ext uri="{FF2B5EF4-FFF2-40B4-BE49-F238E27FC236}">
                <a16:creationId xmlns:a16="http://schemas.microsoft.com/office/drawing/2014/main" xmlns="" id="{6A2925C0-9490-86F8-78DB-B7D940A472B8}"/>
              </a:ext>
            </a:extLst>
          </p:cNvPr>
          <p:cNvSpPr/>
          <p:nvPr/>
        </p:nvSpPr>
        <p:spPr>
          <a:xfrm>
            <a:off x="6861406" y="1545789"/>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Rounded Corners 26">
            <a:extLst>
              <a:ext uri="{FF2B5EF4-FFF2-40B4-BE49-F238E27FC236}">
                <a16:creationId xmlns:a16="http://schemas.microsoft.com/office/drawing/2014/main" xmlns="" id="{3BF0BEFD-2EC7-3EAE-0BFA-64A554397B16}"/>
              </a:ext>
            </a:extLst>
          </p:cNvPr>
          <p:cNvSpPr/>
          <p:nvPr/>
        </p:nvSpPr>
        <p:spPr>
          <a:xfrm>
            <a:off x="2236237" y="4033074"/>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Rounded Corners 27">
            <a:extLst>
              <a:ext uri="{FF2B5EF4-FFF2-40B4-BE49-F238E27FC236}">
                <a16:creationId xmlns:a16="http://schemas.microsoft.com/office/drawing/2014/main" xmlns="" id="{BE498991-F732-1629-5418-B5CF6C210F74}"/>
              </a:ext>
            </a:extLst>
          </p:cNvPr>
          <p:cNvSpPr/>
          <p:nvPr/>
        </p:nvSpPr>
        <p:spPr>
          <a:xfrm>
            <a:off x="6861406" y="3971243"/>
            <a:ext cx="2985796" cy="516294"/>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4620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500"/>
                            </p:stCondLst>
                            <p:childTnLst>
                              <p:par>
                                <p:cTn id="18" presetID="26" presetClass="emph" presetSubtype="0" fill="hold" grpId="1" nodeType="afterEffect">
                                  <p:stCondLst>
                                    <p:cond delay="0"/>
                                  </p:stCondLst>
                                  <p:childTnLst>
                                    <p:animEffect transition="out" filter="fade">
                                      <p:cBhvr>
                                        <p:cTn id="19" dur="500" tmFilter="0, 0; .2, .5; .8, .5; 1, 0"/>
                                        <p:tgtEl>
                                          <p:spTgt spid="25"/>
                                        </p:tgtEl>
                                      </p:cBhvr>
                                    </p:animEffect>
                                    <p:animScale>
                                      <p:cBhvr>
                                        <p:cTn id="20" dur="250" autoRev="1" fill="hold"/>
                                        <p:tgtEl>
                                          <p:spTgt spid="25"/>
                                        </p:tgtEl>
                                      </p:cBhvr>
                                      <p:by x="105000" y="105000"/>
                                    </p:animScale>
                                  </p:childTnLst>
                                </p:cTn>
                              </p:par>
                              <p:par>
                                <p:cTn id="21" presetID="26" presetClass="emph" presetSubtype="0" fill="hold" grpId="1" nodeType="withEffect">
                                  <p:stCondLst>
                                    <p:cond delay="0"/>
                                  </p:stCondLst>
                                  <p:childTnLst>
                                    <p:animEffect transition="out" filter="fade">
                                      <p:cBhvr>
                                        <p:cTn id="22" dur="500" tmFilter="0, 0; .2, .5; .8, .5; 1, 0"/>
                                        <p:tgtEl>
                                          <p:spTgt spid="26"/>
                                        </p:tgtEl>
                                      </p:cBhvr>
                                    </p:animEffect>
                                    <p:animScale>
                                      <p:cBhvr>
                                        <p:cTn id="23" dur="250" autoRev="1" fill="hold"/>
                                        <p:tgtEl>
                                          <p:spTgt spid="26"/>
                                        </p:tgtEl>
                                      </p:cBhvr>
                                      <p:by x="105000" y="105000"/>
                                    </p:animScale>
                                  </p:childTnLst>
                                </p:cTn>
                              </p:par>
                              <p:par>
                                <p:cTn id="24" presetID="26" presetClass="emph" presetSubtype="0" fill="hold" grpId="1" nodeType="withEffect">
                                  <p:stCondLst>
                                    <p:cond delay="0"/>
                                  </p:stCondLst>
                                  <p:childTnLst>
                                    <p:animEffect transition="out" filter="fade">
                                      <p:cBhvr>
                                        <p:cTn id="25" dur="500" tmFilter="0, 0; .2, .5; .8, .5; 1, 0"/>
                                        <p:tgtEl>
                                          <p:spTgt spid="28"/>
                                        </p:tgtEl>
                                      </p:cBhvr>
                                    </p:animEffect>
                                    <p:animScale>
                                      <p:cBhvr>
                                        <p:cTn id="26" dur="250" autoRev="1" fill="hold"/>
                                        <p:tgtEl>
                                          <p:spTgt spid="28"/>
                                        </p:tgtEl>
                                      </p:cBhvr>
                                      <p:by x="105000" y="105000"/>
                                    </p:animScale>
                                  </p:childTnLst>
                                </p:cTn>
                              </p:par>
                              <p:par>
                                <p:cTn id="27" presetID="26" presetClass="emph" presetSubtype="0" fill="hold" grpId="1" nodeType="withEffect">
                                  <p:stCondLst>
                                    <p:cond delay="0"/>
                                  </p:stCondLst>
                                  <p:childTnLst>
                                    <p:animEffect transition="out" filter="fade">
                                      <p:cBhvr>
                                        <p:cTn id="28" dur="500" tmFilter="0, 0; .2, .5; .8, .5; 1, 0"/>
                                        <p:tgtEl>
                                          <p:spTgt spid="27"/>
                                        </p:tgtEl>
                                      </p:cBhvr>
                                    </p:animEffect>
                                    <p:animScale>
                                      <p:cBhvr>
                                        <p:cTn id="29"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96A649-E4BD-A3FD-6746-6B3E596DEC30}"/>
            </a:ext>
          </a:extLst>
        </p:cNvPr>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A4011C96-3A5F-DDC6-5A75-F9A66D95C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DB64D02D-1D0C-355A-0821-8F0F4F5F710C}"/>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28029AE0-CB54-0746-3538-A8562153DCF2}"/>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xmln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sp>
        <p:nvSpPr>
          <p:cNvPr id="6" name="TextBox 51">
            <a:extLst>
              <a:ext uri="{FF2B5EF4-FFF2-40B4-BE49-F238E27FC236}">
                <a16:creationId xmlns:a16="http://schemas.microsoft.com/office/drawing/2014/main" xmlns="" id="{17DC85D4-F4BD-BB9F-1171-EC1C463176CD}"/>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Giống nhau</a:t>
            </a:r>
            <a:endPar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Hình ảnh 19">
            <a:extLst>
              <a:ext uri="{FF2B5EF4-FFF2-40B4-BE49-F238E27FC236}">
                <a16:creationId xmlns:a16="http://schemas.microsoft.com/office/drawing/2014/main" xmlns="" id="{69796615-9EE9-0C6B-BBFF-DC9B08C1A3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pic>
        <p:nvPicPr>
          <p:cNvPr id="8" name="Picture 4514">
            <a:extLst>
              <a:ext uri="{FF2B5EF4-FFF2-40B4-BE49-F238E27FC236}">
                <a16:creationId xmlns:a16="http://schemas.microsoft.com/office/drawing/2014/main" xmlns="" id="{D1B00B38-54D0-CE96-19D7-F7BC5F818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487" y="1518926"/>
            <a:ext cx="4661338" cy="231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Hình ảnh 4" descr="Ảnh có chứa văn bản, bản đồ&#10;&#10;Mô tả được tạo tự động">
            <a:extLst>
              <a:ext uri="{FF2B5EF4-FFF2-40B4-BE49-F238E27FC236}">
                <a16:creationId xmlns:a16="http://schemas.microsoft.com/office/drawing/2014/main" xmlns="" id="{376BC50F-F60C-336A-0917-71B758733EEA}"/>
              </a:ext>
            </a:extLst>
          </p:cNvPr>
          <p:cNvPicPr>
            <a:picLocks noChangeAspect="1"/>
          </p:cNvPicPr>
          <p:nvPr/>
        </p:nvPicPr>
        <p:blipFill rotWithShape="1">
          <a:blip r:embed="rId6">
            <a:extLst>
              <a:ext uri="{28A0092B-C50C-407E-A947-70E740481C1C}">
                <a14:useLocalDpi xmlns:a14="http://schemas.microsoft.com/office/drawing/2010/main" val="0"/>
              </a:ext>
            </a:extLst>
          </a:blip>
          <a:srcRect l="2237" t="2192" r="2378" b="52198"/>
          <a:stretch/>
        </p:blipFill>
        <p:spPr>
          <a:xfrm>
            <a:off x="5840173" y="1623751"/>
            <a:ext cx="4432400" cy="2102466"/>
          </a:xfrm>
          <a:prstGeom prst="rect">
            <a:avLst/>
          </a:prstGeom>
        </p:spPr>
      </p:pic>
      <p:pic>
        <p:nvPicPr>
          <p:cNvPr id="10" name="Hình ảnh 15" descr="Ảnh có chứa văn bản&#10;&#10;Mô tả được tạo tự động">
            <a:extLst>
              <a:ext uri="{FF2B5EF4-FFF2-40B4-BE49-F238E27FC236}">
                <a16:creationId xmlns:a16="http://schemas.microsoft.com/office/drawing/2014/main" xmlns="" id="{C12962C9-84FB-ED9F-4667-DA61A712F8CF}"/>
              </a:ext>
            </a:extLst>
          </p:cNvPr>
          <p:cNvPicPr>
            <a:picLocks noChangeAspect="1"/>
          </p:cNvPicPr>
          <p:nvPr/>
        </p:nvPicPr>
        <p:blipFill rotWithShape="1">
          <a:blip r:embed="rId7">
            <a:extLst>
              <a:ext uri="{28A0092B-C50C-407E-A947-70E740481C1C}">
                <a14:useLocalDpi xmlns:a14="http://schemas.microsoft.com/office/drawing/2010/main" val="0"/>
              </a:ext>
            </a:extLst>
          </a:blip>
          <a:srcRect l="1505" t="1793" r="1720" b="50866"/>
          <a:stretch/>
        </p:blipFill>
        <p:spPr>
          <a:xfrm>
            <a:off x="893487" y="4118888"/>
            <a:ext cx="4656338" cy="2234283"/>
          </a:xfrm>
          <a:prstGeom prst="rect">
            <a:avLst/>
          </a:prstGeom>
        </p:spPr>
      </p:pic>
      <p:pic>
        <p:nvPicPr>
          <p:cNvPr id="11" name="Hình ảnh 1" descr="Ảnh có chứa hình mẫu, Phim hoạt hình, minh họa, Hoạt hình&#10;&#10;Mô tả được tạo tự động">
            <a:extLst>
              <a:ext uri="{FF2B5EF4-FFF2-40B4-BE49-F238E27FC236}">
                <a16:creationId xmlns:a16="http://schemas.microsoft.com/office/drawing/2014/main" xmlns="" id="{F7AC74DD-DEEA-1892-27C8-D490F0E9FC8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93" b="2035"/>
          <a:stretch/>
        </p:blipFill>
        <p:spPr>
          <a:xfrm>
            <a:off x="9679621" y="3533192"/>
            <a:ext cx="2140091" cy="3604418"/>
          </a:xfrm>
          <a:prstGeom prst="rect">
            <a:avLst/>
          </a:prstGeom>
        </p:spPr>
      </p:pic>
      <p:sp>
        <p:nvSpPr>
          <p:cNvPr id="12" name="Speech Bubble: Rectangle with Corners Rounded 11">
            <a:extLst>
              <a:ext uri="{FF2B5EF4-FFF2-40B4-BE49-F238E27FC236}">
                <a16:creationId xmlns:a16="http://schemas.microsoft.com/office/drawing/2014/main" xmlns="" id="{1807C6EA-E0B1-0052-38FB-CBF89497A6A2}"/>
              </a:ext>
            </a:extLst>
          </p:cNvPr>
          <p:cNvSpPr/>
          <p:nvPr/>
        </p:nvSpPr>
        <p:spPr>
          <a:xfrm>
            <a:off x="6438121" y="4310743"/>
            <a:ext cx="3241499" cy="1772816"/>
          </a:xfrm>
          <a:prstGeom prst="wedgeRoundRectCallout">
            <a:avLst>
              <a:gd name="adj1" fmla="val 54640"/>
              <a:gd name="adj2" fmla="val -19186"/>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Cambria" panose="02040503050406030204" pitchFamily="18" charset="0"/>
                <a:ea typeface="Cambria" panose="02040503050406030204" pitchFamily="18" charset="0"/>
              </a:rPr>
              <a:t>Giấy in đều </a:t>
            </a:r>
          </a:p>
          <a:p>
            <a:pPr algn="ctr"/>
            <a:r>
              <a:rPr lang="en-US" sz="4000">
                <a:solidFill>
                  <a:schemeClr val="tx1"/>
                </a:solidFill>
                <a:latin typeface="Cambria" panose="02040503050406030204" pitchFamily="18" charset="0"/>
                <a:ea typeface="Cambria" panose="02040503050406030204" pitchFamily="18" charset="0"/>
              </a:rPr>
              <a:t>là cotton</a:t>
            </a:r>
            <a:endParaRPr lang="vi-VN" sz="40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08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CC5EAA-47E7-F821-9C51-E991BF1E079D}"/>
            </a:ext>
          </a:extLst>
        </p:cNvPr>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EC2EBE7F-4A54-BEDA-B00D-F2029F188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F73A5C7-D899-E7B9-6532-762C1F64521A}"/>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xmlns="" id="{4F6DE49C-C496-D94A-EB52-95775FA3887C}"/>
              </a:ext>
            </a:extLst>
          </p:cNvPr>
          <p:cNvSpPr/>
          <p:nvPr/>
        </p:nvSpPr>
        <p:spPr>
          <a:xfrm>
            <a:off x="290804" y="181946"/>
            <a:ext cx="11610391" cy="6494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xmlns="" id="{FB07324D-95DC-FB8B-EFFA-4D515C41CD43}"/>
              </a:ext>
            </a:extLst>
          </p:cNvPr>
          <p:cNvSpPr/>
          <p:nvPr/>
        </p:nvSpPr>
        <p:spPr>
          <a:xfrm>
            <a:off x="1175657" y="346012"/>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xmln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51">
            <a:extLst>
              <a:ext uri="{FF2B5EF4-FFF2-40B4-BE49-F238E27FC236}">
                <a16:creationId xmlns:a16="http://schemas.microsoft.com/office/drawing/2014/main" xmlns="" id="{FDF12A06-004C-7DC7-9640-33E2E91D1AD3}"/>
              </a:ext>
            </a:extLst>
          </p:cNvPr>
          <p:cNvSpPr txBox="1"/>
          <p:nvPr/>
        </p:nvSpPr>
        <p:spPr>
          <a:xfrm>
            <a:off x="1335641" y="346012"/>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Giống</a:t>
            </a:r>
            <a:r>
              <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nhau</a:t>
            </a:r>
            <a:endPar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5" name="Hình ảnh 19">
            <a:extLst>
              <a:ext uri="{FF2B5EF4-FFF2-40B4-BE49-F238E27FC236}">
                <a16:creationId xmlns:a16="http://schemas.microsoft.com/office/drawing/2014/main" xmlns="" id="{0DEFC5D6-A271-3EB0-40DD-F8B0636D32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075" y="266317"/>
            <a:ext cx="1132168" cy="929727"/>
          </a:xfrm>
          <a:prstGeom prst="rect">
            <a:avLst/>
          </a:prstGeom>
        </p:spPr>
      </p:pic>
      <p:sp>
        <p:nvSpPr>
          <p:cNvPr id="16" name="Speech Bubble: Rectangle with Corners Rounded 15">
            <a:extLst>
              <a:ext uri="{FF2B5EF4-FFF2-40B4-BE49-F238E27FC236}">
                <a16:creationId xmlns:a16="http://schemas.microsoft.com/office/drawing/2014/main" xmlns="" id="{E9E80961-0AD7-83FE-3CD4-57E872A94F52}"/>
              </a:ext>
            </a:extLst>
          </p:cNvPr>
          <p:cNvSpPr/>
          <p:nvPr/>
        </p:nvSpPr>
        <p:spPr>
          <a:xfrm>
            <a:off x="2854500" y="4531821"/>
            <a:ext cx="3241499" cy="1772816"/>
          </a:xfrm>
          <a:prstGeom prst="wedgeRoundRectCallout">
            <a:avLst>
              <a:gd name="adj1" fmla="val 54640"/>
              <a:gd name="adj2" fmla="val -19186"/>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Giấy in đều </a:t>
            </a:r>
          </a:p>
          <a:p>
            <a:pPr algn="ctr"/>
            <a:r>
              <a:rPr lang="en-US" sz="4000">
                <a:solidFill>
                  <a:schemeClr val="tx1"/>
                </a:solidFill>
              </a:rPr>
              <a:t>là Polymer</a:t>
            </a:r>
            <a:endParaRPr lang="vi-VN" sz="4000">
              <a:solidFill>
                <a:schemeClr val="tx1"/>
              </a:solidFill>
            </a:endParaRPr>
          </a:p>
        </p:txBody>
      </p:sp>
      <p:pic>
        <p:nvPicPr>
          <p:cNvPr id="17" name="Hình ảnh 21">
            <a:extLst>
              <a:ext uri="{FF2B5EF4-FFF2-40B4-BE49-F238E27FC236}">
                <a16:creationId xmlns:a16="http://schemas.microsoft.com/office/drawing/2014/main" xmlns="" id="{694279B9-E07C-7061-A517-64EF8BEC4ED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621" t="5909" r="2833" b="51111"/>
          <a:stretch/>
        </p:blipFill>
        <p:spPr>
          <a:xfrm rot="9927">
            <a:off x="1592471" y="1405247"/>
            <a:ext cx="3105245" cy="1361554"/>
          </a:xfrm>
          <a:prstGeom prst="rect">
            <a:avLst/>
          </a:prstGeom>
        </p:spPr>
      </p:pic>
      <p:pic>
        <p:nvPicPr>
          <p:cNvPr id="18" name="Hình ảnh 25" descr="Ảnh có chứa văn bản&#10;&#10;Mô tả được tạo tự động">
            <a:extLst>
              <a:ext uri="{FF2B5EF4-FFF2-40B4-BE49-F238E27FC236}">
                <a16:creationId xmlns:a16="http://schemas.microsoft.com/office/drawing/2014/main" xmlns="" id="{75E0ECBD-E7AC-FBE0-7E79-879D4B61A2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2724" y="1381442"/>
            <a:ext cx="2880793" cy="1389840"/>
          </a:xfrm>
          <a:prstGeom prst="rect">
            <a:avLst/>
          </a:prstGeom>
        </p:spPr>
      </p:pic>
      <p:pic>
        <p:nvPicPr>
          <p:cNvPr id="19" name="Hình ảnh 30">
            <a:extLst>
              <a:ext uri="{FF2B5EF4-FFF2-40B4-BE49-F238E27FC236}">
                <a16:creationId xmlns:a16="http://schemas.microsoft.com/office/drawing/2014/main" xmlns="" id="{FEC87A21-BC01-4637-44CE-FD5A5DF2EA90}"/>
              </a:ext>
            </a:extLst>
          </p:cNvPr>
          <p:cNvPicPr>
            <a:picLocks noChangeAspect="1"/>
          </p:cNvPicPr>
          <p:nvPr/>
        </p:nvPicPr>
        <p:blipFill rotWithShape="1">
          <a:blip r:embed="rId8">
            <a:extLst>
              <a:ext uri="{28A0092B-C50C-407E-A947-70E740481C1C}">
                <a14:useLocalDpi xmlns:a14="http://schemas.microsoft.com/office/drawing/2010/main" val="0"/>
              </a:ext>
            </a:extLst>
          </a:blip>
          <a:srcRect l="1603" t="33285" r="49999" b="35814"/>
          <a:stretch/>
        </p:blipFill>
        <p:spPr>
          <a:xfrm>
            <a:off x="7666564" y="1379520"/>
            <a:ext cx="2827264" cy="1389839"/>
          </a:xfrm>
          <a:prstGeom prst="rect">
            <a:avLst/>
          </a:prstGeom>
        </p:spPr>
      </p:pic>
      <p:pic>
        <p:nvPicPr>
          <p:cNvPr id="20" name="Hình ảnh 33">
            <a:extLst>
              <a:ext uri="{FF2B5EF4-FFF2-40B4-BE49-F238E27FC236}">
                <a16:creationId xmlns:a16="http://schemas.microsoft.com/office/drawing/2014/main" xmlns="" id="{B2723E71-0322-F5D7-9738-3DE527DA5A18}"/>
              </a:ext>
            </a:extLst>
          </p:cNvPr>
          <p:cNvPicPr>
            <a:picLocks noChangeAspect="1"/>
          </p:cNvPicPr>
          <p:nvPr/>
        </p:nvPicPr>
        <p:blipFill rotWithShape="1">
          <a:blip r:embed="rId9">
            <a:extLst>
              <a:ext uri="{28A0092B-C50C-407E-A947-70E740481C1C}">
                <a14:useLocalDpi xmlns:a14="http://schemas.microsoft.com/office/drawing/2010/main" val="0"/>
              </a:ext>
            </a:extLst>
          </a:blip>
          <a:srcRect l="2678" t="3672" r="2181" b="51621"/>
          <a:stretch/>
        </p:blipFill>
        <p:spPr>
          <a:xfrm>
            <a:off x="1026831" y="2869596"/>
            <a:ext cx="3256077" cy="1370940"/>
          </a:xfrm>
          <a:prstGeom prst="rect">
            <a:avLst/>
          </a:prstGeom>
        </p:spPr>
      </p:pic>
      <p:pic>
        <p:nvPicPr>
          <p:cNvPr id="21" name="Hình ảnh 21">
            <a:extLst>
              <a:ext uri="{FF2B5EF4-FFF2-40B4-BE49-F238E27FC236}">
                <a16:creationId xmlns:a16="http://schemas.microsoft.com/office/drawing/2014/main" xmlns="" id="{83334B92-5314-D2EB-667C-056407DC726F}"/>
              </a:ext>
            </a:extLst>
          </p:cNvPr>
          <p:cNvPicPr>
            <a:picLocks noChangeAspect="1"/>
          </p:cNvPicPr>
          <p:nvPr/>
        </p:nvPicPr>
        <p:blipFill rotWithShape="1">
          <a:blip r:embed="rId10">
            <a:extLst>
              <a:ext uri="{28A0092B-C50C-407E-A947-70E740481C1C}">
                <a14:useLocalDpi xmlns:a14="http://schemas.microsoft.com/office/drawing/2010/main" val="0"/>
              </a:ext>
            </a:extLst>
          </a:blip>
          <a:srcRect b="54279"/>
          <a:stretch/>
        </p:blipFill>
        <p:spPr>
          <a:xfrm>
            <a:off x="4353321" y="2828893"/>
            <a:ext cx="3415307" cy="1432735"/>
          </a:xfrm>
          <a:prstGeom prst="rect">
            <a:avLst/>
          </a:prstGeom>
        </p:spPr>
      </p:pic>
      <p:pic>
        <p:nvPicPr>
          <p:cNvPr id="22" name="Hình ảnh 4">
            <a:extLst>
              <a:ext uri="{FF2B5EF4-FFF2-40B4-BE49-F238E27FC236}">
                <a16:creationId xmlns:a16="http://schemas.microsoft.com/office/drawing/2014/main" xmlns="" id="{CFF6DE5C-64AD-0860-A753-6B02DF44EEE1}"/>
              </a:ext>
            </a:extLst>
          </p:cNvPr>
          <p:cNvPicPr>
            <a:picLocks noChangeAspect="1"/>
          </p:cNvPicPr>
          <p:nvPr/>
        </p:nvPicPr>
        <p:blipFill rotWithShape="1">
          <a:blip r:embed="rId11">
            <a:extLst>
              <a:ext uri="{28A0092B-C50C-407E-A947-70E740481C1C}">
                <a14:useLocalDpi xmlns:a14="http://schemas.microsoft.com/office/drawing/2010/main" val="0"/>
              </a:ext>
            </a:extLst>
          </a:blip>
          <a:srcRect t="747" b="50709"/>
          <a:stretch/>
        </p:blipFill>
        <p:spPr>
          <a:xfrm>
            <a:off x="7839041" y="2818474"/>
            <a:ext cx="3209256" cy="1432734"/>
          </a:xfrm>
          <a:prstGeom prst="rect">
            <a:avLst/>
          </a:prstGeom>
        </p:spPr>
      </p:pic>
      <p:pic>
        <p:nvPicPr>
          <p:cNvPr id="23" name="Hình ảnh 1" descr="Ảnh có chứa hình mẫu, Phim hoạt hình, minh họa, Hoạt hình&#10;&#10;Mô tả được tạo tự động">
            <a:extLst>
              <a:ext uri="{FF2B5EF4-FFF2-40B4-BE49-F238E27FC236}">
                <a16:creationId xmlns:a16="http://schemas.microsoft.com/office/drawing/2014/main" xmlns="" id="{2737C3F4-56FC-55F6-289E-8B595714A26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93" b="2035"/>
          <a:stretch/>
        </p:blipFill>
        <p:spPr>
          <a:xfrm>
            <a:off x="6261640" y="4240536"/>
            <a:ext cx="1791569" cy="3017424"/>
          </a:xfrm>
          <a:prstGeom prst="rect">
            <a:avLst/>
          </a:prstGeom>
        </p:spPr>
      </p:pic>
    </p:spTree>
    <p:extLst>
      <p:ext uri="{BB962C8B-B14F-4D97-AF65-F5344CB8AC3E}">
        <p14:creationId xmlns:p14="http://schemas.microsoft.com/office/powerpoint/2010/main" val="268461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par>
                                <p:cTn id="29" presetID="3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par>
                                <p:cTn id="35" presetID="3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4D1359-0227-3AC4-A6DD-554972134CDE}"/>
            </a:ext>
          </a:extLst>
        </p:cNvPr>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22ECA023-98EF-DA28-491A-DAB9381EE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877FF836-A3E8-9C41-3854-32C7B64B178D}"/>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1023E540-9045-E4BA-E125-B6F83370DC54}"/>
              </a:ext>
            </a:extLst>
          </p:cNvPr>
          <p:cNvSpPr/>
          <p:nvPr/>
        </p:nvSpPr>
        <p:spPr>
          <a:xfrm>
            <a:off x="4055706" y="885533"/>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xmln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sp>
        <p:nvSpPr>
          <p:cNvPr id="5" name="TextBox 51">
            <a:extLst>
              <a:ext uri="{FF2B5EF4-FFF2-40B4-BE49-F238E27FC236}">
                <a16:creationId xmlns:a16="http://schemas.microsoft.com/office/drawing/2014/main" xmlns="" id="{FB0E6CA1-0186-1D55-D445-8681B915597C}"/>
              </a:ext>
            </a:extLst>
          </p:cNvPr>
          <p:cNvSpPr txBox="1"/>
          <p:nvPr/>
        </p:nvSpPr>
        <p:spPr>
          <a:xfrm>
            <a:off x="4215690" y="885533"/>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Khác nhau</a:t>
            </a:r>
            <a:endPar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6" name="Hình ảnh 19">
            <a:extLst>
              <a:ext uri="{FF2B5EF4-FFF2-40B4-BE49-F238E27FC236}">
                <a16:creationId xmlns:a16="http://schemas.microsoft.com/office/drawing/2014/main" xmlns="" id="{C32BA2F5-85EE-6C3F-A78F-1143E4FE2F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95124" y="805838"/>
            <a:ext cx="1132168" cy="929727"/>
          </a:xfrm>
          <a:prstGeom prst="rect">
            <a:avLst/>
          </a:prstGeom>
        </p:spPr>
      </p:pic>
      <p:pic>
        <p:nvPicPr>
          <p:cNvPr id="7" name="Picture 6" descr="A yellow star with rays of light&#10;&#10;Description automatically generated">
            <a:extLst>
              <a:ext uri="{FF2B5EF4-FFF2-40B4-BE49-F238E27FC236}">
                <a16:creationId xmlns:a16="http://schemas.microsoft.com/office/drawing/2014/main" xmlns="" id="{964D4F20-2951-85B2-80B2-4996AD0C3B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335" y="2212713"/>
            <a:ext cx="605989" cy="605989"/>
          </a:xfrm>
          <a:prstGeom prst="rect">
            <a:avLst/>
          </a:prstGeom>
        </p:spPr>
      </p:pic>
      <p:sp>
        <p:nvSpPr>
          <p:cNvPr id="8" name="TextBox 7">
            <a:extLst>
              <a:ext uri="{FF2B5EF4-FFF2-40B4-BE49-F238E27FC236}">
                <a16:creationId xmlns:a16="http://schemas.microsoft.com/office/drawing/2014/main" xmlns="" id="{C3C80FEF-B61A-677C-278A-73ABE0DDA7F3}"/>
              </a:ext>
            </a:extLst>
          </p:cNvPr>
          <p:cNvSpPr txBox="1"/>
          <p:nvPr/>
        </p:nvSpPr>
        <p:spPr>
          <a:xfrm>
            <a:off x="5243324" y="2212713"/>
            <a:ext cx="5561525" cy="584775"/>
          </a:xfrm>
          <a:prstGeom prst="rect">
            <a:avLst/>
          </a:prstGeom>
          <a:noFill/>
        </p:spPr>
        <p:txBody>
          <a:bodyPr wrap="square">
            <a:spAutoFit/>
          </a:bodyPr>
          <a:lstStyle/>
          <a:p>
            <a:r>
              <a:rPr lang="vi-VN" sz="3200">
                <a:latin typeface="Cambria" panose="02040503050406030204" pitchFamily="18" charset="0"/>
                <a:ea typeface="Cambria" panose="02040503050406030204" pitchFamily="18" charset="0"/>
                <a:cs typeface="Calibri" panose="020F0502020204030204" pitchFamily="34" charset="0"/>
              </a:rPr>
              <a:t>Chất liệu</a:t>
            </a:r>
            <a:r>
              <a:rPr lang="en-US" sz="3200">
                <a:latin typeface="Cambria" panose="02040503050406030204" pitchFamily="18" charset="0"/>
                <a:ea typeface="Cambria" panose="02040503050406030204" pitchFamily="18" charset="0"/>
                <a:cs typeface="Calibri" panose="020F0502020204030204" pitchFamily="34" charset="0"/>
              </a:rPr>
              <a:t>.</a:t>
            </a:r>
            <a:endParaRPr lang="vi-VN" sz="3200">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descr="A yellow star with rays of light&#10;&#10;Description automatically generated">
            <a:extLst>
              <a:ext uri="{FF2B5EF4-FFF2-40B4-BE49-F238E27FC236}">
                <a16:creationId xmlns:a16="http://schemas.microsoft.com/office/drawing/2014/main" xmlns="" id="{132320C2-ECDF-A618-908D-BB94DAE92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335" y="3022480"/>
            <a:ext cx="605989" cy="605989"/>
          </a:xfrm>
          <a:prstGeom prst="rect">
            <a:avLst/>
          </a:prstGeom>
        </p:spPr>
      </p:pic>
      <p:sp>
        <p:nvSpPr>
          <p:cNvPr id="10" name="TextBox 9">
            <a:extLst>
              <a:ext uri="{FF2B5EF4-FFF2-40B4-BE49-F238E27FC236}">
                <a16:creationId xmlns:a16="http://schemas.microsoft.com/office/drawing/2014/main" xmlns="" id="{BE7339E0-1B4A-9802-D71C-06E54780589B}"/>
              </a:ext>
            </a:extLst>
          </p:cNvPr>
          <p:cNvSpPr txBox="1"/>
          <p:nvPr/>
        </p:nvSpPr>
        <p:spPr>
          <a:xfrm>
            <a:off x="5243324" y="3022480"/>
            <a:ext cx="5561525" cy="584775"/>
          </a:xfrm>
          <a:prstGeom prst="rect">
            <a:avLst/>
          </a:prstGeom>
          <a:noFill/>
        </p:spPr>
        <p:txBody>
          <a:bodyPr wrap="square">
            <a:spAutoFit/>
          </a:bodyPr>
          <a:lstStyle/>
          <a:p>
            <a:r>
              <a:rPr lang="en-US" sz="3200">
                <a:latin typeface="Cambria" panose="02040503050406030204" pitchFamily="18" charset="0"/>
                <a:ea typeface="Cambria" panose="02040503050406030204" pitchFamily="18" charset="0"/>
                <a:cs typeface="Calibri" panose="020F0502020204030204" pitchFamily="34" charset="0"/>
              </a:rPr>
              <a:t>M</a:t>
            </a:r>
            <a:r>
              <a:rPr lang="vi-VN" sz="3200">
                <a:latin typeface="Cambria" panose="02040503050406030204" pitchFamily="18" charset="0"/>
                <a:ea typeface="Cambria" panose="02040503050406030204" pitchFamily="18" charset="0"/>
                <a:cs typeface="Calibri" panose="020F0502020204030204" pitchFamily="34" charset="0"/>
              </a:rPr>
              <a:t>ệnh giá tiền</a:t>
            </a:r>
            <a:r>
              <a:rPr lang="en-US" sz="3200">
                <a:latin typeface="Cambria" panose="02040503050406030204" pitchFamily="18" charset="0"/>
                <a:ea typeface="Cambria" panose="02040503050406030204" pitchFamily="18" charset="0"/>
                <a:cs typeface="Calibri" panose="020F0502020204030204" pitchFamily="34" charset="0"/>
              </a:rPr>
              <a:t>.</a:t>
            </a:r>
            <a:endParaRPr lang="vi-VN" sz="3200">
              <a:latin typeface="Cambria" panose="02040503050406030204" pitchFamily="18" charset="0"/>
              <a:ea typeface="Cambria" panose="02040503050406030204" pitchFamily="18" charset="0"/>
              <a:cs typeface="Calibri" panose="020F0502020204030204" pitchFamily="34" charset="0"/>
            </a:endParaRPr>
          </a:p>
        </p:txBody>
      </p:sp>
      <p:pic>
        <p:nvPicPr>
          <p:cNvPr id="11" name="Picture 10" descr="A yellow star with rays of light&#10;&#10;Description automatically generated">
            <a:extLst>
              <a:ext uri="{FF2B5EF4-FFF2-40B4-BE49-F238E27FC236}">
                <a16:creationId xmlns:a16="http://schemas.microsoft.com/office/drawing/2014/main" xmlns="" id="{C3DED064-551A-ECCA-15BD-B074AAF8C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335" y="3873126"/>
            <a:ext cx="605989" cy="605989"/>
          </a:xfrm>
          <a:prstGeom prst="rect">
            <a:avLst/>
          </a:prstGeom>
        </p:spPr>
      </p:pic>
      <p:sp>
        <p:nvSpPr>
          <p:cNvPr id="12" name="TextBox 11">
            <a:extLst>
              <a:ext uri="{FF2B5EF4-FFF2-40B4-BE49-F238E27FC236}">
                <a16:creationId xmlns:a16="http://schemas.microsoft.com/office/drawing/2014/main" xmlns="" id="{527FCA77-53A4-C9AB-F341-20CA8C9A4C94}"/>
              </a:ext>
            </a:extLst>
          </p:cNvPr>
          <p:cNvSpPr txBox="1"/>
          <p:nvPr/>
        </p:nvSpPr>
        <p:spPr>
          <a:xfrm>
            <a:off x="5243324" y="3873126"/>
            <a:ext cx="5561525" cy="584775"/>
          </a:xfrm>
          <a:prstGeom prst="rect">
            <a:avLst/>
          </a:prstGeom>
          <a:noFill/>
        </p:spPr>
        <p:txBody>
          <a:bodyPr wrap="square">
            <a:spAutoFit/>
          </a:bodyPr>
          <a:lstStyle/>
          <a:p>
            <a:r>
              <a:rPr lang="en-US" sz="3200" dirty="0" err="1">
                <a:latin typeface="Cambria" panose="02040503050406030204" pitchFamily="18" charset="0"/>
                <a:ea typeface="Cambria" panose="02040503050406030204" pitchFamily="18" charset="0"/>
                <a:cs typeface="Calibri" panose="020F0502020204030204" pitchFamily="34" charset="0"/>
              </a:rPr>
              <a:t>Màu</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sắc</a:t>
            </a:r>
            <a:r>
              <a:rPr lang="en-US" sz="3200" dirty="0">
                <a:latin typeface="Cambria" panose="02040503050406030204" pitchFamily="18" charset="0"/>
                <a:ea typeface="Cambria" panose="02040503050406030204" pitchFamily="18" charset="0"/>
                <a:cs typeface="Calibri" panose="020F0502020204030204" pitchFamily="34" charset="0"/>
              </a:rPr>
              <a:t>.</a:t>
            </a:r>
            <a:endParaRPr lang="vi-VN" sz="3200" dirty="0">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descr="A yellow star with rays of light&#10;&#10;Description automatically generated">
            <a:extLst>
              <a:ext uri="{FF2B5EF4-FFF2-40B4-BE49-F238E27FC236}">
                <a16:creationId xmlns:a16="http://schemas.microsoft.com/office/drawing/2014/main" xmlns="" id="{3C92F0F0-6FCD-89C5-6A5D-215747361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335" y="4723772"/>
            <a:ext cx="605989" cy="605989"/>
          </a:xfrm>
          <a:prstGeom prst="rect">
            <a:avLst/>
          </a:prstGeom>
        </p:spPr>
      </p:pic>
      <p:sp>
        <p:nvSpPr>
          <p:cNvPr id="14" name="TextBox 13">
            <a:extLst>
              <a:ext uri="{FF2B5EF4-FFF2-40B4-BE49-F238E27FC236}">
                <a16:creationId xmlns:a16="http://schemas.microsoft.com/office/drawing/2014/main" xmlns="" id="{8D45A9BE-1C5C-4A22-847B-0EB1B6C3B456}"/>
              </a:ext>
            </a:extLst>
          </p:cNvPr>
          <p:cNvSpPr txBox="1"/>
          <p:nvPr/>
        </p:nvSpPr>
        <p:spPr>
          <a:xfrm>
            <a:off x="5243324" y="4723772"/>
            <a:ext cx="5561525" cy="584775"/>
          </a:xfrm>
          <a:prstGeom prst="rect">
            <a:avLst/>
          </a:prstGeom>
          <a:noFill/>
        </p:spPr>
        <p:txBody>
          <a:bodyPr wrap="square">
            <a:spAutoFit/>
          </a:bodyPr>
          <a:lstStyle/>
          <a:p>
            <a:r>
              <a:rPr lang="en-US" sz="3200" dirty="0" err="1">
                <a:latin typeface="Cambria" panose="02040503050406030204" pitchFamily="18" charset="0"/>
                <a:ea typeface="Cambria" panose="02040503050406030204" pitchFamily="18" charset="0"/>
                <a:cs typeface="Calibri" panose="020F0502020204030204" pitchFamily="34" charset="0"/>
              </a:rPr>
              <a:t>Hình</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ảnh</a:t>
            </a:r>
            <a:r>
              <a:rPr lang="vi-VN"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5" name="Hình ảnh 1" descr="Ảnh có chứa hình mẫu, Phim hoạt hình, minh họa, Hoạt hình&#10;&#10;Mô tả được tạo tự động">
            <a:extLst>
              <a:ext uri="{FF2B5EF4-FFF2-40B4-BE49-F238E27FC236}">
                <a16:creationId xmlns:a16="http://schemas.microsoft.com/office/drawing/2014/main" xmlns="" id="{57B216C3-0ADF-5CF1-CF8A-45C13D4ED6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446" t="4977" r="11694" b="7931"/>
          <a:stretch/>
        </p:blipFill>
        <p:spPr>
          <a:xfrm>
            <a:off x="1241868" y="2310549"/>
            <a:ext cx="2501943" cy="4106844"/>
          </a:xfrm>
          <a:prstGeom prst="rect">
            <a:avLst/>
          </a:prstGeom>
        </p:spPr>
      </p:pic>
      <p:pic>
        <p:nvPicPr>
          <p:cNvPr id="16" name="Hình ảnh 1" descr="Ảnh có chứa hình mẫu, Phim hoạt hình, minh họa, Hoạt hình&#10;&#10;Mô tả được tạo tự động">
            <a:extLst>
              <a:ext uri="{FF2B5EF4-FFF2-40B4-BE49-F238E27FC236}">
                <a16:creationId xmlns:a16="http://schemas.microsoft.com/office/drawing/2014/main" xmlns="" id="{9EE7A847-4582-1645-7D7B-5FF9C6C6212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93" b="2035"/>
          <a:stretch/>
        </p:blipFill>
        <p:spPr>
          <a:xfrm>
            <a:off x="8366450" y="2464709"/>
            <a:ext cx="2438402" cy="4106844"/>
          </a:xfrm>
          <a:prstGeom prst="rect">
            <a:avLst/>
          </a:prstGeom>
        </p:spPr>
      </p:pic>
    </p:spTree>
    <p:extLst>
      <p:ext uri="{BB962C8B-B14F-4D97-AF65-F5344CB8AC3E}">
        <p14:creationId xmlns:p14="http://schemas.microsoft.com/office/powerpoint/2010/main" val="218799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xmlns=""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Rectangle 8">
            <a:extLst>
              <a:ext uri="{FF2B5EF4-FFF2-40B4-BE49-F238E27FC236}">
                <a16:creationId xmlns:a16="http://schemas.microsoft.com/office/drawing/2014/main" xmlns="" id="{0303D298-B6B4-2227-14E9-2ACB0EFFCBBA}"/>
              </a:ext>
            </a:extLst>
          </p:cNvPr>
          <p:cNvSpPr/>
          <p:nvPr/>
        </p:nvSpPr>
        <p:spPr>
          <a:xfrm>
            <a:off x="1440180" y="480060"/>
            <a:ext cx="6960870" cy="2160270"/>
          </a:xfrm>
          <a:prstGeom prst="wedgeRectCallout">
            <a:avLst>
              <a:gd name="adj1" fmla="val 60940"/>
              <a:gd name="adj2" fmla="val 3836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0000"/>
                </a:solidFill>
                <a:latin typeface="Cambria" panose="02040503050406030204" pitchFamily="18" charset="0"/>
                <a:ea typeface="Cambria" panose="02040503050406030204" pitchFamily="18" charset="0"/>
              </a:rPr>
              <a:t>Trên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Việt Nam,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Hồ</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dòng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Cộng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chủ</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 Việt Nam”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mệnh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p>
        </p:txBody>
      </p:sp>
      <p:sp>
        <p:nvSpPr>
          <p:cNvPr id="10" name="Speech Bubble: Rectangle 9">
            <a:extLst>
              <a:ext uri="{FF2B5EF4-FFF2-40B4-BE49-F238E27FC236}">
                <a16:creationId xmlns:a16="http://schemas.microsoft.com/office/drawing/2014/main" xmlns="" id="{B48AA924-6F48-E94D-B0DA-DD84F635ABFC}"/>
              </a:ext>
            </a:extLst>
          </p:cNvPr>
          <p:cNvSpPr/>
          <p:nvPr/>
        </p:nvSpPr>
        <p:spPr>
          <a:xfrm>
            <a:off x="685800" y="3051810"/>
            <a:ext cx="6960870" cy="2160270"/>
          </a:xfrm>
          <a:prstGeom prst="wedgeRectCallout">
            <a:avLst>
              <a:gd name="adj1" fmla="val 60940"/>
              <a:gd name="adj2" fmla="val 3836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rgbClr val="FF0000"/>
                </a:solidFill>
                <a:latin typeface="Cambria" panose="02040503050406030204" pitchFamily="18" charset="0"/>
                <a:ea typeface="Cambria" panose="02040503050406030204" pitchFamily="18" charset="0"/>
              </a:rPr>
              <a:t>Trên mặt khác, ngoài dòng chữ “Ngân hàng Nhà nước Việt Nam”, mệnh giá tiền còn có các hình ảnh ở các tờ tiền.</a:t>
            </a:r>
            <a:endParaRPr lang="vi-VN" sz="3200"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222308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xmlns=""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xmlns=""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a:extLst>
              <a:ext uri="{FF2B5EF4-FFF2-40B4-BE49-F238E27FC236}">
                <a16:creationId xmlns:a16="http://schemas.microsoft.com/office/drawing/2014/main" xmlns="" id="{D0CBCB0D-9227-8AC4-A950-07DF295E8510}"/>
              </a:ext>
            </a:extLst>
          </p:cNvPr>
          <p:cNvPicPr>
            <a:picLocks noChangeAspect="1"/>
          </p:cNvPicPr>
          <p:nvPr/>
        </p:nvPicPr>
        <p:blipFill>
          <a:blip r:embed="rId5"/>
          <a:stretch>
            <a:fillRect/>
          </a:stretch>
        </p:blipFill>
        <p:spPr>
          <a:xfrm>
            <a:off x="1827403" y="1224137"/>
            <a:ext cx="8791194" cy="3292125"/>
          </a:xfrm>
          <a:prstGeom prst="rect">
            <a:avLst/>
          </a:prstGeom>
        </p:spPr>
      </p:pic>
    </p:spTree>
    <p:extLst>
      <p:ext uri="{BB962C8B-B14F-4D97-AF65-F5344CB8AC3E}">
        <p14:creationId xmlns:p14="http://schemas.microsoft.com/office/powerpoint/2010/main" val="32283136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777B70-1B96-093B-60F0-E9FE65AAEB92}"/>
              </a:ext>
            </a:extLst>
          </p:cNvPr>
          <p:cNvPicPr>
            <a:picLocks noChangeAspect="1"/>
          </p:cNvPicPr>
          <p:nvPr/>
        </p:nvPicPr>
        <p:blipFill>
          <a:blip r:embed="rId3"/>
          <a:stretch>
            <a:fillRect/>
          </a:stretch>
        </p:blipFill>
        <p:spPr>
          <a:xfrm>
            <a:off x="598657" y="3110334"/>
            <a:ext cx="6346486" cy="3456732"/>
          </a:xfrm>
          <a:prstGeom prst="rect">
            <a:avLst/>
          </a:prstGeom>
        </p:spPr>
      </p:pic>
    </p:spTree>
    <p:extLst>
      <p:ext uri="{BB962C8B-B14F-4D97-AF65-F5344CB8AC3E}">
        <p14:creationId xmlns:p14="http://schemas.microsoft.com/office/powerpoint/2010/main" val="420698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4" name="TextBox 3">
            <a:extLst>
              <a:ext uri="{FF2B5EF4-FFF2-40B4-BE49-F238E27FC236}">
                <a16:creationId xmlns:a16="http://schemas.microsoft.com/office/drawing/2014/main" xmlns="" id="{807EFC0E-897A-4966-B9D8-B3CA242F84CE}"/>
              </a:ext>
            </a:extLst>
          </p:cNvPr>
          <p:cNvSpPr txBox="1"/>
          <p:nvPr/>
        </p:nvSpPr>
        <p:spPr>
          <a:xfrm>
            <a:off x="1344169" y="1479061"/>
            <a:ext cx="10096982" cy="2506007"/>
          </a:xfrm>
          <a:prstGeom prst="rect">
            <a:avLst/>
          </a:prstGeom>
          <a:noFill/>
        </p:spPr>
        <p:txBody>
          <a:bodyPr wrap="square">
            <a:spAutoFit/>
          </a:bodyPr>
          <a:lstStyle/>
          <a:p>
            <a:pPr algn="ctr">
              <a:lnSpc>
                <a:spcPct val="150000"/>
              </a:lnSpc>
              <a:buClr>
                <a:srgbClr val="000000"/>
              </a:buClr>
            </a:pPr>
            <a:r>
              <a:rPr lang="en-US" sz="6600" b="1" kern="0" dirty="0">
                <a:solidFill>
                  <a:srgbClr val="FF0000"/>
                </a:solidFill>
                <a:latin typeface="Arial" panose="020B0604020202020204" pitchFamily="34" charset="0"/>
                <a:cs typeface="Arial" panose="020B0604020202020204" pitchFamily="34" charset="0"/>
                <a:sym typeface="Arial"/>
              </a:rPr>
              <a:t>GAME LẬT MẢNH GHÉP</a:t>
            </a:r>
          </a:p>
          <a:p>
            <a:pPr algn="ctr">
              <a:lnSpc>
                <a:spcPct val="150000"/>
              </a:lnSpc>
              <a:buClr>
                <a:srgbClr val="000000"/>
              </a:buClr>
            </a:pPr>
            <a:r>
              <a:rPr lang="en-US" sz="4400" b="1" kern="0" dirty="0" err="1">
                <a:solidFill>
                  <a:srgbClr val="002060"/>
                </a:solidFill>
                <a:latin typeface="Arial"/>
                <a:cs typeface="Arial"/>
                <a:sym typeface="Arial"/>
              </a:rPr>
              <a:t>Cùng</a:t>
            </a:r>
            <a:r>
              <a:rPr lang="en-US" sz="4400" b="1" kern="0" dirty="0">
                <a:solidFill>
                  <a:srgbClr val="002060"/>
                </a:solidFill>
                <a:latin typeface="Arial"/>
                <a:cs typeface="Arial"/>
                <a:sym typeface="Arial"/>
              </a:rPr>
              <a:t> </a:t>
            </a:r>
            <a:r>
              <a:rPr lang="en-US" sz="4400" b="1" kern="0" dirty="0" err="1">
                <a:solidFill>
                  <a:srgbClr val="002060"/>
                </a:solidFill>
                <a:latin typeface="Arial"/>
                <a:cs typeface="Arial"/>
                <a:sym typeface="Arial"/>
              </a:rPr>
              <a:t>đoán</a:t>
            </a:r>
            <a:r>
              <a:rPr lang="en-US" sz="4400" b="1" kern="0" dirty="0">
                <a:solidFill>
                  <a:srgbClr val="002060"/>
                </a:solidFill>
                <a:latin typeface="Arial"/>
                <a:cs typeface="Arial"/>
                <a:sym typeface="Arial"/>
              </a:rPr>
              <a:t> </a:t>
            </a:r>
            <a:r>
              <a:rPr lang="en-US" sz="4400" b="1" kern="0" dirty="0" err="1">
                <a:solidFill>
                  <a:srgbClr val="002060"/>
                </a:solidFill>
                <a:latin typeface="Arial"/>
                <a:cs typeface="Arial"/>
                <a:sym typeface="Arial"/>
              </a:rPr>
              <a:t>mệnh</a:t>
            </a:r>
            <a:r>
              <a:rPr lang="en-US" sz="4400" b="1" kern="0" dirty="0">
                <a:solidFill>
                  <a:srgbClr val="002060"/>
                </a:solidFill>
                <a:latin typeface="Arial"/>
                <a:cs typeface="Arial"/>
                <a:sym typeface="Arial"/>
              </a:rPr>
              <a:t> </a:t>
            </a:r>
            <a:r>
              <a:rPr lang="en-US" sz="4400" b="1" kern="0" dirty="0" err="1">
                <a:solidFill>
                  <a:srgbClr val="002060"/>
                </a:solidFill>
                <a:latin typeface="Arial"/>
                <a:cs typeface="Arial"/>
                <a:sym typeface="Arial"/>
              </a:rPr>
              <a:t>giá</a:t>
            </a:r>
            <a:r>
              <a:rPr lang="en-US" sz="4400" b="1" kern="0" dirty="0">
                <a:solidFill>
                  <a:srgbClr val="002060"/>
                </a:solidFill>
                <a:latin typeface="Arial"/>
                <a:cs typeface="Arial"/>
                <a:sym typeface="Arial"/>
              </a:rPr>
              <a:t> </a:t>
            </a:r>
            <a:r>
              <a:rPr lang="en-US" sz="4400" b="1" kern="0" dirty="0" err="1">
                <a:solidFill>
                  <a:srgbClr val="002060"/>
                </a:solidFill>
                <a:latin typeface="Arial"/>
                <a:cs typeface="Arial"/>
                <a:sym typeface="Arial"/>
              </a:rPr>
              <a:t>tiền</a:t>
            </a:r>
            <a:r>
              <a:rPr lang="en-US" sz="4400" b="1" kern="0" dirty="0">
                <a:solidFill>
                  <a:srgbClr val="002060"/>
                </a:solidFill>
                <a:latin typeface="Arial"/>
                <a:cs typeface="Arial"/>
                <a:sym typeface="Arial"/>
              </a:rPr>
              <a:t>.</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0858A13-CA79-05C6-96B9-15F5F7334A2D}"/>
              </a:ext>
            </a:extLst>
          </p:cNvPr>
          <p:cNvSpPr/>
          <p:nvPr/>
        </p:nvSpPr>
        <p:spPr>
          <a:xfrm>
            <a:off x="368489" y="423081"/>
            <a:ext cx="11389057" cy="6039134"/>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AE53C612-8D77-BF0E-D122-297480EBE81D}"/>
              </a:ext>
            </a:extLst>
          </p:cNvPr>
          <p:cNvSpPr/>
          <p:nvPr/>
        </p:nvSpPr>
        <p:spPr>
          <a:xfrm>
            <a:off x="3365241" y="929409"/>
            <a:ext cx="3580417" cy="850032"/>
          </a:xfrm>
          <a:custGeom>
            <a:avLst/>
            <a:gdLst>
              <a:gd name="connsiteX0" fmla="*/ 0 w 3580417"/>
              <a:gd name="connsiteY0" fmla="*/ 141675 h 850032"/>
              <a:gd name="connsiteX1" fmla="*/ 141675 w 3580417"/>
              <a:gd name="connsiteY1" fmla="*/ 0 h 850032"/>
              <a:gd name="connsiteX2" fmla="*/ 3438742 w 3580417"/>
              <a:gd name="connsiteY2" fmla="*/ 0 h 850032"/>
              <a:gd name="connsiteX3" fmla="*/ 3580417 w 3580417"/>
              <a:gd name="connsiteY3" fmla="*/ 141675 h 850032"/>
              <a:gd name="connsiteX4" fmla="*/ 3580417 w 3580417"/>
              <a:gd name="connsiteY4" fmla="*/ 708357 h 850032"/>
              <a:gd name="connsiteX5" fmla="*/ 3438742 w 3580417"/>
              <a:gd name="connsiteY5" fmla="*/ 850032 h 850032"/>
              <a:gd name="connsiteX6" fmla="*/ 141675 w 3580417"/>
              <a:gd name="connsiteY6" fmla="*/ 850032 h 850032"/>
              <a:gd name="connsiteX7" fmla="*/ 0 w 3580417"/>
              <a:gd name="connsiteY7" fmla="*/ 708357 h 850032"/>
              <a:gd name="connsiteX8" fmla="*/ 0 w 3580417"/>
              <a:gd name="connsiteY8" fmla="*/ 141675 h 8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417" h="850032" fill="none" extrusionOk="0">
                <a:moveTo>
                  <a:pt x="0" y="141675"/>
                </a:moveTo>
                <a:cubicBezTo>
                  <a:pt x="3255" y="61714"/>
                  <a:pt x="73716" y="-3737"/>
                  <a:pt x="141675" y="0"/>
                </a:cubicBezTo>
                <a:cubicBezTo>
                  <a:pt x="1011474" y="-145789"/>
                  <a:pt x="2602792" y="23515"/>
                  <a:pt x="3438742" y="0"/>
                </a:cubicBezTo>
                <a:cubicBezTo>
                  <a:pt x="3514659" y="-1588"/>
                  <a:pt x="3580639" y="65895"/>
                  <a:pt x="3580417" y="141675"/>
                </a:cubicBezTo>
                <a:cubicBezTo>
                  <a:pt x="3554864" y="270047"/>
                  <a:pt x="3585350" y="543751"/>
                  <a:pt x="3580417" y="708357"/>
                </a:cubicBezTo>
                <a:cubicBezTo>
                  <a:pt x="3576470" y="786847"/>
                  <a:pt x="3509995" y="843053"/>
                  <a:pt x="3438742" y="850032"/>
                </a:cubicBezTo>
                <a:cubicBezTo>
                  <a:pt x="1962860" y="951890"/>
                  <a:pt x="1525407" y="796699"/>
                  <a:pt x="141675" y="850032"/>
                </a:cubicBezTo>
                <a:cubicBezTo>
                  <a:pt x="63412" y="864516"/>
                  <a:pt x="-13099" y="787889"/>
                  <a:pt x="0" y="708357"/>
                </a:cubicBezTo>
                <a:cubicBezTo>
                  <a:pt x="-12131" y="557619"/>
                  <a:pt x="-48097" y="240333"/>
                  <a:pt x="0" y="141675"/>
                </a:cubicBezTo>
                <a:close/>
              </a:path>
              <a:path w="3580417" h="850032" stroke="0" extrusionOk="0">
                <a:moveTo>
                  <a:pt x="0" y="141675"/>
                </a:moveTo>
                <a:cubicBezTo>
                  <a:pt x="7984" y="71456"/>
                  <a:pt x="62825" y="4797"/>
                  <a:pt x="141675" y="0"/>
                </a:cubicBezTo>
                <a:cubicBezTo>
                  <a:pt x="1404343" y="5285"/>
                  <a:pt x="2558344" y="74461"/>
                  <a:pt x="3438742" y="0"/>
                </a:cubicBezTo>
                <a:cubicBezTo>
                  <a:pt x="3529786" y="536"/>
                  <a:pt x="3582391" y="50800"/>
                  <a:pt x="3580417" y="141675"/>
                </a:cubicBezTo>
                <a:cubicBezTo>
                  <a:pt x="3576149" y="330045"/>
                  <a:pt x="3627805" y="458728"/>
                  <a:pt x="3580417" y="708357"/>
                </a:cubicBezTo>
                <a:cubicBezTo>
                  <a:pt x="3581127" y="799475"/>
                  <a:pt x="3527897" y="844459"/>
                  <a:pt x="3438742" y="850032"/>
                </a:cubicBezTo>
                <a:cubicBezTo>
                  <a:pt x="2192288" y="825604"/>
                  <a:pt x="1758007" y="769718"/>
                  <a:pt x="141675" y="850032"/>
                </a:cubicBezTo>
                <a:cubicBezTo>
                  <a:pt x="54608" y="841409"/>
                  <a:pt x="9731" y="790158"/>
                  <a:pt x="0" y="708357"/>
                </a:cubicBezTo>
                <a:cubicBezTo>
                  <a:pt x="2860" y="430961"/>
                  <a:pt x="-7612" y="341413"/>
                  <a:pt x="0" y="141675"/>
                </a:cubicBezTo>
                <a:close/>
              </a:path>
            </a:pathLst>
          </a:custGeom>
          <a:solidFill>
            <a:schemeClr val="accent4">
              <a:lumMod val="20000"/>
              <a:lumOff val="80000"/>
            </a:schemeClr>
          </a:solidFill>
          <a:ln w="38100">
            <a:solidFill>
              <a:srgbClr val="58B577"/>
            </a:solidFill>
            <a:extLst>
              <a:ext uri="{C807C97D-BFC1-408E-A445-0C87EB9F89A2}">
                <ask:lineSketchStyleProps xmlns:ask="http://schemas.microsoft.com/office/drawing/2018/sketchyshapes" xmlns="" sd="24291896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51">
            <a:extLst>
              <a:ext uri="{FF2B5EF4-FFF2-40B4-BE49-F238E27FC236}">
                <a16:creationId xmlns:a16="http://schemas.microsoft.com/office/drawing/2014/main" xmlns="" id="{06ABBB29-D6BF-D02B-7BDF-F7E22D174BF6}"/>
              </a:ext>
            </a:extLst>
          </p:cNvPr>
          <p:cNvSpPr txBox="1"/>
          <p:nvPr/>
        </p:nvSpPr>
        <p:spPr>
          <a:xfrm>
            <a:off x="3475462" y="929409"/>
            <a:ext cx="358041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Cách</a:t>
            </a:r>
            <a:r>
              <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400" b="1" i="0" u="none" strike="noStrike" kern="0" cap="none" spc="0" normalizeH="0" baseline="0" noProof="0" dirty="0" err="1">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thức</a:t>
            </a:r>
            <a:endParaRPr kumimoji="0" lang="en-US" sz="4400" b="1" i="0" u="none" strike="noStrike" kern="0" cap="none" spc="0" normalizeH="0" baseline="0" noProof="0" dirty="0">
              <a:ln>
                <a:noFill/>
              </a:ln>
              <a:solidFill>
                <a:srgbClr val="58B577"/>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Hình ảnh 19">
            <a:extLst>
              <a:ext uri="{FF2B5EF4-FFF2-40B4-BE49-F238E27FC236}">
                <a16:creationId xmlns:a16="http://schemas.microsoft.com/office/drawing/2014/main" xmlns="" id="{E371785A-FD39-2DFD-E8F4-439ED680ED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04659" y="849714"/>
            <a:ext cx="1132168" cy="929727"/>
          </a:xfrm>
          <a:prstGeom prst="rect">
            <a:avLst/>
          </a:prstGeom>
        </p:spPr>
      </p:pic>
      <p:pic>
        <p:nvPicPr>
          <p:cNvPr id="7" name="Picture 6" descr="A stack of colorful squares&#10;&#10;Description automatically generated">
            <a:extLst>
              <a:ext uri="{FF2B5EF4-FFF2-40B4-BE49-F238E27FC236}">
                <a16:creationId xmlns:a16="http://schemas.microsoft.com/office/drawing/2014/main" xmlns="" id="{957B9448-3DCE-CA2D-FC57-1F7883033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6979" y="2174109"/>
            <a:ext cx="531874" cy="531874"/>
          </a:xfrm>
          <a:prstGeom prst="rect">
            <a:avLst/>
          </a:prstGeom>
        </p:spPr>
      </p:pic>
      <p:sp>
        <p:nvSpPr>
          <p:cNvPr id="9" name="TextBox 8">
            <a:extLst>
              <a:ext uri="{FF2B5EF4-FFF2-40B4-BE49-F238E27FC236}">
                <a16:creationId xmlns:a16="http://schemas.microsoft.com/office/drawing/2014/main" xmlns="" id="{D451F9D8-0E57-5EA5-6746-4A910F09FD6F}"/>
              </a:ext>
            </a:extLst>
          </p:cNvPr>
          <p:cNvSpPr txBox="1"/>
          <p:nvPr/>
        </p:nvSpPr>
        <p:spPr>
          <a:xfrm>
            <a:off x="1922105" y="2174109"/>
            <a:ext cx="79994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Nhận một số lượng tiền bằng thẻ ghi tiền.</a:t>
            </a:r>
          </a:p>
        </p:txBody>
      </p:sp>
      <p:pic>
        <p:nvPicPr>
          <p:cNvPr id="15" name="Picture 14" descr="A group of people with a chat bubble&#10;&#10;Description automatically generated">
            <a:extLst>
              <a:ext uri="{FF2B5EF4-FFF2-40B4-BE49-F238E27FC236}">
                <a16:creationId xmlns:a16="http://schemas.microsoft.com/office/drawing/2014/main" xmlns="" id="{592A73F7-D047-0FCF-8EF1-882A7B5AA3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0528" y="2932470"/>
            <a:ext cx="584775" cy="584775"/>
          </a:xfrm>
          <a:prstGeom prst="rect">
            <a:avLst/>
          </a:prstGeom>
        </p:spPr>
      </p:pic>
      <p:sp>
        <p:nvSpPr>
          <p:cNvPr id="18" name="TextBox 17">
            <a:extLst>
              <a:ext uri="{FF2B5EF4-FFF2-40B4-BE49-F238E27FC236}">
                <a16:creationId xmlns:a16="http://schemas.microsoft.com/office/drawing/2014/main" xmlns="" id="{FF6B455B-7E31-78E2-CBC5-06AD984FCDAB}"/>
              </a:ext>
            </a:extLst>
          </p:cNvPr>
          <p:cNvSpPr txBox="1"/>
          <p:nvPr/>
        </p:nvSpPr>
        <p:spPr>
          <a:xfrm>
            <a:off x="1922105" y="2932470"/>
            <a:ext cx="65749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hân công chọn lựa các vai khác nhau</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bán hàng và người mua h</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à</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pic>
        <p:nvPicPr>
          <p:cNvPr id="20" name="Picture 19" descr="A close-up of a person holding a red card&#10;&#10;Description automatically generated">
            <a:extLst>
              <a:ext uri="{FF2B5EF4-FFF2-40B4-BE49-F238E27FC236}">
                <a16:creationId xmlns:a16="http://schemas.microsoft.com/office/drawing/2014/main" xmlns="" id="{E3A68ADE-9463-78CE-9BB8-8F0EE0ED21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0039" y="4145978"/>
            <a:ext cx="565752" cy="565752"/>
          </a:xfrm>
          <a:prstGeom prst="rect">
            <a:avLst/>
          </a:prstGeom>
        </p:spPr>
      </p:pic>
      <p:sp>
        <p:nvSpPr>
          <p:cNvPr id="21" name="TextBox 20">
            <a:extLst>
              <a:ext uri="{FF2B5EF4-FFF2-40B4-BE49-F238E27FC236}">
                <a16:creationId xmlns:a16="http://schemas.microsoft.com/office/drawing/2014/main" xmlns="" id="{98F50F67-D52C-9421-577C-FC0CDD9066C3}"/>
              </a:ext>
            </a:extLst>
          </p:cNvPr>
          <p:cNvSpPr txBox="1"/>
          <p:nvPr/>
        </p:nvSpPr>
        <p:spPr>
          <a:xfrm>
            <a:off x="1875302" y="4140645"/>
            <a:ext cx="6940644"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hơi trò mua và bán hàng, lựa chọn hàng và kiểm tra thông tin về sản phẩm, tính số tiền cần trả cho người bán.</a:t>
            </a:r>
          </a:p>
        </p:txBody>
      </p:sp>
      <p:pic>
        <p:nvPicPr>
          <p:cNvPr id="22" name="Hình ảnh 12" descr="Ảnh có chứa sáng&#10;&#10;Mô tả được tạo tự động">
            <a:extLst>
              <a:ext uri="{FF2B5EF4-FFF2-40B4-BE49-F238E27FC236}">
                <a16:creationId xmlns:a16="http://schemas.microsoft.com/office/drawing/2014/main" xmlns="" id="{46F1F9CE-93B8-59E4-987D-1F3F3276F3A8}"/>
              </a:ext>
            </a:extLst>
          </p:cNvPr>
          <p:cNvPicPr>
            <a:picLocks noChangeAspect="1"/>
          </p:cNvPicPr>
          <p:nvPr/>
        </p:nvPicPr>
        <p:blipFill rotWithShape="1">
          <a:blip r:embed="rId8">
            <a:extLst>
              <a:ext uri="{28A0092B-C50C-407E-A947-70E740481C1C}">
                <a14:useLocalDpi xmlns:a14="http://schemas.microsoft.com/office/drawing/2010/main" val="0"/>
              </a:ext>
            </a:extLst>
          </a:blip>
          <a:srcRect l="15668" t="677" r="30177" b="-677"/>
          <a:stretch/>
        </p:blipFill>
        <p:spPr>
          <a:xfrm>
            <a:off x="8872260" y="1597141"/>
            <a:ext cx="2885286" cy="5327789"/>
          </a:xfrm>
          <a:prstGeom prst="rect">
            <a:avLst/>
          </a:prstGeom>
        </p:spPr>
      </p:pic>
    </p:spTree>
    <p:extLst>
      <p:ext uri="{BB962C8B-B14F-4D97-AF65-F5344CB8AC3E}">
        <p14:creationId xmlns:p14="http://schemas.microsoft.com/office/powerpoint/2010/main" val="1096329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Hình ảnh 1" descr="Ảnh có chứa hình mẫu, Phim hoạt hình, minh họa, Hoạt hình&#10;&#10;Mô tả được tạo tự động">
            <a:extLst>
              <a:ext uri="{FF2B5EF4-FFF2-40B4-BE49-F238E27FC236}">
                <a16:creationId xmlns:a16="http://schemas.microsoft.com/office/drawing/2014/main" xmlns="" id="{A5E1716A-FD50-4780-29F4-31DA167424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3915" b="2034"/>
          <a:stretch/>
        </p:blipFill>
        <p:spPr>
          <a:xfrm>
            <a:off x="2096884" y="3731718"/>
            <a:ext cx="4253100" cy="3216326"/>
          </a:xfrm>
          <a:prstGeom prst="rect">
            <a:avLst/>
          </a:prstGeom>
        </p:spPr>
      </p:pic>
      <p:pic>
        <p:nvPicPr>
          <p:cNvPr id="3" name="Picture 2">
            <a:extLst>
              <a:ext uri="{FF2B5EF4-FFF2-40B4-BE49-F238E27FC236}">
                <a16:creationId xmlns:a16="http://schemas.microsoft.com/office/drawing/2014/main" xmlns="" id="{CBA1649D-9960-9C76-A5A8-D80F9610E764}"/>
              </a:ext>
            </a:extLst>
          </p:cNvPr>
          <p:cNvPicPr>
            <a:picLocks noChangeAspect="1"/>
          </p:cNvPicPr>
          <p:nvPr/>
        </p:nvPicPr>
        <p:blipFill>
          <a:blip r:embed="rId5"/>
          <a:stretch>
            <a:fillRect/>
          </a:stretch>
        </p:blipFill>
        <p:spPr>
          <a:xfrm>
            <a:off x="1657701" y="783732"/>
            <a:ext cx="9486198" cy="2572735"/>
          </a:xfrm>
          <a:prstGeom prst="rect">
            <a:avLst/>
          </a:prstGeom>
        </p:spPr>
      </p:pic>
    </p:spTree>
    <p:extLst>
      <p:ext uri="{BB962C8B-B14F-4D97-AF65-F5344CB8AC3E}">
        <p14:creationId xmlns:p14="http://schemas.microsoft.com/office/powerpoint/2010/main" val="14699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7F02DA-B0E9-5D73-B6AF-5B2F51D803E1}"/>
            </a:ext>
          </a:extLst>
        </p:cNvPr>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xmlns="" id="{A0529C7E-E3BB-1FE1-96C1-5293B6E35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D1DE0610-EB0A-416B-E1F8-4670A647D9D7}"/>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1716F6BD-279E-E5AB-EB13-1B1BDEBAC8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Rectangle 8">
            <a:extLst>
              <a:ext uri="{FF2B5EF4-FFF2-40B4-BE49-F238E27FC236}">
                <a16:creationId xmlns:a16="http://schemas.microsoft.com/office/drawing/2014/main" xmlns="" id="{2B1FE95B-3D7B-1EAF-5C88-B7522B20CDD4}"/>
              </a:ext>
            </a:extLst>
          </p:cNvPr>
          <p:cNvSpPr/>
          <p:nvPr/>
        </p:nvSpPr>
        <p:spPr>
          <a:xfrm>
            <a:off x="1440180" y="480060"/>
            <a:ext cx="6960870" cy="1211580"/>
          </a:xfrm>
          <a:prstGeom prst="wedgeRectCallout">
            <a:avLst>
              <a:gd name="adj1" fmla="val 60940"/>
              <a:gd name="adj2" fmla="val 3836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latin typeface="Cambria" panose="02040503050406030204" pitchFamily="18" charset="0"/>
                <a:ea typeface="Cambria" panose="02040503050406030204" pitchFamily="18" charset="0"/>
              </a:rPr>
              <a:t>Em đã mua được món đồ nào? Vì sao em chọn mua món đồ đó?</a:t>
            </a:r>
            <a:endParaRPr lang="vi-VN" sz="3200" dirty="0" err="1">
              <a:solidFill>
                <a:srgbClr val="FF0000"/>
              </a:solidFill>
              <a:latin typeface="Cambria" panose="02040503050406030204" pitchFamily="18" charset="0"/>
              <a:ea typeface="Cambria" panose="02040503050406030204" pitchFamily="18" charset="0"/>
            </a:endParaRPr>
          </a:p>
        </p:txBody>
      </p:sp>
      <p:sp>
        <p:nvSpPr>
          <p:cNvPr id="3" name="Speech Bubble: Rectangle 2">
            <a:extLst>
              <a:ext uri="{FF2B5EF4-FFF2-40B4-BE49-F238E27FC236}">
                <a16:creationId xmlns:a16="http://schemas.microsoft.com/office/drawing/2014/main" xmlns="" id="{2E5548AB-7864-428B-0B83-1B4ED9D6B3D2}"/>
              </a:ext>
            </a:extLst>
          </p:cNvPr>
          <p:cNvSpPr/>
          <p:nvPr/>
        </p:nvSpPr>
        <p:spPr>
          <a:xfrm>
            <a:off x="891540" y="2194560"/>
            <a:ext cx="6960870" cy="1211580"/>
          </a:xfrm>
          <a:prstGeom prst="wedgeRectCallout">
            <a:avLst>
              <a:gd name="adj1" fmla="val 60940"/>
              <a:gd name="adj2" fmla="val 3836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latin typeface="Cambria" panose="02040503050406030204" pitchFamily="18" charset="0"/>
                <a:ea typeface="Cambria" panose="02040503050406030204" pitchFamily="18" charset="0"/>
              </a:rPr>
              <a:t>Em đã chi bao nhiêu tiền? Em tính tiền có nhầm lẫn gì không?</a:t>
            </a:r>
          </a:p>
        </p:txBody>
      </p:sp>
      <p:sp>
        <p:nvSpPr>
          <p:cNvPr id="4" name="Speech Bubble: Rectangle 3">
            <a:extLst>
              <a:ext uri="{FF2B5EF4-FFF2-40B4-BE49-F238E27FC236}">
                <a16:creationId xmlns:a16="http://schemas.microsoft.com/office/drawing/2014/main" xmlns="" id="{A25B2A1C-EA3E-F4B2-CD09-8470D7D9C7E2}"/>
              </a:ext>
            </a:extLst>
          </p:cNvPr>
          <p:cNvSpPr/>
          <p:nvPr/>
        </p:nvSpPr>
        <p:spPr>
          <a:xfrm>
            <a:off x="422910" y="3863340"/>
            <a:ext cx="6960870" cy="1703070"/>
          </a:xfrm>
          <a:prstGeom prst="wedgeRectCallout">
            <a:avLst>
              <a:gd name="adj1" fmla="val 60940"/>
              <a:gd name="adj2" fmla="val 3836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latin typeface="Cambria" panose="02040503050406030204" pitchFamily="18" charset="0"/>
                <a:ea typeface="Cambria" panose="02040503050406030204" pitchFamily="18" charset="0"/>
              </a:rPr>
              <a:t>Em có kiểm tra lại hàng khi mua không? Em để tiền ở đâu? Em có mang túi đi mua hàng không?</a:t>
            </a:r>
          </a:p>
        </p:txBody>
      </p:sp>
    </p:spTree>
    <p:extLst>
      <p:ext uri="{BB962C8B-B14F-4D97-AF65-F5344CB8AC3E}">
        <p14:creationId xmlns:p14="http://schemas.microsoft.com/office/powerpoint/2010/main" val="310577710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Shape 331"/>
        <p:cNvGrpSpPr/>
        <p:nvPr/>
      </p:nvGrpSpPr>
      <p:grpSpPr>
        <a:xfrm>
          <a:off x="0" y="0"/>
          <a:ext cx="0" cy="0"/>
          <a:chOff x="0" y="0"/>
          <a:chExt cx="0" cy="0"/>
        </a:xfrm>
      </p:grpSpPr>
      <p:pic>
        <p:nvPicPr>
          <p:cNvPr id="12" name="图片 11" descr="10+2021.10.22+PS+4000x4000px+原创折扇和桃花"/>
          <p:cNvPicPr>
            <a:picLocks noChangeAspect="1"/>
          </p:cNvPicPr>
          <p:nvPr/>
        </p:nvPicPr>
        <p:blipFill>
          <a:blip r:embed="rId7"/>
          <a:stretch>
            <a:fillRect/>
          </a:stretch>
        </p:blipFill>
        <p:spPr>
          <a:xfrm>
            <a:off x="527474" y="549487"/>
            <a:ext cx="1942253" cy="1942253"/>
          </a:xfrm>
          <a:prstGeom prst="rect">
            <a:avLst/>
          </a:prstGeom>
        </p:spPr>
      </p:pic>
      <p:grpSp>
        <p:nvGrpSpPr>
          <p:cNvPr id="4" name="组合 3"/>
          <p:cNvGrpSpPr/>
          <p:nvPr/>
        </p:nvGrpSpPr>
        <p:grpSpPr>
          <a:xfrm>
            <a:off x="928793" y="328507"/>
            <a:ext cx="7729431" cy="6859915"/>
            <a:chOff x="1324" y="1081"/>
            <a:chExt cx="7662" cy="6902"/>
          </a:xfrm>
        </p:grpSpPr>
        <p:pic>
          <p:nvPicPr>
            <p:cNvPr id="3" name="图片 2" descr="D:\资料\组 4.png组 4"/>
            <p:cNvPicPr>
              <a:picLocks noChangeAspect="1"/>
            </p:cNvPicPr>
            <p:nvPr>
              <p:custDataLst>
                <p:tags r:id="rId3"/>
              </p:custDataLst>
            </p:nvPr>
          </p:nvPicPr>
          <p:blipFill>
            <a:blip r:embed="rId8"/>
            <a:srcRect/>
            <a:stretch>
              <a:fillRect/>
            </a:stretch>
          </p:blipFill>
          <p:spPr>
            <a:xfrm rot="5400000">
              <a:off x="1713" y="692"/>
              <a:ext cx="6883" cy="7662"/>
            </a:xfrm>
            <a:prstGeom prst="rect">
              <a:avLst/>
            </a:prstGeom>
          </p:spPr>
        </p:pic>
        <p:sp>
          <p:nvSpPr>
            <p:cNvPr id="602" name="Google Shape;602;p35"/>
            <p:cNvSpPr txBox="1"/>
            <p:nvPr/>
          </p:nvSpPr>
          <p:spPr>
            <a:xfrm>
              <a:off x="2113" y="3270"/>
              <a:ext cx="6083" cy="4713"/>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9pPr>
            </a:lstStyle>
            <a:p>
              <a:pPr marL="0" marR="0" algn="ctr">
                <a:lnSpc>
                  <a:spcPct val="115000"/>
                </a:lnSpc>
                <a:spcBef>
                  <a:spcPts val="0"/>
                </a:spcBef>
                <a:spcAft>
                  <a:spcPts val="0"/>
                </a:spcAft>
                <a:tabLst>
                  <a:tab pos="984250" algn="l"/>
                </a:tabLst>
              </a:pP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Nhờ</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sức</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lao</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động</a:t>
              </a:r>
              <a:endPar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15000"/>
                </a:lnSpc>
                <a:spcBef>
                  <a:spcPts val="0"/>
                </a:spcBef>
                <a:spcAft>
                  <a:spcPts val="0"/>
                </a:spcAft>
                <a:tabLst>
                  <a:tab pos="984250" algn="l"/>
                </a:tabLst>
              </a:pP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Mới</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ra</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tiền</a:t>
              </a:r>
              <a:endPar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15000"/>
                </a:lnSpc>
                <a:spcBef>
                  <a:spcPts val="0"/>
                </a:spcBef>
                <a:spcAft>
                  <a:spcPts val="0"/>
                </a:spcAft>
                <a:tabLst>
                  <a:tab pos="984250" algn="l"/>
                </a:tabLst>
              </a:pP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giữ</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gìn</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quý</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trọng</a:t>
              </a:r>
              <a:endPar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15000"/>
                </a:lnSpc>
                <a:spcBef>
                  <a:spcPts val="0"/>
                </a:spcBef>
                <a:spcAft>
                  <a:spcPts val="0"/>
                </a:spcAft>
                <a:tabLst>
                  <a:tab pos="984250" algn="l"/>
                </a:tabLst>
              </a:pP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tiêu</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thông</a:t>
              </a:r>
              <a:r>
                <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minh</a:t>
              </a:r>
              <a:endParaRPr lang="en-US" sz="36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7949891D-6810-4D08-9C80-A9F633842987}"/>
              </a:ext>
            </a:extLst>
          </p:cNvPr>
          <p:cNvPicPr>
            <a:picLocks noChangeAspect="1"/>
          </p:cNvPicPr>
          <p:nvPr/>
        </p:nvPicPr>
        <p:blipFill>
          <a:blip r:embed="rId9"/>
          <a:stretch>
            <a:fillRect/>
          </a:stretch>
        </p:blipFill>
        <p:spPr>
          <a:xfrm>
            <a:off x="2029576" y="1471384"/>
            <a:ext cx="5883150" cy="1249788"/>
          </a:xfrm>
          <a:prstGeom prst="rect">
            <a:avLst/>
          </a:prstGeom>
        </p:spPr>
      </p:pic>
      <p:pic>
        <p:nvPicPr>
          <p:cNvPr id="7" name="Picture 6" descr="A cartoon of a child waving&#10;&#10;AI-generated content may be incorrect.">
            <a:extLst>
              <a:ext uri="{FF2B5EF4-FFF2-40B4-BE49-F238E27FC236}">
                <a16:creationId xmlns:a16="http://schemas.microsoft.com/office/drawing/2014/main" xmlns="" id="{7E345D6B-DF54-2088-A886-9F8266ABDD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82064" y="1223010"/>
            <a:ext cx="3725344" cy="5520690"/>
          </a:xfrm>
          <a:prstGeom prst="rect">
            <a:avLst/>
          </a:prstGeom>
        </p:spPr>
      </p:pic>
      <p:pic>
        <p:nvPicPr>
          <p:cNvPr id="8" name="tải xuống">
            <a:hlinkClick r:id="" action="ppaction://media"/>
            <a:extLst>
              <a:ext uri="{FF2B5EF4-FFF2-40B4-BE49-F238E27FC236}">
                <a16:creationId xmlns:a16="http://schemas.microsoft.com/office/drawing/2014/main" xmlns="" id="{BB2DE820-616A-09B6-E2DD-4737ADD45A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6590" y="3683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3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25" name="Nhóm 24">
            <a:extLst>
              <a:ext uri="{FF2B5EF4-FFF2-40B4-BE49-F238E27FC236}">
                <a16:creationId xmlns:a16="http://schemas.microsoft.com/office/drawing/2014/main" xmlns=""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552885" y="-833782"/>
                <a:ext cx="10086975" cy="22580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Nhờ công sức lao động mới làm ra đồng tiền, em giữ gìn quý trọng, </a:t>
                </a:r>
                <a:r>
                  <a:rPr kumimoji="0" lang="en-US" sz="45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h</a:t>
                </a:r>
                <a:r>
                  <a:rPr kumimoji="0" lang="vi-VN" sz="45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ọc tiêu tiền thông minh</a:t>
                </a:r>
                <a:r>
                  <a:rPr kumimoji="0" lang="en-US" sz="45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xmlns="" id="{1A3234DE-2B1C-DFE4-7D75-64B91E79816C}"/>
              </a:ext>
            </a:extLst>
          </p:cNvPr>
          <p:cNvSpPr/>
          <p:nvPr/>
        </p:nvSpPr>
        <p:spPr>
          <a:xfrm>
            <a:off x="177282" y="191277"/>
            <a:ext cx="8693020" cy="6475445"/>
          </a:xfrm>
          <a:prstGeom prst="roundRect">
            <a:avLst>
              <a:gd name="adj" fmla="val 10327"/>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AE3C4EFA-39CD-A009-B551-DF6993518956}"/>
              </a:ext>
            </a:extLst>
          </p:cNvPr>
          <p:cNvSpPr txBox="1"/>
          <p:nvPr/>
        </p:nvSpPr>
        <p:spPr>
          <a:xfrm>
            <a:off x="1863364" y="2148120"/>
            <a:ext cx="620450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 hãy cùng bố mẹ, người thân quan sát, nhận xét, tìm hiểu thêm các tờ tiền việt nam khác.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a:extLst>
              <a:ext uri="{FF2B5EF4-FFF2-40B4-BE49-F238E27FC236}">
                <a16:creationId xmlns:a16="http://schemas.microsoft.com/office/drawing/2014/main" xmlns="" id="{A284607B-090E-3256-25AA-9E652AEE96B0}"/>
              </a:ext>
            </a:extLst>
          </p:cNvPr>
          <p:cNvPicPr>
            <a:picLocks noChangeAspect="1"/>
          </p:cNvPicPr>
          <p:nvPr/>
        </p:nvPicPr>
        <p:blipFill>
          <a:blip r:embed="rId3"/>
          <a:stretch>
            <a:fillRect/>
          </a:stretch>
        </p:blipFill>
        <p:spPr>
          <a:xfrm rot="737208" flipH="1">
            <a:off x="671249" y="2065469"/>
            <a:ext cx="919996" cy="919996"/>
          </a:xfrm>
          <a:prstGeom prst="rect">
            <a:avLst/>
          </a:prstGeom>
        </p:spPr>
      </p:pic>
      <p:sp>
        <p:nvSpPr>
          <p:cNvPr id="11" name="TextBox 9">
            <a:extLst>
              <a:ext uri="{FF2B5EF4-FFF2-40B4-BE49-F238E27FC236}">
                <a16:creationId xmlns:a16="http://schemas.microsoft.com/office/drawing/2014/main" xmlns="" id="{856DCC55-AE43-F6BE-B0E8-83578BDBFA0B}"/>
              </a:ext>
            </a:extLst>
          </p:cNvPr>
          <p:cNvSpPr txBox="1"/>
          <p:nvPr/>
        </p:nvSpPr>
        <p:spPr>
          <a:xfrm>
            <a:off x="1863364" y="3892576"/>
            <a:ext cx="620450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 hãy xung phong đi chợ cùng người thân, xin phép được tự chọn một món đồ và tự tay trả tiền cho người bán hàng, kiểm tra món đồ sau khi mua.</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95020604-1A7C-2FA3-431F-432684912FEA}"/>
              </a:ext>
            </a:extLst>
          </p:cNvPr>
          <p:cNvPicPr>
            <a:picLocks noChangeAspect="1"/>
          </p:cNvPicPr>
          <p:nvPr/>
        </p:nvPicPr>
        <p:blipFill>
          <a:blip r:embed="rId3"/>
          <a:stretch>
            <a:fillRect/>
          </a:stretch>
        </p:blipFill>
        <p:spPr>
          <a:xfrm rot="737208" flipH="1">
            <a:off x="671249" y="3841027"/>
            <a:ext cx="919996" cy="919996"/>
          </a:xfrm>
          <a:prstGeom prst="rect">
            <a:avLst/>
          </a:prstGeom>
        </p:spPr>
      </p:pic>
      <p:pic>
        <p:nvPicPr>
          <p:cNvPr id="17" name="Hình ảnh 12" descr="Ảnh có chứa sáng&#10;&#10;Mô tả được tạo tự động">
            <a:extLst>
              <a:ext uri="{FF2B5EF4-FFF2-40B4-BE49-F238E27FC236}">
                <a16:creationId xmlns:a16="http://schemas.microsoft.com/office/drawing/2014/main" xmlns="" id="{5A72F191-9F2B-B5F5-B669-0710C573462C}"/>
              </a:ext>
            </a:extLst>
          </p:cNvPr>
          <p:cNvPicPr>
            <a:picLocks noChangeAspect="1"/>
          </p:cNvPicPr>
          <p:nvPr/>
        </p:nvPicPr>
        <p:blipFill rotWithShape="1">
          <a:blip r:embed="rId4">
            <a:extLst>
              <a:ext uri="{28A0092B-C50C-407E-A947-70E740481C1C}">
                <a14:useLocalDpi xmlns:a14="http://schemas.microsoft.com/office/drawing/2010/main" val="0"/>
              </a:ext>
            </a:extLst>
          </a:blip>
          <a:srcRect l="15668" t="677" r="30177" b="-677"/>
          <a:stretch/>
        </p:blipFill>
        <p:spPr>
          <a:xfrm>
            <a:off x="9002888" y="2148120"/>
            <a:ext cx="2885286" cy="5327789"/>
          </a:xfrm>
          <a:prstGeom prst="rect">
            <a:avLst/>
          </a:prstGeom>
        </p:spPr>
      </p:pic>
      <p:pic>
        <p:nvPicPr>
          <p:cNvPr id="2" name="Picture 1">
            <a:extLst>
              <a:ext uri="{FF2B5EF4-FFF2-40B4-BE49-F238E27FC236}">
                <a16:creationId xmlns:a16="http://schemas.microsoft.com/office/drawing/2014/main" xmlns="" id="{73AFDBF6-F3CF-806B-3710-50406B9E280D}"/>
              </a:ext>
            </a:extLst>
          </p:cNvPr>
          <p:cNvPicPr>
            <a:picLocks noChangeAspect="1"/>
          </p:cNvPicPr>
          <p:nvPr/>
        </p:nvPicPr>
        <p:blipFill>
          <a:blip r:embed="rId5"/>
          <a:stretch>
            <a:fillRect/>
          </a:stretch>
        </p:blipFill>
        <p:spPr>
          <a:xfrm>
            <a:off x="2213130" y="697933"/>
            <a:ext cx="5200339" cy="1347333"/>
          </a:xfrm>
          <a:prstGeom prst="rect">
            <a:avLst/>
          </a:prstGeom>
        </p:spPr>
      </p:pic>
    </p:spTree>
    <p:extLst>
      <p:ext uri="{BB962C8B-B14F-4D97-AF65-F5344CB8AC3E}">
        <p14:creationId xmlns:p14="http://schemas.microsoft.com/office/powerpoint/2010/main" val="203927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xmlns="" id="{2C4A166A-09E4-47FD-9889-D7E3E1F93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332593">
            <a:off x="3315937" y="1925753"/>
            <a:ext cx="5560125" cy="2958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41060" y="371476"/>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x-none"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950000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xmlns="" id="{07CD9C1F-6178-4FDA-A195-76EF14252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3006243">
            <a:off x="3339862" y="2012349"/>
            <a:ext cx="5438407" cy="280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600685" y="1517240"/>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x-none"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7418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24044FC7-B076-43F8-870D-3ADDAB062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763763">
            <a:off x="3589665" y="1981134"/>
            <a:ext cx="5026317" cy="2793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x-none"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221464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a:extLst>
              <a:ext uri="{FF2B5EF4-FFF2-40B4-BE49-F238E27FC236}">
                <a16:creationId xmlns:a16="http://schemas.microsoft.com/office/drawing/2014/main" xmlns="" id="{C08A362D-CF87-470A-BFDB-B24DE93EF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18745703">
            <a:off x="3339804" y="2003911"/>
            <a:ext cx="5328968" cy="2815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9A9D25BF-69CC-4314-972E-05B17C2413AB}"/>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xmlns=""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xmlns=""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xmlns=""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xmlns=""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xmlns="" id="{13C0A678-8053-41D4-8569-8DA5E1816294}"/>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xmlns=""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xmlns=""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xmlns=""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xmlns="" id="{E559E540-916B-4213-A01E-B73CE06EB5AE}"/>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xmlns=""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xmlns=""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xmlns="" id="{60BB9706-4D3A-4161-9515-BF422D652E09}"/>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2543534" y="3429001"/>
            <a:ext cx="2133424" cy="1534247"/>
          </a:xfrm>
          <a:prstGeom prst="rect">
            <a:avLst/>
          </a:prstGeom>
        </p:spPr>
      </p:pic>
      <p:pic>
        <p:nvPicPr>
          <p:cNvPr id="15" name="Picture 14">
            <a:extLst>
              <a:ext uri="{FF2B5EF4-FFF2-40B4-BE49-F238E27FC236}">
                <a16:creationId xmlns:a16="http://schemas.microsoft.com/office/drawing/2014/main" xmlns=""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xmlns=""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xmlns=""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xmlns=""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endParaRPr lang="x-none" sz="2526">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977487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2D3B71C-B2CB-D85D-FDE1-E25E2BAFD5BF}"/>
            </a:ext>
          </a:extLst>
        </p:cNvPr>
        <p:cNvGrpSpPr/>
        <p:nvPr/>
      </p:nvGrpSpPr>
      <p:grpSpPr>
        <a:xfrm>
          <a:off x="0" y="0"/>
          <a:ext cx="0" cy="0"/>
          <a:chOff x="0" y="0"/>
          <a:chExt cx="0" cy="0"/>
        </a:xfrm>
      </p:grpSpPr>
      <p:pic>
        <p:nvPicPr>
          <p:cNvPr id="5" name="Hình ảnh 4">
            <a:extLst>
              <a:ext uri="{FF2B5EF4-FFF2-40B4-BE49-F238E27FC236}">
                <a16:creationId xmlns:a16="http://schemas.microsoft.com/office/drawing/2014/main" xmlns="" id="{F03A1E0D-C805-77E1-7B9F-0D2086783F9F}"/>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25" name="Nhóm 24">
            <a:extLst>
              <a:ext uri="{FF2B5EF4-FFF2-40B4-BE49-F238E27FC236}">
                <a16:creationId xmlns:a16="http://schemas.microsoft.com/office/drawing/2014/main" xmlns="" id="{6721D9AE-2F7E-5605-6372-F7215D34EB24}"/>
              </a:ext>
            </a:extLst>
          </p:cNvPr>
          <p:cNvGrpSpPr/>
          <p:nvPr/>
        </p:nvGrpSpPr>
        <p:grpSpPr>
          <a:xfrm>
            <a:off x="-249287" y="724395"/>
            <a:ext cx="12265686" cy="5653002"/>
            <a:chOff x="-462988" y="814496"/>
            <a:chExt cx="12265686" cy="5653002"/>
          </a:xfrm>
        </p:grpSpPr>
        <p:grpSp>
          <p:nvGrpSpPr>
            <p:cNvPr id="20" name="Nhóm 19">
              <a:extLst>
                <a:ext uri="{FF2B5EF4-FFF2-40B4-BE49-F238E27FC236}">
                  <a16:creationId xmlns:a16="http://schemas.microsoft.com/office/drawing/2014/main" xmlns="" id="{CB41E031-677F-FC3B-7705-2816F1FF72C9}"/>
                </a:ext>
              </a:extLst>
            </p:cNvPr>
            <p:cNvGrpSpPr/>
            <p:nvPr/>
          </p:nvGrpSpPr>
          <p:grpSpPr>
            <a:xfrm>
              <a:off x="1272388" y="814496"/>
              <a:ext cx="10530310" cy="3047505"/>
              <a:chOff x="1263514" y="-1580189"/>
              <a:chExt cx="10530310" cy="3171446"/>
            </a:xfrm>
          </p:grpSpPr>
          <p:sp>
            <p:nvSpPr>
              <p:cNvPr id="11" name="Hình chữ nhật: Góc Tròn 10">
                <a:extLst>
                  <a:ext uri="{FF2B5EF4-FFF2-40B4-BE49-F238E27FC236}">
                    <a16:creationId xmlns:a16="http://schemas.microsoft.com/office/drawing/2014/main" xmlns="" id="{5E7A0FA8-13E1-55EE-3495-8868DA801CF6}"/>
                  </a:ext>
                </a:extLst>
              </p:cNvPr>
              <p:cNvSpPr/>
              <p:nvPr/>
            </p:nvSpPr>
            <p:spPr>
              <a:xfrm>
                <a:off x="1263514" y="-1580189"/>
                <a:ext cx="10530310" cy="3171446"/>
              </a:xfrm>
              <a:custGeom>
                <a:avLst/>
                <a:gdLst>
                  <a:gd name="connsiteX0" fmla="*/ 0 w 10530310"/>
                  <a:gd name="connsiteY0" fmla="*/ 507926 h 3047505"/>
                  <a:gd name="connsiteX1" fmla="*/ 570204 w 10530310"/>
                  <a:gd name="connsiteY1" fmla="*/ 0 h 3047505"/>
                  <a:gd name="connsiteX2" fmla="*/ 1428709 w 10530310"/>
                  <a:gd name="connsiteY2" fmla="*/ 0 h 3047505"/>
                  <a:gd name="connsiteX3" fmla="*/ 2099417 w 10530310"/>
                  <a:gd name="connsiteY3" fmla="*/ 0 h 3047505"/>
                  <a:gd name="connsiteX4" fmla="*/ 2488427 w 10530310"/>
                  <a:gd name="connsiteY4" fmla="*/ 0 h 3047505"/>
                  <a:gd name="connsiteX5" fmla="*/ 2877437 w 10530310"/>
                  <a:gd name="connsiteY5" fmla="*/ 0 h 3047505"/>
                  <a:gd name="connsiteX6" fmla="*/ 3360346 w 10530310"/>
                  <a:gd name="connsiteY6" fmla="*/ 0 h 3047505"/>
                  <a:gd name="connsiteX7" fmla="*/ 4031054 w 10530310"/>
                  <a:gd name="connsiteY7" fmla="*/ 0 h 3047505"/>
                  <a:gd name="connsiteX8" fmla="*/ 4420064 w 10530310"/>
                  <a:gd name="connsiteY8" fmla="*/ 0 h 3047505"/>
                  <a:gd name="connsiteX9" fmla="*/ 5090771 w 10530310"/>
                  <a:gd name="connsiteY9" fmla="*/ 0 h 3047505"/>
                  <a:gd name="connsiteX10" fmla="*/ 5949276 w 10530310"/>
                  <a:gd name="connsiteY10" fmla="*/ 0 h 3047505"/>
                  <a:gd name="connsiteX11" fmla="*/ 6619984 w 10530310"/>
                  <a:gd name="connsiteY11" fmla="*/ 0 h 3047505"/>
                  <a:gd name="connsiteX12" fmla="*/ 7384590 w 10530310"/>
                  <a:gd name="connsiteY12" fmla="*/ 0 h 3047505"/>
                  <a:gd name="connsiteX13" fmla="*/ 7961398 w 10530310"/>
                  <a:gd name="connsiteY13" fmla="*/ 0 h 3047505"/>
                  <a:gd name="connsiteX14" fmla="*/ 8726005 w 10530310"/>
                  <a:gd name="connsiteY14" fmla="*/ 0 h 3047505"/>
                  <a:gd name="connsiteX15" fmla="*/ 9115015 w 10530310"/>
                  <a:gd name="connsiteY15" fmla="*/ 0 h 3047505"/>
                  <a:gd name="connsiteX16" fmla="*/ 9960106 w 10530310"/>
                  <a:gd name="connsiteY16" fmla="*/ 0 h 3047505"/>
                  <a:gd name="connsiteX17" fmla="*/ 10530310 w 10530310"/>
                  <a:gd name="connsiteY17" fmla="*/ 507926 h 3047505"/>
                  <a:gd name="connsiteX18" fmla="*/ 10530310 w 10530310"/>
                  <a:gd name="connsiteY18" fmla="*/ 1056471 h 3047505"/>
                  <a:gd name="connsiteX19" fmla="*/ 10530310 w 10530310"/>
                  <a:gd name="connsiteY19" fmla="*/ 1584700 h 3047505"/>
                  <a:gd name="connsiteX20" fmla="*/ 10530310 w 10530310"/>
                  <a:gd name="connsiteY20" fmla="*/ 2051979 h 3047505"/>
                  <a:gd name="connsiteX21" fmla="*/ 10530310 w 10530310"/>
                  <a:gd name="connsiteY21" fmla="*/ 2539575 h 3047505"/>
                  <a:gd name="connsiteX22" fmla="*/ 9960106 w 10530310"/>
                  <a:gd name="connsiteY22" fmla="*/ 3047505 h 3047505"/>
                  <a:gd name="connsiteX23" fmla="*/ 9383298 w 10530310"/>
                  <a:gd name="connsiteY23" fmla="*/ 3047505 h 3047505"/>
                  <a:gd name="connsiteX24" fmla="*/ 8618691 w 10530310"/>
                  <a:gd name="connsiteY24" fmla="*/ 3047505 h 3047505"/>
                  <a:gd name="connsiteX25" fmla="*/ 7947984 w 10530310"/>
                  <a:gd name="connsiteY25" fmla="*/ 3047505 h 3047505"/>
                  <a:gd name="connsiteX26" fmla="*/ 7465075 w 10530310"/>
                  <a:gd name="connsiteY26" fmla="*/ 3047505 h 3047505"/>
                  <a:gd name="connsiteX27" fmla="*/ 6794368 w 10530310"/>
                  <a:gd name="connsiteY27" fmla="*/ 3047505 h 3047505"/>
                  <a:gd name="connsiteX28" fmla="*/ 6405357 w 10530310"/>
                  <a:gd name="connsiteY28" fmla="*/ 3047505 h 3047505"/>
                  <a:gd name="connsiteX29" fmla="*/ 5640751 w 10530310"/>
                  <a:gd name="connsiteY29" fmla="*/ 3047505 h 3047505"/>
                  <a:gd name="connsiteX30" fmla="*/ 5063943 w 10530310"/>
                  <a:gd name="connsiteY30" fmla="*/ 3047505 h 3047505"/>
                  <a:gd name="connsiteX31" fmla="*/ 4205437 w 10530310"/>
                  <a:gd name="connsiteY31" fmla="*/ 3047505 h 3047505"/>
                  <a:gd name="connsiteX32" fmla="*/ 3534730 w 10530310"/>
                  <a:gd name="connsiteY32" fmla="*/ 3047505 h 3047505"/>
                  <a:gd name="connsiteX33" fmla="*/ 2770124 w 10530310"/>
                  <a:gd name="connsiteY33" fmla="*/ 3047505 h 3047505"/>
                  <a:gd name="connsiteX34" fmla="*/ 2287215 w 10530310"/>
                  <a:gd name="connsiteY34" fmla="*/ 3047505 h 3047505"/>
                  <a:gd name="connsiteX35" fmla="*/ 1522608 w 10530310"/>
                  <a:gd name="connsiteY35" fmla="*/ 3047505 h 3047505"/>
                  <a:gd name="connsiteX36" fmla="*/ 570204 w 10530310"/>
                  <a:gd name="connsiteY36" fmla="*/ 3047505 h 3047505"/>
                  <a:gd name="connsiteX37" fmla="*/ 0 w 10530310"/>
                  <a:gd name="connsiteY37" fmla="*/ 2539575 h 3047505"/>
                  <a:gd name="connsiteX38" fmla="*/ 0 w 10530310"/>
                  <a:gd name="connsiteY38" fmla="*/ 2072296 h 3047505"/>
                  <a:gd name="connsiteX39" fmla="*/ 0 w 10530310"/>
                  <a:gd name="connsiteY39" fmla="*/ 1564384 h 3047505"/>
                  <a:gd name="connsiteX40" fmla="*/ 0 w 10530310"/>
                  <a:gd name="connsiteY40" fmla="*/ 1015838 h 3047505"/>
                  <a:gd name="connsiteX41" fmla="*/ 0 w 10530310"/>
                  <a:gd name="connsiteY41" fmla="*/ 507926 h 3047505"/>
                  <a:gd name="connsiteX0" fmla="*/ 0 w 10530310"/>
                  <a:gd name="connsiteY0" fmla="*/ 507926 h 3047505"/>
                  <a:gd name="connsiteX1" fmla="*/ 570204 w 10530310"/>
                  <a:gd name="connsiteY1" fmla="*/ 0 h 3047505"/>
                  <a:gd name="connsiteX2" fmla="*/ 1053113 w 10530310"/>
                  <a:gd name="connsiteY2" fmla="*/ 0 h 3047505"/>
                  <a:gd name="connsiteX3" fmla="*/ 1536022 w 10530310"/>
                  <a:gd name="connsiteY3" fmla="*/ 0 h 3047505"/>
                  <a:gd name="connsiteX4" fmla="*/ 2300629 w 10530310"/>
                  <a:gd name="connsiteY4" fmla="*/ 0 h 3047505"/>
                  <a:gd name="connsiteX5" fmla="*/ 3159134 w 10530310"/>
                  <a:gd name="connsiteY5" fmla="*/ 0 h 3047505"/>
                  <a:gd name="connsiteX6" fmla="*/ 3829841 w 10530310"/>
                  <a:gd name="connsiteY6" fmla="*/ 0 h 3047505"/>
                  <a:gd name="connsiteX7" fmla="*/ 4406650 w 10530310"/>
                  <a:gd name="connsiteY7" fmla="*/ 0 h 3047505"/>
                  <a:gd name="connsiteX8" fmla="*/ 4795660 w 10530310"/>
                  <a:gd name="connsiteY8" fmla="*/ 0 h 3047505"/>
                  <a:gd name="connsiteX9" fmla="*/ 5466367 w 10530310"/>
                  <a:gd name="connsiteY9" fmla="*/ 0 h 3047505"/>
                  <a:gd name="connsiteX10" fmla="*/ 6137074 w 10530310"/>
                  <a:gd name="connsiteY10" fmla="*/ 0 h 3047505"/>
                  <a:gd name="connsiteX11" fmla="*/ 6619984 w 10530310"/>
                  <a:gd name="connsiteY11" fmla="*/ 0 h 3047505"/>
                  <a:gd name="connsiteX12" fmla="*/ 7008994 w 10530310"/>
                  <a:gd name="connsiteY12" fmla="*/ 0 h 3047505"/>
                  <a:gd name="connsiteX13" fmla="*/ 7398004 w 10530310"/>
                  <a:gd name="connsiteY13" fmla="*/ 0 h 3047505"/>
                  <a:gd name="connsiteX14" fmla="*/ 8256509 w 10530310"/>
                  <a:gd name="connsiteY14" fmla="*/ 0 h 3047505"/>
                  <a:gd name="connsiteX15" fmla="*/ 8833318 w 10530310"/>
                  <a:gd name="connsiteY15" fmla="*/ 0 h 3047505"/>
                  <a:gd name="connsiteX16" fmla="*/ 9316227 w 10530310"/>
                  <a:gd name="connsiteY16" fmla="*/ 0 h 3047505"/>
                  <a:gd name="connsiteX17" fmla="*/ 9960106 w 10530310"/>
                  <a:gd name="connsiteY17" fmla="*/ 0 h 3047505"/>
                  <a:gd name="connsiteX18" fmla="*/ 10530310 w 10530310"/>
                  <a:gd name="connsiteY18" fmla="*/ 507926 h 3047505"/>
                  <a:gd name="connsiteX19" fmla="*/ 10530310 w 10530310"/>
                  <a:gd name="connsiteY19" fmla="*/ 1056471 h 3047505"/>
                  <a:gd name="connsiteX20" fmla="*/ 10530310 w 10530310"/>
                  <a:gd name="connsiteY20" fmla="*/ 1605017 h 3047505"/>
                  <a:gd name="connsiteX21" fmla="*/ 10530310 w 10530310"/>
                  <a:gd name="connsiteY21" fmla="*/ 2072296 h 3047505"/>
                  <a:gd name="connsiteX22" fmla="*/ 10530310 w 10530310"/>
                  <a:gd name="connsiteY22" fmla="*/ 2539575 h 3047505"/>
                  <a:gd name="connsiteX23" fmla="*/ 9960106 w 10530310"/>
                  <a:gd name="connsiteY23" fmla="*/ 3047505 h 3047505"/>
                  <a:gd name="connsiteX24" fmla="*/ 9195500 w 10530310"/>
                  <a:gd name="connsiteY24" fmla="*/ 3047505 h 3047505"/>
                  <a:gd name="connsiteX25" fmla="*/ 8430893 w 10530310"/>
                  <a:gd name="connsiteY25" fmla="*/ 3047505 h 3047505"/>
                  <a:gd name="connsiteX26" fmla="*/ 7854085 w 10530310"/>
                  <a:gd name="connsiteY26" fmla="*/ 3047505 h 3047505"/>
                  <a:gd name="connsiteX27" fmla="*/ 7089479 w 10530310"/>
                  <a:gd name="connsiteY27" fmla="*/ 3047505 h 3047505"/>
                  <a:gd name="connsiteX28" fmla="*/ 6512671 w 10530310"/>
                  <a:gd name="connsiteY28" fmla="*/ 3047505 h 3047505"/>
                  <a:gd name="connsiteX29" fmla="*/ 5654165 w 10530310"/>
                  <a:gd name="connsiteY29" fmla="*/ 3047505 h 3047505"/>
                  <a:gd name="connsiteX30" fmla="*/ 5265155 w 10530310"/>
                  <a:gd name="connsiteY30" fmla="*/ 3047505 h 3047505"/>
                  <a:gd name="connsiteX31" fmla="*/ 4782246 w 10530310"/>
                  <a:gd name="connsiteY31" fmla="*/ 3047505 h 3047505"/>
                  <a:gd name="connsiteX32" fmla="*/ 4111538 w 10530310"/>
                  <a:gd name="connsiteY32" fmla="*/ 3047505 h 3047505"/>
                  <a:gd name="connsiteX33" fmla="*/ 3534730 w 10530310"/>
                  <a:gd name="connsiteY33" fmla="*/ 3047505 h 3047505"/>
                  <a:gd name="connsiteX34" fmla="*/ 3051821 w 10530310"/>
                  <a:gd name="connsiteY34" fmla="*/ 3047505 h 3047505"/>
                  <a:gd name="connsiteX35" fmla="*/ 2193316 w 10530310"/>
                  <a:gd name="connsiteY35" fmla="*/ 3047505 h 3047505"/>
                  <a:gd name="connsiteX36" fmla="*/ 1804305 w 10530310"/>
                  <a:gd name="connsiteY36" fmla="*/ 3047505 h 3047505"/>
                  <a:gd name="connsiteX37" fmla="*/ 1321396 w 10530310"/>
                  <a:gd name="connsiteY37" fmla="*/ 3047505 h 3047505"/>
                  <a:gd name="connsiteX38" fmla="*/ 570204 w 10530310"/>
                  <a:gd name="connsiteY38" fmla="*/ 3047505 h 3047505"/>
                  <a:gd name="connsiteX39" fmla="*/ 0 w 10530310"/>
                  <a:gd name="connsiteY39" fmla="*/ 2539575 h 3047505"/>
                  <a:gd name="connsiteX40" fmla="*/ 0 w 10530310"/>
                  <a:gd name="connsiteY40" fmla="*/ 2031663 h 3047505"/>
                  <a:gd name="connsiteX41" fmla="*/ 0 w 10530310"/>
                  <a:gd name="connsiteY41" fmla="*/ 1564384 h 3047505"/>
                  <a:gd name="connsiteX42" fmla="*/ 0 w 10530310"/>
                  <a:gd name="connsiteY42" fmla="*/ 1036155 h 3047505"/>
                  <a:gd name="connsiteX43" fmla="*/ 0 w 10530310"/>
                  <a:gd name="connsiteY43" fmla="*/ 507926 h 3047505"/>
                  <a:gd name="connsiteX0" fmla="*/ 0 w 10530310"/>
                  <a:gd name="connsiteY0" fmla="*/ 507926 h 3047505"/>
                  <a:gd name="connsiteX1" fmla="*/ 570204 w 10530310"/>
                  <a:gd name="connsiteY1" fmla="*/ 0 h 3047505"/>
                  <a:gd name="connsiteX2" fmla="*/ 1428709 w 10530310"/>
                  <a:gd name="connsiteY2" fmla="*/ 0 h 3047505"/>
                  <a:gd name="connsiteX3" fmla="*/ 2099417 w 10530310"/>
                  <a:gd name="connsiteY3" fmla="*/ 0 h 3047505"/>
                  <a:gd name="connsiteX4" fmla="*/ 2488427 w 10530310"/>
                  <a:gd name="connsiteY4" fmla="*/ 0 h 3047505"/>
                  <a:gd name="connsiteX5" fmla="*/ 2877437 w 10530310"/>
                  <a:gd name="connsiteY5" fmla="*/ 0 h 3047505"/>
                  <a:gd name="connsiteX6" fmla="*/ 3360346 w 10530310"/>
                  <a:gd name="connsiteY6" fmla="*/ 0 h 3047505"/>
                  <a:gd name="connsiteX7" fmla="*/ 4031054 w 10530310"/>
                  <a:gd name="connsiteY7" fmla="*/ 0 h 3047505"/>
                  <a:gd name="connsiteX8" fmla="*/ 4420064 w 10530310"/>
                  <a:gd name="connsiteY8" fmla="*/ 0 h 3047505"/>
                  <a:gd name="connsiteX9" fmla="*/ 5090771 w 10530310"/>
                  <a:gd name="connsiteY9" fmla="*/ 0 h 3047505"/>
                  <a:gd name="connsiteX10" fmla="*/ 5494268 w 10530310"/>
                  <a:gd name="connsiteY10" fmla="*/ 0 h 3047505"/>
                  <a:gd name="connsiteX11" fmla="*/ 5949276 w 10530310"/>
                  <a:gd name="connsiteY11" fmla="*/ 0 h 3047505"/>
                  <a:gd name="connsiteX12" fmla="*/ 6619984 w 10530310"/>
                  <a:gd name="connsiteY12" fmla="*/ 0 h 3047505"/>
                  <a:gd name="connsiteX13" fmla="*/ 7384590 w 10530310"/>
                  <a:gd name="connsiteY13" fmla="*/ 0 h 3047505"/>
                  <a:gd name="connsiteX14" fmla="*/ 7961398 w 10530310"/>
                  <a:gd name="connsiteY14" fmla="*/ 0 h 3047505"/>
                  <a:gd name="connsiteX15" fmla="*/ 8726005 w 10530310"/>
                  <a:gd name="connsiteY15" fmla="*/ 0 h 3047505"/>
                  <a:gd name="connsiteX16" fmla="*/ 9115015 w 10530310"/>
                  <a:gd name="connsiteY16" fmla="*/ 0 h 3047505"/>
                  <a:gd name="connsiteX17" fmla="*/ 9960106 w 10530310"/>
                  <a:gd name="connsiteY17" fmla="*/ 0 h 3047505"/>
                  <a:gd name="connsiteX18" fmla="*/ 10530310 w 10530310"/>
                  <a:gd name="connsiteY18" fmla="*/ 507926 h 3047505"/>
                  <a:gd name="connsiteX19" fmla="*/ 10530310 w 10530310"/>
                  <a:gd name="connsiteY19" fmla="*/ 1056471 h 3047505"/>
                  <a:gd name="connsiteX20" fmla="*/ 10530310 w 10530310"/>
                  <a:gd name="connsiteY20" fmla="*/ 1584700 h 3047505"/>
                  <a:gd name="connsiteX21" fmla="*/ 10530310 w 10530310"/>
                  <a:gd name="connsiteY21" fmla="*/ 2051979 h 3047505"/>
                  <a:gd name="connsiteX22" fmla="*/ 10530310 w 10530310"/>
                  <a:gd name="connsiteY22" fmla="*/ 2539575 h 3047505"/>
                  <a:gd name="connsiteX23" fmla="*/ 9960106 w 10530310"/>
                  <a:gd name="connsiteY23" fmla="*/ 3047505 h 3047505"/>
                  <a:gd name="connsiteX24" fmla="*/ 9383298 w 10530310"/>
                  <a:gd name="connsiteY24" fmla="*/ 3047505 h 3047505"/>
                  <a:gd name="connsiteX25" fmla="*/ 8618691 w 10530310"/>
                  <a:gd name="connsiteY25" fmla="*/ 3047505 h 3047505"/>
                  <a:gd name="connsiteX26" fmla="*/ 7947984 w 10530310"/>
                  <a:gd name="connsiteY26" fmla="*/ 3047505 h 3047505"/>
                  <a:gd name="connsiteX27" fmla="*/ 7465075 w 10530310"/>
                  <a:gd name="connsiteY27" fmla="*/ 3047505 h 3047505"/>
                  <a:gd name="connsiteX28" fmla="*/ 6794368 w 10530310"/>
                  <a:gd name="connsiteY28" fmla="*/ 3047505 h 3047505"/>
                  <a:gd name="connsiteX29" fmla="*/ 6405357 w 10530310"/>
                  <a:gd name="connsiteY29" fmla="*/ 3047505 h 3047505"/>
                  <a:gd name="connsiteX30" fmla="*/ 5640751 w 10530310"/>
                  <a:gd name="connsiteY30" fmla="*/ 3047505 h 3047505"/>
                  <a:gd name="connsiteX31" fmla="*/ 5063943 w 10530310"/>
                  <a:gd name="connsiteY31" fmla="*/ 3047505 h 3047505"/>
                  <a:gd name="connsiteX32" fmla="*/ 4205437 w 10530310"/>
                  <a:gd name="connsiteY32" fmla="*/ 3047505 h 3047505"/>
                  <a:gd name="connsiteX33" fmla="*/ 3534730 w 10530310"/>
                  <a:gd name="connsiteY33" fmla="*/ 3047505 h 3047505"/>
                  <a:gd name="connsiteX34" fmla="*/ 2770124 w 10530310"/>
                  <a:gd name="connsiteY34" fmla="*/ 3047505 h 3047505"/>
                  <a:gd name="connsiteX35" fmla="*/ 2287215 w 10530310"/>
                  <a:gd name="connsiteY35" fmla="*/ 3047505 h 3047505"/>
                  <a:gd name="connsiteX36" fmla="*/ 1912558 w 10530310"/>
                  <a:gd name="connsiteY36" fmla="*/ 3047505 h 3047505"/>
                  <a:gd name="connsiteX37" fmla="*/ 1522608 w 10530310"/>
                  <a:gd name="connsiteY37" fmla="*/ 3047505 h 3047505"/>
                  <a:gd name="connsiteX38" fmla="*/ 570204 w 10530310"/>
                  <a:gd name="connsiteY38" fmla="*/ 3047505 h 3047505"/>
                  <a:gd name="connsiteX39" fmla="*/ 0 w 10530310"/>
                  <a:gd name="connsiteY39" fmla="*/ 2539575 h 3047505"/>
                  <a:gd name="connsiteX40" fmla="*/ 0 w 10530310"/>
                  <a:gd name="connsiteY40" fmla="*/ 2072296 h 3047505"/>
                  <a:gd name="connsiteX41" fmla="*/ 0 w 10530310"/>
                  <a:gd name="connsiteY41" fmla="*/ 1564384 h 3047505"/>
                  <a:gd name="connsiteX42" fmla="*/ 0 w 10530310"/>
                  <a:gd name="connsiteY42" fmla="*/ 1015838 h 3047505"/>
                  <a:gd name="connsiteX43" fmla="*/ 0 w 10530310"/>
                  <a:gd name="connsiteY43" fmla="*/ 507926 h 3047505"/>
                  <a:gd name="connsiteX0" fmla="*/ 0 w 10530310"/>
                  <a:gd name="connsiteY0" fmla="*/ 507926 h 3047505"/>
                  <a:gd name="connsiteX1" fmla="*/ 570204 w 10530310"/>
                  <a:gd name="connsiteY1" fmla="*/ 0 h 3047505"/>
                  <a:gd name="connsiteX2" fmla="*/ 1428709 w 10530310"/>
                  <a:gd name="connsiteY2" fmla="*/ 0 h 3047505"/>
                  <a:gd name="connsiteX3" fmla="*/ 2099417 w 10530310"/>
                  <a:gd name="connsiteY3" fmla="*/ 0 h 3047505"/>
                  <a:gd name="connsiteX4" fmla="*/ 2488427 w 10530310"/>
                  <a:gd name="connsiteY4" fmla="*/ 0 h 3047505"/>
                  <a:gd name="connsiteX5" fmla="*/ 2877437 w 10530310"/>
                  <a:gd name="connsiteY5" fmla="*/ 0 h 3047505"/>
                  <a:gd name="connsiteX6" fmla="*/ 3360346 w 10530310"/>
                  <a:gd name="connsiteY6" fmla="*/ 0 h 3047505"/>
                  <a:gd name="connsiteX7" fmla="*/ 4031054 w 10530310"/>
                  <a:gd name="connsiteY7" fmla="*/ 0 h 3047505"/>
                  <a:gd name="connsiteX8" fmla="*/ 4420064 w 10530310"/>
                  <a:gd name="connsiteY8" fmla="*/ 0 h 3047505"/>
                  <a:gd name="connsiteX9" fmla="*/ 5090771 w 10530310"/>
                  <a:gd name="connsiteY9" fmla="*/ 0 h 3047505"/>
                  <a:gd name="connsiteX10" fmla="*/ 5949276 w 10530310"/>
                  <a:gd name="connsiteY10" fmla="*/ 0 h 3047505"/>
                  <a:gd name="connsiteX11" fmla="*/ 6619984 w 10530310"/>
                  <a:gd name="connsiteY11" fmla="*/ 0 h 3047505"/>
                  <a:gd name="connsiteX12" fmla="*/ 7384590 w 10530310"/>
                  <a:gd name="connsiteY12" fmla="*/ 0 h 3047505"/>
                  <a:gd name="connsiteX13" fmla="*/ 7961398 w 10530310"/>
                  <a:gd name="connsiteY13" fmla="*/ 0 h 3047505"/>
                  <a:gd name="connsiteX14" fmla="*/ 8726005 w 10530310"/>
                  <a:gd name="connsiteY14" fmla="*/ 0 h 3047505"/>
                  <a:gd name="connsiteX15" fmla="*/ 9115015 w 10530310"/>
                  <a:gd name="connsiteY15" fmla="*/ 0 h 3047505"/>
                  <a:gd name="connsiteX16" fmla="*/ 9960106 w 10530310"/>
                  <a:gd name="connsiteY16" fmla="*/ 0 h 3047505"/>
                  <a:gd name="connsiteX17" fmla="*/ 10530310 w 10530310"/>
                  <a:gd name="connsiteY17" fmla="*/ 507926 h 3047505"/>
                  <a:gd name="connsiteX18" fmla="*/ 10530310 w 10530310"/>
                  <a:gd name="connsiteY18" fmla="*/ 1056471 h 3047505"/>
                  <a:gd name="connsiteX19" fmla="*/ 10530310 w 10530310"/>
                  <a:gd name="connsiteY19" fmla="*/ 1584700 h 3047505"/>
                  <a:gd name="connsiteX20" fmla="*/ 10530310 w 10530310"/>
                  <a:gd name="connsiteY20" fmla="*/ 2051979 h 3047505"/>
                  <a:gd name="connsiteX21" fmla="*/ 10530310 w 10530310"/>
                  <a:gd name="connsiteY21" fmla="*/ 2539575 h 3047505"/>
                  <a:gd name="connsiteX22" fmla="*/ 9960106 w 10530310"/>
                  <a:gd name="connsiteY22" fmla="*/ 3047505 h 3047505"/>
                  <a:gd name="connsiteX23" fmla="*/ 9383298 w 10530310"/>
                  <a:gd name="connsiteY23" fmla="*/ 3047505 h 3047505"/>
                  <a:gd name="connsiteX24" fmla="*/ 8618691 w 10530310"/>
                  <a:gd name="connsiteY24" fmla="*/ 3047505 h 3047505"/>
                  <a:gd name="connsiteX25" fmla="*/ 7947984 w 10530310"/>
                  <a:gd name="connsiteY25" fmla="*/ 3047505 h 3047505"/>
                  <a:gd name="connsiteX26" fmla="*/ 7465075 w 10530310"/>
                  <a:gd name="connsiteY26" fmla="*/ 3047505 h 3047505"/>
                  <a:gd name="connsiteX27" fmla="*/ 6794368 w 10530310"/>
                  <a:gd name="connsiteY27" fmla="*/ 3047505 h 3047505"/>
                  <a:gd name="connsiteX28" fmla="*/ 6405357 w 10530310"/>
                  <a:gd name="connsiteY28" fmla="*/ 3047505 h 3047505"/>
                  <a:gd name="connsiteX29" fmla="*/ 5640751 w 10530310"/>
                  <a:gd name="connsiteY29" fmla="*/ 3047505 h 3047505"/>
                  <a:gd name="connsiteX30" fmla="*/ 5063943 w 10530310"/>
                  <a:gd name="connsiteY30" fmla="*/ 3047505 h 3047505"/>
                  <a:gd name="connsiteX31" fmla="*/ 4205437 w 10530310"/>
                  <a:gd name="connsiteY31" fmla="*/ 3047505 h 3047505"/>
                  <a:gd name="connsiteX32" fmla="*/ 3534730 w 10530310"/>
                  <a:gd name="connsiteY32" fmla="*/ 3047505 h 3047505"/>
                  <a:gd name="connsiteX33" fmla="*/ 2770124 w 10530310"/>
                  <a:gd name="connsiteY33" fmla="*/ 3047505 h 3047505"/>
                  <a:gd name="connsiteX34" fmla="*/ 2287215 w 10530310"/>
                  <a:gd name="connsiteY34" fmla="*/ 3047505 h 3047505"/>
                  <a:gd name="connsiteX35" fmla="*/ 1522608 w 10530310"/>
                  <a:gd name="connsiteY35" fmla="*/ 3047505 h 3047505"/>
                  <a:gd name="connsiteX36" fmla="*/ 570204 w 10530310"/>
                  <a:gd name="connsiteY36" fmla="*/ 3047505 h 3047505"/>
                  <a:gd name="connsiteX37" fmla="*/ 0 w 10530310"/>
                  <a:gd name="connsiteY37" fmla="*/ 2539575 h 3047505"/>
                  <a:gd name="connsiteX38" fmla="*/ 0 w 10530310"/>
                  <a:gd name="connsiteY38" fmla="*/ 2072296 h 3047505"/>
                  <a:gd name="connsiteX39" fmla="*/ 0 w 10530310"/>
                  <a:gd name="connsiteY39" fmla="*/ 1564384 h 3047505"/>
                  <a:gd name="connsiteX40" fmla="*/ 0 w 10530310"/>
                  <a:gd name="connsiteY40" fmla="*/ 1015838 h 3047505"/>
                  <a:gd name="connsiteX41" fmla="*/ 0 w 10530310"/>
                  <a:gd name="connsiteY41" fmla="*/ 507926 h 304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047505" fill="none" extrusionOk="0">
                    <a:moveTo>
                      <a:pt x="0" y="507926"/>
                    </a:moveTo>
                    <a:cubicBezTo>
                      <a:pt x="3632" y="233012"/>
                      <a:pt x="226337" y="-84805"/>
                      <a:pt x="570204" y="0"/>
                    </a:cubicBezTo>
                    <a:cubicBezTo>
                      <a:pt x="926395" y="-52243"/>
                      <a:pt x="1094127" y="-59122"/>
                      <a:pt x="1428709" y="0"/>
                    </a:cubicBezTo>
                    <a:cubicBezTo>
                      <a:pt x="1767763" y="80145"/>
                      <a:pt x="1986616" y="-17124"/>
                      <a:pt x="2099417" y="0"/>
                    </a:cubicBezTo>
                    <a:cubicBezTo>
                      <a:pt x="2276527" y="-2523"/>
                      <a:pt x="2391886" y="-38151"/>
                      <a:pt x="2488427" y="0"/>
                    </a:cubicBezTo>
                    <a:cubicBezTo>
                      <a:pt x="2630306" y="-4763"/>
                      <a:pt x="2692599" y="22748"/>
                      <a:pt x="2877437" y="0"/>
                    </a:cubicBezTo>
                    <a:cubicBezTo>
                      <a:pt x="3057336" y="13096"/>
                      <a:pt x="3120868" y="5128"/>
                      <a:pt x="3360346" y="0"/>
                    </a:cubicBezTo>
                    <a:cubicBezTo>
                      <a:pt x="3500531" y="-58763"/>
                      <a:pt x="3719313" y="-61963"/>
                      <a:pt x="4031054" y="0"/>
                    </a:cubicBezTo>
                    <a:cubicBezTo>
                      <a:pt x="4336529" y="-50081"/>
                      <a:pt x="4293324" y="-2124"/>
                      <a:pt x="4420064" y="0"/>
                    </a:cubicBezTo>
                    <a:cubicBezTo>
                      <a:pt x="4582442" y="44283"/>
                      <a:pt x="4949471" y="-3296"/>
                      <a:pt x="5090771" y="0"/>
                    </a:cubicBezTo>
                    <a:cubicBezTo>
                      <a:pt x="5190466" y="-101729"/>
                      <a:pt x="5631031" y="-78630"/>
                      <a:pt x="5949276" y="0"/>
                    </a:cubicBezTo>
                    <a:cubicBezTo>
                      <a:pt x="6205614" y="-13373"/>
                      <a:pt x="6303520" y="12493"/>
                      <a:pt x="6619984" y="0"/>
                    </a:cubicBezTo>
                    <a:cubicBezTo>
                      <a:pt x="6920878" y="-84495"/>
                      <a:pt x="7140816" y="-75343"/>
                      <a:pt x="7384590" y="0"/>
                    </a:cubicBezTo>
                    <a:cubicBezTo>
                      <a:pt x="7615733" y="-9903"/>
                      <a:pt x="7833065" y="-9425"/>
                      <a:pt x="7961398" y="0"/>
                    </a:cubicBezTo>
                    <a:cubicBezTo>
                      <a:pt x="8039639" y="33472"/>
                      <a:pt x="8472117" y="14869"/>
                      <a:pt x="8726005" y="0"/>
                    </a:cubicBezTo>
                    <a:cubicBezTo>
                      <a:pt x="8956431" y="-25720"/>
                      <a:pt x="8971975" y="-11481"/>
                      <a:pt x="9115015" y="0"/>
                    </a:cubicBezTo>
                    <a:cubicBezTo>
                      <a:pt x="9238212" y="2731"/>
                      <a:pt x="9753199" y="-62474"/>
                      <a:pt x="9960106" y="0"/>
                    </a:cubicBezTo>
                    <a:cubicBezTo>
                      <a:pt x="10286588" y="-40527"/>
                      <a:pt x="10525057" y="202828"/>
                      <a:pt x="10530310" y="507926"/>
                    </a:cubicBezTo>
                    <a:cubicBezTo>
                      <a:pt x="10525464" y="778143"/>
                      <a:pt x="10515032" y="828731"/>
                      <a:pt x="10530310" y="1056471"/>
                    </a:cubicBezTo>
                    <a:cubicBezTo>
                      <a:pt x="10530056" y="1294809"/>
                      <a:pt x="10497049" y="1343799"/>
                      <a:pt x="10530310" y="1584700"/>
                    </a:cubicBezTo>
                    <a:cubicBezTo>
                      <a:pt x="10580611" y="1846429"/>
                      <a:pt x="10512617" y="1955936"/>
                      <a:pt x="10530310" y="2051979"/>
                    </a:cubicBezTo>
                    <a:cubicBezTo>
                      <a:pt x="10468791" y="2161921"/>
                      <a:pt x="10493545" y="2364807"/>
                      <a:pt x="10530310" y="2539575"/>
                    </a:cubicBezTo>
                    <a:cubicBezTo>
                      <a:pt x="10631226" y="2728884"/>
                      <a:pt x="10191809" y="3087982"/>
                      <a:pt x="9960106" y="3047505"/>
                    </a:cubicBezTo>
                    <a:cubicBezTo>
                      <a:pt x="9755421" y="3026565"/>
                      <a:pt x="9703655" y="3084799"/>
                      <a:pt x="9383298" y="3047505"/>
                    </a:cubicBezTo>
                    <a:cubicBezTo>
                      <a:pt x="9152463" y="3042281"/>
                      <a:pt x="8997975" y="3149866"/>
                      <a:pt x="8618691" y="3047505"/>
                    </a:cubicBezTo>
                    <a:cubicBezTo>
                      <a:pt x="8271263" y="3026235"/>
                      <a:pt x="8231442" y="3077236"/>
                      <a:pt x="7947984" y="3047505"/>
                    </a:cubicBezTo>
                    <a:cubicBezTo>
                      <a:pt x="7642476" y="3020998"/>
                      <a:pt x="7598795" y="3084208"/>
                      <a:pt x="7465075" y="3047505"/>
                    </a:cubicBezTo>
                    <a:cubicBezTo>
                      <a:pt x="7315226" y="3034830"/>
                      <a:pt x="6955515" y="3000491"/>
                      <a:pt x="6794368" y="3047505"/>
                    </a:cubicBezTo>
                    <a:cubicBezTo>
                      <a:pt x="6572160" y="3045345"/>
                      <a:pt x="6508873" y="3060197"/>
                      <a:pt x="6405357" y="3047505"/>
                    </a:cubicBezTo>
                    <a:cubicBezTo>
                      <a:pt x="6302386" y="3026170"/>
                      <a:pt x="5766892" y="3064376"/>
                      <a:pt x="5640751" y="3047505"/>
                    </a:cubicBezTo>
                    <a:cubicBezTo>
                      <a:pt x="5456337" y="3065471"/>
                      <a:pt x="5330047" y="3021478"/>
                      <a:pt x="5063943" y="3047505"/>
                    </a:cubicBezTo>
                    <a:cubicBezTo>
                      <a:pt x="4869196" y="2986641"/>
                      <a:pt x="4607121" y="2965823"/>
                      <a:pt x="4205437" y="3047505"/>
                    </a:cubicBezTo>
                    <a:cubicBezTo>
                      <a:pt x="3808422" y="3047476"/>
                      <a:pt x="3852045" y="3054116"/>
                      <a:pt x="3534730" y="3047505"/>
                    </a:cubicBezTo>
                    <a:cubicBezTo>
                      <a:pt x="3159428" y="3000175"/>
                      <a:pt x="3035748" y="3050235"/>
                      <a:pt x="2770124" y="3047505"/>
                    </a:cubicBezTo>
                    <a:cubicBezTo>
                      <a:pt x="2443584" y="3063598"/>
                      <a:pt x="2486975" y="3050778"/>
                      <a:pt x="2287215" y="3047505"/>
                    </a:cubicBezTo>
                    <a:cubicBezTo>
                      <a:pt x="1968789" y="3070007"/>
                      <a:pt x="1766772" y="3132156"/>
                      <a:pt x="1522608" y="3047505"/>
                    </a:cubicBezTo>
                    <a:cubicBezTo>
                      <a:pt x="1234432" y="3144661"/>
                      <a:pt x="848701" y="3059153"/>
                      <a:pt x="570204" y="3047505"/>
                    </a:cubicBezTo>
                    <a:cubicBezTo>
                      <a:pt x="180452" y="3131240"/>
                      <a:pt x="36077" y="2808519"/>
                      <a:pt x="0" y="2539575"/>
                    </a:cubicBezTo>
                    <a:cubicBezTo>
                      <a:pt x="40722" y="2310432"/>
                      <a:pt x="28612" y="2207229"/>
                      <a:pt x="0" y="2072296"/>
                    </a:cubicBezTo>
                    <a:cubicBezTo>
                      <a:pt x="30571" y="1901164"/>
                      <a:pt x="-28305" y="1712141"/>
                      <a:pt x="0" y="1564384"/>
                    </a:cubicBezTo>
                    <a:cubicBezTo>
                      <a:pt x="6787" y="1379908"/>
                      <a:pt x="-30614" y="1283887"/>
                      <a:pt x="0" y="1015838"/>
                    </a:cubicBezTo>
                    <a:cubicBezTo>
                      <a:pt x="-7092" y="778975"/>
                      <a:pt x="-33145" y="664198"/>
                      <a:pt x="0" y="507926"/>
                    </a:cubicBezTo>
                    <a:close/>
                  </a:path>
                  <a:path w="10530310" h="3047505" stroke="0" extrusionOk="0">
                    <a:moveTo>
                      <a:pt x="0" y="507926"/>
                    </a:moveTo>
                    <a:cubicBezTo>
                      <a:pt x="59759" y="218405"/>
                      <a:pt x="284831" y="-133131"/>
                      <a:pt x="570204" y="0"/>
                    </a:cubicBezTo>
                    <a:cubicBezTo>
                      <a:pt x="726382" y="-23548"/>
                      <a:pt x="828381" y="-42853"/>
                      <a:pt x="1053113" y="0"/>
                    </a:cubicBezTo>
                    <a:cubicBezTo>
                      <a:pt x="1270761" y="4238"/>
                      <a:pt x="1405231" y="4243"/>
                      <a:pt x="1536022" y="0"/>
                    </a:cubicBezTo>
                    <a:cubicBezTo>
                      <a:pt x="1656939" y="5855"/>
                      <a:pt x="2072031" y="60843"/>
                      <a:pt x="2300629" y="0"/>
                    </a:cubicBezTo>
                    <a:cubicBezTo>
                      <a:pt x="2605878" y="-52391"/>
                      <a:pt x="2772702" y="-72457"/>
                      <a:pt x="3159134" y="0"/>
                    </a:cubicBezTo>
                    <a:cubicBezTo>
                      <a:pt x="3516438" y="11539"/>
                      <a:pt x="3536641" y="-37021"/>
                      <a:pt x="3829841" y="0"/>
                    </a:cubicBezTo>
                    <a:cubicBezTo>
                      <a:pt x="4096770" y="8764"/>
                      <a:pt x="4266503" y="-61789"/>
                      <a:pt x="4406650" y="0"/>
                    </a:cubicBezTo>
                    <a:cubicBezTo>
                      <a:pt x="4587366" y="23140"/>
                      <a:pt x="4650254" y="3968"/>
                      <a:pt x="4795660" y="0"/>
                    </a:cubicBezTo>
                    <a:cubicBezTo>
                      <a:pt x="4964084" y="37919"/>
                      <a:pt x="5294611" y="-50173"/>
                      <a:pt x="5466367" y="0"/>
                    </a:cubicBezTo>
                    <a:cubicBezTo>
                      <a:pt x="5690230" y="-79760"/>
                      <a:pt x="5836885" y="11867"/>
                      <a:pt x="6137074" y="0"/>
                    </a:cubicBezTo>
                    <a:cubicBezTo>
                      <a:pt x="6417688" y="3484"/>
                      <a:pt x="6545412" y="18298"/>
                      <a:pt x="6619984" y="0"/>
                    </a:cubicBezTo>
                    <a:cubicBezTo>
                      <a:pt x="6714345" y="-11992"/>
                      <a:pt x="6878848" y="-56981"/>
                      <a:pt x="7008994" y="0"/>
                    </a:cubicBezTo>
                    <a:cubicBezTo>
                      <a:pt x="7143074" y="-7087"/>
                      <a:pt x="7231963" y="-32621"/>
                      <a:pt x="7398004" y="0"/>
                    </a:cubicBezTo>
                    <a:cubicBezTo>
                      <a:pt x="7633509" y="-31814"/>
                      <a:pt x="7958627" y="53750"/>
                      <a:pt x="8256509" y="0"/>
                    </a:cubicBezTo>
                    <a:cubicBezTo>
                      <a:pt x="8590567" y="-14038"/>
                      <a:pt x="8630282" y="-1943"/>
                      <a:pt x="8833318" y="0"/>
                    </a:cubicBezTo>
                    <a:cubicBezTo>
                      <a:pt x="8996219" y="-4475"/>
                      <a:pt x="9123256" y="35090"/>
                      <a:pt x="9316227" y="0"/>
                    </a:cubicBezTo>
                    <a:cubicBezTo>
                      <a:pt x="9554311" y="4941"/>
                      <a:pt x="9850499" y="23871"/>
                      <a:pt x="9960106" y="0"/>
                    </a:cubicBezTo>
                    <a:cubicBezTo>
                      <a:pt x="10318577" y="34360"/>
                      <a:pt x="10502613" y="227812"/>
                      <a:pt x="10530310" y="507926"/>
                    </a:cubicBezTo>
                    <a:cubicBezTo>
                      <a:pt x="10479593" y="640600"/>
                      <a:pt x="10479797" y="864314"/>
                      <a:pt x="10530310" y="1056471"/>
                    </a:cubicBezTo>
                    <a:cubicBezTo>
                      <a:pt x="10509060" y="1238888"/>
                      <a:pt x="10521509" y="1298570"/>
                      <a:pt x="10530310" y="1605017"/>
                    </a:cubicBezTo>
                    <a:cubicBezTo>
                      <a:pt x="10527519" y="1865101"/>
                      <a:pt x="10544718" y="1875525"/>
                      <a:pt x="10530310" y="2072296"/>
                    </a:cubicBezTo>
                    <a:cubicBezTo>
                      <a:pt x="10513668" y="2262263"/>
                      <a:pt x="10564352" y="2336612"/>
                      <a:pt x="10530310" y="2539575"/>
                    </a:cubicBezTo>
                    <a:cubicBezTo>
                      <a:pt x="10703620" y="2743638"/>
                      <a:pt x="10369137" y="3149128"/>
                      <a:pt x="9960106" y="3047505"/>
                    </a:cubicBezTo>
                    <a:cubicBezTo>
                      <a:pt x="9581404" y="3098069"/>
                      <a:pt x="9455242" y="3089068"/>
                      <a:pt x="9195500" y="3047505"/>
                    </a:cubicBezTo>
                    <a:cubicBezTo>
                      <a:pt x="8903999" y="2990386"/>
                      <a:pt x="8604771" y="3065456"/>
                      <a:pt x="8430893" y="3047505"/>
                    </a:cubicBezTo>
                    <a:cubicBezTo>
                      <a:pt x="8269501" y="3065913"/>
                      <a:pt x="7965904" y="3011993"/>
                      <a:pt x="7854085" y="3047505"/>
                    </a:cubicBezTo>
                    <a:cubicBezTo>
                      <a:pt x="7653621" y="3028631"/>
                      <a:pt x="7298149" y="3113576"/>
                      <a:pt x="7089479" y="3047505"/>
                    </a:cubicBezTo>
                    <a:cubicBezTo>
                      <a:pt x="6831110" y="3123832"/>
                      <a:pt x="6699420" y="3055911"/>
                      <a:pt x="6512671" y="3047505"/>
                    </a:cubicBezTo>
                    <a:cubicBezTo>
                      <a:pt x="6310628" y="3001332"/>
                      <a:pt x="5933637" y="2912501"/>
                      <a:pt x="5654165" y="3047505"/>
                    </a:cubicBezTo>
                    <a:cubicBezTo>
                      <a:pt x="5337559" y="3041769"/>
                      <a:pt x="5380409" y="3051016"/>
                      <a:pt x="5265155" y="3047505"/>
                    </a:cubicBezTo>
                    <a:cubicBezTo>
                      <a:pt x="5159019" y="3042665"/>
                      <a:pt x="4946563" y="3065249"/>
                      <a:pt x="4782246" y="3047505"/>
                    </a:cubicBezTo>
                    <a:cubicBezTo>
                      <a:pt x="4552228" y="3111602"/>
                      <a:pt x="4338826" y="3077708"/>
                      <a:pt x="4111538" y="3047505"/>
                    </a:cubicBezTo>
                    <a:cubicBezTo>
                      <a:pt x="3888555" y="3113930"/>
                      <a:pt x="3716724" y="2990460"/>
                      <a:pt x="3534730" y="3047505"/>
                    </a:cubicBezTo>
                    <a:cubicBezTo>
                      <a:pt x="3378789" y="3052175"/>
                      <a:pt x="3269813" y="3057336"/>
                      <a:pt x="3051821" y="3047505"/>
                    </a:cubicBezTo>
                    <a:cubicBezTo>
                      <a:pt x="2976324" y="3174262"/>
                      <a:pt x="2414380" y="3016921"/>
                      <a:pt x="2193316" y="3047505"/>
                    </a:cubicBezTo>
                    <a:cubicBezTo>
                      <a:pt x="1930959" y="3092429"/>
                      <a:pt x="1929999" y="3028428"/>
                      <a:pt x="1804305" y="3047505"/>
                    </a:cubicBezTo>
                    <a:cubicBezTo>
                      <a:pt x="1632012" y="3055606"/>
                      <a:pt x="1562759" y="3004091"/>
                      <a:pt x="1321396" y="3047505"/>
                    </a:cubicBezTo>
                    <a:cubicBezTo>
                      <a:pt x="1029697" y="3029702"/>
                      <a:pt x="952650" y="3018482"/>
                      <a:pt x="570204" y="3047505"/>
                    </a:cubicBezTo>
                    <a:cubicBezTo>
                      <a:pt x="228989" y="3064254"/>
                      <a:pt x="-144293" y="2822900"/>
                      <a:pt x="0" y="2539575"/>
                    </a:cubicBezTo>
                    <a:cubicBezTo>
                      <a:pt x="-29989" y="2467272"/>
                      <a:pt x="21042" y="2317709"/>
                      <a:pt x="0" y="2031663"/>
                    </a:cubicBezTo>
                    <a:cubicBezTo>
                      <a:pt x="-23640" y="1791531"/>
                      <a:pt x="-19145" y="1734177"/>
                      <a:pt x="0" y="1564384"/>
                    </a:cubicBezTo>
                    <a:cubicBezTo>
                      <a:pt x="12722" y="1389120"/>
                      <a:pt x="12135" y="1201848"/>
                      <a:pt x="0" y="1036155"/>
                    </a:cubicBezTo>
                    <a:cubicBezTo>
                      <a:pt x="23410" y="893313"/>
                      <a:pt x="41715" y="629994"/>
                      <a:pt x="0" y="507926"/>
                    </a:cubicBezTo>
                    <a:close/>
                  </a:path>
                  <a:path w="10530310" h="3047505" fill="none" stroke="0" extrusionOk="0">
                    <a:moveTo>
                      <a:pt x="0" y="507926"/>
                    </a:moveTo>
                    <a:cubicBezTo>
                      <a:pt x="21658" y="205462"/>
                      <a:pt x="232008" y="-79858"/>
                      <a:pt x="570204" y="0"/>
                    </a:cubicBezTo>
                    <a:cubicBezTo>
                      <a:pt x="861008" y="49532"/>
                      <a:pt x="1088927" y="-13581"/>
                      <a:pt x="1428709" y="0"/>
                    </a:cubicBezTo>
                    <a:cubicBezTo>
                      <a:pt x="1751149" y="-11208"/>
                      <a:pt x="1986332" y="-4613"/>
                      <a:pt x="2099417" y="0"/>
                    </a:cubicBezTo>
                    <a:cubicBezTo>
                      <a:pt x="2252855" y="48177"/>
                      <a:pt x="2373404" y="23248"/>
                      <a:pt x="2488427" y="0"/>
                    </a:cubicBezTo>
                    <a:cubicBezTo>
                      <a:pt x="2599282" y="8657"/>
                      <a:pt x="2671873" y="4150"/>
                      <a:pt x="2877437" y="0"/>
                    </a:cubicBezTo>
                    <a:cubicBezTo>
                      <a:pt x="3060388" y="-23514"/>
                      <a:pt x="3140383" y="9897"/>
                      <a:pt x="3360346" y="0"/>
                    </a:cubicBezTo>
                    <a:cubicBezTo>
                      <a:pt x="3557779" y="44020"/>
                      <a:pt x="3738125" y="10854"/>
                      <a:pt x="4031054" y="0"/>
                    </a:cubicBezTo>
                    <a:cubicBezTo>
                      <a:pt x="4348294" y="-30227"/>
                      <a:pt x="4292803" y="-24637"/>
                      <a:pt x="4420064" y="0"/>
                    </a:cubicBezTo>
                    <a:cubicBezTo>
                      <a:pt x="4569661" y="-69949"/>
                      <a:pt x="4877422" y="-5879"/>
                      <a:pt x="5090771" y="0"/>
                    </a:cubicBezTo>
                    <a:cubicBezTo>
                      <a:pt x="5281737" y="29031"/>
                      <a:pt x="5323921" y="-38408"/>
                      <a:pt x="5494268" y="0"/>
                    </a:cubicBezTo>
                    <a:cubicBezTo>
                      <a:pt x="5654588" y="26710"/>
                      <a:pt x="5733210" y="-11678"/>
                      <a:pt x="5949276" y="0"/>
                    </a:cubicBezTo>
                    <a:cubicBezTo>
                      <a:pt x="6187368" y="39539"/>
                      <a:pt x="6286862" y="12216"/>
                      <a:pt x="6619984" y="0"/>
                    </a:cubicBezTo>
                    <a:cubicBezTo>
                      <a:pt x="6948350" y="16029"/>
                      <a:pt x="7087858" y="12816"/>
                      <a:pt x="7384590" y="0"/>
                    </a:cubicBezTo>
                    <a:cubicBezTo>
                      <a:pt x="7580839" y="5634"/>
                      <a:pt x="7799552" y="-12672"/>
                      <a:pt x="7961398" y="0"/>
                    </a:cubicBezTo>
                    <a:cubicBezTo>
                      <a:pt x="8090384" y="-78269"/>
                      <a:pt x="8532088" y="42184"/>
                      <a:pt x="8726005" y="0"/>
                    </a:cubicBezTo>
                    <a:cubicBezTo>
                      <a:pt x="8943835" y="-24804"/>
                      <a:pt x="8971049" y="-15584"/>
                      <a:pt x="9115015" y="0"/>
                    </a:cubicBezTo>
                    <a:cubicBezTo>
                      <a:pt x="9311741" y="26942"/>
                      <a:pt x="9670167" y="-63631"/>
                      <a:pt x="9960106" y="0"/>
                    </a:cubicBezTo>
                    <a:cubicBezTo>
                      <a:pt x="10287943" y="-68074"/>
                      <a:pt x="10507441" y="267021"/>
                      <a:pt x="10530310" y="507926"/>
                    </a:cubicBezTo>
                    <a:cubicBezTo>
                      <a:pt x="10528685" y="774837"/>
                      <a:pt x="10514895" y="809238"/>
                      <a:pt x="10530310" y="1056471"/>
                    </a:cubicBezTo>
                    <a:cubicBezTo>
                      <a:pt x="10552434" y="1304378"/>
                      <a:pt x="10514321" y="1332555"/>
                      <a:pt x="10530310" y="1584700"/>
                    </a:cubicBezTo>
                    <a:cubicBezTo>
                      <a:pt x="10518750" y="1834517"/>
                      <a:pt x="10576681" y="1946331"/>
                      <a:pt x="10530310" y="2051979"/>
                    </a:cubicBezTo>
                    <a:cubicBezTo>
                      <a:pt x="10465680" y="2163388"/>
                      <a:pt x="10521918" y="2410975"/>
                      <a:pt x="10530310" y="2539575"/>
                    </a:cubicBezTo>
                    <a:cubicBezTo>
                      <a:pt x="10488400" y="2766643"/>
                      <a:pt x="10190870" y="3092770"/>
                      <a:pt x="9960106" y="3047505"/>
                    </a:cubicBezTo>
                    <a:cubicBezTo>
                      <a:pt x="9774964" y="3055893"/>
                      <a:pt x="9656830" y="3015553"/>
                      <a:pt x="9383298" y="3047505"/>
                    </a:cubicBezTo>
                    <a:cubicBezTo>
                      <a:pt x="9107719" y="3032401"/>
                      <a:pt x="9003088" y="3083597"/>
                      <a:pt x="8618691" y="3047505"/>
                    </a:cubicBezTo>
                    <a:cubicBezTo>
                      <a:pt x="8254216" y="3010162"/>
                      <a:pt x="8239515" y="3040065"/>
                      <a:pt x="7947984" y="3047505"/>
                    </a:cubicBezTo>
                    <a:cubicBezTo>
                      <a:pt x="7680556" y="3034375"/>
                      <a:pt x="7616340" y="3078181"/>
                      <a:pt x="7465075" y="3047505"/>
                    </a:cubicBezTo>
                    <a:cubicBezTo>
                      <a:pt x="7347930" y="3049522"/>
                      <a:pt x="7094306" y="3044816"/>
                      <a:pt x="6794368" y="3047505"/>
                    </a:cubicBezTo>
                    <a:cubicBezTo>
                      <a:pt x="6552483" y="3035130"/>
                      <a:pt x="6489004" y="3050530"/>
                      <a:pt x="6405357" y="3047505"/>
                    </a:cubicBezTo>
                    <a:cubicBezTo>
                      <a:pt x="6361351" y="3031169"/>
                      <a:pt x="5843283" y="3039771"/>
                      <a:pt x="5640751" y="3047505"/>
                    </a:cubicBezTo>
                    <a:cubicBezTo>
                      <a:pt x="5460261" y="3049186"/>
                      <a:pt x="5314872" y="3050495"/>
                      <a:pt x="5063943" y="3047505"/>
                    </a:cubicBezTo>
                    <a:cubicBezTo>
                      <a:pt x="4839742" y="2991234"/>
                      <a:pt x="4622103" y="3075278"/>
                      <a:pt x="4205437" y="3047505"/>
                    </a:cubicBezTo>
                    <a:cubicBezTo>
                      <a:pt x="3904760" y="3079398"/>
                      <a:pt x="3790024" y="3091497"/>
                      <a:pt x="3534730" y="3047505"/>
                    </a:cubicBezTo>
                    <a:cubicBezTo>
                      <a:pt x="3236013" y="3071580"/>
                      <a:pt x="3069923" y="3048864"/>
                      <a:pt x="2770124" y="3047505"/>
                    </a:cubicBezTo>
                    <a:cubicBezTo>
                      <a:pt x="2458692" y="3030088"/>
                      <a:pt x="2518045" y="3030366"/>
                      <a:pt x="2287215" y="3047505"/>
                    </a:cubicBezTo>
                    <a:cubicBezTo>
                      <a:pt x="2154254" y="3070839"/>
                      <a:pt x="2001272" y="3045875"/>
                      <a:pt x="1912558" y="3047505"/>
                    </a:cubicBezTo>
                    <a:cubicBezTo>
                      <a:pt x="1822310" y="3056351"/>
                      <a:pt x="1699353" y="3033765"/>
                      <a:pt x="1522608" y="3047505"/>
                    </a:cubicBezTo>
                    <a:cubicBezTo>
                      <a:pt x="1330135" y="3018677"/>
                      <a:pt x="852262" y="3088373"/>
                      <a:pt x="570204" y="3047505"/>
                    </a:cubicBezTo>
                    <a:cubicBezTo>
                      <a:pt x="119489" y="3042162"/>
                      <a:pt x="117843" y="2866935"/>
                      <a:pt x="0" y="2539575"/>
                    </a:cubicBezTo>
                    <a:cubicBezTo>
                      <a:pt x="-14054" y="2337754"/>
                      <a:pt x="-5688" y="2176347"/>
                      <a:pt x="0" y="2072296"/>
                    </a:cubicBezTo>
                    <a:cubicBezTo>
                      <a:pt x="30302" y="2003611"/>
                      <a:pt x="24365" y="1777220"/>
                      <a:pt x="0" y="1564384"/>
                    </a:cubicBezTo>
                    <a:cubicBezTo>
                      <a:pt x="49733" y="1365190"/>
                      <a:pt x="-9103" y="1287614"/>
                      <a:pt x="0" y="1015838"/>
                    </a:cubicBezTo>
                    <a:cubicBezTo>
                      <a:pt x="21121" y="758871"/>
                      <a:pt x="37107" y="626757"/>
                      <a:pt x="0" y="507926"/>
                    </a:cubicBezTo>
                    <a:close/>
                  </a:path>
                  <a:path w="10530310" h="3047505" fill="none" stroke="0" extrusionOk="0">
                    <a:moveTo>
                      <a:pt x="0" y="507926"/>
                    </a:moveTo>
                    <a:cubicBezTo>
                      <a:pt x="30792" y="213974"/>
                      <a:pt x="238172" y="-122013"/>
                      <a:pt x="570204" y="0"/>
                    </a:cubicBezTo>
                    <a:cubicBezTo>
                      <a:pt x="825937" y="6598"/>
                      <a:pt x="1100428" y="-48978"/>
                      <a:pt x="1428709" y="0"/>
                    </a:cubicBezTo>
                    <a:cubicBezTo>
                      <a:pt x="1734203" y="46052"/>
                      <a:pt x="1958396" y="-27290"/>
                      <a:pt x="2099417" y="0"/>
                    </a:cubicBezTo>
                    <a:cubicBezTo>
                      <a:pt x="2265304" y="31244"/>
                      <a:pt x="2369860" y="4744"/>
                      <a:pt x="2488427" y="0"/>
                    </a:cubicBezTo>
                    <a:cubicBezTo>
                      <a:pt x="2619841" y="-6621"/>
                      <a:pt x="2664687" y="33340"/>
                      <a:pt x="2877437" y="0"/>
                    </a:cubicBezTo>
                    <a:cubicBezTo>
                      <a:pt x="3049500" y="22006"/>
                      <a:pt x="3143014" y="12451"/>
                      <a:pt x="3360346" y="0"/>
                    </a:cubicBezTo>
                    <a:cubicBezTo>
                      <a:pt x="3529107" y="-27779"/>
                      <a:pt x="3695403" y="-22753"/>
                      <a:pt x="4031054" y="0"/>
                    </a:cubicBezTo>
                    <a:cubicBezTo>
                      <a:pt x="4337568" y="-28081"/>
                      <a:pt x="4291664" y="-11938"/>
                      <a:pt x="4420064" y="0"/>
                    </a:cubicBezTo>
                    <a:cubicBezTo>
                      <a:pt x="4584756" y="-23874"/>
                      <a:pt x="4913738" y="-9815"/>
                      <a:pt x="5090771" y="0"/>
                    </a:cubicBezTo>
                    <a:cubicBezTo>
                      <a:pt x="5178871" y="-88287"/>
                      <a:pt x="5668174" y="-19158"/>
                      <a:pt x="5949276" y="0"/>
                    </a:cubicBezTo>
                    <a:cubicBezTo>
                      <a:pt x="6194846" y="19270"/>
                      <a:pt x="6257796" y="11604"/>
                      <a:pt x="6619984" y="0"/>
                    </a:cubicBezTo>
                    <a:cubicBezTo>
                      <a:pt x="6846665" y="-51109"/>
                      <a:pt x="7134597" y="-86236"/>
                      <a:pt x="7384590" y="0"/>
                    </a:cubicBezTo>
                    <a:cubicBezTo>
                      <a:pt x="7618972" y="27516"/>
                      <a:pt x="7792704" y="-16991"/>
                      <a:pt x="7961398" y="0"/>
                    </a:cubicBezTo>
                    <a:cubicBezTo>
                      <a:pt x="8067069" y="-69284"/>
                      <a:pt x="8495082" y="63564"/>
                      <a:pt x="8726005" y="0"/>
                    </a:cubicBezTo>
                    <a:cubicBezTo>
                      <a:pt x="8947410" y="-20433"/>
                      <a:pt x="8976146" y="-7949"/>
                      <a:pt x="9115015" y="0"/>
                    </a:cubicBezTo>
                    <a:cubicBezTo>
                      <a:pt x="9281332" y="-75491"/>
                      <a:pt x="9728163" y="-37819"/>
                      <a:pt x="9960106" y="0"/>
                    </a:cubicBezTo>
                    <a:cubicBezTo>
                      <a:pt x="10274146" y="4340"/>
                      <a:pt x="10501088" y="109697"/>
                      <a:pt x="10530310" y="507926"/>
                    </a:cubicBezTo>
                    <a:cubicBezTo>
                      <a:pt x="10524781" y="780434"/>
                      <a:pt x="10502238" y="809391"/>
                      <a:pt x="10530310" y="1056471"/>
                    </a:cubicBezTo>
                    <a:cubicBezTo>
                      <a:pt x="10548614" y="1309185"/>
                      <a:pt x="10514066" y="1345350"/>
                      <a:pt x="10530310" y="1584700"/>
                    </a:cubicBezTo>
                    <a:cubicBezTo>
                      <a:pt x="10559257" y="1841643"/>
                      <a:pt x="10533140" y="1933040"/>
                      <a:pt x="10530310" y="2051979"/>
                    </a:cubicBezTo>
                    <a:cubicBezTo>
                      <a:pt x="10496240" y="2144184"/>
                      <a:pt x="10536545" y="2386475"/>
                      <a:pt x="10530310" y="2539575"/>
                    </a:cubicBezTo>
                    <a:cubicBezTo>
                      <a:pt x="10572317" y="2751037"/>
                      <a:pt x="10162708" y="3040427"/>
                      <a:pt x="9960106" y="3047505"/>
                    </a:cubicBezTo>
                    <a:cubicBezTo>
                      <a:pt x="9772265" y="3044097"/>
                      <a:pt x="9663014" y="3053610"/>
                      <a:pt x="9383298" y="3047505"/>
                    </a:cubicBezTo>
                    <a:cubicBezTo>
                      <a:pt x="9137023" y="3044874"/>
                      <a:pt x="9013424" y="3082984"/>
                      <a:pt x="8618691" y="3047505"/>
                    </a:cubicBezTo>
                    <a:cubicBezTo>
                      <a:pt x="8253943" y="3010858"/>
                      <a:pt x="8232199" y="3057157"/>
                      <a:pt x="7947984" y="3047505"/>
                    </a:cubicBezTo>
                    <a:cubicBezTo>
                      <a:pt x="7656155" y="3028568"/>
                      <a:pt x="7602081" y="3084255"/>
                      <a:pt x="7465075" y="3047505"/>
                    </a:cubicBezTo>
                    <a:cubicBezTo>
                      <a:pt x="7244864" y="2989565"/>
                      <a:pt x="6987716" y="3068362"/>
                      <a:pt x="6794368" y="3047505"/>
                    </a:cubicBezTo>
                    <a:cubicBezTo>
                      <a:pt x="6553239" y="3029187"/>
                      <a:pt x="6506935" y="3032861"/>
                      <a:pt x="6405357" y="3047505"/>
                    </a:cubicBezTo>
                    <a:cubicBezTo>
                      <a:pt x="6325470" y="3036376"/>
                      <a:pt x="5761130" y="3036957"/>
                      <a:pt x="5640751" y="3047505"/>
                    </a:cubicBezTo>
                    <a:cubicBezTo>
                      <a:pt x="5442315" y="3025540"/>
                      <a:pt x="5355427" y="3012632"/>
                      <a:pt x="5063943" y="3047505"/>
                    </a:cubicBezTo>
                    <a:cubicBezTo>
                      <a:pt x="4927145" y="2948137"/>
                      <a:pt x="4507000" y="2944027"/>
                      <a:pt x="4205437" y="3047505"/>
                    </a:cubicBezTo>
                    <a:cubicBezTo>
                      <a:pt x="3815606" y="3045111"/>
                      <a:pt x="3842898" y="3050040"/>
                      <a:pt x="3534730" y="3047505"/>
                    </a:cubicBezTo>
                    <a:cubicBezTo>
                      <a:pt x="3212178" y="3062925"/>
                      <a:pt x="3070946" y="3022481"/>
                      <a:pt x="2770124" y="3047505"/>
                    </a:cubicBezTo>
                    <a:cubicBezTo>
                      <a:pt x="2444472" y="3049782"/>
                      <a:pt x="2502895" y="3053500"/>
                      <a:pt x="2287215" y="3047505"/>
                    </a:cubicBezTo>
                    <a:cubicBezTo>
                      <a:pt x="2091099" y="3120748"/>
                      <a:pt x="1750135" y="3170875"/>
                      <a:pt x="1522608" y="3047505"/>
                    </a:cubicBezTo>
                    <a:cubicBezTo>
                      <a:pt x="1255330" y="3023020"/>
                      <a:pt x="824585" y="3065348"/>
                      <a:pt x="570204" y="3047505"/>
                    </a:cubicBezTo>
                    <a:cubicBezTo>
                      <a:pt x="215499" y="3092201"/>
                      <a:pt x="38237" y="2795583"/>
                      <a:pt x="0" y="2539575"/>
                    </a:cubicBezTo>
                    <a:cubicBezTo>
                      <a:pt x="-7759" y="2378929"/>
                      <a:pt x="5509" y="2199068"/>
                      <a:pt x="0" y="2072296"/>
                    </a:cubicBezTo>
                    <a:cubicBezTo>
                      <a:pt x="25629" y="1880979"/>
                      <a:pt x="14906" y="1745220"/>
                      <a:pt x="0" y="1564384"/>
                    </a:cubicBezTo>
                    <a:cubicBezTo>
                      <a:pt x="5043" y="1357197"/>
                      <a:pt x="-34099" y="1287672"/>
                      <a:pt x="0" y="1015838"/>
                    </a:cubicBezTo>
                    <a:cubicBezTo>
                      <a:pt x="23473" y="764864"/>
                      <a:pt x="-8121" y="625089"/>
                      <a:pt x="0" y="507926"/>
                    </a:cubicBezTo>
                    <a:close/>
                  </a:path>
                  <a:path w="10530310" h="3047505" fill="none" stroke="0" extrusionOk="0">
                    <a:moveTo>
                      <a:pt x="0" y="507926"/>
                    </a:moveTo>
                    <a:cubicBezTo>
                      <a:pt x="49696" y="257422"/>
                      <a:pt x="280483" y="-115033"/>
                      <a:pt x="570204" y="0"/>
                    </a:cubicBezTo>
                    <a:cubicBezTo>
                      <a:pt x="904210" y="-31256"/>
                      <a:pt x="1094144" y="7942"/>
                      <a:pt x="1428709" y="0"/>
                    </a:cubicBezTo>
                    <a:cubicBezTo>
                      <a:pt x="1741935" y="42089"/>
                      <a:pt x="1997489" y="-35150"/>
                      <a:pt x="2099417" y="0"/>
                    </a:cubicBezTo>
                    <a:cubicBezTo>
                      <a:pt x="2268827" y="9999"/>
                      <a:pt x="2358101" y="-16641"/>
                      <a:pt x="2488427" y="0"/>
                    </a:cubicBezTo>
                    <a:cubicBezTo>
                      <a:pt x="2631701" y="-10678"/>
                      <a:pt x="2685201" y="23229"/>
                      <a:pt x="2877437" y="0"/>
                    </a:cubicBezTo>
                    <a:cubicBezTo>
                      <a:pt x="3059440" y="17733"/>
                      <a:pt x="3134840" y="8371"/>
                      <a:pt x="3360346" y="0"/>
                    </a:cubicBezTo>
                    <a:cubicBezTo>
                      <a:pt x="3538748" y="-339"/>
                      <a:pt x="3726049" y="-60618"/>
                      <a:pt x="4031054" y="0"/>
                    </a:cubicBezTo>
                    <a:cubicBezTo>
                      <a:pt x="4341734" y="-27940"/>
                      <a:pt x="4283316" y="-23131"/>
                      <a:pt x="4420064" y="0"/>
                    </a:cubicBezTo>
                    <a:cubicBezTo>
                      <a:pt x="4568945" y="22714"/>
                      <a:pt x="4915070" y="12908"/>
                      <a:pt x="5090771" y="0"/>
                    </a:cubicBezTo>
                    <a:cubicBezTo>
                      <a:pt x="5191730" y="-60984"/>
                      <a:pt x="5643163" y="-14964"/>
                      <a:pt x="5949276" y="0"/>
                    </a:cubicBezTo>
                    <a:cubicBezTo>
                      <a:pt x="6193883" y="5746"/>
                      <a:pt x="6301142" y="17709"/>
                      <a:pt x="6619984" y="0"/>
                    </a:cubicBezTo>
                    <a:cubicBezTo>
                      <a:pt x="6896762" y="-39891"/>
                      <a:pt x="7132497" y="-86439"/>
                      <a:pt x="7384590" y="0"/>
                    </a:cubicBezTo>
                    <a:cubicBezTo>
                      <a:pt x="7607653" y="-8140"/>
                      <a:pt x="7803825" y="-32146"/>
                      <a:pt x="7961398" y="0"/>
                    </a:cubicBezTo>
                    <a:cubicBezTo>
                      <a:pt x="8047999" y="24595"/>
                      <a:pt x="8496050" y="7091"/>
                      <a:pt x="8726005" y="0"/>
                    </a:cubicBezTo>
                    <a:cubicBezTo>
                      <a:pt x="8945595" y="-29086"/>
                      <a:pt x="8966828" y="-10304"/>
                      <a:pt x="9115015" y="0"/>
                    </a:cubicBezTo>
                    <a:cubicBezTo>
                      <a:pt x="9251196" y="12455"/>
                      <a:pt x="9725677" y="-26738"/>
                      <a:pt x="9960106" y="0"/>
                    </a:cubicBezTo>
                    <a:cubicBezTo>
                      <a:pt x="10299717" y="-117262"/>
                      <a:pt x="10496508" y="179687"/>
                      <a:pt x="10530310" y="507926"/>
                    </a:cubicBezTo>
                    <a:cubicBezTo>
                      <a:pt x="10522011" y="781200"/>
                      <a:pt x="10512102" y="815964"/>
                      <a:pt x="10530310" y="1056471"/>
                    </a:cubicBezTo>
                    <a:cubicBezTo>
                      <a:pt x="10545279" y="1306447"/>
                      <a:pt x="10513672" y="1344852"/>
                      <a:pt x="10530310" y="1584700"/>
                    </a:cubicBezTo>
                    <a:cubicBezTo>
                      <a:pt x="10561159" y="1847845"/>
                      <a:pt x="10529717" y="1956164"/>
                      <a:pt x="10530310" y="2051979"/>
                    </a:cubicBezTo>
                    <a:cubicBezTo>
                      <a:pt x="10471301" y="2141227"/>
                      <a:pt x="10507603" y="2394663"/>
                      <a:pt x="10530310" y="2539575"/>
                    </a:cubicBezTo>
                    <a:cubicBezTo>
                      <a:pt x="10596775" y="2668156"/>
                      <a:pt x="10199815" y="3072282"/>
                      <a:pt x="9960106" y="3047505"/>
                    </a:cubicBezTo>
                    <a:cubicBezTo>
                      <a:pt x="9772331" y="3036270"/>
                      <a:pt x="9687796" y="3066771"/>
                      <a:pt x="9383298" y="3047505"/>
                    </a:cubicBezTo>
                    <a:cubicBezTo>
                      <a:pt x="9112355" y="3048779"/>
                      <a:pt x="9005851" y="3120297"/>
                      <a:pt x="8618691" y="3047505"/>
                    </a:cubicBezTo>
                    <a:cubicBezTo>
                      <a:pt x="8261408" y="3016982"/>
                      <a:pt x="8231255" y="3058201"/>
                      <a:pt x="7947984" y="3047505"/>
                    </a:cubicBezTo>
                    <a:cubicBezTo>
                      <a:pt x="7650928" y="3021799"/>
                      <a:pt x="7604312" y="3070348"/>
                      <a:pt x="7465075" y="3047505"/>
                    </a:cubicBezTo>
                    <a:cubicBezTo>
                      <a:pt x="7303977" y="3036322"/>
                      <a:pt x="6961664" y="3041382"/>
                      <a:pt x="6794368" y="3047505"/>
                    </a:cubicBezTo>
                    <a:cubicBezTo>
                      <a:pt x="6558711" y="3041931"/>
                      <a:pt x="6509233" y="3052728"/>
                      <a:pt x="6405357" y="3047505"/>
                    </a:cubicBezTo>
                    <a:cubicBezTo>
                      <a:pt x="6320282" y="3038240"/>
                      <a:pt x="5780831" y="3045013"/>
                      <a:pt x="5640751" y="3047505"/>
                    </a:cubicBezTo>
                    <a:cubicBezTo>
                      <a:pt x="5404223" y="3063542"/>
                      <a:pt x="5279503" y="3067767"/>
                      <a:pt x="5063943" y="3047505"/>
                    </a:cubicBezTo>
                    <a:cubicBezTo>
                      <a:pt x="4805905" y="2988539"/>
                      <a:pt x="4607900" y="3033595"/>
                      <a:pt x="4205437" y="3047505"/>
                    </a:cubicBezTo>
                    <a:cubicBezTo>
                      <a:pt x="3807528" y="3049270"/>
                      <a:pt x="3859774" y="3051547"/>
                      <a:pt x="3534730" y="3047505"/>
                    </a:cubicBezTo>
                    <a:cubicBezTo>
                      <a:pt x="3152500" y="3020942"/>
                      <a:pt x="3055326" y="3059323"/>
                      <a:pt x="2770124" y="3047505"/>
                    </a:cubicBezTo>
                    <a:cubicBezTo>
                      <a:pt x="2439792" y="3050551"/>
                      <a:pt x="2496352" y="3049312"/>
                      <a:pt x="2287215" y="3047505"/>
                    </a:cubicBezTo>
                    <a:cubicBezTo>
                      <a:pt x="1994391" y="3078280"/>
                      <a:pt x="1801931" y="3086770"/>
                      <a:pt x="1522608" y="3047505"/>
                    </a:cubicBezTo>
                    <a:cubicBezTo>
                      <a:pt x="1279715" y="3077623"/>
                      <a:pt x="874629" y="3032979"/>
                      <a:pt x="570204" y="3047505"/>
                    </a:cubicBezTo>
                    <a:cubicBezTo>
                      <a:pt x="202101" y="3072393"/>
                      <a:pt x="42225" y="2861778"/>
                      <a:pt x="0" y="2539575"/>
                    </a:cubicBezTo>
                    <a:cubicBezTo>
                      <a:pt x="22413" y="2317304"/>
                      <a:pt x="21610" y="2186776"/>
                      <a:pt x="0" y="2072296"/>
                    </a:cubicBezTo>
                    <a:cubicBezTo>
                      <a:pt x="37834" y="1923100"/>
                      <a:pt x="-20505" y="1714057"/>
                      <a:pt x="0" y="1564384"/>
                    </a:cubicBezTo>
                    <a:cubicBezTo>
                      <a:pt x="4526" y="1370059"/>
                      <a:pt x="-28463" y="1276958"/>
                      <a:pt x="0" y="1015838"/>
                    </a:cubicBezTo>
                    <a:cubicBezTo>
                      <a:pt x="15191" y="741774"/>
                      <a:pt x="-5953" y="652675"/>
                      <a:pt x="0" y="50792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FD73CDC0-97F6-12A7-B857-0C058AEC71DB}"/>
                  </a:ext>
                </a:extLst>
              </p:cNvPr>
              <p:cNvSpPr txBox="1"/>
              <p:nvPr/>
            </p:nvSpPr>
            <p:spPr>
              <a:xfrm>
                <a:off x="1612262" y="-1426981"/>
                <a:ext cx="10086975" cy="29146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Khi đi mua hàng, chúng ta cần nhận biết đồng tiền thật chính xác và nhanh, vì thế cần ghi nhớ đặc điểm của tờ tiền mỗi mệnh giá để không bị nhầm lẫn.</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0F9B0F9D-A5F2-BCB7-9BDC-345FCAA8E0C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9679193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xmlns="" id="{C59BFB26-EAA7-0ED1-A6B7-94B6EA85C28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642099" y="1758965"/>
            <a:ext cx="1549901" cy="4692360"/>
          </a:xfrm>
          <a:prstGeom prst="rect">
            <a:avLst/>
          </a:prstGeom>
        </p:spPr>
      </p:pic>
      <p:sp>
        <p:nvSpPr>
          <p:cNvPr id="16" name="Rectangle: Rounded Corners 15">
            <a:extLst>
              <a:ext uri="{FF2B5EF4-FFF2-40B4-BE49-F238E27FC236}">
                <a16:creationId xmlns:a16="http://schemas.microsoft.com/office/drawing/2014/main" xmlns="" id="{7A78FCBF-CAF1-B701-DA2E-A2D0DA5227B5}"/>
              </a:ext>
            </a:extLst>
          </p:cNvPr>
          <p:cNvSpPr/>
          <p:nvPr/>
        </p:nvSpPr>
        <p:spPr>
          <a:xfrm>
            <a:off x="3124200" y="579120"/>
            <a:ext cx="7221995" cy="4273431"/>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3" name="Graphic 12">
            <a:extLst>
              <a:ext uri="{FF2B5EF4-FFF2-40B4-BE49-F238E27FC236}">
                <a16:creationId xmlns:a16="http://schemas.microsoft.com/office/drawing/2014/main" xmlns="" id="{8F42F275-9D77-C8D2-7E27-15A383B8CE5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65595" y="4218365"/>
            <a:ext cx="1956507" cy="2561358"/>
          </a:xfrm>
          <a:prstGeom prst="rect">
            <a:avLst/>
          </a:prstGeom>
        </p:spPr>
      </p:pic>
      <p:sp>
        <p:nvSpPr>
          <p:cNvPr id="18" name="TextBox 3">
            <a:extLst>
              <a:ext uri="{FF2B5EF4-FFF2-40B4-BE49-F238E27FC236}">
                <a16:creationId xmlns:a16="http://schemas.microsoft.com/office/drawing/2014/main" xmlns="" id="{37136ACD-9E11-0B29-2621-4B5A3547E81F}"/>
              </a:ext>
            </a:extLst>
          </p:cNvPr>
          <p:cNvSpPr txBox="1"/>
          <p:nvPr/>
        </p:nvSpPr>
        <p:spPr>
          <a:xfrm>
            <a:off x="3922515" y="663730"/>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pic>
        <p:nvPicPr>
          <p:cNvPr id="2" name="Picture 1">
            <a:extLst>
              <a:ext uri="{FF2B5EF4-FFF2-40B4-BE49-F238E27FC236}">
                <a16:creationId xmlns:a16="http://schemas.microsoft.com/office/drawing/2014/main" xmlns="" id="{6B7F2ECC-3B21-F9ED-43EA-893884B73A01}"/>
              </a:ext>
            </a:extLst>
          </p:cNvPr>
          <p:cNvPicPr>
            <a:picLocks noChangeAspect="1"/>
          </p:cNvPicPr>
          <p:nvPr/>
        </p:nvPicPr>
        <p:blipFill>
          <a:blip r:embed="rId7"/>
          <a:stretch>
            <a:fillRect/>
          </a:stretch>
        </p:blipFill>
        <p:spPr>
          <a:xfrm>
            <a:off x="2625708" y="1389047"/>
            <a:ext cx="3328704" cy="1816765"/>
          </a:xfrm>
          <a:prstGeom prst="rect">
            <a:avLst/>
          </a:prstGeom>
        </p:spPr>
      </p:pic>
      <p:pic>
        <p:nvPicPr>
          <p:cNvPr id="3" name="Picture 2">
            <a:extLst>
              <a:ext uri="{FF2B5EF4-FFF2-40B4-BE49-F238E27FC236}">
                <a16:creationId xmlns:a16="http://schemas.microsoft.com/office/drawing/2014/main" xmlns="" id="{35A5BD51-A7DC-BD84-AF9A-0B24568CFD84}"/>
              </a:ext>
            </a:extLst>
          </p:cNvPr>
          <p:cNvPicPr>
            <a:picLocks noChangeAspect="1"/>
          </p:cNvPicPr>
          <p:nvPr/>
        </p:nvPicPr>
        <p:blipFill>
          <a:blip r:embed="rId8"/>
          <a:stretch>
            <a:fillRect/>
          </a:stretch>
        </p:blipFill>
        <p:spPr>
          <a:xfrm>
            <a:off x="3112429" y="2003910"/>
            <a:ext cx="7864522" cy="3444539"/>
          </a:xfrm>
          <a:prstGeom prst="rect">
            <a:avLst/>
          </a:prstGeom>
        </p:spPr>
      </p:pic>
      <p:pic>
        <p:nvPicPr>
          <p:cNvPr id="8" name="Picture 7" descr="A bag of money with a diamond and a necklace&#10;&#10;Description automatically generated">
            <a:extLst>
              <a:ext uri="{FF2B5EF4-FFF2-40B4-BE49-F238E27FC236}">
                <a16:creationId xmlns:a16="http://schemas.microsoft.com/office/drawing/2014/main" xmlns="" id="{12FBF788-73F0-38A4-63AE-8841A18D8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76" y="2983230"/>
            <a:ext cx="3750945" cy="3750945"/>
          </a:xfrm>
          <a:prstGeom prst="rect">
            <a:avLst/>
          </a:prstGeom>
        </p:spPr>
      </p:pic>
    </p:spTree>
    <p:extLst>
      <p:ext uri="{BB962C8B-B14F-4D97-AF65-F5344CB8AC3E}">
        <p14:creationId xmlns:p14="http://schemas.microsoft.com/office/powerpoint/2010/main" val="3807802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xmlns=""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xmlns=""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red and green text on a black background&#10;&#10;AI-generated content may be incorrect.">
            <a:extLst>
              <a:ext uri="{FF2B5EF4-FFF2-40B4-BE49-F238E27FC236}">
                <a16:creationId xmlns:a16="http://schemas.microsoft.com/office/drawing/2014/main" xmlns="" id="{0A51B914-764A-1F8E-8C68-416799298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993" y="1273580"/>
            <a:ext cx="7456054" cy="5584420"/>
          </a:xfrm>
          <a:prstGeom prst="rect">
            <a:avLst/>
          </a:prstGeom>
        </p:spPr>
      </p:pic>
    </p:spTree>
    <p:extLst>
      <p:ext uri="{BB962C8B-B14F-4D97-AF65-F5344CB8AC3E}">
        <p14:creationId xmlns:p14="http://schemas.microsoft.com/office/powerpoint/2010/main" val="29147823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512</Words>
  <Application>Microsoft Office PowerPoint</Application>
  <PresentationFormat>Custom</PresentationFormat>
  <Paragraphs>43</Paragraphs>
  <Slides>25</Slides>
  <Notes>7</Notes>
  <HiddenSlides>0</HiddenSlides>
  <MMClips>1</MMClips>
  <ScaleCrop>false</ScaleCrop>
  <HeadingPairs>
    <vt:vector size="4" baseType="variant">
      <vt:variant>
        <vt:lpstr>Theme</vt:lpstr>
      </vt:variant>
      <vt:variant>
        <vt:i4>8</vt:i4>
      </vt:variant>
      <vt:variant>
        <vt:lpstr>Slide Titles</vt:lpstr>
      </vt:variant>
      <vt:variant>
        <vt:i4>25</vt:i4>
      </vt:variant>
    </vt:vector>
  </HeadingPairs>
  <TitlesOfParts>
    <vt:vector size="33" baseType="lpstr">
      <vt:lpstr>9_www.33ppt.com</vt:lpstr>
      <vt:lpstr>Hoạt động</vt:lpstr>
      <vt:lpstr>4_Office Theme</vt:lpstr>
      <vt:lpstr>Office</vt:lpstr>
      <vt:lpstr>Math Subject for Middle School - 7th Grade: Ratio, Proportion and Percent by Slidesgo</vt:lpstr>
      <vt:lpstr>Office Theme</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54</cp:revision>
  <dcterms:created xsi:type="dcterms:W3CDTF">2021-06-11T04:16:36Z</dcterms:created>
  <dcterms:modified xsi:type="dcterms:W3CDTF">2025-12-26T07:42:23Z</dcterms:modified>
</cp:coreProperties>
</file>