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3" r:id="rId2"/>
    <p:sldMasterId id="2147483725" r:id="rId3"/>
    <p:sldMasterId id="2147483732" r:id="rId4"/>
    <p:sldMasterId id="2147483756" r:id="rId5"/>
  </p:sldMasterIdLst>
  <p:notesMasterIdLst>
    <p:notesMasterId r:id="rId27"/>
  </p:notesMasterIdLst>
  <p:sldIdLst>
    <p:sldId id="366" r:id="rId6"/>
    <p:sldId id="370" r:id="rId7"/>
    <p:sldId id="256" r:id="rId8"/>
    <p:sldId id="324" r:id="rId9"/>
    <p:sldId id="261" r:id="rId10"/>
    <p:sldId id="260" r:id="rId11"/>
    <p:sldId id="371" r:id="rId12"/>
    <p:sldId id="360" r:id="rId13"/>
    <p:sldId id="368" r:id="rId14"/>
    <p:sldId id="361" r:id="rId15"/>
    <p:sldId id="362" r:id="rId16"/>
    <p:sldId id="358" r:id="rId17"/>
    <p:sldId id="367" r:id="rId18"/>
    <p:sldId id="369" r:id="rId19"/>
    <p:sldId id="326" r:id="rId20"/>
    <p:sldId id="327" r:id="rId21"/>
    <p:sldId id="363" r:id="rId22"/>
    <p:sldId id="364" r:id="rId23"/>
    <p:sldId id="365" r:id="rId24"/>
    <p:sldId id="329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18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083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7417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69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079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1288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852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60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0157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512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28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38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46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75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4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229474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7121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115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322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927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44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310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3904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0189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010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989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0944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06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2282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482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9001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8719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2503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129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1029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915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298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4962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170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0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0852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1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2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2.png"/><Relationship Id="rId4" Type="http://schemas.openxmlformats.org/officeDocument/2006/relationships/image" Target="../media/image5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0.png"/><Relationship Id="rId7" Type="http://schemas.openxmlformats.org/officeDocument/2006/relationships/image" Target="../media/image6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2C52B118-4CDA-4D38-DE8D-D5CC0794A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3" y="1734739"/>
            <a:ext cx="7097041" cy="24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97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6829" y="152399"/>
            <a:ext cx="11800114" cy="1498518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1319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2: Thấy bạn mệt, em ngồi cạnh bạn, em sẽ nói gì, làm gì?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AE87CD0-B6B8-1723-D212-C5A84A778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612" y="1884044"/>
            <a:ext cx="6270308" cy="500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3486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657" y="2927713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867807" y="1177727"/>
            <a:ext cx="7302500" cy="16934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Em đã từng gặp tình huống thật như vậy chưa?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EF43DA-4AA3-4217-AF62-6ADE5A6C9FF7}"/>
              </a:ext>
            </a:extLst>
          </p:cNvPr>
          <p:cNvSpPr/>
          <p:nvPr/>
        </p:nvSpPr>
        <p:spPr>
          <a:xfrm>
            <a:off x="1642382" y="3282328"/>
            <a:ext cx="7302500" cy="16934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70C0"/>
                </a:solidFill>
              </a:rPr>
              <a:t>Sau khi giúp bạn, bạn cảm ơn em, em cảm thấy thế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0241559_gnh6z">
            <a:hlinkClick r:id="" action="ppaction://media"/>
            <a:extLst>
              <a:ext uri="{FF2B5EF4-FFF2-40B4-BE49-F238E27FC236}">
                <a16:creationId xmlns:a16="http://schemas.microsoft.com/office/drawing/2014/main" id="{A957C944-4AF7-17D9-6622-01B93F3CD6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hot_202510241605_ad8y3">
            <a:hlinkClick r:id="" action="ppaction://media"/>
            <a:extLst>
              <a:ext uri="{FF2B5EF4-FFF2-40B4-BE49-F238E27FC236}">
                <a16:creationId xmlns:a16="http://schemas.microsoft.com/office/drawing/2014/main" id="{686BC3BD-E707-0A42-3358-43B97468E9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7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1924298"/>
            <a:ext cx="71609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Bạn bè cần quan tâm, chia sẻ với nhau, sẵn sang hỗ trợ nhau và biết xin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lỗi,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cảm ơn nhau.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06F5AC53-F7B1-F6B6-9333-7179114AF9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40" y="19577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rộng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14" y="502074"/>
            <a:ext cx="11136086" cy="59096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6712B3-E02C-43B0-9F8B-962D4D6FEE7B}"/>
              </a:ext>
            </a:extLst>
          </p:cNvPr>
          <p:cNvGrpSpPr/>
          <p:nvPr/>
        </p:nvGrpSpPr>
        <p:grpSpPr>
          <a:xfrm>
            <a:off x="7322468" y="2159883"/>
            <a:ext cx="4146500" cy="3878273"/>
            <a:chOff x="3906736" y="2197503"/>
            <a:chExt cx="4073723" cy="40737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65BC95-837E-4434-B739-D6AE9B48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7FEB094-D44C-4F16-8C5A-43642CC13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3565F6-62CA-4907-8748-75690FD4B75B}"/>
              </a:ext>
            </a:extLst>
          </p:cNvPr>
          <p:cNvSpPr txBox="1"/>
          <p:nvPr/>
        </p:nvSpPr>
        <p:spPr>
          <a:xfrm>
            <a:off x="860323" y="2533760"/>
            <a:ext cx="6500597" cy="2586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ngồi vòng tròn theo nhóm, mỗi nhóm sẽ lắng nghe câu chuyện của một bạn kể hoặc chơi trò chơi đố vui theo nhóm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B0D90-DCAF-45E3-8405-D57AAAAE3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21" y="804180"/>
            <a:ext cx="9559357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79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114" y="1969770"/>
            <a:ext cx="3255100" cy="415888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682750" y="121813"/>
            <a:ext cx="7302500" cy="9558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biết nghe không ngắt lời?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8AAC050-6CB2-469E-8A54-3F3C4BA8CD69}"/>
              </a:ext>
            </a:extLst>
          </p:cNvPr>
          <p:cNvSpPr/>
          <p:nvPr/>
        </p:nvSpPr>
        <p:spPr>
          <a:xfrm>
            <a:off x="1563008" y="1391792"/>
            <a:ext cx="6993164" cy="9558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biết nhìn bạn chăm chú?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18FBFB2-9025-41E6-AE08-9F03B2790B23}"/>
              </a:ext>
            </a:extLst>
          </p:cNvPr>
          <p:cNvSpPr/>
          <p:nvPr/>
        </p:nvSpPr>
        <p:spPr>
          <a:xfrm>
            <a:off x="1563007" y="2569519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biết gật đầu cổ vũ, động viên bạn?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EEA2734-61F1-4D85-A8AE-791B8A587463}"/>
              </a:ext>
            </a:extLst>
          </p:cNvPr>
          <p:cNvSpPr/>
          <p:nvPr/>
        </p:nvSpPr>
        <p:spPr>
          <a:xfrm>
            <a:off x="1563006" y="3997831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biết đặt câu hỏi cho bạn khi bạn kể xong?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1226085-D0DA-4C4C-B71E-BF6EAD907867}"/>
              </a:ext>
            </a:extLst>
          </p:cNvPr>
          <p:cNvSpPr/>
          <p:nvPr/>
        </p:nvSpPr>
        <p:spPr>
          <a:xfrm>
            <a:off x="1655536" y="5351309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biết chia sẻ với bạn, góp ý hay đồng tình với bạn?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6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8881" y="18669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004797" y="2233453"/>
            <a:ext cx="65045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 bạn hiểu mình và mình hiểu bạn, em hãy trở thành người biết “lắng nghe tích cực”.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C8779073-2F8B-8915-CC7E-45620BA54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80" y="20720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60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 - Hương Thảo">
            <a:hlinkClick r:id="" action="ppaction://media"/>
            <a:extLst>
              <a:ext uri="{FF2B5EF4-FFF2-40B4-BE49-F238E27FC236}">
                <a16:creationId xmlns:a16="http://schemas.microsoft.com/office/drawing/2014/main" id="{DEBA11F3-47D9-4B3A-900D-88F3E9216E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37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860660" cy="2510251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721110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EC30334B-932A-AC80-5911-760EAE2A65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341900"/>
            <a:ext cx="5982819" cy="20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3170616" y="395035"/>
            <a:ext cx="5850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1AC44-C5AC-7254-B9D1-53577738D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595" y="2529662"/>
            <a:ext cx="63099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pic>
        <p:nvPicPr>
          <p:cNvPr id="7" name="Picture 6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2CFB4DE-8886-2E23-6C3F-8A5862D0D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60" y="2144485"/>
            <a:ext cx="6293689" cy="21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3DC73-8F69-55CA-DE51-05D645FA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47" y="937819"/>
            <a:ext cx="11126164" cy="21520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1B193FB-4BDE-749B-944E-CD1720D6FD42}"/>
              </a:ext>
            </a:extLst>
          </p:cNvPr>
          <p:cNvSpPr/>
          <p:nvPr/>
        </p:nvSpPr>
        <p:spPr>
          <a:xfrm>
            <a:off x="137160" y="285750"/>
            <a:ext cx="834390" cy="8458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F284D8-D4A4-6246-B58C-CD9B56F2F468}"/>
              </a:ext>
            </a:extLst>
          </p:cNvPr>
          <p:cNvSpPr/>
          <p:nvPr/>
        </p:nvSpPr>
        <p:spPr>
          <a:xfrm>
            <a:off x="901233" y="1296825"/>
            <a:ext cx="10648510" cy="2012432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nhóm cùng lắng nghe tiếng hô của GV (người quản trò).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hô số chân như thế nào thì các nhóm (2 người hoặc 3 người) phải co chân lên, sao cho tổng số chân của cả nhóm bằng với con số trong hiệu lệnh.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C55C2-2B4F-140D-91EC-BE6CD79E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486" y="0"/>
            <a:ext cx="3688400" cy="115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31C43-1AB8-65AE-6181-6B1D258E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78" y="3558268"/>
            <a:ext cx="7529187" cy="28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1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AD02E-5E54-7CF6-D56B-A0856699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3E2741-594C-B76F-70D3-98C221362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D54BB7-1DC8-B8D3-19C0-FA9AADAD8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1A30F9-B23B-3380-8D96-1249E47C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E59C5-0179-78F8-E9CB-C74085D6B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AB6E7F-C6D9-7955-E575-6F39429D3B35}"/>
              </a:ext>
            </a:extLst>
          </p:cNvPr>
          <p:cNvSpPr txBox="1"/>
          <p:nvPr/>
        </p:nvSpPr>
        <p:spPr>
          <a:xfrm>
            <a:off x="2643680" y="1924298"/>
            <a:ext cx="71609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 tác để cùng hành động thật là vui! Bạn bè cần hợp tác với nhau để thực hiện công việc chung.</a:t>
            </a:r>
          </a:p>
        </p:txBody>
      </p:sp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A187BF8-618D-016B-8328-6B1E24015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40" y="19577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2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Sắm vai xử lí tình huống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18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F8F60-82A8-9E47-8F38-1A9244F8C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91D990F-2688-0E25-B2E5-4BB0273F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3DDB50-4C8C-8B59-B193-45E7C069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58BEE39-1D09-E8FA-51B5-FC11D4D904B2}"/>
              </a:ext>
            </a:extLst>
          </p:cNvPr>
          <p:cNvGrpSpPr/>
          <p:nvPr/>
        </p:nvGrpSpPr>
        <p:grpSpPr>
          <a:xfrm>
            <a:off x="206829" y="152399"/>
            <a:ext cx="11800114" cy="1498518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8958617-B51E-45D8-5866-983B50B40E5E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BC1B84E6-C8E7-5763-72A9-6B1BE3D158EA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263B2AA8-FD68-115D-EF9C-2E02EDD194B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C92E5FF-112B-3E71-4D64-283366732455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1319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1: Bút bạn hỏng, em ngồi cạnh biết được, em sẽ nói gì?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C869C7-DA0C-73AD-AB29-FC6903DB1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642" y="1906904"/>
            <a:ext cx="5378768" cy="4719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8425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311</Words>
  <Application>Microsoft Office PowerPoint</Application>
  <PresentationFormat>Widescreen</PresentationFormat>
  <Paragraphs>22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Coiny</vt:lpstr>
      <vt:lpstr>iCiel Cadena</vt:lpstr>
      <vt:lpstr>2_Office Theme</vt:lpstr>
      <vt:lpstr>1_Office Theme</vt:lpstr>
      <vt:lpstr>5_Office 主题​​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40</cp:revision>
  <dcterms:created xsi:type="dcterms:W3CDTF">2021-06-11T14:30:21Z</dcterms:created>
  <dcterms:modified xsi:type="dcterms:W3CDTF">2025-10-24T09:07:09Z</dcterms:modified>
</cp:coreProperties>
</file>