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2.wav" ContentType="audio/wav"/>
  <Override PartName="/ppt/notesSlides/notesSlide4.xml" ContentType="application/vnd.openxmlformats-officedocument.presentationml.notesSlide+xml"/>
  <Override PartName="/ppt/media/media3.wav" ContentType="audio/wav"/>
  <Override PartName="/ppt/notesSlides/notesSlide5.xml" ContentType="application/vnd.openxmlformats-officedocument.presentationml.notesSlide+xml"/>
  <Override PartName="/ppt/media/media5.wav" ContentType="audio/wav"/>
  <Override PartName="/ppt/media/media6.wav" ContentType="audio/wav"/>
  <Override PartName="/ppt/notesSlides/notesSlide6.xml" ContentType="application/vnd.openxmlformats-officedocument.presentationml.notesSlide+xml"/>
  <Override PartName="/ppt/media/media7.wav" ContentType="audio/wav"/>
  <Override PartName="/ppt/media/media8.wav" ContentType="audio/wav"/>
  <Override PartName="/ppt/notesSlides/notesSlide7.xml" ContentType="application/vnd.openxmlformats-officedocument.presentationml.notesSlide+xml"/>
  <Override PartName="/ppt/media/media9.wav" ContentType="audio/wav"/>
  <Override PartName="/ppt/notesSlides/notesSlide8.xml" ContentType="application/vnd.openxmlformats-officedocument.presentationml.notesSlide+xml"/>
  <Override PartName="/ppt/media/media10.wav" ContentType="audio/wav"/>
  <Override PartName="/ppt/notesSlides/notesSlide9.xml" ContentType="application/vnd.openxmlformats-officedocument.presentationml.notesSlide+xml"/>
  <Override PartName="/ppt/media/media11.wav" ContentType="audio/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media12.wav" ContentType="audio/wav"/>
  <Override PartName="/ppt/notesSlides/notesSlide14.xml" ContentType="application/vnd.openxmlformats-officedocument.presentationml.notesSlide+xml"/>
  <Override PartName="/ppt/media/media13.wav" ContentType="audio/wav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7" r:id="rId1"/>
    <p:sldMasterId id="2147483796" r:id="rId2"/>
    <p:sldMasterId id="2147483852" r:id="rId3"/>
    <p:sldMasterId id="2147483868" r:id="rId4"/>
  </p:sldMasterIdLst>
  <p:notesMasterIdLst>
    <p:notesMasterId r:id="rId27"/>
  </p:notesMasterIdLst>
  <p:handoutMasterIdLst>
    <p:handoutMasterId r:id="rId28"/>
  </p:handoutMasterIdLst>
  <p:sldIdLst>
    <p:sldId id="2653" r:id="rId5"/>
    <p:sldId id="345" r:id="rId6"/>
    <p:sldId id="256" r:id="rId7"/>
    <p:sldId id="313" r:id="rId8"/>
    <p:sldId id="314" r:id="rId9"/>
    <p:sldId id="261" r:id="rId10"/>
    <p:sldId id="2652" r:id="rId11"/>
    <p:sldId id="2649" r:id="rId12"/>
    <p:sldId id="2650" r:id="rId13"/>
    <p:sldId id="2651" r:id="rId14"/>
    <p:sldId id="2644" r:id="rId15"/>
    <p:sldId id="331" r:id="rId16"/>
    <p:sldId id="2645" r:id="rId17"/>
    <p:sldId id="333" r:id="rId18"/>
    <p:sldId id="344" r:id="rId19"/>
    <p:sldId id="262" r:id="rId20"/>
    <p:sldId id="263" r:id="rId21"/>
    <p:sldId id="346" r:id="rId22"/>
    <p:sldId id="2647" r:id="rId23"/>
    <p:sldId id="2646" r:id="rId24"/>
    <p:sldId id="350" r:id="rId25"/>
    <p:sldId id="351" r:id="rId26"/>
  </p:sldIdLst>
  <p:sldSz cx="9144000" cy="5143500" type="screen16x9"/>
  <p:notesSz cx="6858000" cy="9144000"/>
  <p:custDataLst>
    <p:tags r:id="rId2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49FF00"/>
    <a:srgbClr val="87C767"/>
    <a:srgbClr val="FFFFFF"/>
    <a:srgbClr val="4CC8F4"/>
    <a:srgbClr val="D5F2FD"/>
    <a:srgbClr val="FFFF7D"/>
    <a:srgbClr val="99FF66"/>
    <a:srgbClr val="66FF33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A6F7EC9-9AAF-449E-8BFC-1822E4445229}">
  <a:tblStyle styleId="{5A6F7EC9-9AAF-449E-8BFC-1822E44452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0829" autoAdjust="0"/>
  </p:normalViewPr>
  <p:slideViewPr>
    <p:cSldViewPr snapToGrid="0">
      <p:cViewPr varScale="1">
        <p:scale>
          <a:sx n="58" d="100"/>
          <a:sy n="58" d="100"/>
        </p:scale>
        <p:origin x="-810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0F342522-5BED-4FED-B5BD-C85E462BF5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AFD4BAE-68C8-4FA8-896F-5A0936BBDF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8F17F-5EEA-4D6E-93EA-33791630406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800B519-46C8-4F22-A129-F780110962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D6EE1A2-6021-42CE-8B1E-A40A350C9D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972EE-F639-4C19-A0BE-0530714BD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50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4938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828235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91530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BẤT KÌ ĐỂ XE CHẠY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331205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504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9287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7001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_2_1_1_1_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49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5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607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29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18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80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49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249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0282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01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522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143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819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556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679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086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96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52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217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35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13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145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86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10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8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141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44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443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9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291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864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01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486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28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2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27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60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74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61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611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069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4619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88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991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69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0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41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650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4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28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52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455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81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4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22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0810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6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9561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2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/>
          <p:nvPr/>
        </p:nvSpPr>
        <p:spPr>
          <a:xfrm>
            <a:off x="5463961" y="1472749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1410621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4646638" y="2501601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>
            <a:off x="3295272" y="2556472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>
            <a:off x="8635640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>
            <a:off x="8322679" y="2870670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>
            <a:off x="1" y="3290727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>
            <a:off x="1" y="3290727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1" y="3751641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>
            <a:off x="3455508" y="3290727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>
            <a:off x="5855294" y="3290727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>
            <a:off x="0" y="2870670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>
            <a:off x="6646877" y="4433051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>
            <a:off x="7632496" y="4787263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>
            <a:off x="0" y="3566262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>
            <a:off x="1" y="3818837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>
            <a:off x="0" y="4623664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>
            <a:off x="1" y="4242945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5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>
            <a:off x="1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8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>
            <a:off x="3661020" y="4932122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7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>
            <a:off x="2709201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>
            <a:off x="2675401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>
            <a:off x="239520" y="4417856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2"/>
          <p:cNvSpPr/>
          <p:nvPr/>
        </p:nvSpPr>
        <p:spPr>
          <a:xfrm>
            <a:off x="275615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2"/>
          <p:cNvSpPr/>
          <p:nvPr/>
        </p:nvSpPr>
        <p:spPr>
          <a:xfrm>
            <a:off x="306703" y="4448246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4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2"/>
          <p:cNvSpPr/>
          <p:nvPr/>
        </p:nvSpPr>
        <p:spPr>
          <a:xfrm>
            <a:off x="2697724" y="4787770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2"/>
          <p:cNvSpPr/>
          <p:nvPr/>
        </p:nvSpPr>
        <p:spPr>
          <a:xfrm>
            <a:off x="2576714" y="4844160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2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2"/>
          <p:cNvSpPr/>
          <p:nvPr/>
        </p:nvSpPr>
        <p:spPr>
          <a:xfrm>
            <a:off x="2692718" y="4426804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2"/>
          <p:cNvSpPr/>
          <p:nvPr/>
        </p:nvSpPr>
        <p:spPr>
          <a:xfrm>
            <a:off x="3635983" y="4883498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" name="Google Shape;51;p2"/>
          <p:cNvSpPr/>
          <p:nvPr/>
        </p:nvSpPr>
        <p:spPr>
          <a:xfrm>
            <a:off x="3596132" y="4901563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2"/>
          <p:cNvSpPr/>
          <p:nvPr/>
        </p:nvSpPr>
        <p:spPr>
          <a:xfrm>
            <a:off x="3686682" y="4955590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53;p2"/>
          <p:cNvSpPr/>
          <p:nvPr/>
        </p:nvSpPr>
        <p:spPr>
          <a:xfrm>
            <a:off x="258715" y="4345765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2"/>
          <p:cNvSpPr/>
          <p:nvPr/>
        </p:nvSpPr>
        <p:spPr>
          <a:xfrm>
            <a:off x="188403" y="4368219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2"/>
          <p:cNvSpPr/>
          <p:nvPr/>
        </p:nvSpPr>
        <p:spPr>
          <a:xfrm>
            <a:off x="306703" y="4433895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2"/>
          <p:cNvSpPr/>
          <p:nvPr/>
        </p:nvSpPr>
        <p:spPr>
          <a:xfrm>
            <a:off x="162741" y="4430012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3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2"/>
          <p:cNvSpPr/>
          <p:nvPr/>
        </p:nvSpPr>
        <p:spPr>
          <a:xfrm>
            <a:off x="8457878" y="3552249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2"/>
          <p:cNvSpPr/>
          <p:nvPr/>
        </p:nvSpPr>
        <p:spPr>
          <a:xfrm>
            <a:off x="8401754" y="3515950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2"/>
          <p:cNvSpPr/>
          <p:nvPr/>
        </p:nvSpPr>
        <p:spPr>
          <a:xfrm>
            <a:off x="8474778" y="3541106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2"/>
          <p:cNvSpPr/>
          <p:nvPr/>
        </p:nvSpPr>
        <p:spPr>
          <a:xfrm>
            <a:off x="8376091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3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6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2"/>
          <p:cNvSpPr/>
          <p:nvPr/>
        </p:nvSpPr>
        <p:spPr>
          <a:xfrm>
            <a:off x="8480203" y="4288868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2"/>
          <p:cNvSpPr/>
          <p:nvPr/>
        </p:nvSpPr>
        <p:spPr>
          <a:xfrm>
            <a:off x="8449741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2"/>
          <p:cNvSpPr/>
          <p:nvPr/>
        </p:nvSpPr>
        <p:spPr>
          <a:xfrm>
            <a:off x="8522765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2"/>
          <p:cNvSpPr/>
          <p:nvPr/>
        </p:nvSpPr>
        <p:spPr>
          <a:xfrm>
            <a:off x="1943489" y="3659121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7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7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2"/>
          <p:cNvSpPr/>
          <p:nvPr/>
        </p:nvSpPr>
        <p:spPr>
          <a:xfrm>
            <a:off x="1948705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2"/>
          <p:cNvSpPr/>
          <p:nvPr/>
        </p:nvSpPr>
        <p:spPr>
          <a:xfrm>
            <a:off x="1917618" y="3646120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3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5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2"/>
          <p:cNvSpPr/>
          <p:nvPr/>
        </p:nvSpPr>
        <p:spPr>
          <a:xfrm>
            <a:off x="4379578" y="3842304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2"/>
          <p:cNvSpPr/>
          <p:nvPr/>
        </p:nvSpPr>
        <p:spPr>
          <a:xfrm>
            <a:off x="4348491" y="3780174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2"/>
          <p:cNvSpPr/>
          <p:nvPr/>
        </p:nvSpPr>
        <p:spPr>
          <a:xfrm>
            <a:off x="4303216" y="3793849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82;p2"/>
          <p:cNvSpPr/>
          <p:nvPr/>
        </p:nvSpPr>
        <p:spPr>
          <a:xfrm>
            <a:off x="4286316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83;p2"/>
          <p:cNvSpPr/>
          <p:nvPr/>
        </p:nvSpPr>
        <p:spPr>
          <a:xfrm>
            <a:off x="500947" y="3481508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85;p2"/>
          <p:cNvSpPr/>
          <p:nvPr/>
        </p:nvSpPr>
        <p:spPr>
          <a:xfrm>
            <a:off x="557698" y="3504301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86;p2"/>
          <p:cNvSpPr/>
          <p:nvPr/>
        </p:nvSpPr>
        <p:spPr>
          <a:xfrm>
            <a:off x="517639" y="3427313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87;p2"/>
          <p:cNvSpPr/>
          <p:nvPr/>
        </p:nvSpPr>
        <p:spPr>
          <a:xfrm>
            <a:off x="461514" y="3445378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88;p2"/>
          <p:cNvSpPr/>
          <p:nvPr/>
        </p:nvSpPr>
        <p:spPr>
          <a:xfrm>
            <a:off x="557698" y="3492820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89;p2"/>
          <p:cNvSpPr/>
          <p:nvPr/>
        </p:nvSpPr>
        <p:spPr>
          <a:xfrm>
            <a:off x="439398" y="3490794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2"/>
          <p:cNvSpPr/>
          <p:nvPr/>
        </p:nvSpPr>
        <p:spPr>
          <a:xfrm>
            <a:off x="4385003" y="3390676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92;p2"/>
          <p:cNvSpPr/>
          <p:nvPr/>
        </p:nvSpPr>
        <p:spPr>
          <a:xfrm>
            <a:off x="7525672" y="2964541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93;p2"/>
          <p:cNvSpPr/>
          <p:nvPr/>
        </p:nvSpPr>
        <p:spPr>
          <a:xfrm>
            <a:off x="7601408" y="3110075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94;p2"/>
          <p:cNvSpPr/>
          <p:nvPr/>
        </p:nvSpPr>
        <p:spPr>
          <a:xfrm>
            <a:off x="7635208" y="2829981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5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98;p2"/>
          <p:cNvSpPr/>
          <p:nvPr/>
        </p:nvSpPr>
        <p:spPr>
          <a:xfrm>
            <a:off x="1596520" y="3194998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99;p2"/>
          <p:cNvSpPr/>
          <p:nvPr/>
        </p:nvSpPr>
        <p:spPr>
          <a:xfrm>
            <a:off x="1709394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10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2"/>
          <p:cNvSpPr/>
          <p:nvPr/>
        </p:nvSpPr>
        <p:spPr>
          <a:xfrm>
            <a:off x="7314110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2;p2"/>
          <p:cNvSpPr/>
          <p:nvPr/>
        </p:nvSpPr>
        <p:spPr>
          <a:xfrm>
            <a:off x="7235870" y="3697783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3;p2"/>
          <p:cNvSpPr/>
          <p:nvPr/>
        </p:nvSpPr>
        <p:spPr>
          <a:xfrm>
            <a:off x="6987587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8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6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3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4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1" y="2501493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9" y="3456562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6" y="3938704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1E3C217-CBD0-4ECA-9655-6ADD5260B9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403" y="3945918"/>
            <a:ext cx="1132631" cy="113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378" lvl="1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566" lvl="2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754" lvl="3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5943" lvl="4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132" lvl="5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320" lvl="6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509" lvl="7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697" lvl="8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3" y="4551214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8" name="Google Shape;258;p4"/>
          <p:cNvSpPr/>
          <p:nvPr/>
        </p:nvSpPr>
        <p:spPr>
          <a:xfrm>
            <a:off x="13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" name="Google Shape;259;p4"/>
          <p:cNvSpPr/>
          <p:nvPr/>
        </p:nvSpPr>
        <p:spPr>
          <a:xfrm>
            <a:off x="13" y="4815166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0" name="Google Shape;260;p4"/>
          <p:cNvSpPr/>
          <p:nvPr/>
        </p:nvSpPr>
        <p:spPr>
          <a:xfrm>
            <a:off x="13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4"/>
          <p:cNvSpPr/>
          <p:nvPr/>
        </p:nvSpPr>
        <p:spPr>
          <a:xfrm>
            <a:off x="12" y="4811665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4"/>
          <p:cNvSpPr/>
          <p:nvPr/>
        </p:nvSpPr>
        <p:spPr>
          <a:xfrm>
            <a:off x="13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4"/>
          <p:cNvSpPr/>
          <p:nvPr/>
        </p:nvSpPr>
        <p:spPr>
          <a:xfrm>
            <a:off x="3299135" y="4840714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4" name="Google Shape;264;p4"/>
          <p:cNvSpPr/>
          <p:nvPr/>
        </p:nvSpPr>
        <p:spPr>
          <a:xfrm>
            <a:off x="4833727" y="4947476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" name="Google Shape;265;p4"/>
          <p:cNvSpPr/>
          <p:nvPr/>
        </p:nvSpPr>
        <p:spPr>
          <a:xfrm>
            <a:off x="13" y="4889633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5971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0" y="5395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5"/>
          <p:cNvSpPr/>
          <p:nvPr/>
        </p:nvSpPr>
        <p:spPr>
          <a:xfrm>
            <a:off x="-309125" y="1157981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5"/>
          <p:cNvSpPr/>
          <p:nvPr/>
        </p:nvSpPr>
        <p:spPr>
          <a:xfrm>
            <a:off x="6434495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5"/>
          <p:cNvSpPr/>
          <p:nvPr/>
        </p:nvSpPr>
        <p:spPr>
          <a:xfrm>
            <a:off x="7241867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8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5"/>
          <p:cNvSpPr/>
          <p:nvPr/>
        </p:nvSpPr>
        <p:spPr>
          <a:xfrm>
            <a:off x="-56" y="4128068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040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6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1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1" name="Google Shape;291;p7"/>
          <p:cNvSpPr/>
          <p:nvPr/>
        </p:nvSpPr>
        <p:spPr>
          <a:xfrm flipH="1">
            <a:off x="26" y="3869250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2" name="Google Shape;292;p7"/>
          <p:cNvSpPr/>
          <p:nvPr/>
        </p:nvSpPr>
        <p:spPr>
          <a:xfrm flipH="1">
            <a:off x="182125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89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14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5" y="2061306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2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8" name="Google Shape;328;p11"/>
          <p:cNvSpPr/>
          <p:nvPr/>
        </p:nvSpPr>
        <p:spPr>
          <a:xfrm>
            <a:off x="1639557" y="3144571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2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90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2" name="Google Shape;332;p11"/>
          <p:cNvSpPr/>
          <p:nvPr/>
        </p:nvSpPr>
        <p:spPr>
          <a:xfrm>
            <a:off x="1178087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3" name="Google Shape;333;p11"/>
          <p:cNvSpPr/>
          <p:nvPr/>
        </p:nvSpPr>
        <p:spPr>
          <a:xfrm>
            <a:off x="1129577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4" name="Google Shape;334;p11"/>
          <p:cNvSpPr/>
          <p:nvPr/>
        </p:nvSpPr>
        <p:spPr>
          <a:xfrm>
            <a:off x="1873680" y="3599971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5" name="Google Shape;335;p11"/>
          <p:cNvSpPr/>
          <p:nvPr/>
        </p:nvSpPr>
        <p:spPr>
          <a:xfrm>
            <a:off x="2532446" y="3711177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7" name="Google Shape;337;p11"/>
          <p:cNvSpPr/>
          <p:nvPr/>
        </p:nvSpPr>
        <p:spPr>
          <a:xfrm>
            <a:off x="3181009" y="3656766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9" name="Google Shape;339;p11"/>
          <p:cNvSpPr/>
          <p:nvPr/>
        </p:nvSpPr>
        <p:spPr>
          <a:xfrm>
            <a:off x="3145575" y="3665741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2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1" name="Google Shape;341;p11"/>
          <p:cNvSpPr/>
          <p:nvPr/>
        </p:nvSpPr>
        <p:spPr>
          <a:xfrm>
            <a:off x="3263377" y="3678363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2" name="Google Shape;342;p11"/>
          <p:cNvSpPr/>
          <p:nvPr/>
        </p:nvSpPr>
        <p:spPr>
          <a:xfrm>
            <a:off x="3153367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3" name="Google Shape;343;p11"/>
          <p:cNvSpPr/>
          <p:nvPr/>
        </p:nvSpPr>
        <p:spPr>
          <a:xfrm>
            <a:off x="3238704" y="363755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4" name="Google Shape;344;p11"/>
          <p:cNvSpPr/>
          <p:nvPr/>
        </p:nvSpPr>
        <p:spPr>
          <a:xfrm>
            <a:off x="3310869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5" name="Google Shape;345;p11"/>
          <p:cNvSpPr/>
          <p:nvPr/>
        </p:nvSpPr>
        <p:spPr>
          <a:xfrm>
            <a:off x="3100495" y="3656766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6" name="Google Shape;346;p11"/>
          <p:cNvSpPr/>
          <p:nvPr/>
        </p:nvSpPr>
        <p:spPr>
          <a:xfrm>
            <a:off x="3185832" y="3684813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7" name="Google Shape;347;p11"/>
          <p:cNvSpPr/>
          <p:nvPr/>
        </p:nvSpPr>
        <p:spPr>
          <a:xfrm>
            <a:off x="3213474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8" name="Google Shape;348;p11"/>
          <p:cNvSpPr/>
          <p:nvPr/>
        </p:nvSpPr>
        <p:spPr>
          <a:xfrm>
            <a:off x="483426" y="352396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9" name="Google Shape;349;p11"/>
          <p:cNvSpPr/>
          <p:nvPr/>
        </p:nvSpPr>
        <p:spPr>
          <a:xfrm>
            <a:off x="423318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0" name="Google Shape;350;p11"/>
          <p:cNvSpPr/>
          <p:nvPr/>
        </p:nvSpPr>
        <p:spPr>
          <a:xfrm>
            <a:off x="458752" y="3510923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2" name="Google Shape;352;p11"/>
          <p:cNvSpPr/>
          <p:nvPr/>
        </p:nvSpPr>
        <p:spPr>
          <a:xfrm>
            <a:off x="518859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3" name="Google Shape;353;p11"/>
          <p:cNvSpPr/>
          <p:nvPr/>
        </p:nvSpPr>
        <p:spPr>
          <a:xfrm>
            <a:off x="506244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4" name="Google Shape;354;p11"/>
          <p:cNvSpPr/>
          <p:nvPr/>
        </p:nvSpPr>
        <p:spPr>
          <a:xfrm>
            <a:off x="395677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5" name="Google Shape;355;p11"/>
          <p:cNvSpPr/>
          <p:nvPr/>
        </p:nvSpPr>
        <p:spPr>
          <a:xfrm>
            <a:off x="481014" y="3497741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11"/>
          <p:cNvSpPr/>
          <p:nvPr/>
        </p:nvSpPr>
        <p:spPr>
          <a:xfrm>
            <a:off x="428698" y="3545000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" name="Google Shape;359;p11"/>
          <p:cNvSpPr/>
          <p:nvPr/>
        </p:nvSpPr>
        <p:spPr>
          <a:xfrm>
            <a:off x="455784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" name="Google Shape;360;p11"/>
          <p:cNvSpPr/>
          <p:nvPr/>
        </p:nvSpPr>
        <p:spPr>
          <a:xfrm>
            <a:off x="1805781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" name="Google Shape;362;p11"/>
          <p:cNvSpPr/>
          <p:nvPr/>
        </p:nvSpPr>
        <p:spPr>
          <a:xfrm>
            <a:off x="1833423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4" name="Google Shape;364;p11"/>
          <p:cNvSpPr/>
          <p:nvPr/>
        </p:nvSpPr>
        <p:spPr>
          <a:xfrm>
            <a:off x="1773316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5" name="Google Shape;365;p11"/>
          <p:cNvSpPr/>
          <p:nvPr/>
        </p:nvSpPr>
        <p:spPr>
          <a:xfrm>
            <a:off x="1785931" y="3652559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2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7" name="Google Shape;367;p11"/>
          <p:cNvSpPr/>
          <p:nvPr/>
        </p:nvSpPr>
        <p:spPr>
          <a:xfrm>
            <a:off x="1811161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0" name="Google Shape;370;p11"/>
          <p:cNvSpPr/>
          <p:nvPr/>
        </p:nvSpPr>
        <p:spPr>
          <a:xfrm>
            <a:off x="1861065" y="365858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1" name="Google Shape;371;p11"/>
          <p:cNvSpPr/>
          <p:nvPr/>
        </p:nvSpPr>
        <p:spPr>
          <a:xfrm>
            <a:off x="1835835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4" name="Google Shape;374;p11"/>
          <p:cNvSpPr/>
          <p:nvPr/>
        </p:nvSpPr>
        <p:spPr>
          <a:xfrm>
            <a:off x="1344018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6" name="Google Shape;376;p11"/>
          <p:cNvSpPr/>
          <p:nvPr/>
        </p:nvSpPr>
        <p:spPr>
          <a:xfrm>
            <a:off x="-58288" y="4066332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4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8" name="Google Shape;378;p11"/>
          <p:cNvSpPr/>
          <p:nvPr/>
        </p:nvSpPr>
        <p:spPr>
          <a:xfrm>
            <a:off x="5367404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9" name="Google Shape;379;p11"/>
          <p:cNvSpPr/>
          <p:nvPr/>
        </p:nvSpPr>
        <p:spPr>
          <a:xfrm>
            <a:off x="5979890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0" name="Google Shape;380;p11"/>
          <p:cNvSpPr/>
          <p:nvPr/>
        </p:nvSpPr>
        <p:spPr>
          <a:xfrm>
            <a:off x="-1954375" y="4240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1" name="Google Shape;381;p11"/>
          <p:cNvSpPr/>
          <p:nvPr/>
        </p:nvSpPr>
        <p:spPr>
          <a:xfrm>
            <a:off x="7578145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50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9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378" lvl="1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45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74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1" y="4659130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90" y="4504084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3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5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2" name="Google Shape;542;p19"/>
          <p:cNvSpPr/>
          <p:nvPr/>
        </p:nvSpPr>
        <p:spPr>
          <a:xfrm flipH="1">
            <a:off x="-6" y="4256418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3" name="Google Shape;543;p19"/>
          <p:cNvSpPr/>
          <p:nvPr/>
        </p:nvSpPr>
        <p:spPr>
          <a:xfrm flipH="1">
            <a:off x="182100" y="4574713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7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4604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8" y="4451282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3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6" y="4336398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6" y="4445004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9" y="4354482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5" y="4445004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6" y="440653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8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4" y="4395805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9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2" y="4398772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7" y="4418292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6" y="4390668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9" y="4408019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4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3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8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9" y="4378796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2" y="4386558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5" y="4377312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20" y="439728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1" y="4369550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50" y="436452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8" y="4386558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1" y="4378796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1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6" name="Google Shape;656;p26"/>
          <p:cNvSpPr/>
          <p:nvPr/>
        </p:nvSpPr>
        <p:spPr>
          <a:xfrm>
            <a:off x="1402317" y="4493323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9" name="Google Shape;659;p26"/>
          <p:cNvSpPr/>
          <p:nvPr/>
        </p:nvSpPr>
        <p:spPr>
          <a:xfrm>
            <a:off x="3482593" y="4939378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0" name="Google Shape;660;p26"/>
          <p:cNvSpPr/>
          <p:nvPr/>
        </p:nvSpPr>
        <p:spPr>
          <a:xfrm>
            <a:off x="6038179" y="4526966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5" y="4603642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3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9032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1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1" name="Google Shape;671;p27"/>
          <p:cNvSpPr/>
          <p:nvPr/>
        </p:nvSpPr>
        <p:spPr>
          <a:xfrm>
            <a:off x="3732689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2" name="Google Shape;672;p27"/>
          <p:cNvSpPr/>
          <p:nvPr/>
        </p:nvSpPr>
        <p:spPr>
          <a:xfrm>
            <a:off x="7203267" y="4252328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20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5" name="Google Shape;675;p27"/>
          <p:cNvSpPr/>
          <p:nvPr/>
        </p:nvSpPr>
        <p:spPr>
          <a:xfrm>
            <a:off x="3640351" y="3907148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6" name="Google Shape;676;p27"/>
          <p:cNvSpPr/>
          <p:nvPr/>
        </p:nvSpPr>
        <p:spPr>
          <a:xfrm>
            <a:off x="1" y="4350765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3" y="3624101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378" lvl="1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0413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4960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4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33"/>
          <p:cNvSpPr/>
          <p:nvPr/>
        </p:nvSpPr>
        <p:spPr>
          <a:xfrm>
            <a:off x="587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8" name="Google Shape;988;p33"/>
          <p:cNvSpPr/>
          <p:nvPr/>
        </p:nvSpPr>
        <p:spPr>
          <a:xfrm>
            <a:off x="2920" y="2736902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9" name="Google Shape;989;p33"/>
          <p:cNvSpPr/>
          <p:nvPr/>
        </p:nvSpPr>
        <p:spPr>
          <a:xfrm>
            <a:off x="5039464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0" name="Google Shape;990;p33"/>
          <p:cNvSpPr/>
          <p:nvPr/>
        </p:nvSpPr>
        <p:spPr>
          <a:xfrm>
            <a:off x="5085406" y="2787966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1" name="Google Shape;991;p33"/>
          <p:cNvSpPr/>
          <p:nvPr/>
        </p:nvSpPr>
        <p:spPr>
          <a:xfrm>
            <a:off x="-1065563" y="1243837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3" name="Google Shape;993;p33"/>
          <p:cNvSpPr/>
          <p:nvPr/>
        </p:nvSpPr>
        <p:spPr>
          <a:xfrm>
            <a:off x="3944579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1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5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6" name="Google Shape;996;p33"/>
          <p:cNvSpPr/>
          <p:nvPr/>
        </p:nvSpPr>
        <p:spPr>
          <a:xfrm>
            <a:off x="586" y="3344532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7" name="Google Shape;997;p33"/>
          <p:cNvSpPr/>
          <p:nvPr/>
        </p:nvSpPr>
        <p:spPr>
          <a:xfrm>
            <a:off x="587" y="3344813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8" name="Google Shape;998;p33"/>
          <p:cNvSpPr/>
          <p:nvPr/>
        </p:nvSpPr>
        <p:spPr>
          <a:xfrm>
            <a:off x="1141414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3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2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5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5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4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1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8" name="Google Shape;1008;p33"/>
          <p:cNvSpPr/>
          <p:nvPr/>
        </p:nvSpPr>
        <p:spPr>
          <a:xfrm>
            <a:off x="7922847" y="3759935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5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0" name="Google Shape;1010;p33"/>
          <p:cNvSpPr/>
          <p:nvPr/>
        </p:nvSpPr>
        <p:spPr>
          <a:xfrm>
            <a:off x="8365934" y="3762185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1" name="Google Shape;1011;p33"/>
          <p:cNvSpPr/>
          <p:nvPr/>
        </p:nvSpPr>
        <p:spPr>
          <a:xfrm>
            <a:off x="4661521" y="3749525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2" name="Google Shape;1012;p33"/>
          <p:cNvSpPr/>
          <p:nvPr/>
        </p:nvSpPr>
        <p:spPr>
          <a:xfrm>
            <a:off x="5199363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3" name="Google Shape;1013;p33"/>
          <p:cNvSpPr/>
          <p:nvPr/>
        </p:nvSpPr>
        <p:spPr>
          <a:xfrm>
            <a:off x="7348396" y="3907218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4" name="Google Shape;1014;p33"/>
          <p:cNvSpPr/>
          <p:nvPr/>
        </p:nvSpPr>
        <p:spPr>
          <a:xfrm>
            <a:off x="5327856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6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6" name="Google Shape;1016;p33"/>
          <p:cNvSpPr/>
          <p:nvPr/>
        </p:nvSpPr>
        <p:spPr>
          <a:xfrm>
            <a:off x="5657524" y="3774564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1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6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7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3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3" name="Google Shape;1023;p33"/>
          <p:cNvSpPr/>
          <p:nvPr/>
        </p:nvSpPr>
        <p:spPr>
          <a:xfrm>
            <a:off x="587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4" name="Google Shape;1024;p33"/>
          <p:cNvSpPr/>
          <p:nvPr/>
        </p:nvSpPr>
        <p:spPr>
          <a:xfrm>
            <a:off x="3321853" y="4321073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5" name="Google Shape;1025;p33"/>
          <p:cNvSpPr/>
          <p:nvPr/>
        </p:nvSpPr>
        <p:spPr>
          <a:xfrm>
            <a:off x="6384337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5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863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4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7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9" name="Google Shape;1079;p38"/>
          <p:cNvSpPr/>
          <p:nvPr/>
        </p:nvSpPr>
        <p:spPr>
          <a:xfrm>
            <a:off x="720325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2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4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2" name="Google Shape;1082;p38"/>
          <p:cNvSpPr/>
          <p:nvPr/>
        </p:nvSpPr>
        <p:spPr>
          <a:xfrm>
            <a:off x="3640339" y="4125702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3" name="Google Shape;1083;p38"/>
          <p:cNvSpPr/>
          <p:nvPr/>
        </p:nvSpPr>
        <p:spPr>
          <a:xfrm>
            <a:off x="-11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80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580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80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6" y="455009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0" name="Google Shape;1300;p39"/>
          <p:cNvSpPr/>
          <p:nvPr/>
        </p:nvSpPr>
        <p:spPr>
          <a:xfrm>
            <a:off x="7324074" y="433400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1" name="Google Shape;1301;p39"/>
          <p:cNvSpPr/>
          <p:nvPr/>
        </p:nvSpPr>
        <p:spPr>
          <a:xfrm>
            <a:off x="3761151" y="3732375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5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4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1210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38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8716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1002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039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914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644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21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532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9167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9629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9781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5741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61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70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41" Type="http://schemas.openxmlformats.org/officeDocument/2006/relationships/slideLayout" Target="../slideLayouts/slideLayout56.xml"/><Relationship Id="rId54" Type="http://schemas.openxmlformats.org/officeDocument/2006/relationships/slideLayout" Target="../slideLayouts/slideLayout69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3" Type="http://schemas.openxmlformats.org/officeDocument/2006/relationships/slideLayout" Target="../slideLayouts/slideLayout68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64.xml"/><Relationship Id="rId57" Type="http://schemas.openxmlformats.org/officeDocument/2006/relationships/image" Target="../media/image3.jpg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52" Type="http://schemas.openxmlformats.org/officeDocument/2006/relationships/slideLayout" Target="../slideLayouts/slideLayout67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23.xml"/><Relationship Id="rId51" Type="http://schemas.openxmlformats.org/officeDocument/2006/relationships/slideLayout" Target="../slideLayouts/slideLayout66.xml"/><Relationship Id="rId3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72A55E0-BE22-42D1-501C-37C513E7590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483417" y="95382"/>
            <a:ext cx="1208633" cy="120863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7" r:id="rId6"/>
    <p:sldLayoutId id="2147483661" r:id="rId7"/>
    <p:sldLayoutId id="2147483695" r:id="rId8"/>
    <p:sldLayoutId id="2147483704" r:id="rId9"/>
    <p:sldLayoutId id="2147483673" r:id="rId10"/>
    <p:sldLayoutId id="2147483716" r:id="rId11"/>
    <p:sldLayoutId id="2147483683" r:id="rId12"/>
    <p:sldLayoutId id="2147483684" r:id="rId13"/>
    <p:sldLayoutId id="2147483685" r:id="rId14"/>
    <p:sldLayoutId id="214748373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53BC4FEF-E6B9-46A9-A6A7-7F74DA8382E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481DED3-7DD7-4B07-9124-5652A1DCF650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361" y="871222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C0AC5DF-AEFB-4A2F-B6CA-687FF1E1214D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40695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FA8746E-3D2A-42E4-AA05-3CA4F58C6F23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56865" y="-85422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429841-9D15-4EF7-9DDD-A3513D0206DD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547" y="-23125596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C371788-6726-14AB-983A-824197ACF931}"/>
              </a:ext>
            </a:extLst>
          </p:cNvPr>
          <p:cNvPicPr>
            <a:picLocks noChangeAspect="1"/>
          </p:cNvPicPr>
          <p:nvPr userDrawn="1"/>
        </p:nvPicPr>
        <p:blipFill>
          <a:blip r:embed="rId58"/>
          <a:stretch>
            <a:fillRect/>
          </a:stretch>
        </p:blipFill>
        <p:spPr>
          <a:xfrm>
            <a:off x="-1483417" y="95382"/>
            <a:ext cx="1208633" cy="120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52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  <p:sldLayoutId id="2147483824" r:id="rId28"/>
    <p:sldLayoutId id="2147483825" r:id="rId29"/>
    <p:sldLayoutId id="2147483826" r:id="rId30"/>
    <p:sldLayoutId id="2147483827" r:id="rId31"/>
    <p:sldLayoutId id="2147483828" r:id="rId32"/>
    <p:sldLayoutId id="2147483829" r:id="rId33"/>
    <p:sldLayoutId id="2147483830" r:id="rId34"/>
    <p:sldLayoutId id="2147483831" r:id="rId35"/>
    <p:sldLayoutId id="2147483832" r:id="rId36"/>
    <p:sldLayoutId id="2147483833" r:id="rId37"/>
    <p:sldLayoutId id="2147483834" r:id="rId38"/>
    <p:sldLayoutId id="2147483835" r:id="rId39"/>
    <p:sldLayoutId id="2147483836" r:id="rId40"/>
    <p:sldLayoutId id="2147483837" r:id="rId41"/>
    <p:sldLayoutId id="2147483838" r:id="rId42"/>
    <p:sldLayoutId id="2147483839" r:id="rId43"/>
    <p:sldLayoutId id="2147483840" r:id="rId44"/>
    <p:sldLayoutId id="2147483841" r:id="rId45"/>
    <p:sldLayoutId id="2147483842" r:id="rId46"/>
    <p:sldLayoutId id="2147483843" r:id="rId47"/>
    <p:sldLayoutId id="2147483844" r:id="rId48"/>
    <p:sldLayoutId id="2147483845" r:id="rId49"/>
    <p:sldLayoutId id="2147483846" r:id="rId50"/>
    <p:sldLayoutId id="2147483847" r:id="rId51"/>
    <p:sldLayoutId id="2147483848" r:id="rId52"/>
    <p:sldLayoutId id="2147483849" r:id="rId53"/>
    <p:sldLayoutId id="2147483850" r:id="rId54"/>
    <p:sldLayoutId id="2147483851" r:id="rId5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D3A5D2D-9E0E-A974-299F-89B886ECD65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483417" y="95382"/>
            <a:ext cx="1208633" cy="120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88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3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8B90786B-46E6-43E4-AB7B-89DAEC1A0F2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buFontTx/>
                <a:buNone/>
              </a:pPr>
              <a:t>22/12/2025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01E9F89B-F421-455A-9212-27966ACE0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909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12" Type="http://schemas.openxmlformats.org/officeDocument/2006/relationships/image" Target="../media/image17.png"/><Relationship Id="rId17" Type="http://schemas.openxmlformats.org/officeDocument/2006/relationships/audio" Target="../media/audio2.wav"/><Relationship Id="rId2" Type="http://schemas.openxmlformats.org/officeDocument/2006/relationships/audio" Target="../media/media5.wav"/><Relationship Id="rId16" Type="http://schemas.openxmlformats.org/officeDocument/2006/relationships/image" Target="../media/image12.png"/><Relationship Id="rId1" Type="http://schemas.microsoft.com/office/2007/relationships/media" Target="../media/media5.wav"/><Relationship Id="rId6" Type="http://schemas.openxmlformats.org/officeDocument/2006/relationships/image" Target="../media/image24.svg"/><Relationship Id="rId11" Type="http://schemas.openxmlformats.org/officeDocument/2006/relationships/image" Target="../media/image53.svg"/><Relationship Id="rId5" Type="http://schemas.openxmlformats.org/officeDocument/2006/relationships/image" Target="../media/image16.png"/><Relationship Id="rId15" Type="http://schemas.microsoft.com/office/2007/relationships/hdphoto" Target="../media/hdphoto2.wdp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34.sv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34.svg"/><Relationship Id="rId7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4.svg"/><Relationship Id="rId10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38.png"/><Relationship Id="rId12" Type="http://schemas.openxmlformats.org/officeDocument/2006/relationships/image" Target="../media/image26.sv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6.svg"/><Relationship Id="rId11" Type="http://schemas.openxmlformats.org/officeDocument/2006/relationships/image" Target="../media/image17.png"/><Relationship Id="rId5" Type="http://schemas.openxmlformats.org/officeDocument/2006/relationships/image" Target="../media/image37.png"/><Relationship Id="rId1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9.png"/><Relationship Id="rId1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53.svg"/><Relationship Id="rId17" Type="http://schemas.openxmlformats.org/officeDocument/2006/relationships/audio" Target="../media/audio2.wav"/><Relationship Id="rId2" Type="http://schemas.openxmlformats.org/officeDocument/2006/relationships/audio" Target="../media/media7.wav"/><Relationship Id="rId16" Type="http://schemas.openxmlformats.org/officeDocument/2006/relationships/image" Target="../media/image12.png"/><Relationship Id="rId1" Type="http://schemas.microsoft.com/office/2007/relationships/media" Target="../media/media7.wav"/><Relationship Id="rId6" Type="http://schemas.microsoft.com/office/2007/relationships/hdphoto" Target="../media/hdphoto2.wdp"/><Relationship Id="rId11" Type="http://schemas.openxmlformats.org/officeDocument/2006/relationships/image" Target="../media/image35.png"/><Relationship Id="rId5" Type="http://schemas.openxmlformats.org/officeDocument/2006/relationships/image" Target="../media/image36.png"/><Relationship Id="rId15" Type="http://schemas.openxmlformats.org/officeDocument/2006/relationships/image" Target="../media/image34.png"/><Relationship Id="rId10" Type="http://schemas.openxmlformats.org/officeDocument/2006/relationships/image" Target="../media/image62.svg"/><Relationship Id="rId4" Type="http://schemas.openxmlformats.org/officeDocument/2006/relationships/audio" Target="../media/audio2.wav"/><Relationship Id="rId9" Type="http://schemas.openxmlformats.org/officeDocument/2006/relationships/image" Target="../media/image41.png"/><Relationship Id="rId14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6.svg"/><Relationship Id="rId18" Type="http://schemas.microsoft.com/office/2007/relationships/hdphoto" Target="../media/hdphoto2.wdp"/><Relationship Id="rId3" Type="http://schemas.openxmlformats.org/officeDocument/2006/relationships/slideLayout" Target="../slideLayouts/slideLayout42.xml"/><Relationship Id="rId21" Type="http://schemas.openxmlformats.org/officeDocument/2006/relationships/audio" Target="../media/audio3.wav"/><Relationship Id="rId7" Type="http://schemas.openxmlformats.org/officeDocument/2006/relationships/image" Target="../media/image56.svg"/><Relationship Id="rId12" Type="http://schemas.openxmlformats.org/officeDocument/2006/relationships/image" Target="../media/image17.png"/><Relationship Id="rId17" Type="http://schemas.openxmlformats.org/officeDocument/2006/relationships/image" Target="../media/image36.png"/><Relationship Id="rId2" Type="http://schemas.openxmlformats.org/officeDocument/2006/relationships/audio" Target="../media/media8.wav"/><Relationship Id="rId16" Type="http://schemas.openxmlformats.org/officeDocument/2006/relationships/image" Target="../media/image62.svg"/><Relationship Id="rId20" Type="http://schemas.openxmlformats.org/officeDocument/2006/relationships/image" Target="../media/image12.png"/><Relationship Id="rId1" Type="http://schemas.microsoft.com/office/2007/relationships/media" Target="../media/media8.wav"/><Relationship Id="rId6" Type="http://schemas.openxmlformats.org/officeDocument/2006/relationships/image" Target="../media/image37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41.png"/><Relationship Id="rId10" Type="http://schemas.openxmlformats.org/officeDocument/2006/relationships/image" Target="../media/image39.png"/><Relationship Id="rId19" Type="http://schemas.openxmlformats.org/officeDocument/2006/relationships/image" Target="../media/image13.gi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8.svg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4.sv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2.png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openxmlformats.org/officeDocument/2006/relationships/image" Target="../media/image13.gif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72.sv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8.svg"/><Relationship Id="rId12" Type="http://schemas.openxmlformats.org/officeDocument/2006/relationships/image" Target="../media/image46.png"/><Relationship Id="rId2" Type="http://schemas.openxmlformats.org/officeDocument/2006/relationships/audio" Target="../media/media10.wav"/><Relationship Id="rId16" Type="http://schemas.openxmlformats.org/officeDocument/2006/relationships/image" Target="../media/image12.png"/><Relationship Id="rId1" Type="http://schemas.microsoft.com/office/2007/relationships/media" Target="../media/media10.wav"/><Relationship Id="rId6" Type="http://schemas.openxmlformats.org/officeDocument/2006/relationships/image" Target="../media/image44.png"/><Relationship Id="rId11" Type="http://schemas.openxmlformats.org/officeDocument/2006/relationships/image" Target="../media/image26.svg"/><Relationship Id="rId5" Type="http://schemas.openxmlformats.org/officeDocument/2006/relationships/audio" Target="../media/audio2.wav"/><Relationship Id="rId15" Type="http://schemas.openxmlformats.org/officeDocument/2006/relationships/image" Target="../media/image74.sv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0.svg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8.png"/><Relationship Id="rId12" Type="http://schemas.openxmlformats.org/officeDocument/2006/relationships/slide" Target="slide2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68.svg"/><Relationship Id="rId11" Type="http://schemas.openxmlformats.org/officeDocument/2006/relationships/image" Target="../media/image78.sv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0.xml"/><Relationship Id="rId9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slide" Target="slide2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svg"/><Relationship Id="rId5" Type="http://schemas.openxmlformats.org/officeDocument/2006/relationships/image" Target="../media/image38.png"/><Relationship Id="rId4" Type="http://schemas.openxmlformats.org/officeDocument/2006/relationships/image" Target="../media/image68.svg"/><Relationship Id="rId9" Type="http://schemas.openxmlformats.org/officeDocument/2006/relationships/image" Target="../media/image7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png"/><Relationship Id="rId4" Type="http://schemas.openxmlformats.org/officeDocument/2006/relationships/image" Target="../media/image6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7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image" Target="../media/image68.svg"/><Relationship Id="rId10" Type="http://schemas.openxmlformats.org/officeDocument/2006/relationships/slide" Target="slide21.xml"/><Relationship Id="rId4" Type="http://schemas.openxmlformats.org/officeDocument/2006/relationships/image" Target="../media/image44.png"/><Relationship Id="rId9" Type="http://schemas.openxmlformats.org/officeDocument/2006/relationships/image" Target="../media/image7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82.sv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8.svg"/><Relationship Id="rId12" Type="http://schemas.openxmlformats.org/officeDocument/2006/relationships/image" Target="../media/image51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44.png"/><Relationship Id="rId11" Type="http://schemas.openxmlformats.org/officeDocument/2006/relationships/image" Target="../media/image80.svg"/><Relationship Id="rId5" Type="http://schemas.openxmlformats.org/officeDocument/2006/relationships/audio" Target="../media/audio5.wav"/><Relationship Id="rId15" Type="http://schemas.openxmlformats.org/officeDocument/2006/relationships/image" Target="../media/image12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6.svg"/><Relationship Id="rId14" Type="http://schemas.openxmlformats.org/officeDocument/2006/relationships/image" Target="../media/image1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4.svg"/><Relationship Id="rId12" Type="http://schemas.openxmlformats.org/officeDocument/2006/relationships/image" Target="../media/image1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47.png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openxmlformats.org/officeDocument/2006/relationships/image" Target="../media/image13.gif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svg"/><Relationship Id="rId5" Type="http://schemas.openxmlformats.org/officeDocument/2006/relationships/image" Target="../media/image10.png"/><Relationship Id="rId10" Type="http://schemas.openxmlformats.org/officeDocument/2006/relationships/image" Target="../media/image13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sv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18" Type="http://schemas.openxmlformats.org/officeDocument/2006/relationships/image" Target="../media/image38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svg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audio" Target="../media/media3.wav"/><Relationship Id="rId16" Type="http://schemas.openxmlformats.org/officeDocument/2006/relationships/image" Target="../media/image36.svg"/><Relationship Id="rId1" Type="http://schemas.microsoft.com/office/2007/relationships/media" Target="../media/media3.wav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6.svg"/><Relationship Id="rId14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openxmlformats.org/officeDocument/2006/relationships/image" Target="../media/image43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4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openxmlformats.org/officeDocument/2006/relationships/image" Target="../media/image43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4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914400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514354"/>
            <a:ext cx="8534400" cy="2716116"/>
          </a:xfrm>
          <a:prstGeom prst="rect">
            <a:avLst/>
          </a:prstGeom>
        </p:spPr>
        <p:txBody>
          <a:bodyPr wrap="square" lIns="68570" tIns="34284" rIns="68570" bIns="34284">
            <a:spAutoFit/>
            <a:scene3d>
              <a:camera prst="perspectiveFront"/>
              <a:lightRig rig="threePt" dir="t"/>
            </a:scene3d>
          </a:bodyPr>
          <a:lstStyle/>
          <a:p>
            <a:pPr defTabSz="6857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PHƯỜNG HƯNG ĐẠO</a:t>
            </a:r>
          </a:p>
          <a:p>
            <a:pPr defTabSz="6857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: Toán</a:t>
            </a:r>
          </a:p>
          <a:p>
            <a:pPr algn="ctr" defTabSz="685783">
              <a:buClrTx/>
            </a:pPr>
            <a:r>
              <a:rPr lang="en-US" sz="3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lang="en-US" sz="3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13. </a:t>
            </a:r>
            <a:r>
              <a:rPr lang="en-US" sz="3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thành phân trong phép nhân, phép chia( </a:t>
            </a:r>
            <a:r>
              <a:rPr lang="en-US" sz="3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T2)</a:t>
            </a:r>
            <a:endParaRPr lang="en-US" sz="3200" b="1" kern="1200" dirty="0">
              <a:solidFill>
                <a:srgbClr val="0070C0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 thực hiện: Đào Thị Nhung</a:t>
            </a:r>
          </a:p>
        </p:txBody>
      </p:sp>
    </p:spTree>
    <p:extLst>
      <p:ext uri="{BB962C8B-B14F-4D97-AF65-F5344CB8AC3E}">
        <p14:creationId xmlns:p14="http://schemas.microsoft.com/office/powerpoint/2010/main" val="55008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xmlns="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xmlns="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xmlns="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xmlns="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xmlns="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xmlns="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grpSp>
        <p:nvGrpSpPr>
          <p:cNvPr id="128" name="Group 127">
            <a:extLst>
              <a:ext uri="{FF2B5EF4-FFF2-40B4-BE49-F238E27FC236}">
                <a16:creationId xmlns:a16="http://schemas.microsoft.com/office/drawing/2014/main" xmlns="" id="{958DFC5F-A43C-445E-99BB-1B3B19995E90}"/>
              </a:ext>
            </a:extLst>
          </p:cNvPr>
          <p:cNvGrpSpPr/>
          <p:nvPr/>
        </p:nvGrpSpPr>
        <p:grpSpPr>
          <a:xfrm>
            <a:off x="2579793" y="3214856"/>
            <a:ext cx="4129674" cy="1595279"/>
            <a:chOff x="4687731" y="-390280"/>
            <a:chExt cx="3603522" cy="1595279"/>
          </a:xfrm>
        </p:grpSpPr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xmlns="" id="{E2C9BE20-3B88-4EB5-B9CF-1FEF10272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xmlns="" id="{CE0A7402-40EA-4C7E-BD8C-D0C3086089B8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131" name="Graphic 130">
            <a:extLst>
              <a:ext uri="{FF2B5EF4-FFF2-40B4-BE49-F238E27FC236}">
                <a16:creationId xmlns:a16="http://schemas.microsoft.com/office/drawing/2014/main" xmlns="" id="{75A73639-E378-400E-92A0-F8D8605E346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t="-5568" b="64242"/>
          <a:stretch/>
        </p:blipFill>
        <p:spPr>
          <a:xfrm>
            <a:off x="2579793" y="2539828"/>
            <a:ext cx="4129674" cy="692754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9E3164DA-B0A1-4C42-B260-3CC62BB0B7FD}"/>
              </a:ext>
            </a:extLst>
          </p:cNvPr>
          <p:cNvGrpSpPr/>
          <p:nvPr/>
        </p:nvGrpSpPr>
        <p:grpSpPr>
          <a:xfrm>
            <a:off x="386029" y="595546"/>
            <a:ext cx="3858627" cy="1369109"/>
            <a:chOff x="625730" y="2080646"/>
            <a:chExt cx="4999383" cy="192482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450977C0-9466-40F9-9703-2E31B90480C5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Mẫu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:          :  5  = 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               6    x   5 = 30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C009A59E-B0ED-4C5E-A38E-C751B91473D8}"/>
                </a:ext>
              </a:extLst>
            </p:cNvPr>
            <p:cNvSpPr/>
            <p:nvPr/>
          </p:nvSpPr>
          <p:spPr>
            <a:xfrm>
              <a:off x="2583720" y="2452254"/>
              <a:ext cx="621215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66C6BD50-D2DB-4044-A9AE-B06400195842}"/>
              </a:ext>
            </a:extLst>
          </p:cNvPr>
          <p:cNvGrpSpPr/>
          <p:nvPr/>
        </p:nvGrpSpPr>
        <p:grpSpPr>
          <a:xfrm>
            <a:off x="4984231" y="549519"/>
            <a:ext cx="3650104" cy="1387817"/>
            <a:chOff x="5914433" y="1788258"/>
            <a:chExt cx="5572539" cy="138781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E57194DE-A8E1-4977-A133-2D9BC93367C7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         : 6 = 7</a:t>
              </a:r>
            </a:p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         : 4 = 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c)            : 3 = 6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xmlns="" id="{F274362F-A61D-48B3-AF54-45613EFFD7B0}"/>
                </a:ext>
              </a:extLst>
            </p:cNvPr>
            <p:cNvSpPr/>
            <p:nvPr/>
          </p:nvSpPr>
          <p:spPr>
            <a:xfrm>
              <a:off x="6805286" y="1809980"/>
              <a:ext cx="926371" cy="42282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xmlns="" id="{B3058B9D-2ACB-48D6-B1AC-581A71B3E58C}"/>
                </a:ext>
              </a:extLst>
            </p:cNvPr>
            <p:cNvSpPr/>
            <p:nvPr/>
          </p:nvSpPr>
          <p:spPr>
            <a:xfrm>
              <a:off x="6805286" y="2298928"/>
              <a:ext cx="926371" cy="385882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xmlns="" id="{875A715C-BA3A-4885-82C8-957F5AD7C5EC}"/>
                </a:ext>
              </a:extLst>
            </p:cNvPr>
            <p:cNvSpPr/>
            <p:nvPr/>
          </p:nvSpPr>
          <p:spPr>
            <a:xfrm>
              <a:off x="6805286" y="2753069"/>
              <a:ext cx="926371" cy="42300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CEAE64F-899A-4568-BD22-E1073D805CE6}"/>
              </a:ext>
            </a:extLst>
          </p:cNvPr>
          <p:cNvSpPr/>
          <p:nvPr/>
        </p:nvSpPr>
        <p:spPr>
          <a:xfrm>
            <a:off x="5567754" y="571241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42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xmlns="" id="{EC73BAF7-3A9D-40A8-8048-008158B27F4E}"/>
              </a:ext>
            </a:extLst>
          </p:cNvPr>
          <p:cNvSpPr/>
          <p:nvPr/>
        </p:nvSpPr>
        <p:spPr>
          <a:xfrm>
            <a:off x="5567754" y="1023012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32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xmlns="" id="{8AF26520-E322-46B1-8D7D-2AB0A45D0889}"/>
              </a:ext>
            </a:extLst>
          </p:cNvPr>
          <p:cNvSpPr/>
          <p:nvPr/>
        </p:nvSpPr>
        <p:spPr>
          <a:xfrm>
            <a:off x="5567754" y="1513825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18</a:t>
            </a:r>
          </a:p>
        </p:txBody>
      </p:sp>
      <p:pic>
        <p:nvPicPr>
          <p:cNvPr id="3" name="tải xuống (4)">
            <a:hlinkClick r:id="" action="ppaction://media"/>
            <a:extLst>
              <a:ext uri="{FF2B5EF4-FFF2-40B4-BE49-F238E27FC236}">
                <a16:creationId xmlns:a16="http://schemas.microsoft.com/office/drawing/2014/main" xmlns="" id="{8FF7F518-5AA2-3219-E9FE-4242C254C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61009" y="2614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28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0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9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45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28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0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9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45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raphic 70">
            <a:extLst>
              <a:ext uri="{FF2B5EF4-FFF2-40B4-BE49-F238E27FC236}">
                <a16:creationId xmlns:a16="http://schemas.microsoft.com/office/drawing/2014/main" xmlns="" id="{D82BCC18-0E06-46D8-BE82-B6C5A5EE5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15582" y="3907694"/>
            <a:ext cx="594293" cy="715413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xmlns="" id="{61BDCCCA-1EC1-4D6C-A3CB-76F73E9C9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16993" y="3935781"/>
            <a:ext cx="594293" cy="715413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xmlns="" id="{3ADB21F4-C8E0-4023-9491-7295194AF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74738" y="3924418"/>
            <a:ext cx="594293" cy="71541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xmlns="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xmlns="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xmlns="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xmlns="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xmlns="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xmlns="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9E3164DA-B0A1-4C42-B260-3CC62BB0B7FD}"/>
              </a:ext>
            </a:extLst>
          </p:cNvPr>
          <p:cNvGrpSpPr/>
          <p:nvPr/>
        </p:nvGrpSpPr>
        <p:grpSpPr>
          <a:xfrm>
            <a:off x="386029" y="595546"/>
            <a:ext cx="3858627" cy="1369109"/>
            <a:chOff x="625730" y="2080646"/>
            <a:chExt cx="4999383" cy="192482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450977C0-9466-40F9-9703-2E31B90480C5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15   :       = 3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15   :   3  = 5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C009A59E-B0ED-4C5E-A38E-C751B91473D8}"/>
                </a:ext>
              </a:extLst>
            </p:cNvPr>
            <p:cNvSpPr/>
            <p:nvPr/>
          </p:nvSpPr>
          <p:spPr>
            <a:xfrm>
              <a:off x="3615597" y="2428670"/>
              <a:ext cx="621216" cy="57647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66C6BD50-D2DB-4044-A9AE-B06400195842}"/>
              </a:ext>
            </a:extLst>
          </p:cNvPr>
          <p:cNvGrpSpPr/>
          <p:nvPr/>
        </p:nvGrpSpPr>
        <p:grpSpPr>
          <a:xfrm>
            <a:off x="4984231" y="549519"/>
            <a:ext cx="3650104" cy="1395874"/>
            <a:chOff x="5914433" y="1788258"/>
            <a:chExt cx="5572539" cy="139587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E57194DE-A8E1-4977-A133-2D9BC93367C7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24 :       = 6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40 :       = 5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c)  28  :       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= 4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xmlns="" id="{F274362F-A61D-48B3-AF54-45613EFFD7B0}"/>
                </a:ext>
              </a:extLst>
            </p:cNvPr>
            <p:cNvSpPr/>
            <p:nvPr/>
          </p:nvSpPr>
          <p:spPr>
            <a:xfrm>
              <a:off x="7737626" y="1834285"/>
              <a:ext cx="693993" cy="42282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xmlns="" id="{B3058B9D-2ACB-48D6-B1AC-581A71B3E58C}"/>
                </a:ext>
              </a:extLst>
            </p:cNvPr>
            <p:cNvSpPr/>
            <p:nvPr/>
          </p:nvSpPr>
          <p:spPr>
            <a:xfrm>
              <a:off x="7737626" y="2335472"/>
              <a:ext cx="693993" cy="385882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xmlns="" id="{875A715C-BA3A-4885-82C8-957F5AD7C5EC}"/>
                </a:ext>
              </a:extLst>
            </p:cNvPr>
            <p:cNvSpPr/>
            <p:nvPr/>
          </p:nvSpPr>
          <p:spPr>
            <a:xfrm>
              <a:off x="7712926" y="2761126"/>
              <a:ext cx="718694" cy="42300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CEAE64F-899A-4568-BD22-E1073D805CE6}"/>
              </a:ext>
            </a:extLst>
          </p:cNvPr>
          <p:cNvSpPr/>
          <p:nvPr/>
        </p:nvSpPr>
        <p:spPr>
          <a:xfrm>
            <a:off x="6162274" y="589145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xmlns="" id="{EC73BAF7-3A9D-40A8-8048-008158B27F4E}"/>
              </a:ext>
            </a:extLst>
          </p:cNvPr>
          <p:cNvSpPr/>
          <p:nvPr/>
        </p:nvSpPr>
        <p:spPr>
          <a:xfrm>
            <a:off x="6162273" y="1061926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8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xmlns="" id="{8AF26520-E322-46B1-8D7D-2AB0A45D0889}"/>
              </a:ext>
            </a:extLst>
          </p:cNvPr>
          <p:cNvSpPr/>
          <p:nvPr/>
        </p:nvSpPr>
        <p:spPr>
          <a:xfrm>
            <a:off x="6140398" y="1526170"/>
            <a:ext cx="530683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9990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xmlns="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xmlns="" id="{10E2B2F5-DC71-4E7C-A275-6EF970A7AC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479086" y="1342365"/>
            <a:ext cx="3259114" cy="3386092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xmlns="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ED81AD9-2FDD-419B-B80A-B6F8CD2AA44D}"/>
              </a:ext>
            </a:extLst>
          </p:cNvPr>
          <p:cNvGrpSpPr/>
          <p:nvPr/>
        </p:nvGrpSpPr>
        <p:grpSpPr>
          <a:xfrm>
            <a:off x="159798" y="162062"/>
            <a:ext cx="4483224" cy="1815882"/>
            <a:chOff x="159798" y="162062"/>
            <a:chExt cx="4483224" cy="1815882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xmlns="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C14FEB92-9B59-44D9-AF47-20B0E942E08D}"/>
                </a:ext>
              </a:extLst>
            </p:cNvPr>
            <p:cNvSpPr txBox="1"/>
            <p:nvPr/>
          </p:nvSpPr>
          <p:spPr>
            <a:xfrm>
              <a:off x="211513" y="162062"/>
              <a:ext cx="43604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giỏ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đầy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luôn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06A1448-E896-4B1C-BB99-B94733FAA6EF}"/>
              </a:ext>
            </a:extLst>
          </p:cNvPr>
          <p:cNvGrpSpPr/>
          <p:nvPr/>
        </p:nvGrpSpPr>
        <p:grpSpPr>
          <a:xfrm>
            <a:off x="4877351" y="231734"/>
            <a:ext cx="4129674" cy="1595279"/>
            <a:chOff x="4687731" y="-390280"/>
            <a:chExt cx="3603522" cy="1595279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F17A9D13-FA9A-4ADF-8E55-A1167ED34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6ACF9635-F34A-42BA-8B7E-41B6DF13F11E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xmlns="" id="{278DA857-4D65-43EA-9AD6-08DE842CC09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t="-5568" b="64242"/>
          <a:stretch/>
        </p:blipFill>
        <p:spPr>
          <a:xfrm>
            <a:off x="4877351" y="-386214"/>
            <a:ext cx="4129674" cy="6927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81578C1-1660-4052-87CF-E537AEEA9F7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845077" y="2990706"/>
            <a:ext cx="1804487" cy="2013374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EDA721E3-767A-86F6-2932-D2618D8DBD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578565">
            <a:off x="2959842" y="2963305"/>
            <a:ext cx="291595" cy="111681"/>
          </a:xfrm>
          <a:prstGeom prst="rect">
            <a:avLst/>
          </a:prstGeom>
        </p:spPr>
      </p:pic>
      <p:pic>
        <p:nvPicPr>
          <p:cNvPr id="4" name="tải xuống (6)">
            <a:hlinkClick r:id="" action="ppaction://media"/>
            <a:extLst>
              <a:ext uri="{FF2B5EF4-FFF2-40B4-BE49-F238E27FC236}">
                <a16:creationId xmlns:a16="http://schemas.microsoft.com/office/drawing/2014/main" xmlns="" id="{EA5F6778-C4A1-9C83-3E43-EBC773312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60400" y="1906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541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541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5E4BF3BF-EFA3-467B-8CAD-89B17C8F3C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64294" y="4436888"/>
            <a:ext cx="2330783" cy="673818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xmlns="" id="{33341887-41CA-4352-BC56-0334E37ABD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8710" y="2907974"/>
            <a:ext cx="1287722" cy="1879887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xmlns="" id="{ED4D696B-86C8-4DAD-8A34-85A3602AAC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870730" y="4154894"/>
            <a:ext cx="785365" cy="75680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D4EB4F2D-35D3-421F-B54D-1F2D92FCB1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875647" y="4169075"/>
            <a:ext cx="785365" cy="756806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xmlns="" id="{215183A0-6A94-4FE7-B587-490412C725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875660" y="4154894"/>
            <a:ext cx="785365" cy="756806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xmlns="" id="{C1C64BED-6D87-4D8B-A533-3930B6EB0C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799701" y="4609192"/>
            <a:ext cx="2153203" cy="492546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xmlns="" id="{DA730BD8-104F-4DFC-9BF5-27DF32476F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110209" y="4621492"/>
            <a:ext cx="2153203" cy="492546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xmlns="" id="{49A259F8-3836-4456-BCBC-2F4B54F789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605169" y="4618160"/>
            <a:ext cx="2153203" cy="492546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28FEF717-51AF-401C-A38C-C3F889B54E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950877" y="4154894"/>
            <a:ext cx="785365" cy="756806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3AB39BE5-3BA0-4242-B24B-F92AC994CC96}"/>
              </a:ext>
            </a:extLst>
          </p:cNvPr>
          <p:cNvGrpSpPr/>
          <p:nvPr/>
        </p:nvGrpSpPr>
        <p:grpSpPr>
          <a:xfrm>
            <a:off x="3045372" y="3361835"/>
            <a:ext cx="4129674" cy="1595279"/>
            <a:chOff x="4687731" y="-390280"/>
            <a:chExt cx="3603522" cy="1595279"/>
          </a:xfrm>
        </p:grpSpPr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xmlns="" id="{E8BAB972-2EF1-4768-9E18-FE03FCB2B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BB5D35C4-599E-4706-9300-A55020DBC6B0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BẮP CẢI</a:t>
              </a:r>
            </a:p>
          </p:txBody>
        </p:sp>
      </p:grpSp>
      <p:pic>
        <p:nvPicPr>
          <p:cNvPr id="67" name="Graphic 66">
            <a:extLst>
              <a:ext uri="{FF2B5EF4-FFF2-40B4-BE49-F238E27FC236}">
                <a16:creationId xmlns:a16="http://schemas.microsoft.com/office/drawing/2014/main" xmlns="" id="{E779AF25-EF22-40B1-B1F1-14C6651D3AB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t="-5568" b="64242"/>
          <a:stretch/>
        </p:blipFill>
        <p:spPr>
          <a:xfrm>
            <a:off x="3045372" y="2690814"/>
            <a:ext cx="4129674" cy="6927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0128D1A-457B-4602-84F6-E26FC4FE7B2B}"/>
              </a:ext>
            </a:extLst>
          </p:cNvPr>
          <p:cNvSpPr txBox="1"/>
          <p:nvPr/>
        </p:nvSpPr>
        <p:spPr>
          <a:xfrm>
            <a:off x="232661" y="214611"/>
            <a:ext cx="2813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Số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28" name="Table 2">
            <a:extLst>
              <a:ext uri="{FF2B5EF4-FFF2-40B4-BE49-F238E27FC236}">
                <a16:creationId xmlns:a16="http://schemas.microsoft.com/office/drawing/2014/main" xmlns="" id="{C773B77B-50A7-4857-81E7-F367EFCC5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643475"/>
              </p:ext>
            </p:extLst>
          </p:nvPr>
        </p:nvGraphicFramePr>
        <p:xfrm>
          <a:off x="467574" y="776473"/>
          <a:ext cx="7715249" cy="1617663"/>
        </p:xfrm>
        <a:graphic>
          <a:graphicData uri="http://schemas.openxmlformats.org/drawingml/2006/table">
            <a:tbl>
              <a:tblPr firstRow="1" bandRow="1"/>
              <a:tblGrid>
                <a:gridCol w="1663345">
                  <a:extLst>
                    <a:ext uri="{9D8B030D-6E8A-4147-A177-3AD203B41FA5}">
                      <a16:colId xmlns:a16="http://schemas.microsoft.com/office/drawing/2014/main" xmlns="" val="1582773303"/>
                    </a:ext>
                  </a:extLst>
                </a:gridCol>
                <a:gridCol w="1195529">
                  <a:extLst>
                    <a:ext uri="{9D8B030D-6E8A-4147-A177-3AD203B41FA5}">
                      <a16:colId xmlns:a16="http://schemas.microsoft.com/office/drawing/2014/main" xmlns="" val="1568185502"/>
                    </a:ext>
                  </a:extLst>
                </a:gridCol>
                <a:gridCol w="1217806">
                  <a:extLst>
                    <a:ext uri="{9D8B030D-6E8A-4147-A177-3AD203B41FA5}">
                      <a16:colId xmlns:a16="http://schemas.microsoft.com/office/drawing/2014/main" xmlns="" val="1128983682"/>
                    </a:ext>
                  </a:extLst>
                </a:gridCol>
                <a:gridCol w="1321765">
                  <a:extLst>
                    <a:ext uri="{9D8B030D-6E8A-4147-A177-3AD203B41FA5}">
                      <a16:colId xmlns:a16="http://schemas.microsoft.com/office/drawing/2014/main" xmlns="" val="4198805853"/>
                    </a:ext>
                  </a:extLst>
                </a:gridCol>
                <a:gridCol w="1240083">
                  <a:extLst>
                    <a:ext uri="{9D8B030D-6E8A-4147-A177-3AD203B41FA5}">
                      <a16:colId xmlns:a16="http://schemas.microsoft.com/office/drawing/2014/main" xmlns="" val="1151174776"/>
                    </a:ext>
                  </a:extLst>
                </a:gridCol>
                <a:gridCol w="1076721">
                  <a:extLst>
                    <a:ext uri="{9D8B030D-6E8A-4147-A177-3AD203B41FA5}">
                      <a16:colId xmlns:a16="http://schemas.microsoft.com/office/drawing/2014/main" xmlns="" val="404476565"/>
                    </a:ext>
                  </a:extLst>
                </a:gridCol>
              </a:tblGrid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8830308"/>
                  </a:ext>
                </a:extLst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182118"/>
                  </a:ext>
                </a:extLst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2587911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2B291A1E-C4B9-46C0-B41F-FC76FF7CCCB2}"/>
              </a:ext>
            </a:extLst>
          </p:cNvPr>
          <p:cNvSpPr/>
          <p:nvPr/>
        </p:nvSpPr>
        <p:spPr>
          <a:xfrm>
            <a:off x="3580256" y="844662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3990E144-B165-4C15-AD61-EFECB6A418D7}"/>
              </a:ext>
            </a:extLst>
          </p:cNvPr>
          <p:cNvSpPr/>
          <p:nvPr/>
        </p:nvSpPr>
        <p:spPr>
          <a:xfrm>
            <a:off x="4937706" y="1372476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2B5F6BF2-3717-47FA-BC78-87C8BDA09F79}"/>
              </a:ext>
            </a:extLst>
          </p:cNvPr>
          <p:cNvSpPr/>
          <p:nvPr/>
        </p:nvSpPr>
        <p:spPr>
          <a:xfrm>
            <a:off x="6146663" y="836807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EBC03306-CC88-4E5C-893D-B589D11E0740}"/>
              </a:ext>
            </a:extLst>
          </p:cNvPr>
          <p:cNvSpPr/>
          <p:nvPr/>
        </p:nvSpPr>
        <p:spPr>
          <a:xfrm>
            <a:off x="7294853" y="1372476"/>
            <a:ext cx="785812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4" name="Picture 3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CA922EC6-365D-4BED-9730-C92931A8743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1208" y="4312267"/>
            <a:ext cx="2330783" cy="833954"/>
          </a:xfrm>
          <a:prstGeom prst="rect">
            <a:avLst/>
          </a:prstGeom>
        </p:spPr>
      </p:pic>
      <p:pic>
        <p:nvPicPr>
          <p:cNvPr id="2" name="tải xuống (8)">
            <a:hlinkClick r:id="" action="ppaction://media"/>
            <a:extLst>
              <a:ext uri="{FF2B5EF4-FFF2-40B4-BE49-F238E27FC236}">
                <a16:creationId xmlns:a16="http://schemas.microsoft.com/office/drawing/2014/main" xmlns="" id="{E6170313-6290-2B91-0608-731896CA39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75694" y="3727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8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269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30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9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8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7284E-6 L -0.13229 -0.08704 C -0.16007 -0.10648 -0.20156 -0.11759 -0.24479 -0.11759 C -0.2941 -0.11759 -0.33351 -0.10648 -0.36128 -0.08704 L -0.4934 -1.7284E-6 " pathEditMode="relative" rAng="0" ptsTypes="AAAAA">
                                          <p:cBhvr>
                                            <p:cTn id="57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0" y="-58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29" grpId="0" animBg="1"/>
          <p:bldP spid="31" grpId="0" animBg="1"/>
          <p:bldP spid="32" grpId="0" animBg="1"/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269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30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9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8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7284E-6 L -0.13229 -0.08704 C -0.16007 -0.10648 -0.20156 -0.11759 -0.24479 -0.11759 C -0.2941 -0.11759 -0.33351 -0.10648 -0.36128 -0.08704 L -0.4934 -1.7284E-6 " pathEditMode="relative" rAng="0" ptsTypes="AAAAA">
                                          <p:cBhvr>
                                            <p:cTn id="57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0" y="-58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29" grpId="0" animBg="1"/>
          <p:bldP spid="31" grpId="0" animBg="1"/>
          <p:bldP spid="32" grpId="0" animBg="1"/>
          <p:bldP spid="33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xmlns="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xmlns="" id="{760BFF50-E59E-4413-B300-0ED4DB505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011341" y="2173166"/>
            <a:ext cx="1732837" cy="2488814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xmlns="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ED81AD9-2FDD-419B-B80A-B6F8CD2AA44D}"/>
              </a:ext>
            </a:extLst>
          </p:cNvPr>
          <p:cNvGrpSpPr/>
          <p:nvPr/>
        </p:nvGrpSpPr>
        <p:grpSpPr>
          <a:xfrm>
            <a:off x="115300" y="154710"/>
            <a:ext cx="4256389" cy="1844106"/>
            <a:chOff x="136976" y="162062"/>
            <a:chExt cx="4256389" cy="1844106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xmlns="" id="{DA8A4EED-B1F0-45E3-8707-57134881FE5E}"/>
                </a:ext>
              </a:extLst>
            </p:cNvPr>
            <p:cNvSpPr/>
            <p:nvPr/>
          </p:nvSpPr>
          <p:spPr>
            <a:xfrm>
              <a:off x="136976" y="162062"/>
              <a:ext cx="4256389" cy="1844106"/>
            </a:xfrm>
            <a:prstGeom prst="wedgeRoundRectCallout">
              <a:avLst>
                <a:gd name="adj1" fmla="val -5934"/>
                <a:gd name="adj2" fmla="val 76489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C14FEB92-9B59-44D9-AF47-20B0E942E08D}"/>
                </a:ext>
              </a:extLst>
            </p:cNvPr>
            <p:cNvSpPr txBox="1"/>
            <p:nvPr/>
          </p:nvSpPr>
          <p:spPr>
            <a:xfrm>
              <a:off x="169239" y="190286"/>
              <a:ext cx="422412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vui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6CB8360-FB70-463A-81EE-1330AEE9E918}"/>
              </a:ext>
            </a:extLst>
          </p:cNvPr>
          <p:cNvGrpSpPr/>
          <p:nvPr/>
        </p:nvGrpSpPr>
        <p:grpSpPr>
          <a:xfrm>
            <a:off x="4772312" y="279124"/>
            <a:ext cx="4129674" cy="1595279"/>
            <a:chOff x="4687731" y="-390280"/>
            <a:chExt cx="3603522" cy="1595279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142DD859-7DC1-4C94-89C8-E0F75EEEA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DCFE325E-D440-4CDA-8680-6F767226E5D2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 HOẠCH BẮP CẢI</a:t>
              </a:r>
            </a:p>
          </p:txBody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xmlns="" id="{65271C45-35FD-47BC-BEA1-F7C0E66108E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t="-5568" b="64242"/>
          <a:stretch/>
        </p:blipFill>
        <p:spPr>
          <a:xfrm>
            <a:off x="4772312" y="-338824"/>
            <a:ext cx="4129674" cy="692754"/>
          </a:xfrm>
          <a:prstGeom prst="rect">
            <a:avLst/>
          </a:prstGeom>
        </p:spPr>
      </p:pic>
      <p:pic>
        <p:nvPicPr>
          <p:cNvPr id="36" name="Picture 3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EEFD6519-EB24-4944-963C-FFD7840740B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31547" y="3768117"/>
            <a:ext cx="2396283" cy="103711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9087ECEC-BA33-44BB-A707-71CB373211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772312" y="3869169"/>
            <a:ext cx="841270" cy="81067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xmlns="" id="{C710748C-4964-4FDD-B8CA-46C97C21D9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252815" y="3903032"/>
            <a:ext cx="841270" cy="81067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xmlns="" id="{BA671863-74CC-439D-AAF8-8E8A482095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612615" y="3417573"/>
            <a:ext cx="841270" cy="81067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xmlns="" id="{72BD2F5E-B281-43A9-B51F-FFC067394E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206177" y="3431795"/>
            <a:ext cx="841270" cy="81067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xmlns="" id="{3F67C6C8-79B4-42A9-8E0E-0E454D9B97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919157" y="2936173"/>
            <a:ext cx="841270" cy="81067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xmlns="" id="{9106E6D8-E499-4CB3-9363-6C89EE3533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104421" y="3377993"/>
            <a:ext cx="841270" cy="81067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xmlns="" id="{AD99BD3E-ADAF-49C7-951E-7C0BC4612D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247931" y="2924276"/>
            <a:ext cx="841270" cy="81067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xmlns="" id="{87DFA816-2E42-48B8-AFE6-0438E918C0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158064" y="3880568"/>
            <a:ext cx="841270" cy="810678"/>
          </a:xfrm>
          <a:prstGeom prst="rect">
            <a:avLst/>
          </a:prstGeom>
        </p:spPr>
      </p:pic>
      <p:pic>
        <p:nvPicPr>
          <p:cNvPr id="37" name="Picture 3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6D33ED95-88BA-4F54-B317-6810AA7FD07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831546" y="3955864"/>
            <a:ext cx="2396284" cy="837966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9ECE59EB-F870-346F-DEE6-F5EEEAF1C7E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368645">
            <a:off x="2710460" y="3245938"/>
            <a:ext cx="291595" cy="111681"/>
          </a:xfrm>
          <a:prstGeom prst="rect">
            <a:avLst/>
          </a:prstGeom>
        </p:spPr>
      </p:pic>
      <p:pic>
        <p:nvPicPr>
          <p:cNvPr id="4" name="tải xuống (7)">
            <a:hlinkClick r:id="" action="ppaction://media"/>
            <a:extLst>
              <a:ext uri="{FF2B5EF4-FFF2-40B4-BE49-F238E27FC236}">
                <a16:creationId xmlns:a16="http://schemas.microsoft.com/office/drawing/2014/main" xmlns="" id="{A9F2074E-C023-C0C9-0924-F5A956FF0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785090" y="2321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9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541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541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94047AF5-6E00-4604-9431-7B6717AD2AA9}"/>
              </a:ext>
            </a:extLst>
          </p:cNvPr>
          <p:cNvGrpSpPr/>
          <p:nvPr/>
        </p:nvGrpSpPr>
        <p:grpSpPr>
          <a:xfrm>
            <a:off x="1318756" y="91439"/>
            <a:ext cx="7031420" cy="3899990"/>
            <a:chOff x="945932" y="91439"/>
            <a:chExt cx="703142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xmlns="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703142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FD0DEEC6-2E2B-4482-8AF2-605F6E31117F}"/>
                </a:ext>
              </a:extLst>
            </p:cNvPr>
            <p:cNvSpPr txBox="1"/>
            <p:nvPr/>
          </p:nvSpPr>
          <p:spPr>
            <a:xfrm>
              <a:off x="1992781" y="505261"/>
              <a:ext cx="5021157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thu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thật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thú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 Thu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xong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 Công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137428" y="2571750"/>
            <a:ext cx="2006572" cy="269791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0" y="2205176"/>
            <a:ext cx="1825565" cy="2846885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81A7F8FC-095C-8018-6C3A-9403F06F9E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68645">
            <a:off x="666975" y="3269792"/>
            <a:ext cx="291595" cy="111681"/>
          </a:xfrm>
          <a:prstGeom prst="rect">
            <a:avLst/>
          </a:prstGeom>
        </p:spPr>
      </p:pic>
      <p:pic>
        <p:nvPicPr>
          <p:cNvPr id="3" name="tải xuống (9)">
            <a:hlinkClick r:id="" action="ppaction://media"/>
            <a:extLst>
              <a:ext uri="{FF2B5EF4-FFF2-40B4-BE49-F238E27FC236}">
                <a16:creationId xmlns:a16="http://schemas.microsoft.com/office/drawing/2014/main" xmlns="" id="{E191953C-2FB8-8ED3-DF5D-9C52C8523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48473" y="626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8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xmlns="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xmlns="" id="{C1002B4B-D3C0-47E8-A69B-86AB23E563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7308" y="2252640"/>
            <a:ext cx="5983328" cy="2580310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1471E74E-E73B-48C1-8A6E-5709FBA7FAC8}"/>
              </a:ext>
            </a:extLst>
          </p:cNvPr>
          <p:cNvGrpSpPr/>
          <p:nvPr/>
        </p:nvGrpSpPr>
        <p:grpSpPr>
          <a:xfrm>
            <a:off x="3968151" y="-447886"/>
            <a:ext cx="5070593" cy="2166077"/>
            <a:chOff x="3805476" y="-483908"/>
            <a:chExt cx="4877668" cy="2166077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xmlns="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D84A1AEC-41C0-44D6-AEE7-76A9D387421B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401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VẬN CHUYỂN NÔNG SẢN</a:t>
              </a:r>
            </a:p>
          </p:txBody>
        </p:sp>
      </p:grpSp>
      <p:pic>
        <p:nvPicPr>
          <p:cNvPr id="86" name="Graphic 85">
            <a:extLst>
              <a:ext uri="{FF2B5EF4-FFF2-40B4-BE49-F238E27FC236}">
                <a16:creationId xmlns:a16="http://schemas.microsoft.com/office/drawing/2014/main" xmlns="" id="{B6BD0006-9B0B-4D0D-A683-17942635E6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090760" y="2635523"/>
            <a:ext cx="1519604" cy="218648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xmlns="" id="{FEB566CD-4CDF-48D5-BEC9-41AC300BCF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610364" y="2646245"/>
            <a:ext cx="1428380" cy="2356090"/>
          </a:xfrm>
          <a:prstGeom prst="rect">
            <a:avLst/>
          </a:prstGeom>
        </p:spPr>
      </p:pic>
      <p:pic>
        <p:nvPicPr>
          <p:cNvPr id="2" name="tải xuống (10)">
            <a:hlinkClick r:id="" action="ppaction://media"/>
            <a:extLst>
              <a:ext uri="{FF2B5EF4-FFF2-40B4-BE49-F238E27FC236}">
                <a16:creationId xmlns:a16="http://schemas.microsoft.com/office/drawing/2014/main" xmlns="" id="{26C58FE3-2B08-226D-EC27-10A7EA653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45107" y="270345"/>
            <a:ext cx="406400" cy="3498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xmlns="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xmlns="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>
            <a:hlinkClick r:id="rId9" action="ppaction://hlinksldjump"/>
            <a:extLst>
              <a:ext uri="{FF2B5EF4-FFF2-40B4-BE49-F238E27FC236}">
                <a16:creationId xmlns:a16="http://schemas.microsoft.com/office/drawing/2014/main" xmlns="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00446" y="3036891"/>
            <a:ext cx="1750423" cy="105025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EECD8B54-0893-4984-9847-CC306028E42B}"/>
              </a:ext>
            </a:extLst>
          </p:cNvPr>
          <p:cNvSpPr/>
          <p:nvPr/>
        </p:nvSpPr>
        <p:spPr>
          <a:xfrm>
            <a:off x="195944" y="135449"/>
            <a:ext cx="6001966" cy="1705110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48DFF40-8477-49BC-A739-E2858DC284C6}"/>
              </a:ext>
            </a:extLst>
          </p:cNvPr>
          <p:cNvSpPr txBox="1"/>
          <p:nvPr/>
        </p:nvSpPr>
        <p:spPr>
          <a:xfrm>
            <a:off x="195944" y="203065"/>
            <a:ext cx="6001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9" name="Google Shape;1065;p36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C4467DA-FF39-487A-B7A6-D757C3EB84F9}"/>
              </a:ext>
            </a:extLst>
          </p:cNvPr>
          <p:cNvSpPr/>
          <p:nvPr/>
        </p:nvSpPr>
        <p:spPr>
          <a:xfrm>
            <a:off x="7540893" y="203065"/>
            <a:ext cx="999993" cy="954526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tải xuống (11)">
            <a:hlinkClick r:id="" action="ppaction://media"/>
            <a:extLst>
              <a:ext uri="{FF2B5EF4-FFF2-40B4-BE49-F238E27FC236}">
                <a16:creationId xmlns:a16="http://schemas.microsoft.com/office/drawing/2014/main" xmlns="" id="{B68AFBEF-CE6B-5FD4-8B28-19A970668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32570" y="166039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xmlns="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FB7A1982-909D-4F78-BD57-B636DE8BC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583956" y="2202997"/>
            <a:ext cx="2830234" cy="2940503"/>
          </a:xfrm>
          <a:prstGeom prst="rect">
            <a:avLst/>
          </a:prstGeom>
        </p:spPr>
      </p:pic>
      <p:pic>
        <p:nvPicPr>
          <p:cNvPr id="11" name="Graphic 10">
            <a:hlinkClick r:id="rId7" action="ppaction://hlinksldjump"/>
            <a:extLst>
              <a:ext uri="{FF2B5EF4-FFF2-40B4-BE49-F238E27FC236}">
                <a16:creationId xmlns:a16="http://schemas.microsoft.com/office/drawing/2014/main" xmlns="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746500" y="3086100"/>
            <a:ext cx="2201889" cy="193903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E654E5A8-B114-4ADD-B7E3-36D01E6BE489}"/>
              </a:ext>
            </a:extLst>
          </p:cNvPr>
          <p:cNvSpPr/>
          <p:nvPr/>
        </p:nvSpPr>
        <p:spPr>
          <a:xfrm>
            <a:off x="222637" y="248943"/>
            <a:ext cx="8725752" cy="271879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21071FB-8C76-44EE-8FC5-37A7F18F6E05}"/>
              </a:ext>
            </a:extLst>
          </p:cNvPr>
          <p:cNvSpPr txBox="1"/>
          <p:nvPr/>
        </p:nvSpPr>
        <p:spPr>
          <a:xfrm>
            <a:off x="207842" y="74441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244734D9-0D8B-44C1-8113-28941F4D09CB}"/>
              </a:ext>
            </a:extLst>
          </p:cNvPr>
          <p:cNvGrpSpPr/>
          <p:nvPr/>
        </p:nvGrpSpPr>
        <p:grpSpPr>
          <a:xfrm>
            <a:off x="690632" y="703250"/>
            <a:ext cx="2905125" cy="1872020"/>
            <a:chOff x="1152523" y="1395055"/>
            <a:chExt cx="2905125" cy="187202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6E2198B6-B350-44E6-87CA-2C255EA4E172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xmlns="" id="{913FEAE1-B23B-4FA2-863F-2564A50B178A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54631915-B5B4-4CF5-A28F-FB620276E8D7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49FF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222EE7C2-75D4-4AC3-90A2-D32911FA3DEC}"/>
                </a:ext>
              </a:extLst>
            </p:cNvPr>
            <p:cNvSpPr/>
            <p:nvPr/>
          </p:nvSpPr>
          <p:spPr>
            <a:xfrm>
              <a:off x="1152523" y="2547580"/>
              <a:ext cx="857251" cy="719495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xmlns="" id="{023AD63F-B330-4FCC-9634-78A4409663F2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512D9FFF-EEB7-47B8-9436-3499C7E41676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EA2A39C0-9B77-4857-A4F3-C52EC6CD6AC5}"/>
              </a:ext>
            </a:extLst>
          </p:cNvPr>
          <p:cNvGrpSpPr/>
          <p:nvPr/>
        </p:nvGrpSpPr>
        <p:grpSpPr>
          <a:xfrm>
            <a:off x="5949364" y="762885"/>
            <a:ext cx="2864436" cy="1872020"/>
            <a:chOff x="1193212" y="1395055"/>
            <a:chExt cx="2864436" cy="187202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xmlns="" id="{D0066026-21CD-4201-BE02-7585D58C516A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xmlns="" id="{61F35623-6F5E-4AEB-8978-1E642565A465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3A71D7AA-C3BF-4442-934D-4C4902ADB26C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xmlns="" id="{261EF70B-5FB0-4965-B500-7561DB1C97C8}"/>
                </a:ext>
              </a:extLst>
            </p:cNvPr>
            <p:cNvSpPr/>
            <p:nvPr/>
          </p:nvSpPr>
          <p:spPr>
            <a:xfrm>
              <a:off x="1193212" y="2547580"/>
              <a:ext cx="816563" cy="71949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xmlns="" id="{ED5A11D8-5EF5-4C7B-855B-7C4EC0BC74EB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AAC04235-3E4C-458C-9D8E-093A64A225CD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rgbClr val="00B0F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E226AC95-023B-430A-B150-BCBAD46D9CFB}"/>
              </a:ext>
            </a:extLst>
          </p:cNvPr>
          <p:cNvSpPr txBox="1"/>
          <p:nvPr/>
        </p:nvSpPr>
        <p:spPr>
          <a:xfrm>
            <a:off x="4965703" y="74441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39877151-F8C5-483F-944B-F8D2C035DF60}"/>
              </a:ext>
            </a:extLst>
          </p:cNvPr>
          <p:cNvSpPr txBox="1"/>
          <p:nvPr/>
        </p:nvSpPr>
        <p:spPr>
          <a:xfrm>
            <a:off x="1676471" y="45119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 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AE9FC40E-9AE5-4011-8111-8FA03DD62F1F}"/>
              </a:ext>
            </a:extLst>
          </p:cNvPr>
          <p:cNvSpPr txBox="1"/>
          <p:nvPr/>
        </p:nvSpPr>
        <p:spPr>
          <a:xfrm>
            <a:off x="1661976" y="1603327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48369309-15D5-4C93-832C-77C9A75160FE}"/>
              </a:ext>
            </a:extLst>
          </p:cNvPr>
          <p:cNvSpPr txBox="1"/>
          <p:nvPr/>
        </p:nvSpPr>
        <p:spPr>
          <a:xfrm>
            <a:off x="6954046" y="45119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BA4AA512-E36C-4CD1-BE53-36726A96127C}"/>
              </a:ext>
            </a:extLst>
          </p:cNvPr>
          <p:cNvSpPr txBox="1"/>
          <p:nvPr/>
        </p:nvSpPr>
        <p:spPr>
          <a:xfrm>
            <a:off x="6992144" y="1628826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 3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2195132-82A2-4091-94F1-C23FAE0FC1EE}"/>
              </a:ext>
            </a:extLst>
          </p:cNvPr>
          <p:cNvSpPr/>
          <p:nvPr/>
        </p:nvSpPr>
        <p:spPr>
          <a:xfrm>
            <a:off x="846792" y="826936"/>
            <a:ext cx="686806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xmlns="" id="{38883670-B8AC-4599-8C2F-A4F3C096F52E}"/>
              </a:ext>
            </a:extLst>
          </p:cNvPr>
          <p:cNvSpPr/>
          <p:nvPr/>
        </p:nvSpPr>
        <p:spPr>
          <a:xfrm>
            <a:off x="729055" y="1924362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xmlns="" id="{CACA4FD3-B187-466E-ADD3-494D9A3CE304}"/>
              </a:ext>
            </a:extLst>
          </p:cNvPr>
          <p:cNvSpPr/>
          <p:nvPr/>
        </p:nvSpPr>
        <p:spPr>
          <a:xfrm>
            <a:off x="6002897" y="860086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7D431001-D3A8-4364-BDFC-5722F4248B41}"/>
              </a:ext>
            </a:extLst>
          </p:cNvPr>
          <p:cNvSpPr/>
          <p:nvPr/>
        </p:nvSpPr>
        <p:spPr>
          <a:xfrm>
            <a:off x="5966612" y="1977686"/>
            <a:ext cx="753503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2084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9" grpId="0"/>
      <p:bldP spid="54" grpId="0"/>
      <p:bldP spid="55" grpId="0"/>
      <p:bldP spid="56" grpId="0"/>
      <p:bldP spid="57" grpId="0"/>
      <p:bldP spid="58" grpId="0"/>
      <p:bldP spid="2" grpId="0" animBg="1"/>
      <p:bldP spid="63" grpId="0" animBg="1"/>
      <p:bldP spid="64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xmlns="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E654E5A8-B114-4ADD-B7E3-36D01E6BE489}"/>
              </a:ext>
            </a:extLst>
          </p:cNvPr>
          <p:cNvSpPr/>
          <p:nvPr/>
        </p:nvSpPr>
        <p:spPr>
          <a:xfrm>
            <a:off x="373744" y="248943"/>
            <a:ext cx="8501744" cy="4549148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173B49E-436D-4F88-AC24-A8C093ED52F7}"/>
              </a:ext>
            </a:extLst>
          </p:cNvPr>
          <p:cNvSpPr txBox="1"/>
          <p:nvPr/>
        </p:nvSpPr>
        <p:spPr>
          <a:xfrm>
            <a:off x="642256" y="437322"/>
            <a:ext cx="812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2. </a:t>
            </a:r>
            <a:r>
              <a:rPr lang="vi-VN" sz="2800" dirty="0"/>
              <a:t>Có 35 quả cam xếp vào các đĩa, mỗi đĩa 5 quả. Hỏi xếp được mấy đĩa cam như vậy?</a:t>
            </a:r>
            <a:endParaRPr lang="en-US" sz="2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7C72AB45-DF25-400C-8B46-3517A3FF6B91}"/>
              </a:ext>
            </a:extLst>
          </p:cNvPr>
          <p:cNvCxnSpPr/>
          <p:nvPr/>
        </p:nvCxnSpPr>
        <p:spPr>
          <a:xfrm>
            <a:off x="1749287" y="898497"/>
            <a:ext cx="182084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9BADA74C-1E8D-4505-BCA6-4E21D4A5AAAB}"/>
              </a:ext>
            </a:extLst>
          </p:cNvPr>
          <p:cNvCxnSpPr>
            <a:cxnSpLocks/>
          </p:cNvCxnSpPr>
          <p:nvPr/>
        </p:nvCxnSpPr>
        <p:spPr>
          <a:xfrm>
            <a:off x="6448508" y="882594"/>
            <a:ext cx="211504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8B9F1C65-106B-4870-AE44-55C43B20B39D}"/>
              </a:ext>
            </a:extLst>
          </p:cNvPr>
          <p:cNvCxnSpPr>
            <a:cxnSpLocks/>
          </p:cNvCxnSpPr>
          <p:nvPr/>
        </p:nvCxnSpPr>
        <p:spPr>
          <a:xfrm>
            <a:off x="1399430" y="1280159"/>
            <a:ext cx="355423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2075740-0614-4CE1-8CF7-6A0859BA6D7E}"/>
              </a:ext>
            </a:extLst>
          </p:cNvPr>
          <p:cNvSpPr txBox="1"/>
          <p:nvPr/>
        </p:nvSpPr>
        <p:spPr>
          <a:xfrm>
            <a:off x="3979352" y="1407062"/>
            <a:ext cx="2381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u="sng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3200" b="1" u="sng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u="sng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giải</a:t>
            </a:r>
            <a:r>
              <a:rPr lang="en-US" sz="3200" b="1" u="sng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A3C397E-6438-441B-B51E-5A8CF2D37916}"/>
              </a:ext>
            </a:extLst>
          </p:cNvPr>
          <p:cNvSpPr txBox="1"/>
          <p:nvPr/>
        </p:nvSpPr>
        <p:spPr>
          <a:xfrm>
            <a:off x="2186608" y="2241825"/>
            <a:ext cx="546254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 dirty="0">
                <a:solidFill>
                  <a:srgbClr val="FF0000"/>
                </a:solidFill>
              </a:rPr>
              <a:t>Số đĩa cam xếp được là:</a:t>
            </a:r>
            <a:endParaRPr lang="en-US" sz="3200" b="1" kern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EF238E1-B219-4B76-A05D-0E68161D6CEE}"/>
              </a:ext>
            </a:extLst>
          </p:cNvPr>
          <p:cNvSpPr txBox="1"/>
          <p:nvPr/>
        </p:nvSpPr>
        <p:spPr>
          <a:xfrm>
            <a:off x="3421263" y="2884992"/>
            <a:ext cx="4699741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 dirty="0">
                <a:solidFill>
                  <a:srgbClr val="FF0000"/>
                </a:solidFill>
              </a:rPr>
              <a:t>35 : 5 = 7 (đĩa)</a:t>
            </a:r>
            <a:endParaRPr lang="en-US" sz="3200" b="1" kern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6B11F4D-8B2B-4EC6-8364-8B4E52F6AA83}"/>
              </a:ext>
            </a:extLst>
          </p:cNvPr>
          <p:cNvSpPr txBox="1"/>
          <p:nvPr/>
        </p:nvSpPr>
        <p:spPr>
          <a:xfrm>
            <a:off x="4346654" y="3384608"/>
            <a:ext cx="3692115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>
                <a:solidFill>
                  <a:srgbClr val="FF0000"/>
                </a:solidFill>
              </a:rPr>
              <a:t>Đáp số: 7 đĩa</a:t>
            </a:r>
            <a:endParaRPr lang="en-US" sz="3200" b="1" kern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B64B99A-81E3-BD44-564F-EA343E369C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83417" y="95382"/>
            <a:ext cx="1208633" cy="120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xmlns="" id="{69AE7117-76BC-49F0-8461-9BB542D41C96}"/>
              </a:ext>
            </a:extLst>
          </p:cNvPr>
          <p:cNvSpPr/>
          <p:nvPr/>
        </p:nvSpPr>
        <p:spPr>
          <a:xfrm>
            <a:off x="667911" y="91439"/>
            <a:ext cx="8309112" cy="3416389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BF07E8C-B962-475D-8F52-CDD0EECC7139}"/>
              </a:ext>
            </a:extLst>
          </p:cNvPr>
          <p:cNvSpPr txBox="1"/>
          <p:nvPr/>
        </p:nvSpPr>
        <p:spPr>
          <a:xfrm>
            <a:off x="2085324" y="349287"/>
            <a:ext cx="58598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FA8A6E0-DE5B-4D13-9169-A15B9E452627}"/>
              </a:ext>
            </a:extLst>
          </p:cNvPr>
          <p:cNvSpPr txBox="1"/>
          <p:nvPr/>
        </p:nvSpPr>
        <p:spPr>
          <a:xfrm>
            <a:off x="4047926" y="725301"/>
            <a:ext cx="15490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Toán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33091" y="2611162"/>
            <a:ext cx="1571329" cy="244089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7134145" y="2611162"/>
            <a:ext cx="1842878" cy="24408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F70D05-8C85-7464-D660-32C49EB592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138" y="982886"/>
            <a:ext cx="7510923" cy="27678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4C5E4C3-3B38-C55C-7027-36E443D5E7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1929" y="3190312"/>
            <a:ext cx="278001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xmlns="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xmlns="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xmlns="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00446" y="3036891"/>
            <a:ext cx="1750423" cy="1050254"/>
          </a:xfrm>
          <a:prstGeom prst="rect">
            <a:avLst/>
          </a:prstGeom>
        </p:spPr>
      </p:pic>
      <p:sp>
        <p:nvSpPr>
          <p:cNvPr id="39" name="Google Shape;1065;p3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C4467DA-FF39-487A-B7A6-D757C3EB84F9}"/>
              </a:ext>
            </a:extLst>
          </p:cNvPr>
          <p:cNvSpPr/>
          <p:nvPr/>
        </p:nvSpPr>
        <p:spPr>
          <a:xfrm>
            <a:off x="7540893" y="203065"/>
            <a:ext cx="999993" cy="954526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53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xmlns="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1471E74E-E73B-48C1-8A6E-5709FBA7FAC8}"/>
              </a:ext>
            </a:extLst>
          </p:cNvPr>
          <p:cNvGrpSpPr/>
          <p:nvPr/>
        </p:nvGrpSpPr>
        <p:grpSpPr>
          <a:xfrm>
            <a:off x="3968151" y="-447886"/>
            <a:ext cx="5070593" cy="2166077"/>
            <a:chOff x="3805476" y="-483908"/>
            <a:chExt cx="4877668" cy="2166077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xmlns="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D84A1AEC-41C0-44D6-AEE7-76A9D387421B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401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VẬN CHUYỂN NÔNG SẢN</a:t>
              </a: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E54D145B-E954-4985-82A8-740DDAE694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2784685" y="2166076"/>
            <a:ext cx="4782331" cy="282157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BD14C8FE-AAD1-4F4D-BA35-F03A564176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248434" y="2456912"/>
            <a:ext cx="1765191" cy="253074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1525ED49-89DA-4025-868E-F45B7F3EFB16}"/>
              </a:ext>
            </a:extLst>
          </p:cNvPr>
          <p:cNvSpPr/>
          <p:nvPr/>
        </p:nvSpPr>
        <p:spPr>
          <a:xfrm>
            <a:off x="143179" y="488039"/>
            <a:ext cx="3572638" cy="1492718"/>
          </a:xfrm>
          <a:prstGeom prst="wedgeRoundRectCallout">
            <a:avLst>
              <a:gd name="adj1" fmla="val -16796"/>
              <a:gd name="adj2" fmla="val 78792"/>
              <a:gd name="adj3" fmla="val 16667"/>
            </a:avLst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A6A890-1F53-413F-A2E2-E7AD18E89416}"/>
              </a:ext>
            </a:extLst>
          </p:cNvPr>
          <p:cNvSpPr txBox="1"/>
          <p:nvPr/>
        </p:nvSpPr>
        <p:spPr>
          <a:xfrm>
            <a:off x="152756" y="527788"/>
            <a:ext cx="35630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E3CCF93-DEE2-4AD7-BEBA-682871124926}"/>
              </a:ext>
            </a:extLst>
          </p:cNvPr>
          <p:cNvSpPr txBox="1"/>
          <p:nvPr/>
        </p:nvSpPr>
        <p:spPr>
          <a:xfrm>
            <a:off x="2902225" y="5105131"/>
            <a:ext cx="5367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tranthao121004@gmail.com</a:t>
            </a:r>
          </a:p>
        </p:txBody>
      </p:sp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FDB4B83E-ED4F-3402-B6E7-8ADDC09497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368645">
            <a:off x="969125" y="3341353"/>
            <a:ext cx="291595" cy="111681"/>
          </a:xfrm>
          <a:prstGeom prst="rect">
            <a:avLst/>
          </a:prstGeom>
        </p:spPr>
      </p:pic>
      <p:pic>
        <p:nvPicPr>
          <p:cNvPr id="6" name="tải xuống (12)">
            <a:hlinkClick r:id="" action="ppaction://media"/>
            <a:extLst>
              <a:ext uri="{FF2B5EF4-FFF2-40B4-BE49-F238E27FC236}">
                <a16:creationId xmlns:a16="http://schemas.microsoft.com/office/drawing/2014/main" xmlns="" id="{19A1A891-10D6-A4FF-7EB2-8BEDDED5AD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84862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73854 0.0064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-Máy-Cày-Google-Chrome-2021-12-14-16-0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FB00C32-40DD-4AC0-A659-1BF3CEBDEE86}"/>
              </a:ext>
            </a:extLst>
          </p:cNvPr>
          <p:cNvGrpSpPr/>
          <p:nvPr/>
        </p:nvGrpSpPr>
        <p:grpSpPr>
          <a:xfrm>
            <a:off x="1198881" y="91439"/>
            <a:ext cx="7350034" cy="2573020"/>
            <a:chOff x="1198882" y="91439"/>
            <a:chExt cx="6191120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2" y="91439"/>
              <a:ext cx="6191120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F792322-10B0-43FD-B4C7-E339EAB88A24}"/>
                </a:ext>
              </a:extLst>
            </p:cNvPr>
            <p:cNvSpPr txBox="1"/>
            <p:nvPr/>
          </p:nvSpPr>
          <p:spPr>
            <a:xfrm>
              <a:off x="2009040" y="376869"/>
              <a:ext cx="50081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Các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biệt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hẹn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0" name="Picture 24">
            <a:extLst>
              <a:ext uri="{FF2B5EF4-FFF2-40B4-BE49-F238E27FC236}">
                <a16:creationId xmlns:a16="http://schemas.microsoft.com/office/drawing/2014/main" xmlns="" id="{453B91B1-CFFC-40C8-8748-1D4347F93C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04800" y="2193181"/>
            <a:ext cx="1708385" cy="281795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56420502-B034-435D-8B79-51FFCBAFBA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053073" y="2275256"/>
            <a:ext cx="1708385" cy="2653803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2AF3C8E3-EBAC-4EA3-2F31-737576F8E6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651718">
            <a:off x="2638899" y="3102814"/>
            <a:ext cx="291595" cy="111681"/>
          </a:xfrm>
          <a:prstGeom prst="rect">
            <a:avLst/>
          </a:prstGeom>
        </p:spPr>
      </p:pic>
      <p:pic>
        <p:nvPicPr>
          <p:cNvPr id="4" name="tải xuống (14)">
            <a:hlinkClick r:id="" action="ppaction://media"/>
            <a:extLst>
              <a:ext uri="{FF2B5EF4-FFF2-40B4-BE49-F238E27FC236}">
                <a16:creationId xmlns:a16="http://schemas.microsoft.com/office/drawing/2014/main" xmlns="" id="{C3BBFF9B-F7FC-5DE9-DC35-55D8A3C61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80278" y="0"/>
            <a:ext cx="406400" cy="40640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FD5E6D9-163E-9265-B272-C84DF7E37B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83417" y="95382"/>
            <a:ext cx="1208633" cy="1208633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F9B509C-07FB-24D4-6404-5B803D4330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0960" y="4031311"/>
            <a:ext cx="978012" cy="97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902970" y="883285"/>
            <a:ext cx="747522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Hôm nay chúng mình tiếp tục công việc còn dang dở ở tiết học trước nhé!</a:t>
            </a:r>
            <a:endParaRPr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xmlns="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xmlns="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tải xuống (1)">
            <a:hlinkClick r:id="" action="ppaction://media"/>
            <a:extLst>
              <a:ext uri="{FF2B5EF4-FFF2-40B4-BE49-F238E27FC236}">
                <a16:creationId xmlns:a16="http://schemas.microsoft.com/office/drawing/2014/main" xmlns="" id="{1784915F-A7E5-E4A5-51F6-4A9317D063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05350" y="134233"/>
            <a:ext cx="406400" cy="406400"/>
          </a:xfrm>
          <a:prstGeom prst="rect">
            <a:avLst/>
          </a:prstGeom>
        </p:spPr>
      </p:pic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F6D7F8DE-9DBF-871C-08E4-5FB4EED599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0780" y="3196062"/>
            <a:ext cx="291595" cy="11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3611" y="-66096"/>
            <a:ext cx="9263269" cy="530675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959906" y="2528574"/>
            <a:ext cx="1477071" cy="2411544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xmlns="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604702" y="2528574"/>
            <a:ext cx="1651907" cy="24115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FF57853-C5BB-4C6E-B335-80892A948619}"/>
              </a:ext>
            </a:extLst>
          </p:cNvPr>
          <p:cNvGrpSpPr/>
          <p:nvPr/>
        </p:nvGrpSpPr>
        <p:grpSpPr>
          <a:xfrm>
            <a:off x="451537" y="-502207"/>
            <a:ext cx="4933655" cy="2270495"/>
            <a:chOff x="451537" y="-502207"/>
            <a:chExt cx="4933655" cy="227049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xmlns="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60" y="2125897"/>
            <a:ext cx="3370373" cy="30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958391" y="3047728"/>
            <a:ext cx="1295334" cy="201217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7E1FF22E-ABE7-4595-8E8B-1FFEEE6CDBDC}"/>
              </a:ext>
            </a:extLst>
          </p:cNvPr>
          <p:cNvGrpSpPr/>
          <p:nvPr/>
        </p:nvGrpSpPr>
        <p:grpSpPr>
          <a:xfrm>
            <a:off x="146649" y="96328"/>
            <a:ext cx="8177842" cy="2370165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xmlns="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Ở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tiết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trước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thu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vườn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cà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rốt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to.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tục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vượt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xmlns="" id="{BC5566A3-5B5C-4B7C-8425-2AA60E70A5F5}"/>
              </a:ext>
            </a:extLst>
          </p:cNvPr>
          <p:cNvGrpSpPr/>
          <p:nvPr/>
        </p:nvGrpSpPr>
        <p:grpSpPr>
          <a:xfrm>
            <a:off x="6989735" y="2819275"/>
            <a:ext cx="2093305" cy="2240623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BF8A4C35-2CD4-4450-8F79-2B58D65BDAD5}"/>
              </a:ext>
            </a:extLst>
          </p:cNvPr>
          <p:cNvSpPr txBox="1"/>
          <p:nvPr/>
        </p:nvSpPr>
        <p:spPr>
          <a:xfrm>
            <a:off x="286434" y="4907268"/>
            <a:ext cx="5367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: Hương Thảo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0972115126</a:t>
            </a:r>
          </a:p>
        </p:txBody>
      </p: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F7D5803F-29BB-B9A5-E42E-B52B9620F4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513839">
            <a:off x="6391914" y="3673140"/>
            <a:ext cx="291595" cy="111681"/>
          </a:xfrm>
          <a:prstGeom prst="rect">
            <a:avLst/>
          </a:prstGeom>
        </p:spPr>
      </p:pic>
      <p:pic>
        <p:nvPicPr>
          <p:cNvPr id="4" name="tải xuống (2)">
            <a:hlinkClick r:id="" action="ppaction://media"/>
            <a:extLst>
              <a:ext uri="{FF2B5EF4-FFF2-40B4-BE49-F238E27FC236}">
                <a16:creationId xmlns:a16="http://schemas.microsoft.com/office/drawing/2014/main" xmlns="" id="{5CE7AC80-3A7E-62A0-1563-4ECF8CD973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27987" y="1978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1357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1357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214339" cy="52050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59DA8C9-FD26-43C8-853E-3671D483EB1E}"/>
              </a:ext>
            </a:extLst>
          </p:cNvPr>
          <p:cNvGrpSpPr/>
          <p:nvPr/>
        </p:nvGrpSpPr>
        <p:grpSpPr>
          <a:xfrm>
            <a:off x="4161076" y="-447886"/>
            <a:ext cx="4877668" cy="2166077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9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3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462255"/>
            <a:ext cx="1277938" cy="6213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296618"/>
            <a:ext cx="594447" cy="5104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296617"/>
            <a:ext cx="594447" cy="5104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296618"/>
            <a:ext cx="594447" cy="5104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551824"/>
            <a:ext cx="594447" cy="5104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551823"/>
            <a:ext cx="594447" cy="5104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551824"/>
            <a:ext cx="594447" cy="5104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06" y="3531537"/>
            <a:ext cx="1277940" cy="6213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41030" y="3455131"/>
            <a:ext cx="384947" cy="3316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49618" y="3455131"/>
            <a:ext cx="384948" cy="3316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38100" y="3464607"/>
            <a:ext cx="374307" cy="3224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25987" y="3731408"/>
            <a:ext cx="384947" cy="3316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34575" y="3731408"/>
            <a:ext cx="384948" cy="3316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23057" y="3740884"/>
            <a:ext cx="374307" cy="32244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70" y="3748688"/>
            <a:ext cx="1277940" cy="6213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473137" y="3535032"/>
            <a:ext cx="384947" cy="46170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xmlns="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858084" y="3528727"/>
            <a:ext cx="384947" cy="46170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xmlns="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252589" y="3523713"/>
            <a:ext cx="384947" cy="46170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xmlns="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463041" y="3819436"/>
            <a:ext cx="384947" cy="46170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xmlns="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847988" y="3813131"/>
            <a:ext cx="384947" cy="461706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xmlns="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242493" y="3808117"/>
            <a:ext cx="384947" cy="461706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xmlns="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2887540" y="3196141"/>
            <a:ext cx="1429497" cy="176481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xmlns="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5657537" y="2671627"/>
            <a:ext cx="948583" cy="1362417"/>
          </a:xfrm>
          <a:prstGeom prst="rect">
            <a:avLst/>
          </a:prstGeom>
        </p:spPr>
      </p:pic>
      <p:pic>
        <p:nvPicPr>
          <p:cNvPr id="2" name="tải xuống (3)">
            <a:hlinkClick r:id="" action="ppaction://media"/>
            <a:extLst>
              <a:ext uri="{FF2B5EF4-FFF2-40B4-BE49-F238E27FC236}">
                <a16:creationId xmlns:a16="http://schemas.microsoft.com/office/drawing/2014/main" xmlns="" id="{AFFD8D2C-558E-B726-4A1B-745C61946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632571" y="142185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EBD966-EBAB-6200-8B47-30BB550A2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D1F83C-9555-07A9-706C-099F1EAB06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6E17E705-62DD-645C-6AA7-566C84EA3A6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xmlns="" id="{E0CEA01C-B765-A433-AD8D-78C22DB2B0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5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26FE58D-5F74-48D2-B066-D840395306D9}"/>
              </a:ext>
            </a:extLst>
          </p:cNvPr>
          <p:cNvSpPr/>
          <p:nvPr/>
        </p:nvSpPr>
        <p:spPr>
          <a:xfrm>
            <a:off x="192882" y="116114"/>
            <a:ext cx="8951119" cy="4677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724313" y="4460354"/>
            <a:ext cx="619395" cy="7176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" y="4336636"/>
            <a:ext cx="782259" cy="8851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506098" y="4460355"/>
            <a:ext cx="709405" cy="6641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332383" y="4311468"/>
            <a:ext cx="789292" cy="866488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xmlns="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53963" y="611"/>
            <a:ext cx="1842620" cy="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F8AD2B-A901-4E5A-8DE8-A61AB7343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9523" y="116114"/>
            <a:ext cx="4413887" cy="749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BCF3C91-F270-4753-8369-96854D6D9BD7}"/>
              </a:ext>
            </a:extLst>
          </p:cNvPr>
          <p:cNvSpPr txBox="1"/>
          <p:nvPr/>
        </p:nvSpPr>
        <p:spPr>
          <a:xfrm>
            <a:off x="330200" y="628894"/>
            <a:ext cx="848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lphaLcParenR"/>
            </a:pPr>
            <a:r>
              <a:rPr lang="en-US" sz="2000" b="1" dirty="0" err="1"/>
              <a:t>Tìm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 </a:t>
            </a:r>
            <a:r>
              <a:rPr lang="en-US" sz="2000" b="1" dirty="0" err="1"/>
              <a:t>bị</a:t>
            </a:r>
            <a:r>
              <a:rPr lang="en-US" sz="2000" b="1" dirty="0"/>
              <a:t> chia</a:t>
            </a:r>
          </a:p>
          <a:p>
            <a:pPr algn="just"/>
            <a:r>
              <a:rPr lang="en-US" sz="2000" dirty="0"/>
              <a:t>Mai </a:t>
            </a:r>
            <a:r>
              <a:rPr lang="en-US" sz="2000" dirty="0" err="1"/>
              <a:t>mua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hết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3 </a:t>
            </a:r>
            <a:r>
              <a:rPr lang="en-US" sz="2000" dirty="0" err="1"/>
              <a:t>lọ</a:t>
            </a:r>
            <a:r>
              <a:rPr lang="en-US" sz="2000" dirty="0"/>
              <a:t>,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lọ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5 </a:t>
            </a:r>
            <a:r>
              <a:rPr lang="en-US" sz="2000" dirty="0" err="1"/>
              <a:t>bông</a:t>
            </a:r>
            <a:r>
              <a:rPr lang="en-US" sz="2000" dirty="0"/>
              <a:t>. </a:t>
            </a:r>
            <a:r>
              <a:rPr lang="en-US" sz="2000" dirty="0" err="1"/>
              <a:t>Hỏi</a:t>
            </a:r>
            <a:r>
              <a:rPr lang="en-US" sz="2000" dirty="0"/>
              <a:t> Mai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mua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bao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5411349D-B578-417F-A1E3-503FF740B577}"/>
              </a:ext>
            </a:extLst>
          </p:cNvPr>
          <p:cNvGrpSpPr/>
          <p:nvPr/>
        </p:nvGrpSpPr>
        <p:grpSpPr>
          <a:xfrm>
            <a:off x="453963" y="1627276"/>
            <a:ext cx="2649477" cy="1655018"/>
            <a:chOff x="408909" y="1644557"/>
            <a:chExt cx="2649477" cy="1655018"/>
          </a:xfrm>
        </p:grpSpPr>
        <p:pic>
          <p:nvPicPr>
            <p:cNvPr id="15" name="Picture 14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xmlns="" id="{670E30BE-5AD1-47D6-97B1-769A421F1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08909" y="2236569"/>
              <a:ext cx="1063006" cy="1063006"/>
            </a:xfrm>
            <a:prstGeom prst="rect">
              <a:avLst/>
            </a:prstGeom>
          </p:spPr>
        </p:pic>
        <p:pic>
          <p:nvPicPr>
            <p:cNvPr id="39" name="Picture 38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xmlns="" id="{8E290B22-F558-407F-943C-72E0893C0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38696" y="2225832"/>
              <a:ext cx="1063007" cy="1063007"/>
            </a:xfrm>
            <a:prstGeom prst="rect">
              <a:avLst/>
            </a:prstGeom>
          </p:spPr>
        </p:pic>
        <p:pic>
          <p:nvPicPr>
            <p:cNvPr id="40" name="Picture 39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xmlns="" id="{ECE2960C-F8EF-412F-B8F2-B8FF5296F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95378" y="2231970"/>
              <a:ext cx="1063008" cy="1063008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xmlns="" id="{15C7301E-3591-47FA-A75A-62EB3495C694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 flipH="1">
              <a:off x="940412" y="1857829"/>
              <a:ext cx="721474" cy="37874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xmlns="" id="{F876D92E-D3E8-4D8C-9226-30B00FDD99CC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58" y="1852461"/>
              <a:ext cx="0" cy="45550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xmlns="" id="{31F382A5-D2BA-4753-95F1-182754091506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58" y="1852461"/>
              <a:ext cx="684258" cy="3733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0B70660A-A6C1-4FD4-A2B1-E14E49858A8D}"/>
                </a:ext>
              </a:extLst>
            </p:cNvPr>
            <p:cNvSpPr/>
            <p:nvPr/>
          </p:nvSpPr>
          <p:spPr>
            <a:xfrm>
              <a:off x="1568489" y="1644557"/>
              <a:ext cx="313338" cy="256503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34C7AD18-3B97-4AA7-8BD6-3753E2545755}"/>
              </a:ext>
            </a:extLst>
          </p:cNvPr>
          <p:cNvSpPr txBox="1"/>
          <p:nvPr/>
        </p:nvSpPr>
        <p:spPr>
          <a:xfrm>
            <a:off x="2917371" y="1835180"/>
            <a:ext cx="6289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3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bằng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1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nhân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3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  <a:p>
            <a:r>
              <a:rPr lang="en-US" sz="1800" dirty="0"/>
              <a:t>            5 x 3 = 15 (</a:t>
            </a:r>
            <a:r>
              <a:rPr lang="en-US" sz="1800" dirty="0" err="1"/>
              <a:t>bông</a:t>
            </a:r>
            <a:r>
              <a:rPr lang="en-US" sz="1800" dirty="0"/>
              <a:t>)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xmlns="" id="{1083805A-A2E3-4C06-96EA-5A7A1E49ABED}"/>
              </a:ext>
            </a:extLst>
          </p:cNvPr>
          <p:cNvSpPr/>
          <p:nvPr/>
        </p:nvSpPr>
        <p:spPr>
          <a:xfrm>
            <a:off x="323870" y="3339878"/>
            <a:ext cx="4004768" cy="136079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7E409669-43AB-47C9-B67B-A10B9F1DD340}"/>
              </a:ext>
            </a:extLst>
          </p:cNvPr>
          <p:cNvGrpSpPr/>
          <p:nvPr/>
        </p:nvGrpSpPr>
        <p:grpSpPr>
          <a:xfrm>
            <a:off x="759785" y="3519175"/>
            <a:ext cx="3096537" cy="461665"/>
            <a:chOff x="1431563" y="5206780"/>
            <a:chExt cx="4303315" cy="554871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ACC12835-87E7-466D-9FD4-AA85F6F2D560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5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     :     3     =      </a:t>
              </a:r>
              <a:r>
                <a:rPr lang="en-US" sz="2400" kern="0" dirty="0">
                  <a:solidFill>
                    <a:prstClr val="black"/>
                  </a:solidFill>
                  <a:latin typeface="+mj-lt"/>
                </a:rPr>
                <a:t>5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xmlns="" id="{99B3585C-5819-4632-9EFF-01D1125E7561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xmlns="" id="{EFAA323D-A1CD-4F7C-BC32-5C4BF097CCFE}"/>
              </a:ext>
            </a:extLst>
          </p:cNvPr>
          <p:cNvCxnSpPr>
            <a:cxnSpLocks/>
          </p:cNvCxnSpPr>
          <p:nvPr/>
        </p:nvCxnSpPr>
        <p:spPr>
          <a:xfrm>
            <a:off x="979944" y="3871186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xmlns="" id="{2A87D313-2EF5-48D0-B576-06A2AC6B4B0A}"/>
              </a:ext>
            </a:extLst>
          </p:cNvPr>
          <p:cNvSpPr/>
          <p:nvPr/>
        </p:nvSpPr>
        <p:spPr>
          <a:xfrm>
            <a:off x="270784" y="4134139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bị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xmlns="" id="{3DC8C489-649D-4821-8363-6EC8FCDC2A85}"/>
              </a:ext>
            </a:extLst>
          </p:cNvPr>
          <p:cNvCxnSpPr>
            <a:cxnSpLocks/>
          </p:cNvCxnSpPr>
          <p:nvPr/>
        </p:nvCxnSpPr>
        <p:spPr>
          <a:xfrm>
            <a:off x="2302183" y="3891305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xmlns="" id="{556D4E13-DB10-466F-A805-5D63B7836037}"/>
              </a:ext>
            </a:extLst>
          </p:cNvPr>
          <p:cNvSpPr/>
          <p:nvPr/>
        </p:nvSpPr>
        <p:spPr>
          <a:xfrm>
            <a:off x="1730722" y="4182661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xmlns="" id="{C92EB045-975E-476A-A87D-4A38117029F6}"/>
              </a:ext>
            </a:extLst>
          </p:cNvPr>
          <p:cNvCxnSpPr>
            <a:cxnSpLocks/>
          </p:cNvCxnSpPr>
          <p:nvPr/>
        </p:nvCxnSpPr>
        <p:spPr>
          <a:xfrm>
            <a:off x="3545771" y="3891305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xmlns="" id="{B4556E02-D0F0-4E28-8F4B-D0C723219ACA}"/>
              </a:ext>
            </a:extLst>
          </p:cNvPr>
          <p:cNvSpPr/>
          <p:nvPr/>
        </p:nvSpPr>
        <p:spPr>
          <a:xfrm>
            <a:off x="2963907" y="4175758"/>
            <a:ext cx="1163728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dirty="0">
                <a:solidFill>
                  <a:prstClr val="black"/>
                </a:solidFill>
                <a:latin typeface="+mj-lt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6F33A27E-3D1B-42A5-A2EF-BA72E2DA445E}"/>
              </a:ext>
            </a:extLst>
          </p:cNvPr>
          <p:cNvSpPr/>
          <p:nvPr/>
        </p:nvSpPr>
        <p:spPr>
          <a:xfrm>
            <a:off x="5258321" y="3604864"/>
            <a:ext cx="3692797" cy="923330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chia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uiExpand="1" build="p"/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uiExpand="1" build="p"/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26FE58D-5F74-48D2-B066-D840395306D9}"/>
              </a:ext>
            </a:extLst>
          </p:cNvPr>
          <p:cNvSpPr/>
          <p:nvPr/>
        </p:nvSpPr>
        <p:spPr>
          <a:xfrm>
            <a:off x="192882" y="116114"/>
            <a:ext cx="8951119" cy="4677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724313" y="4460354"/>
            <a:ext cx="619395" cy="7176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" y="4336636"/>
            <a:ext cx="782259" cy="8851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506098" y="4460355"/>
            <a:ext cx="709405" cy="6641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332383" y="4311468"/>
            <a:ext cx="789292" cy="866488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xmlns="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53963" y="611"/>
            <a:ext cx="1842620" cy="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F8AD2B-A901-4E5A-8DE8-A61AB7343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9523" y="116114"/>
            <a:ext cx="4413887" cy="749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BCF3C91-F270-4753-8369-96854D6D9BD7}"/>
              </a:ext>
            </a:extLst>
          </p:cNvPr>
          <p:cNvSpPr txBox="1"/>
          <p:nvPr/>
        </p:nvSpPr>
        <p:spPr>
          <a:xfrm>
            <a:off x="330200" y="628894"/>
            <a:ext cx="848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b)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Tìm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chia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Việt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cắm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15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bông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vào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mỗi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5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bông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Hỏi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Việt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cắm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được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mấy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như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vậy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xmlns="" id="{1083805A-A2E3-4C06-96EA-5A7A1E49ABED}"/>
              </a:ext>
            </a:extLst>
          </p:cNvPr>
          <p:cNvSpPr/>
          <p:nvPr/>
        </p:nvSpPr>
        <p:spPr>
          <a:xfrm>
            <a:off x="494427" y="2091084"/>
            <a:ext cx="4004768" cy="136079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7E409669-43AB-47C9-B67B-A10B9F1DD340}"/>
              </a:ext>
            </a:extLst>
          </p:cNvPr>
          <p:cNvGrpSpPr/>
          <p:nvPr/>
        </p:nvGrpSpPr>
        <p:grpSpPr>
          <a:xfrm>
            <a:off x="861936" y="2270381"/>
            <a:ext cx="3164944" cy="461665"/>
            <a:chOff x="1336498" y="5206780"/>
            <a:chExt cx="4398381" cy="554871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ACC12835-87E7-466D-9FD4-AA85F6F2D560}"/>
                </a:ext>
              </a:extLst>
            </p:cNvPr>
            <p:cNvSpPr txBox="1"/>
            <p:nvPr/>
          </p:nvSpPr>
          <p:spPr>
            <a:xfrm>
              <a:off x="1336498" y="5206780"/>
              <a:ext cx="4398381" cy="55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black"/>
                  </a:solidFill>
                </a:rPr>
                <a:t>15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    :             =      5  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xmlns="" id="{99B3585C-5819-4632-9EFF-01D1125E7561}"/>
                </a:ext>
              </a:extLst>
            </p:cNvPr>
            <p:cNvSpPr/>
            <p:nvPr/>
          </p:nvSpPr>
          <p:spPr>
            <a:xfrm>
              <a:off x="3295809" y="5211134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xmlns="" id="{EFAA323D-A1CD-4F7C-BC32-5C4BF097CCFE}"/>
              </a:ext>
            </a:extLst>
          </p:cNvPr>
          <p:cNvCxnSpPr>
            <a:cxnSpLocks/>
          </p:cNvCxnSpPr>
          <p:nvPr/>
        </p:nvCxnSpPr>
        <p:spPr>
          <a:xfrm>
            <a:off x="1150501" y="2622392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xmlns="" id="{2A87D313-2EF5-48D0-B576-06A2AC6B4B0A}"/>
              </a:ext>
            </a:extLst>
          </p:cNvPr>
          <p:cNvSpPr/>
          <p:nvPr/>
        </p:nvSpPr>
        <p:spPr>
          <a:xfrm>
            <a:off x="441341" y="2885345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bị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chia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xmlns="" id="{3DC8C489-649D-4821-8363-6EC8FCDC2A85}"/>
              </a:ext>
            </a:extLst>
          </p:cNvPr>
          <p:cNvCxnSpPr>
            <a:cxnSpLocks/>
          </p:cNvCxnSpPr>
          <p:nvPr/>
        </p:nvCxnSpPr>
        <p:spPr>
          <a:xfrm>
            <a:off x="2472740" y="264251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xmlns="" id="{556D4E13-DB10-466F-A805-5D63B7836037}"/>
              </a:ext>
            </a:extLst>
          </p:cNvPr>
          <p:cNvSpPr/>
          <p:nvPr/>
        </p:nvSpPr>
        <p:spPr>
          <a:xfrm>
            <a:off x="1901279" y="2933867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chia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xmlns="" id="{C92EB045-975E-476A-A87D-4A38117029F6}"/>
              </a:ext>
            </a:extLst>
          </p:cNvPr>
          <p:cNvCxnSpPr>
            <a:cxnSpLocks/>
          </p:cNvCxnSpPr>
          <p:nvPr/>
        </p:nvCxnSpPr>
        <p:spPr>
          <a:xfrm>
            <a:off x="3716328" y="264251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xmlns="" id="{B4556E02-D0F0-4E28-8F4B-D0C723219ACA}"/>
              </a:ext>
            </a:extLst>
          </p:cNvPr>
          <p:cNvSpPr/>
          <p:nvPr/>
        </p:nvSpPr>
        <p:spPr>
          <a:xfrm>
            <a:off x="3134464" y="2926964"/>
            <a:ext cx="1163728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6F33A27E-3D1B-42A5-A2EF-BA72E2DA445E}"/>
              </a:ext>
            </a:extLst>
          </p:cNvPr>
          <p:cNvSpPr/>
          <p:nvPr/>
        </p:nvSpPr>
        <p:spPr>
          <a:xfrm>
            <a:off x="4794326" y="3492170"/>
            <a:ext cx="3914245" cy="923330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Muốn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chia, ta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lấy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số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bị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chia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chia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thương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5A9D63-4870-4EFA-B4ED-11975E2AEA38}"/>
              </a:ext>
            </a:extLst>
          </p:cNvPr>
          <p:cNvSpPr txBox="1"/>
          <p:nvPr/>
        </p:nvSpPr>
        <p:spPr>
          <a:xfrm>
            <a:off x="4909279" y="2091084"/>
            <a:ext cx="3612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lọ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cắm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15 : 5 = 3 (</a:t>
            </a:r>
            <a:r>
              <a:rPr lang="en-US" sz="2400" dirty="0" err="1"/>
              <a:t>lọ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49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59181740"/>
</p:tagLst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2765</TotalTime>
  <Words>772</Words>
  <Application>Microsoft Office PowerPoint</Application>
  <PresentationFormat>On-screen Show (16:9)</PresentationFormat>
  <Paragraphs>132</Paragraphs>
  <Slides>22</Slides>
  <Notes>15</Notes>
  <HiddenSlides>0</HiddenSlides>
  <MMClips>13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Weltkindertag! by Slidego</vt:lpstr>
      <vt:lpstr>2_Weltkindertag! by Slidego</vt:lpstr>
      <vt:lpstr>1_Weltkindertag! by Slidego</vt:lpstr>
      <vt:lpstr>2_Office Theme</vt:lpstr>
      <vt:lpstr>PowerPoint Presentation</vt:lpstr>
      <vt:lpstr>PowerPoint Presentation</vt:lpstr>
      <vt:lpstr>Hôm nay chúng mình tiếp tục công việc còn dang dở ở tiết học trước nhé!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Windows User</cp:lastModifiedBy>
  <cp:revision>46</cp:revision>
  <dcterms:modified xsi:type="dcterms:W3CDTF">2025-12-22T07:40:45Z</dcterms:modified>
</cp:coreProperties>
</file>