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x-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8" r:id="rId3"/>
    <p:sldMasterId id="2147483710" r:id="rId4"/>
  </p:sldMasterIdLst>
  <p:notesMasterIdLst>
    <p:notesMasterId r:id="rId21"/>
  </p:notesMasterIdLst>
  <p:sldIdLst>
    <p:sldId id="2636" r:id="rId5"/>
    <p:sldId id="257" r:id="rId6"/>
    <p:sldId id="259" r:id="rId7"/>
    <p:sldId id="261" r:id="rId8"/>
    <p:sldId id="258" r:id="rId9"/>
    <p:sldId id="315" r:id="rId10"/>
    <p:sldId id="316" r:id="rId11"/>
    <p:sldId id="317" r:id="rId12"/>
    <p:sldId id="2631" r:id="rId13"/>
    <p:sldId id="2633" r:id="rId14"/>
    <p:sldId id="320" r:id="rId15"/>
    <p:sldId id="321" r:id="rId16"/>
    <p:sldId id="2635" r:id="rId17"/>
    <p:sldId id="322" r:id="rId18"/>
    <p:sldId id="263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B78BE-67D2-4246-85D3-302EA458E0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8D8A4-2339-4F02-AEB1-F9FA980D84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2849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D04CC-FC20-4AC1-91BC-CE97ED4508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05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42219-8C9A-444E-963D-2BCB1337E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0A06B-9448-4498-BD94-24D0630199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6994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109F0-BF73-41A8-8282-0AA3E1482F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AA344-37CF-45EE-B5C8-D43C8CB873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185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BB2C9-D8E9-4812-B20F-2E6669F70D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526A6-576D-4D7B-8FF2-38E3D35B3D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1905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9D65BB-275C-4DE6-8971-A4111C81DF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6B97C-C828-4407-BECF-977F470F7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316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3F07E-594A-4E8D-A95E-66ABC8ED79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9F94E-C78E-4EE9-B6E0-506DA67842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335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ED1F9-8FF8-4CA9-9A2F-DB2A4F69F1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78054-24DF-4F2F-9277-03249CEB73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9278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2F0EE-D96A-434D-AA90-3AF33F5AC4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5C323-9415-48E6-A65C-134C4A58E0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105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02B7A-9F8A-49E4-B364-51ED109E10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2FA68-DBF0-4D4B-88B8-AF7E0898C5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028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0A83B-B829-4A59-BB31-0CA39A25DE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BFB33B-2211-40EF-AA4B-A03633D3AC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2483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07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9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82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4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17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66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3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11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33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1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60FF2D4-602C-8A84-5E7C-F8B7941EC09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90" r:id="rId16"/>
    <p:sldLayoutId id="21474836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C458717-FD85-D363-B16A-CE589EFDF67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C37501A-43C0-A1A0-1775-FC0A2DC5C8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4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0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40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0.png"/><Relationship Id="rId18" Type="http://schemas.openxmlformats.org/officeDocument/2006/relationships/slide" Target="slide4.xml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.png"/><Relationship Id="rId10" Type="http://schemas.openxmlformats.org/officeDocument/2006/relationships/image" Target="../media/image130.png"/><Relationship Id="rId19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6.gif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6.gif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15.png"/><Relationship Id="rId12" Type="http://schemas.openxmlformats.org/officeDocument/2006/relationships/image" Target="../media/image34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30.gif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6.gif"/><Relationship Id="rId3" Type="http://schemas.microsoft.com/office/2007/relationships/media" Target="../media/media3.mp3"/><Relationship Id="rId21" Type="http://schemas.openxmlformats.org/officeDocument/2006/relationships/image" Target="../media/image39.gif"/><Relationship Id="rId7" Type="http://schemas.openxmlformats.org/officeDocument/2006/relationships/image" Target="../media/image15.png"/><Relationship Id="rId12" Type="http://schemas.openxmlformats.org/officeDocument/2006/relationships/image" Target="../media/image380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16194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Một phần mấy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3625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7014A6-BDCA-873A-F125-98A372E7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xmlns="" id="{40C6C09E-ECAE-72B4-C5EE-62550FC6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891346"/>
            <a:ext cx="5122141" cy="4051096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xmlns="" id="{B2C83023-270A-03DE-E02D-C15A6EB62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8" y="1119376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616152-DC23-4258-91CD-968D97EE7593}"/>
              </a:ext>
            </a:extLst>
          </p:cNvPr>
          <p:cNvSpPr txBox="1"/>
          <p:nvPr/>
        </p:nvSpPr>
        <p:spPr>
          <a:xfrm>
            <a:off x="708836" y="1562986"/>
            <a:ext cx="20024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9AA9378-368F-4680-8483-98956076AF23}"/>
              </a:ext>
            </a:extLst>
          </p:cNvPr>
          <p:cNvGrpSpPr/>
          <p:nvPr/>
        </p:nvGrpSpPr>
        <p:grpSpPr>
          <a:xfrm>
            <a:off x="9755096" y="296784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BEC8DE9-102D-4320-9F60-F402F0B693E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CA5656C-66F9-4C59-9EAE-D48A51D655B7}"/>
              </a:ext>
            </a:extLst>
          </p:cNvPr>
          <p:cNvSpPr/>
          <p:nvPr/>
        </p:nvSpPr>
        <p:spPr>
          <a:xfrm>
            <a:off x="3970453" y="1352611"/>
            <a:ext cx="2712109" cy="2636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7B721-4EED-1A79-0C7A-DC9D19BF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ới t">
            <a:hlinkClick r:id="" action="ppaction://media"/>
            <a:extLst>
              <a:ext uri="{FF2B5EF4-FFF2-40B4-BE49-F238E27FC236}">
                <a16:creationId xmlns:a16="http://schemas.microsoft.com/office/drawing/2014/main" xmlns="" id="{6490C519-9893-6AD3-F08D-4F75FF4E7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5">
                <a:extLst>
                  <a:ext uri="{FF2B5EF4-FFF2-40B4-BE49-F238E27FC236}">
                    <a16:creationId xmlns:a16="http://schemas.microsoft.com/office/drawing/2014/main" xmlns="" id="{F6946DA6-D776-3C23-E9D0-2D879546F9A6}"/>
                  </a:ext>
                </a:extLst>
              </p:cNvPr>
              <p:cNvSpPr txBox="1"/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xà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lách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5">
                <a:extLst>
                  <a:ext uri="{FF2B5EF4-FFF2-40B4-BE49-F238E27FC236}">
                    <a16:creationId xmlns:a16="http://schemas.microsoft.com/office/drawing/2014/main" id="{F6946DA6-D776-3C23-E9D0-2D879546F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blipFill>
                <a:blip r:embed="rId4"/>
                <a:stretch>
                  <a:fillRect l="-3571" r="-357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xmlns="" id="{CA6C1B8F-0B81-1137-282A-C6F92B689249}"/>
                  </a:ext>
                </a:extLst>
              </p:cNvPr>
              <p:cNvSpPr txBox="1"/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C có 5 cột cây xà lách và mỗi cột đều có 3 cây, đã khoanh vào 1 cột. Vậy hình C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id="{CA6C1B8F-0B81-1137-282A-C6F92B689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blipFill>
                <a:blip r:embed="rId5"/>
                <a:stretch>
                  <a:fillRect l="-3750" t="-1226" r="-1250" b="-2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xmlns="" id="{D4E4C907-BE4F-1879-9D35-E4D982C08CB3}"/>
                  </a:ext>
                </a:extLst>
              </p:cNvPr>
              <p:cNvSpPr txBox="1"/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bắp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D4E4C907-BE4F-1879-9D35-E4D982C0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blipFill>
                <a:blip r:embed="rId6"/>
                <a:stretch>
                  <a:fillRect l="-3501" r="-328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xmlns="" id="{6DBB01A9-6B80-E20D-F078-ED3FDE400B77}"/>
                  </a:ext>
                </a:extLst>
              </p:cNvPr>
              <p:cNvSpPr txBox="1"/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B có 3 cột cây cải bắp và mỗi cột đều có 2 cây, đã khoanh vào 1 cột. Vậy hình B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3 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6DBB01A9-6B80-E20D-F078-ED3FDE400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blipFill>
                <a:blip r:embed="rId7"/>
                <a:stretch>
                  <a:fillRect l="-3653" t="-1389" r="-365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C380D2-09BE-D249-24AC-AEEE9E1EB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964906"/>
            <a:ext cx="6111607" cy="489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: 圆角 15">
            <a:extLst>
              <a:ext uri="{FF2B5EF4-FFF2-40B4-BE49-F238E27FC236}">
                <a16:creationId xmlns:a16="http://schemas.microsoft.com/office/drawing/2014/main" xmlns="" id="{0C7B509E-51B5-163C-79D6-FBDA266813F8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椭圆 19">
            <a:extLst>
              <a:ext uri="{FF2B5EF4-FFF2-40B4-BE49-F238E27FC236}">
                <a16:creationId xmlns:a16="http://schemas.microsoft.com/office/drawing/2014/main" xmlns="" id="{3D638A07-B74C-FD2B-B62D-396638EBD7AD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3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xmlns="" id="{16401C3C-9BE7-C619-2ED8-4F95E8F41A55}"/>
              </a:ext>
            </a:extLst>
          </p:cNvPr>
          <p:cNvSpPr/>
          <p:nvPr/>
        </p:nvSpPr>
        <p:spPr>
          <a:xfrm>
            <a:off x="6396732" y="1736202"/>
            <a:ext cx="2732394" cy="16204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xmlns="" id="{BF2DE7EE-7904-D7C1-EEDB-B2FB70B6129F}"/>
              </a:ext>
            </a:extLst>
          </p:cNvPr>
          <p:cNvSpPr/>
          <p:nvPr/>
        </p:nvSpPr>
        <p:spPr>
          <a:xfrm>
            <a:off x="2903888" y="3956016"/>
            <a:ext cx="2732394" cy="17618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 animBg="1"/>
      <p:bldP spid="12" grpId="1" animBg="1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5838A2A-F5CD-410E-AF69-44B5D30AB420}"/>
                  </a:ext>
                </a:extLst>
              </p:cNvPr>
              <p:cNvSpPr txBox="1"/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Mẫu: Chia 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blipFill>
                <a:blip r:embed="rId3"/>
                <a:stretch>
                  <a:fillRect l="-3717" t="-101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1" y="2007476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423878D-5FEF-45CD-853D-2DDA0A6DE55C}"/>
              </a:ext>
            </a:extLst>
          </p:cNvPr>
          <p:cNvGrpSpPr/>
          <p:nvPr/>
        </p:nvGrpSpPr>
        <p:grpSpPr>
          <a:xfrm>
            <a:off x="1031358" y="4379305"/>
            <a:ext cx="6725730" cy="1203791"/>
            <a:chOff x="1031358" y="4379305"/>
            <a:chExt cx="6725730" cy="1203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?  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blipFill>
                  <a:blip r:embed="rId5"/>
                  <a:stretch>
                    <a:fillRect l="-3626" t="-10101" r="-3717" b="-10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8264FDA-1CC6-4772-B557-FD6435342AB4}"/>
                </a:ext>
              </a:extLst>
            </p:cNvPr>
            <p:cNvSpPr/>
            <p:nvPr/>
          </p:nvSpPr>
          <p:spPr>
            <a:xfrm>
              <a:off x="5044966" y="49812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4B36AE-D4A6-4AB1-BD5B-57267EF9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88" y="4049813"/>
            <a:ext cx="2871926" cy="192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8033028-CAD3-4722-B768-F92A6698840E}"/>
                  </a:ext>
                </a:extLst>
              </p:cNvPr>
              <p:cNvSpPr txBox="1"/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: 3 = 4 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blipFill>
                <a:blip r:embed="rId7"/>
                <a:stretch>
                  <a:fillRect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7BFCD05-8417-4950-9712-09FBDDA103FD}"/>
              </a:ext>
            </a:extLst>
          </p:cNvPr>
          <p:cNvSpPr/>
          <p:nvPr/>
        </p:nvSpPr>
        <p:spPr>
          <a:xfrm>
            <a:off x="5044966" y="4994690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2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xmlns="" id="{BAEA99FB-E38A-F828-5186-DC43C0684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891346"/>
            <a:ext cx="5122141" cy="4051096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xmlns="" id="{2E051800-DB56-6586-82A1-E9AFE37B1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74" y="1068044"/>
            <a:ext cx="8024999" cy="23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8" name="tải xuống (15)">
            <a:hlinkClick r:id="" action="ppaction://media"/>
            <a:extLst>
              <a:ext uri="{FF2B5EF4-FFF2-40B4-BE49-F238E27FC236}">
                <a16:creationId xmlns:a16="http://schemas.microsoft.com/office/drawing/2014/main" xmlns="" id="{84417093-5CEE-5AB7-72FD-2BB45D0E2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539" y="64162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4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E7C9F3-C51C-0BEB-58AF-7A2A11861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902" y="492002"/>
            <a:ext cx="4322439" cy="118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B12CBD-3A0D-3C1D-58D7-8E41F9690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985" y="2395787"/>
            <a:ext cx="770601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679</Words>
  <Application>Microsoft Office PowerPoint</Application>
  <PresentationFormat>Custom</PresentationFormat>
  <Paragraphs>83</Paragraphs>
  <Slides>16</Slides>
  <Notes>8</Notes>
  <HiddenSlides>0</HiddenSlides>
  <MMClips>18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Math Subject for Elementary - 3rd Grade: Practice Standards by Slidesgo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33</cp:revision>
  <dcterms:created xsi:type="dcterms:W3CDTF">2022-07-01T10:56:17Z</dcterms:created>
  <dcterms:modified xsi:type="dcterms:W3CDTF">2025-12-22T07:48:22Z</dcterms:modified>
</cp:coreProperties>
</file>