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3" r:id="rId3"/>
    <p:sldMasterId id="2147483686" r:id="rId4"/>
    <p:sldMasterId id="2147483708" r:id="rId5"/>
  </p:sldMasterIdLst>
  <p:notesMasterIdLst>
    <p:notesMasterId r:id="rId29"/>
  </p:notesMasterIdLst>
  <p:sldIdLst>
    <p:sldId id="3277" r:id="rId6"/>
    <p:sldId id="290" r:id="rId7"/>
    <p:sldId id="283" r:id="rId8"/>
    <p:sldId id="284" r:id="rId9"/>
    <p:sldId id="285" r:id="rId10"/>
    <p:sldId id="286" r:id="rId11"/>
    <p:sldId id="287" r:id="rId12"/>
    <p:sldId id="256" r:id="rId13"/>
    <p:sldId id="3274" r:id="rId14"/>
    <p:sldId id="259" r:id="rId15"/>
    <p:sldId id="260" r:id="rId16"/>
    <p:sldId id="288" r:id="rId17"/>
    <p:sldId id="3275" r:id="rId18"/>
    <p:sldId id="262" r:id="rId19"/>
    <p:sldId id="263" r:id="rId20"/>
    <p:sldId id="264" r:id="rId21"/>
    <p:sldId id="3276" r:id="rId22"/>
    <p:sldId id="3267" r:id="rId23"/>
    <p:sldId id="3268" r:id="rId24"/>
    <p:sldId id="3269" r:id="rId25"/>
    <p:sldId id="3270" r:id="rId26"/>
    <p:sldId id="3273" r:id="rId27"/>
    <p:sldId id="40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4" d="100"/>
          <a:sy n="44" d="100"/>
        </p:scale>
        <p:origin x="-82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18597-2222-4D19-B412-188E6228FDC6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5271B-F787-494B-8750-47B4447E0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86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/>
              <a:t> </a:t>
            </a:r>
            <a:endParaRPr dirty="0"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85101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530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1725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4574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211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8770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930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7891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1156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9830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286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8796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66995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890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3249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4148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317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77" lvl="1" indent="-4063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566" lvl="2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754" lvl="3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5943" lvl="4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131" lvl="5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320" lvl="6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509" lvl="7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697" lvl="8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32661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59460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1278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09889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4224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</p:spTree>
    <p:extLst>
      <p:ext uri="{BB962C8B-B14F-4D97-AF65-F5344CB8AC3E}">
        <p14:creationId xmlns:p14="http://schemas.microsoft.com/office/powerpoint/2010/main" val="1441327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918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21161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3739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1640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50267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22831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6ADAE8B-73B7-6DBA-036B-8C594DDA09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359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6ADAE8B-73B7-6DBA-036B-8C594DDA09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03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70000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6ADAE8B-73B7-6DBA-036B-8C594DDA09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217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6ADAE8B-73B7-6DBA-036B-8C594DDA09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097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6ADAE8B-73B7-6DBA-036B-8C594DDA09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606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6ADAE8B-73B7-6DBA-036B-8C594DDA09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79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3435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DFC430A-F55C-1A79-AF0E-60976B6E8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67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DFC430A-F55C-1A79-AF0E-60976B6E8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153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DFC430A-F55C-1A79-AF0E-60976B6E8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7818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DFC430A-F55C-1A79-AF0E-60976B6E8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101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DFC430A-F55C-1A79-AF0E-60976B6E8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2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07998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7567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46800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69095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42833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2954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55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4852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6059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2780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534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95836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4687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1596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6382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1608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997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191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5846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4428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4875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F5E1291-2BD3-EF53-36C7-C33B2F620AA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915" cy="685800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59432799-DDDA-EA1D-9E22-1D41915EDDC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2372" y="91607"/>
            <a:ext cx="1655738" cy="165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966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731513D7-2377-43CF-ED3A-B9C0B6CFA22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2372" y="91607"/>
            <a:ext cx="1655738" cy="165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1437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xmlns="" id="{A4214EA1-9B1D-4CAC-9E60-4D9F0139912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1B3ABD1F-E834-97E8-65FC-B56082F95F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2372" y="91607"/>
            <a:ext cx="1655738" cy="165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81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387EAB72-F014-0A6B-F76C-CAB0EB30927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2372" y="91607"/>
            <a:ext cx="1655738" cy="165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46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43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1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4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3.png"/><Relationship Id="rId7" Type="http://schemas.microsoft.com/office/2007/relationships/hdphoto" Target="../media/hdphoto4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1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microsoft.com/office/2007/relationships/hdphoto" Target="../media/hdphoto8.wdp"/><Relationship Id="rId18" Type="http://schemas.microsoft.com/office/2007/relationships/hdphoto" Target="../media/hdphoto10.wdp"/><Relationship Id="rId3" Type="http://schemas.openxmlformats.org/officeDocument/2006/relationships/tags" Target="../tags/tag1.xml"/><Relationship Id="rId21" Type="http://schemas.openxmlformats.org/officeDocument/2006/relationships/image" Target="../media/image49.png"/><Relationship Id="rId7" Type="http://schemas.openxmlformats.org/officeDocument/2006/relationships/slide" Target="slide19.xml"/><Relationship Id="rId12" Type="http://schemas.openxmlformats.org/officeDocument/2006/relationships/image" Target="../media/image44.png"/><Relationship Id="rId17" Type="http://schemas.openxmlformats.org/officeDocument/2006/relationships/image" Target="../media/image47.png"/><Relationship Id="rId2" Type="http://schemas.microsoft.com/office/2007/relationships/media" Target="../media/media3.mp3"/><Relationship Id="rId16" Type="http://schemas.openxmlformats.org/officeDocument/2006/relationships/image" Target="../media/image46.png"/><Relationship Id="rId20" Type="http://schemas.openxmlformats.org/officeDocument/2006/relationships/slide" Target="slide22.xml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microsoft.com/office/2007/relationships/hdphoto" Target="../media/hdphoto7.wdp"/><Relationship Id="rId5" Type="http://schemas.openxmlformats.org/officeDocument/2006/relationships/image" Target="../media/image42.png"/><Relationship Id="rId15" Type="http://schemas.microsoft.com/office/2007/relationships/hdphoto" Target="../media/hdphoto9.wdp"/><Relationship Id="rId10" Type="http://schemas.openxmlformats.org/officeDocument/2006/relationships/image" Target="../media/image43.png"/><Relationship Id="rId19" Type="http://schemas.openxmlformats.org/officeDocument/2006/relationships/image" Target="../media/image48.png"/><Relationship Id="rId4" Type="http://schemas.openxmlformats.org/officeDocument/2006/relationships/slideLayout" Target="../slideLayouts/slideLayout22.xml"/><Relationship Id="rId9" Type="http://schemas.openxmlformats.org/officeDocument/2006/relationships/slide" Target="slide21.xml"/><Relationship Id="rId1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50.png"/><Relationship Id="rId3" Type="http://schemas.openxmlformats.org/officeDocument/2006/relationships/tags" Target="../tags/tag2.xml"/><Relationship Id="rId7" Type="http://schemas.openxmlformats.org/officeDocument/2006/relationships/image" Target="../media/image43.png"/><Relationship Id="rId12" Type="http://schemas.openxmlformats.org/officeDocument/2006/relationships/slide" Target="slide18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49.png"/><Relationship Id="rId5" Type="http://schemas.openxmlformats.org/officeDocument/2006/relationships/image" Target="../media/image42.png"/><Relationship Id="rId10" Type="http://schemas.microsoft.com/office/2007/relationships/hdphoto" Target="../media/hdphoto8.wdp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50.png"/><Relationship Id="rId3" Type="http://schemas.openxmlformats.org/officeDocument/2006/relationships/tags" Target="../tags/tag3.xml"/><Relationship Id="rId7" Type="http://schemas.openxmlformats.org/officeDocument/2006/relationships/image" Target="../media/image46.png"/><Relationship Id="rId12" Type="http://schemas.openxmlformats.org/officeDocument/2006/relationships/slide" Target="slide18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9.wdp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50.png"/><Relationship Id="rId3" Type="http://schemas.openxmlformats.org/officeDocument/2006/relationships/tags" Target="../tags/tag4.xml"/><Relationship Id="rId7" Type="http://schemas.openxmlformats.org/officeDocument/2006/relationships/image" Target="../media/image47.png"/><Relationship Id="rId12" Type="http://schemas.openxmlformats.org/officeDocument/2006/relationships/slide" Target="slide18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49.png"/><Relationship Id="rId5" Type="http://schemas.openxmlformats.org/officeDocument/2006/relationships/image" Target="../media/image42.png"/><Relationship Id="rId10" Type="http://schemas.microsoft.com/office/2007/relationships/hdphoto" Target="../media/hdphoto7.wdp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5.xml"/><Relationship Id="rId7" Type="http://schemas.openxmlformats.org/officeDocument/2006/relationships/image" Target="../media/image4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42.png"/><Relationship Id="rId4" Type="http://schemas.openxmlformats.org/officeDocument/2006/relationships/slideLayout" Target="../slideLayouts/slideLayout22.xml"/><Relationship Id="rId9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5.png"/><Relationship Id="rId5" Type="http://schemas.openxmlformats.org/officeDocument/2006/relationships/image" Target="../media/image9.png"/><Relationship Id="rId10" Type="http://schemas.openxmlformats.org/officeDocument/2006/relationships/image" Target="../media/image52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openxmlformats.org/officeDocument/2006/relationships/slide" Target="slide8.xml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slide" Target="slide7.xml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openxmlformats.org/officeDocument/2006/relationships/slide" Target="slide6.xml"/><Relationship Id="rId4" Type="http://schemas.openxmlformats.org/officeDocument/2006/relationships/notesSlide" Target="../notesSlides/notesSlide1.xml"/><Relationship Id="rId9" Type="http://schemas.openxmlformats.org/officeDocument/2006/relationships/slide" Target="slide4.xml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9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0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3631747"/>
          </a:xfrm>
          <a:prstGeom prst="rect">
            <a:avLst/>
          </a:prstGeom>
        </p:spPr>
        <p:txBody>
          <a:bodyPr wrap="square" lIns="91426" tIns="45712" rIns="91426" bIns="45712">
            <a:spAutoFit/>
            <a:scene3d>
              <a:camera prst="perspectiveFront"/>
              <a:lightRig rig="threePt" dir="t"/>
            </a:scene3d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9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19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sz="19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F79646">
                    <a:lumMod val="75000"/>
                    <a:alpha val="91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9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sz="19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 defTabSz="914377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16: Điểm ở giữa, trung điểm của đoạn thẳng ( T1)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Đào Thị Nhung</a:t>
            </a:r>
          </a:p>
        </p:txBody>
      </p:sp>
    </p:spTree>
    <p:extLst>
      <p:ext uri="{BB962C8B-B14F-4D97-AF65-F5344CB8AC3E}">
        <p14:creationId xmlns:p14="http://schemas.microsoft.com/office/powerpoint/2010/main" val="147484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ệt">
            <a:hlinkClick r:id="" action="ppaction://media"/>
            <a:extLst>
              <a:ext uri="{FF2B5EF4-FFF2-40B4-BE49-F238E27FC236}">
                <a16:creationId xmlns:a16="http://schemas.microsoft.com/office/drawing/2014/main" xmlns="" id="{B461E328-AE96-3A62-75F9-76713F8DD4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FCFB646A-BCE3-A90F-B2FC-A8EB08B664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047" y="5523988"/>
            <a:ext cx="1199394" cy="11993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4"/>
          <p:cNvGrpSpPr/>
          <p:nvPr/>
        </p:nvGrpSpPr>
        <p:grpSpPr>
          <a:xfrm>
            <a:off x="2661920" y="2908551"/>
            <a:ext cx="8618627" cy="2119524"/>
            <a:chOff x="5743355" y="5952590"/>
            <a:chExt cx="3492823" cy="2119524"/>
          </a:xfrm>
        </p:grpSpPr>
        <p:sp>
          <p:nvSpPr>
            <p:cNvPr id="193" name="Google Shape;193;p4"/>
            <p:cNvSpPr/>
            <p:nvPr/>
          </p:nvSpPr>
          <p:spPr>
            <a:xfrm>
              <a:off x="5743355" y="5952590"/>
              <a:ext cx="3492823" cy="1981412"/>
            </a:xfrm>
            <a:custGeom>
              <a:avLst/>
              <a:gdLst/>
              <a:ahLst/>
              <a:cxnLst/>
              <a:rect l="l" t="t" r="r" b="b"/>
              <a:pathLst>
                <a:path w="3302000" h="990600" extrusionOk="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5981480" y="6139212"/>
              <a:ext cx="2999765" cy="1932902"/>
            </a:xfrm>
            <a:custGeom>
              <a:avLst/>
              <a:gdLst/>
              <a:ahLst/>
              <a:cxnLst/>
              <a:rect l="l" t="t" r="r" b="b"/>
              <a:pathLst>
                <a:path w="2836333" h="965200" extrusionOk="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184035" y="6309524"/>
              <a:ext cx="3035335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A, B, C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là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điểm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thẳng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hàng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ở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giữa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2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A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và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C.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96" name="Google Shape;196;p4"/>
          <p:cNvPicPr preferRelativeResize="0"/>
          <p:nvPr/>
        </p:nvPicPr>
        <p:blipFill rotWithShape="1">
          <a:blip r:embed="rId4">
            <a:alphaModFix/>
          </a:blip>
          <a:srcRect l="10499" r="27259"/>
          <a:stretch/>
        </p:blipFill>
        <p:spPr>
          <a:xfrm flipH="1">
            <a:off x="726911" y="2236203"/>
            <a:ext cx="1737691" cy="2791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4"/>
          <p:cNvGrpSpPr/>
          <p:nvPr/>
        </p:nvGrpSpPr>
        <p:grpSpPr>
          <a:xfrm>
            <a:off x="4365625" y="-12171"/>
            <a:ext cx="4006215" cy="791468"/>
            <a:chOff x="3205153" y="3957288"/>
            <a:chExt cx="6506006" cy="2160240"/>
          </a:xfrm>
        </p:grpSpPr>
        <p:sp>
          <p:nvSpPr>
            <p:cNvPr id="198" name="Google Shape;198;p4"/>
            <p:cNvSpPr/>
            <p:nvPr/>
          </p:nvSpPr>
          <p:spPr>
            <a:xfrm>
              <a:off x="3205153" y="3957288"/>
              <a:ext cx="6506006" cy="2160240"/>
            </a:xfrm>
            <a:prstGeom prst="rect">
              <a:avLst/>
            </a:prstGeom>
            <a:solidFill>
              <a:srgbClr val="FFFFCC"/>
            </a:solidFill>
            <a:ln w="76200" cap="flat" cmpd="dbl">
              <a:solidFill>
                <a:srgbClr val="6F8F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3251242" y="3993870"/>
              <a:ext cx="6357729" cy="21000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a.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Điểm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ở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giữa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F559076-81AD-406C-8864-3FA11135B58A}"/>
              </a:ext>
            </a:extLst>
          </p:cNvPr>
          <p:cNvGrpSpPr/>
          <p:nvPr/>
        </p:nvGrpSpPr>
        <p:grpSpPr>
          <a:xfrm>
            <a:off x="3241040" y="1838695"/>
            <a:ext cx="5963920" cy="855389"/>
            <a:chOff x="3241040" y="1838695"/>
            <a:chExt cx="5963920" cy="855389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xmlns="" id="{EB5BFD7F-0692-4B92-AE62-F30986834C65}"/>
                </a:ext>
              </a:extLst>
            </p:cNvPr>
            <p:cNvCxnSpPr>
              <a:cxnSpLocks/>
            </p:cNvCxnSpPr>
            <p:nvPr/>
          </p:nvCxnSpPr>
          <p:spPr>
            <a:xfrm>
              <a:off x="3241040" y="1940560"/>
              <a:ext cx="570992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82560DAD-5722-40A6-84A6-9105C4F0778E}"/>
                </a:ext>
              </a:extLst>
            </p:cNvPr>
            <p:cNvSpPr/>
            <p:nvPr/>
          </p:nvSpPr>
          <p:spPr>
            <a:xfrm>
              <a:off x="3677920" y="184109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F90CEE3B-1829-40A4-911C-CDA8DEC8188A}"/>
                </a:ext>
              </a:extLst>
            </p:cNvPr>
            <p:cNvSpPr/>
            <p:nvPr/>
          </p:nvSpPr>
          <p:spPr>
            <a:xfrm>
              <a:off x="6368732" y="1838695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A992B9DE-4759-4CEF-B558-2FD538067477}"/>
                </a:ext>
              </a:extLst>
            </p:cNvPr>
            <p:cNvSpPr/>
            <p:nvPr/>
          </p:nvSpPr>
          <p:spPr>
            <a:xfrm>
              <a:off x="8244779" y="185517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6D6B2446-911D-4481-B9B1-8782CBF66E87}"/>
                </a:ext>
              </a:extLst>
            </p:cNvPr>
            <p:cNvSpPr txBox="1"/>
            <p:nvPr/>
          </p:nvSpPr>
          <p:spPr>
            <a:xfrm>
              <a:off x="3423920" y="1986198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A7A6F8FF-F5B9-4CB1-B7DA-83AAB165DD44}"/>
                </a:ext>
              </a:extLst>
            </p:cNvPr>
            <p:cNvSpPr txBox="1"/>
            <p:nvPr/>
          </p:nvSpPr>
          <p:spPr>
            <a:xfrm>
              <a:off x="616712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D4658735-0596-4915-BD48-821D4968D0BB}"/>
                </a:ext>
              </a:extLst>
            </p:cNvPr>
            <p:cNvSpPr txBox="1"/>
            <p:nvPr/>
          </p:nvSpPr>
          <p:spPr>
            <a:xfrm>
              <a:off x="808736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B9A6D38-67EA-46BA-85C7-ECF9B0A9E802}"/>
              </a:ext>
            </a:extLst>
          </p:cNvPr>
          <p:cNvSpPr txBox="1"/>
          <p:nvPr/>
        </p:nvSpPr>
        <p:spPr>
          <a:xfrm>
            <a:off x="4224568" y="1230943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3 cm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434EAFA-C4DB-4AC2-A640-93E5882CD2B6}"/>
              </a:ext>
            </a:extLst>
          </p:cNvPr>
          <p:cNvSpPr txBox="1"/>
          <p:nvPr/>
        </p:nvSpPr>
        <p:spPr>
          <a:xfrm>
            <a:off x="6725920" y="1189770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2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4"/>
          <p:cNvGrpSpPr/>
          <p:nvPr/>
        </p:nvGrpSpPr>
        <p:grpSpPr>
          <a:xfrm>
            <a:off x="2661920" y="2908550"/>
            <a:ext cx="8807837" cy="3737702"/>
            <a:chOff x="5743355" y="5952590"/>
            <a:chExt cx="3492823" cy="2119524"/>
          </a:xfrm>
        </p:grpSpPr>
        <p:sp>
          <p:nvSpPr>
            <p:cNvPr id="193" name="Google Shape;193;p4"/>
            <p:cNvSpPr/>
            <p:nvPr/>
          </p:nvSpPr>
          <p:spPr>
            <a:xfrm>
              <a:off x="5743355" y="5952590"/>
              <a:ext cx="3492823" cy="1981412"/>
            </a:xfrm>
            <a:custGeom>
              <a:avLst/>
              <a:gdLst/>
              <a:ahLst/>
              <a:cxnLst/>
              <a:rect l="l" t="t" r="r" b="b"/>
              <a:pathLst>
                <a:path w="3302000" h="990600" extrusionOk="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5981480" y="6139212"/>
              <a:ext cx="2999765" cy="1932902"/>
            </a:xfrm>
            <a:custGeom>
              <a:avLst/>
              <a:gdLst/>
              <a:ahLst/>
              <a:cxnLst/>
              <a:rect l="l" t="t" r="r" b="b"/>
              <a:pathLst>
                <a:path w="2836333" h="965200" extrusionOk="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184035" y="6309524"/>
              <a:ext cx="2721550" cy="12740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vi-VN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 là điểm ở giữa hai điểm D và E.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vi-VN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Độ dài đoạn thẳng DH bằng độ dài đoạn thẳng HE, viết là: DH = HE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vi-VN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 được gọi là trung điểm của đoạn thẳng DE.</a:t>
              </a:r>
            </a:p>
          </p:txBody>
        </p:sp>
      </p:grpSp>
      <p:pic>
        <p:nvPicPr>
          <p:cNvPr id="196" name="Google Shape;196;p4"/>
          <p:cNvPicPr preferRelativeResize="0"/>
          <p:nvPr/>
        </p:nvPicPr>
        <p:blipFill rotWithShape="1">
          <a:blip r:embed="rId5">
            <a:alphaModFix/>
          </a:blip>
          <a:srcRect l="10499" r="27259"/>
          <a:stretch/>
        </p:blipFill>
        <p:spPr>
          <a:xfrm flipH="1">
            <a:off x="726911" y="2236203"/>
            <a:ext cx="1737691" cy="2791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4"/>
          <p:cNvGrpSpPr/>
          <p:nvPr/>
        </p:nvGrpSpPr>
        <p:grpSpPr>
          <a:xfrm>
            <a:off x="2184400" y="-12171"/>
            <a:ext cx="8547238" cy="1459912"/>
            <a:chOff x="3205153" y="3957288"/>
            <a:chExt cx="6506006" cy="3984697"/>
          </a:xfrm>
        </p:grpSpPr>
        <p:sp>
          <p:nvSpPr>
            <p:cNvPr id="198" name="Google Shape;198;p4"/>
            <p:cNvSpPr/>
            <p:nvPr/>
          </p:nvSpPr>
          <p:spPr>
            <a:xfrm>
              <a:off x="3205153" y="3957288"/>
              <a:ext cx="6506006" cy="2160240"/>
            </a:xfrm>
            <a:prstGeom prst="rect">
              <a:avLst/>
            </a:prstGeom>
            <a:solidFill>
              <a:srgbClr val="FFFFCC"/>
            </a:solidFill>
            <a:ln w="76200" cap="flat" cmpd="dbl">
              <a:solidFill>
                <a:srgbClr val="6F8F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3251241" y="3993870"/>
              <a:ext cx="6357728" cy="39481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b.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Trung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của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đoạn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thẳng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F559076-81AD-406C-8864-3FA11135B58A}"/>
              </a:ext>
            </a:extLst>
          </p:cNvPr>
          <p:cNvGrpSpPr/>
          <p:nvPr/>
        </p:nvGrpSpPr>
        <p:grpSpPr>
          <a:xfrm>
            <a:off x="3423920" y="1855174"/>
            <a:ext cx="5781040" cy="895764"/>
            <a:chOff x="3423920" y="1855174"/>
            <a:chExt cx="5781040" cy="895764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xmlns="" id="{EB5BFD7F-0692-4B92-AE62-F30986834C65}"/>
                </a:ext>
              </a:extLst>
            </p:cNvPr>
            <p:cNvCxnSpPr>
              <a:cxnSpLocks/>
              <a:stCxn id="5" idx="2"/>
              <a:endCxn id="17" idx="6"/>
            </p:cNvCxnSpPr>
            <p:nvPr/>
          </p:nvCxnSpPr>
          <p:spPr>
            <a:xfrm flipV="1">
              <a:off x="3668017" y="1940234"/>
              <a:ext cx="4826445" cy="427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82560DAD-5722-40A6-84A6-9105C4F0778E}"/>
                </a:ext>
              </a:extLst>
            </p:cNvPr>
            <p:cNvSpPr/>
            <p:nvPr/>
          </p:nvSpPr>
          <p:spPr>
            <a:xfrm>
              <a:off x="3668017" y="1873945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F90CEE3B-1829-40A4-911C-CDA8DEC8188A}"/>
                </a:ext>
              </a:extLst>
            </p:cNvPr>
            <p:cNvSpPr/>
            <p:nvPr/>
          </p:nvSpPr>
          <p:spPr>
            <a:xfrm>
              <a:off x="6086191" y="185517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A992B9DE-4759-4CEF-B558-2FD538067477}"/>
                </a:ext>
              </a:extLst>
            </p:cNvPr>
            <p:cNvSpPr/>
            <p:nvPr/>
          </p:nvSpPr>
          <p:spPr>
            <a:xfrm>
              <a:off x="8423073" y="1869671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6D6B2446-911D-4481-B9B1-8782CBF66E87}"/>
                </a:ext>
              </a:extLst>
            </p:cNvPr>
            <p:cNvSpPr txBox="1"/>
            <p:nvPr/>
          </p:nvSpPr>
          <p:spPr>
            <a:xfrm>
              <a:off x="3423920" y="1986198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A7A6F8FF-F5B9-4CB1-B7DA-83AAB165DD44}"/>
                </a:ext>
              </a:extLst>
            </p:cNvPr>
            <p:cNvSpPr txBox="1"/>
            <p:nvPr/>
          </p:nvSpPr>
          <p:spPr>
            <a:xfrm>
              <a:off x="5912500" y="204305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D4658735-0596-4915-BD48-821D4968D0BB}"/>
                </a:ext>
              </a:extLst>
            </p:cNvPr>
            <p:cNvSpPr txBox="1"/>
            <p:nvPr/>
          </p:nvSpPr>
          <p:spPr>
            <a:xfrm>
              <a:off x="808736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000000"/>
                  </a:solidFill>
                  <a:latin typeface="Arial"/>
                </a:rPr>
                <a:t>E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B7D1335-B4C1-49BF-9D3F-B7F47E8A67FC}"/>
              </a:ext>
            </a:extLst>
          </p:cNvPr>
          <p:cNvSpPr txBox="1"/>
          <p:nvPr/>
        </p:nvSpPr>
        <p:spPr>
          <a:xfrm>
            <a:off x="4224568" y="1230943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9634424-4E1D-4A18-AB8D-BD329C63F013}"/>
              </a:ext>
            </a:extLst>
          </p:cNvPr>
          <p:cNvSpPr txBox="1"/>
          <p:nvPr/>
        </p:nvSpPr>
        <p:spPr>
          <a:xfrm>
            <a:off x="6725920" y="1189770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</p:spTree>
    <p:extLst>
      <p:ext uri="{BB962C8B-B14F-4D97-AF65-F5344CB8AC3E}">
        <p14:creationId xmlns:p14="http://schemas.microsoft.com/office/powerpoint/2010/main" val="35784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91D9A6D-0909-96FD-4B2F-6EB6DF517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5BB7710-31A5-72B8-1AD8-11810660BA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9382" y="924748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F1E557FD-D04E-ED00-DDAD-22F6B03D6A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A979D97E-CC6F-741E-BC87-DA8BB060D9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5" name="图片 50">
            <a:extLst>
              <a:ext uri="{FF2B5EF4-FFF2-40B4-BE49-F238E27FC236}">
                <a16:creationId xmlns:a16="http://schemas.microsoft.com/office/drawing/2014/main" xmlns="" id="{F6EF42AE-6574-5DAD-A078-8DB3D775F0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-7542" y="3528813"/>
            <a:ext cx="4437117" cy="3329187"/>
          </a:xfrm>
          <a:prstGeom prst="rect">
            <a:avLst/>
          </a:prstGeom>
        </p:spPr>
      </p:pic>
      <p:pic>
        <p:nvPicPr>
          <p:cNvPr id="4" name="Picture 3" descr="A yellow and blue letters&#10;&#10;AI-generated content may be incorrect.">
            <a:extLst>
              <a:ext uri="{FF2B5EF4-FFF2-40B4-BE49-F238E27FC236}">
                <a16:creationId xmlns:a16="http://schemas.microsoft.com/office/drawing/2014/main" xmlns="" id="{F6465594-D1E1-B93D-9C98-A8DCC8527D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912" y="2205206"/>
            <a:ext cx="8786191" cy="306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66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8A7F952-CE34-A4BA-25DC-C94083043FEF}"/>
              </a:ext>
            </a:extLst>
          </p:cNvPr>
          <p:cNvSpPr/>
          <p:nvPr/>
        </p:nvSpPr>
        <p:spPr>
          <a:xfrm>
            <a:off x="258417" y="129209"/>
            <a:ext cx="11618844" cy="672879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Google Shape;96;p16">
            <a:extLst>
              <a:ext uri="{FF2B5EF4-FFF2-40B4-BE49-F238E27FC236}">
                <a16:creationId xmlns:a16="http://schemas.microsoft.com/office/drawing/2014/main" xmlns="" id="{EAA165D6-2F62-359F-A506-C9EB29CE793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955699" y="6120400"/>
            <a:ext cx="719600" cy="73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 dirty="0"/>
          </a:p>
        </p:txBody>
      </p:sp>
      <p:pic>
        <p:nvPicPr>
          <p:cNvPr id="243" name="Picture 242">
            <a:extLst>
              <a:ext uri="{FF2B5EF4-FFF2-40B4-BE49-F238E27FC236}">
                <a16:creationId xmlns:a16="http://schemas.microsoft.com/office/drawing/2014/main" xmlns="" id="{9682EAC9-0BE3-C8E3-C541-9DA1E8FD57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148" y="518888"/>
            <a:ext cx="10675021" cy="3164098"/>
          </a:xfrm>
          <a:prstGeom prst="rect">
            <a:avLst/>
          </a:prstGeom>
        </p:spPr>
      </p:pic>
      <p:grpSp>
        <p:nvGrpSpPr>
          <p:cNvPr id="244" name="Group 243">
            <a:extLst>
              <a:ext uri="{FF2B5EF4-FFF2-40B4-BE49-F238E27FC236}">
                <a16:creationId xmlns:a16="http://schemas.microsoft.com/office/drawing/2014/main" xmlns="" id="{0A6B12E2-A0EC-74C8-1D5D-B19555F01C4F}"/>
              </a:ext>
            </a:extLst>
          </p:cNvPr>
          <p:cNvGrpSpPr/>
          <p:nvPr/>
        </p:nvGrpSpPr>
        <p:grpSpPr>
          <a:xfrm>
            <a:off x="1367001" y="3853560"/>
            <a:ext cx="8467008" cy="2327129"/>
            <a:chOff x="1004982" y="3847853"/>
            <a:chExt cx="8467008" cy="2327129"/>
          </a:xfrm>
        </p:grpSpPr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xmlns="" id="{8799965B-AC39-A251-D48D-EB7E2B3BA1D6}"/>
                </a:ext>
              </a:extLst>
            </p:cNvPr>
            <p:cNvSpPr txBox="1"/>
            <p:nvPr/>
          </p:nvSpPr>
          <p:spPr>
            <a:xfrm>
              <a:off x="1004982" y="3866658"/>
              <a:ext cx="805888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buAutoNum type="alphaLcParenR"/>
              </a:pP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AB.</a:t>
              </a:r>
            </a:p>
            <a:p>
              <a:pPr marL="342900" indent="-342900" algn="just">
                <a:buAutoNum type="alphaLcParenR"/>
              </a:pP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giữa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C.</a:t>
              </a:r>
            </a:p>
            <a:p>
              <a:pPr marL="342900" indent="-342900" algn="just">
                <a:buAutoNum type="alphaLcParenR"/>
              </a:pP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BC.</a:t>
              </a:r>
            </a:p>
            <a:p>
              <a:pPr marL="342900" indent="-342900">
                <a:buAutoNum type="alphaLcParenR"/>
              </a:pP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giữa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M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N.</a:t>
              </a:r>
            </a:p>
          </p:txBody>
        </p: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xmlns="" id="{0DFE5641-4689-0D28-D9CA-6037A67556CF}"/>
                </a:ext>
              </a:extLst>
            </p:cNvPr>
            <p:cNvGrpSpPr/>
            <p:nvPr/>
          </p:nvGrpSpPr>
          <p:grpSpPr>
            <a:xfrm>
              <a:off x="8965094" y="3847853"/>
              <a:ext cx="506896" cy="2208733"/>
              <a:chOff x="8965094" y="3847853"/>
              <a:chExt cx="506896" cy="2208733"/>
            </a:xfrm>
            <a:solidFill>
              <a:schemeClr val="bg1"/>
            </a:solidFill>
          </p:grpSpPr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xmlns="" id="{1C93776A-106C-3342-9CD6-E679EE1C6D2C}"/>
                  </a:ext>
                </a:extLst>
              </p:cNvPr>
              <p:cNvSpPr/>
              <p:nvPr/>
            </p:nvSpPr>
            <p:spPr>
              <a:xfrm>
                <a:off x="8965095" y="3847853"/>
                <a:ext cx="506895" cy="50689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xmlns="" id="{68CC5FAA-2D7F-E330-8099-DDB59D95F1AA}"/>
                  </a:ext>
                </a:extLst>
              </p:cNvPr>
              <p:cNvSpPr/>
              <p:nvPr/>
            </p:nvSpPr>
            <p:spPr>
              <a:xfrm>
                <a:off x="8965095" y="4413078"/>
                <a:ext cx="506895" cy="50689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xmlns="" id="{9E5271FB-E292-208C-DCE8-887877FB8A39}"/>
                  </a:ext>
                </a:extLst>
              </p:cNvPr>
              <p:cNvSpPr/>
              <p:nvPr/>
            </p:nvSpPr>
            <p:spPr>
              <a:xfrm>
                <a:off x="8965094" y="4986354"/>
                <a:ext cx="506895" cy="50689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xmlns="" id="{633FDDD8-892D-B662-77CA-6269DDC0DEF4}"/>
                  </a:ext>
                </a:extLst>
              </p:cNvPr>
              <p:cNvSpPr/>
              <p:nvPr/>
            </p:nvSpPr>
            <p:spPr>
              <a:xfrm>
                <a:off x="8965094" y="5549691"/>
                <a:ext cx="506895" cy="50689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</p:grpSp>
      </p:grpSp>
      <p:pic>
        <p:nvPicPr>
          <p:cNvPr id="251" name="Picture 250">
            <a:extLst>
              <a:ext uri="{FF2B5EF4-FFF2-40B4-BE49-F238E27FC236}">
                <a16:creationId xmlns:a16="http://schemas.microsoft.com/office/drawing/2014/main" xmlns="" id="{47E9C1B6-E395-64E5-2B8C-1B0DE68C59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03964" y="3748545"/>
            <a:ext cx="573074" cy="713294"/>
          </a:xfrm>
          <a:prstGeom prst="rect">
            <a:avLst/>
          </a:prstGeom>
        </p:spPr>
      </p:pic>
      <p:pic>
        <p:nvPicPr>
          <p:cNvPr id="252" name="Picture 251">
            <a:extLst>
              <a:ext uri="{FF2B5EF4-FFF2-40B4-BE49-F238E27FC236}">
                <a16:creationId xmlns:a16="http://schemas.microsoft.com/office/drawing/2014/main" xmlns="" id="{7C184298-8A55-AEE3-1E8D-B0AC754378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0874" y="4854724"/>
            <a:ext cx="573074" cy="707197"/>
          </a:xfrm>
          <a:prstGeom prst="rect">
            <a:avLst/>
          </a:prstGeom>
        </p:spPr>
      </p:pic>
      <p:pic>
        <p:nvPicPr>
          <p:cNvPr id="253" name="Picture 252">
            <a:extLst>
              <a:ext uri="{FF2B5EF4-FFF2-40B4-BE49-F238E27FC236}">
                <a16:creationId xmlns:a16="http://schemas.microsoft.com/office/drawing/2014/main" xmlns="" id="{25313BF0-E999-B4A5-F34F-955BEA83FF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97295" y="4303831"/>
            <a:ext cx="573074" cy="713294"/>
          </a:xfrm>
          <a:prstGeom prst="rect">
            <a:avLst/>
          </a:prstGeom>
        </p:spPr>
      </p:pic>
      <p:pic>
        <p:nvPicPr>
          <p:cNvPr id="254" name="Picture 253">
            <a:extLst>
              <a:ext uri="{FF2B5EF4-FFF2-40B4-BE49-F238E27FC236}">
                <a16:creationId xmlns:a16="http://schemas.microsoft.com/office/drawing/2014/main" xmlns="" id="{DDAAE3B3-5AB5-67FB-AE84-A19A4DFF89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4085" y="5390477"/>
            <a:ext cx="573074" cy="707197"/>
          </a:xfrm>
          <a:prstGeom prst="rect">
            <a:avLst/>
          </a:prstGeom>
        </p:spPr>
      </p:pic>
      <p:pic>
        <p:nvPicPr>
          <p:cNvPr id="255" name="Picture 254">
            <a:extLst>
              <a:ext uri="{FF2B5EF4-FFF2-40B4-BE49-F238E27FC236}">
                <a16:creationId xmlns:a16="http://schemas.microsoft.com/office/drawing/2014/main" xmlns="" id="{304815AA-94F1-040F-6893-557D8E304B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418" y="287088"/>
            <a:ext cx="2950720" cy="1194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8"/>
          <p:cNvGrpSpPr/>
          <p:nvPr/>
        </p:nvGrpSpPr>
        <p:grpSpPr>
          <a:xfrm>
            <a:off x="9592429" y="-238533"/>
            <a:ext cx="3189508" cy="1735659"/>
            <a:chOff x="8426725" y="-169475"/>
            <a:chExt cx="3812015" cy="2424879"/>
          </a:xfrm>
        </p:grpSpPr>
        <p:pic>
          <p:nvPicPr>
            <p:cNvPr id="245" name="Google Shape;245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7" name="Google Shape;247;p8"/>
          <p:cNvSpPr txBox="1"/>
          <p:nvPr/>
        </p:nvSpPr>
        <p:spPr>
          <a:xfrm>
            <a:off x="1953225" y="573907"/>
            <a:ext cx="802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Trong hình bên: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248" name="Google Shape;248;p8"/>
          <p:cNvGrpSpPr/>
          <p:nvPr/>
        </p:nvGrpSpPr>
        <p:grpSpPr>
          <a:xfrm>
            <a:off x="1315078" y="403566"/>
            <a:ext cx="776391" cy="675414"/>
            <a:chOff x="734498" y="718663"/>
            <a:chExt cx="776391" cy="675414"/>
          </a:xfrm>
        </p:grpSpPr>
        <p:sp>
          <p:nvSpPr>
            <p:cNvPr id="249" name="Google Shape;249;p8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0" name="Google Shape;250;p8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2" name="Google Shape;247;p8">
            <a:extLst>
              <a:ext uri="{FF2B5EF4-FFF2-40B4-BE49-F238E27FC236}">
                <a16:creationId xmlns:a16="http://schemas.microsoft.com/office/drawing/2014/main" xmlns="" id="{D8F8AFBF-9082-44C3-A572-DEC801664F96}"/>
              </a:ext>
            </a:extLst>
          </p:cNvPr>
          <p:cNvSpPr txBox="1"/>
          <p:nvPr/>
        </p:nvSpPr>
        <p:spPr>
          <a:xfrm>
            <a:off x="593327" y="1316117"/>
            <a:ext cx="5785022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a) Tìm ba điểm thẳng hàng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b) Điểm H ở giữa hai điểm nào?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c)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Điểm M là trung điểm của đoạn thẳng nào?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EA25BB8C-0767-4D72-A184-F6D832DCA4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5705796"/>
              </p:ext>
            </p:extLst>
          </p:nvPr>
        </p:nvGraphicFramePr>
        <p:xfrm>
          <a:off x="6644640" y="1400852"/>
          <a:ext cx="5130804" cy="3048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7567">
                  <a:extLst>
                    <a:ext uri="{9D8B030D-6E8A-4147-A177-3AD203B41FA5}">
                      <a16:colId xmlns:a16="http://schemas.microsoft.com/office/drawing/2014/main" xmlns="" val="3988114793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xmlns="" val="2261859285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xmlns="" val="3015907277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xmlns="" val="3339449801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xmlns="" val="4134771037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xmlns="" val="1061790383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xmlns="" val="3264344148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xmlns="" val="3778293545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xmlns="" val="40029234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xmlns="" val="3798119529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xmlns="" val="2493841942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xmlns="" val="3608965308"/>
                    </a:ext>
                  </a:extLst>
                </a:gridCol>
              </a:tblGrid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6376035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73803925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47784448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51129261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31131730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82508972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49901241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71135986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05809498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07471849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41399AC6-FF54-49A6-960C-ED956B7E0BAC}"/>
              </a:ext>
            </a:extLst>
          </p:cNvPr>
          <p:cNvCxnSpPr>
            <a:cxnSpLocks/>
          </p:cNvCxnSpPr>
          <p:nvPr/>
        </p:nvCxnSpPr>
        <p:spPr>
          <a:xfrm>
            <a:off x="7507551" y="1679281"/>
            <a:ext cx="0" cy="215929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49E9030A-AA44-48FB-8BF8-E86825CD1067}"/>
              </a:ext>
            </a:extLst>
          </p:cNvPr>
          <p:cNvCxnSpPr>
            <a:cxnSpLocks/>
            <a:endCxn id="52" idx="0"/>
          </p:cNvCxnSpPr>
          <p:nvPr/>
        </p:nvCxnSpPr>
        <p:spPr>
          <a:xfrm>
            <a:off x="10922000" y="1733550"/>
            <a:ext cx="0" cy="200803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D4EA60D-0AD0-4538-AC38-AF88CB78A11C}"/>
              </a:ext>
            </a:extLst>
          </p:cNvPr>
          <p:cNvSpPr txBox="1"/>
          <p:nvPr/>
        </p:nvSpPr>
        <p:spPr>
          <a:xfrm>
            <a:off x="7355151" y="1400852"/>
            <a:ext cx="25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A5AFF75-C29B-45A0-A30F-24B441548D35}"/>
              </a:ext>
            </a:extLst>
          </p:cNvPr>
          <p:cNvSpPr/>
          <p:nvPr/>
        </p:nvSpPr>
        <p:spPr>
          <a:xfrm>
            <a:off x="7471989" y="1585518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A466BA04-203D-41A2-8D9F-66BD3E5CF683}"/>
              </a:ext>
            </a:extLst>
          </p:cNvPr>
          <p:cNvSpPr/>
          <p:nvPr/>
        </p:nvSpPr>
        <p:spPr>
          <a:xfrm flipV="1">
            <a:off x="7471989" y="2594231"/>
            <a:ext cx="60955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3639E8CA-E321-4A9C-A26F-160C0D09E716}"/>
              </a:ext>
            </a:extLst>
          </p:cNvPr>
          <p:cNvSpPr/>
          <p:nvPr/>
        </p:nvSpPr>
        <p:spPr>
          <a:xfrm>
            <a:off x="7462464" y="3762998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3D8AC78D-B78D-4F54-BEA0-5C04DB25C8ED}"/>
              </a:ext>
            </a:extLst>
          </p:cNvPr>
          <p:cNvSpPr/>
          <p:nvPr/>
        </p:nvSpPr>
        <p:spPr>
          <a:xfrm>
            <a:off x="10895966" y="1609610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830FB807-5F63-4708-ADDF-C42D46081352}"/>
              </a:ext>
            </a:extLst>
          </p:cNvPr>
          <p:cNvCxnSpPr>
            <a:cxnSpLocks/>
          </p:cNvCxnSpPr>
          <p:nvPr/>
        </p:nvCxnSpPr>
        <p:spPr>
          <a:xfrm>
            <a:off x="7543106" y="2625357"/>
            <a:ext cx="3378894" cy="1459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30D42B8-B7CC-4BE7-980A-447A7CDEFB28}"/>
              </a:ext>
            </a:extLst>
          </p:cNvPr>
          <p:cNvSpPr txBox="1"/>
          <p:nvPr/>
        </p:nvSpPr>
        <p:spPr>
          <a:xfrm>
            <a:off x="7030376" y="1329635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ADCB0586-E174-4720-89BA-BEE4846D88BE}"/>
              </a:ext>
            </a:extLst>
          </p:cNvPr>
          <p:cNvSpPr txBox="1"/>
          <p:nvPr/>
        </p:nvSpPr>
        <p:spPr>
          <a:xfrm>
            <a:off x="6907475" y="3346785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832F996-4591-44F2-B032-C3B8EBF65740}"/>
              </a:ext>
            </a:extLst>
          </p:cNvPr>
          <p:cNvSpPr txBox="1"/>
          <p:nvPr/>
        </p:nvSpPr>
        <p:spPr>
          <a:xfrm>
            <a:off x="7050350" y="2383769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0DCFFC52-C74D-4779-89FE-9D334DFD1881}"/>
              </a:ext>
            </a:extLst>
          </p:cNvPr>
          <p:cNvSpPr txBox="1"/>
          <p:nvPr/>
        </p:nvSpPr>
        <p:spPr>
          <a:xfrm>
            <a:off x="8953153" y="2667238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593066D4-AD27-4557-912C-51AA04DB2E32}"/>
              </a:ext>
            </a:extLst>
          </p:cNvPr>
          <p:cNvSpPr txBox="1"/>
          <p:nvPr/>
        </p:nvSpPr>
        <p:spPr>
          <a:xfrm>
            <a:off x="10947392" y="2340890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D80FEDE-C651-4EB5-A0FA-E20F32EDD48A}"/>
              </a:ext>
            </a:extLst>
          </p:cNvPr>
          <p:cNvSpPr txBox="1"/>
          <p:nvPr/>
        </p:nvSpPr>
        <p:spPr>
          <a:xfrm>
            <a:off x="10726894" y="951151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F59CB112-E8AE-486F-B2C5-DF678A8BAB2F}"/>
              </a:ext>
            </a:extLst>
          </p:cNvPr>
          <p:cNvSpPr txBox="1"/>
          <p:nvPr/>
        </p:nvSpPr>
        <p:spPr>
          <a:xfrm>
            <a:off x="11064079" y="3401191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48" name="Google Shape;247;p8">
            <a:extLst>
              <a:ext uri="{FF2B5EF4-FFF2-40B4-BE49-F238E27FC236}">
                <a16:creationId xmlns:a16="http://schemas.microsoft.com/office/drawing/2014/main" xmlns="" id="{450CBBE1-19BB-4509-96B3-CF8E0956CCA3}"/>
              </a:ext>
            </a:extLst>
          </p:cNvPr>
          <p:cNvSpPr txBox="1"/>
          <p:nvPr/>
        </p:nvSpPr>
        <p:spPr>
          <a:xfrm>
            <a:off x="1374337" y="3769394"/>
            <a:ext cx="57850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a. 3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điểm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thẳng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hàng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16A433D-BCBD-43D7-8AFC-3199DE93BF11}"/>
              </a:ext>
            </a:extLst>
          </p:cNvPr>
          <p:cNvSpPr txBox="1"/>
          <p:nvPr/>
        </p:nvSpPr>
        <p:spPr>
          <a:xfrm>
            <a:off x="917009" y="4488650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A, H, B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A7194B6E-E4AE-485F-BBAC-79BD689EC077}"/>
              </a:ext>
            </a:extLst>
          </p:cNvPr>
          <p:cNvSpPr txBox="1"/>
          <p:nvPr/>
        </p:nvSpPr>
        <p:spPr>
          <a:xfrm>
            <a:off x="2874864" y="4508120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H, M, K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08FFC694-5BEF-4EC6-9AD4-875E5204E397}"/>
              </a:ext>
            </a:extLst>
          </p:cNvPr>
          <p:cNvSpPr txBox="1"/>
          <p:nvPr/>
        </p:nvSpPr>
        <p:spPr>
          <a:xfrm>
            <a:off x="5015878" y="4501513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C, K, D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4E10AD92-D60C-4A57-B3D4-810CC680440C}"/>
              </a:ext>
            </a:extLst>
          </p:cNvPr>
          <p:cNvSpPr/>
          <p:nvPr/>
        </p:nvSpPr>
        <p:spPr>
          <a:xfrm>
            <a:off x="10886441" y="3741586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AAA3C4E9-D50C-41CE-B75F-5BB78FA6D78A}"/>
              </a:ext>
            </a:extLst>
          </p:cNvPr>
          <p:cNvSpPr/>
          <p:nvPr/>
        </p:nvSpPr>
        <p:spPr>
          <a:xfrm>
            <a:off x="10881361" y="255802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CC6A3BBF-4F79-4769-945C-A3D81F94AB31}"/>
              </a:ext>
            </a:extLst>
          </p:cNvPr>
          <p:cNvSpPr/>
          <p:nvPr/>
        </p:nvSpPr>
        <p:spPr>
          <a:xfrm>
            <a:off x="9152090" y="258088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" name="Google Shape;247;p8">
            <a:extLst>
              <a:ext uri="{FF2B5EF4-FFF2-40B4-BE49-F238E27FC236}">
                <a16:creationId xmlns:a16="http://schemas.microsoft.com/office/drawing/2014/main" xmlns="" id="{3C429010-C103-4C05-B673-C5F38547BC1E}"/>
              </a:ext>
            </a:extLst>
          </p:cNvPr>
          <p:cNvSpPr txBox="1"/>
          <p:nvPr/>
        </p:nvSpPr>
        <p:spPr>
          <a:xfrm>
            <a:off x="1328822" y="5204422"/>
            <a:ext cx="64570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b.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H ở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giữa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hai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B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6" name="Google Shape;247;p8">
            <a:extLst>
              <a:ext uri="{FF2B5EF4-FFF2-40B4-BE49-F238E27FC236}">
                <a16:creationId xmlns:a16="http://schemas.microsoft.com/office/drawing/2014/main" xmlns="" id="{E1BF534C-0191-4AC5-9688-FA394CCAA611}"/>
              </a:ext>
            </a:extLst>
          </p:cNvPr>
          <p:cNvSpPr txBox="1"/>
          <p:nvPr/>
        </p:nvSpPr>
        <p:spPr>
          <a:xfrm>
            <a:off x="1308849" y="5945477"/>
            <a:ext cx="9170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c.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trung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đoạn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thẳng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HK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330C0ECD-C8D9-4D16-BDD0-D82E1B71953B}"/>
              </a:ext>
            </a:extLst>
          </p:cNvPr>
          <p:cNvSpPr/>
          <p:nvPr/>
        </p:nvSpPr>
        <p:spPr>
          <a:xfrm>
            <a:off x="7400925" y="2514600"/>
            <a:ext cx="180975" cy="2095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AD74BF00-B0E7-47B7-9D78-14EA65C9705C}"/>
              </a:ext>
            </a:extLst>
          </p:cNvPr>
          <p:cNvSpPr/>
          <p:nvPr/>
        </p:nvSpPr>
        <p:spPr>
          <a:xfrm>
            <a:off x="9086850" y="2524125"/>
            <a:ext cx="180975" cy="2095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 animBg="1"/>
      <p:bldP spid="35" grpId="0" animBg="1"/>
      <p:bldP spid="36" grpId="0" animBg="1"/>
      <p:bldP spid="37" grpId="0" animBg="1"/>
      <p:bldP spid="15" grpId="0"/>
      <p:bldP spid="42" grpId="0"/>
      <p:bldP spid="43" grpId="0"/>
      <p:bldP spid="44" grpId="0"/>
      <p:bldP spid="45" grpId="0"/>
      <p:bldP spid="46" grpId="0"/>
      <p:bldP spid="47" grpId="0"/>
      <p:bldP spid="52" grpId="0" animBg="1"/>
      <p:bldP spid="53" grpId="0" animBg="1"/>
      <p:bldP spid="54" grpId="0" animBg="1"/>
      <p:bldP spid="2" grpId="0" animBg="1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9"/>
          <p:cNvSpPr txBox="1"/>
          <p:nvPr/>
        </p:nvSpPr>
        <p:spPr>
          <a:xfrm>
            <a:off x="2259678" y="383598"/>
            <a:ext cx="748225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Nêu tên trung điểm của các đoạn thẳng AC, BD trong hình vẽ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3" name="Google Shape;273;p9"/>
          <p:cNvGrpSpPr/>
          <p:nvPr/>
        </p:nvGrpSpPr>
        <p:grpSpPr>
          <a:xfrm>
            <a:off x="1483287" y="298835"/>
            <a:ext cx="776391" cy="675374"/>
            <a:chOff x="734498" y="718663"/>
            <a:chExt cx="776391" cy="675374"/>
          </a:xfrm>
        </p:grpSpPr>
        <p:sp>
          <p:nvSpPr>
            <p:cNvPr id="274" name="Google Shape;274;p9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9"/>
            <p:cNvSpPr txBox="1"/>
            <p:nvPr/>
          </p:nvSpPr>
          <p:spPr>
            <a:xfrm>
              <a:off x="933016" y="870857"/>
              <a:ext cx="36740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FBDF7C-2020-4ADC-A252-0617F3A1D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987" y="1681367"/>
            <a:ext cx="4294106" cy="31229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3A91D6A-785F-4435-8C53-7A77DE4BC2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0873" y="2139335"/>
            <a:ext cx="4294106" cy="24591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21EBF9E-1995-421E-B825-5E408F49CC75}"/>
              </a:ext>
            </a:extLst>
          </p:cNvPr>
          <p:cNvCxnSpPr/>
          <p:nvPr/>
        </p:nvCxnSpPr>
        <p:spPr>
          <a:xfrm>
            <a:off x="3189417" y="850753"/>
            <a:ext cx="2621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E21EB4CD-7E5F-41CD-8B77-06AB70FE6932}"/>
              </a:ext>
            </a:extLst>
          </p:cNvPr>
          <p:cNvCxnSpPr>
            <a:cxnSpLocks/>
          </p:cNvCxnSpPr>
          <p:nvPr/>
        </p:nvCxnSpPr>
        <p:spPr>
          <a:xfrm>
            <a:off x="2412559" y="1276245"/>
            <a:ext cx="10777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E55068A-7AF5-40EF-97B5-ABAB207C66C1}"/>
              </a:ext>
            </a:extLst>
          </p:cNvPr>
          <p:cNvSpPr txBox="1"/>
          <p:nvPr/>
        </p:nvSpPr>
        <p:spPr>
          <a:xfrm>
            <a:off x="625938" y="487691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Trung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thẳng</a:t>
            </a:r>
            <a:r>
              <a:rPr lang="en-US" sz="2800" dirty="0">
                <a:solidFill>
                  <a:srgbClr val="FF0000"/>
                </a:solidFill>
              </a:rPr>
              <a:t> AC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6B553E55-B790-40F9-BA7F-B95DC8A97B88}"/>
              </a:ext>
            </a:extLst>
          </p:cNvPr>
          <p:cNvSpPr/>
          <p:nvPr/>
        </p:nvSpPr>
        <p:spPr>
          <a:xfrm>
            <a:off x="3189417" y="3058160"/>
            <a:ext cx="437703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5379EA4-6097-49F6-85AA-3A8CBED5E15B}"/>
              </a:ext>
            </a:extLst>
          </p:cNvPr>
          <p:cNvSpPr txBox="1"/>
          <p:nvPr/>
        </p:nvSpPr>
        <p:spPr>
          <a:xfrm>
            <a:off x="6096000" y="487691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3506C16-F405-436C-B670-724A440BE7D3}"/>
              </a:ext>
            </a:extLst>
          </p:cNvPr>
          <p:cNvSpPr txBox="1"/>
          <p:nvPr/>
        </p:nvSpPr>
        <p:spPr>
          <a:xfrm>
            <a:off x="625938" y="5431412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Trung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thẳng</a:t>
            </a:r>
            <a:r>
              <a:rPr lang="en-US" sz="2800" dirty="0">
                <a:solidFill>
                  <a:srgbClr val="FF0000"/>
                </a:solidFill>
              </a:rPr>
              <a:t> BD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E381E51F-5DA9-4C58-903F-E8CEA5AB41CA}"/>
              </a:ext>
            </a:extLst>
          </p:cNvPr>
          <p:cNvSpPr/>
          <p:nvPr/>
        </p:nvSpPr>
        <p:spPr>
          <a:xfrm>
            <a:off x="2407176" y="3094577"/>
            <a:ext cx="437703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5552B16-487B-4793-8199-4C545A6F114B}"/>
              </a:ext>
            </a:extLst>
          </p:cNvPr>
          <p:cNvSpPr txBox="1"/>
          <p:nvPr/>
        </p:nvSpPr>
        <p:spPr>
          <a:xfrm>
            <a:off x="6147457" y="541697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F974C6B-BDFB-43C7-F1FC-3D35DAA79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39C87B4F-8061-012A-4522-9567F4571F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9382" y="924748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F1CEB592-746E-5D7F-E42E-82AF9B03E9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8D7C0525-4ECF-4C40-A2A4-8269636850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5" name="图片 50">
            <a:extLst>
              <a:ext uri="{FF2B5EF4-FFF2-40B4-BE49-F238E27FC236}">
                <a16:creationId xmlns:a16="http://schemas.microsoft.com/office/drawing/2014/main" xmlns="" id="{6DCFB603-C733-C858-6ACB-A4EF72B1F0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-7542" y="3528813"/>
            <a:ext cx="4437117" cy="3329187"/>
          </a:xfrm>
          <a:prstGeom prst="rect">
            <a:avLst/>
          </a:prstGeom>
        </p:spPr>
      </p:pic>
      <p:pic>
        <p:nvPicPr>
          <p:cNvPr id="3" name="Picture 2" descr="A green and red letters&#10;&#10;AI-generated content may be incorrect.">
            <a:extLst>
              <a:ext uri="{FF2B5EF4-FFF2-40B4-BE49-F238E27FC236}">
                <a16:creationId xmlns:a16="http://schemas.microsoft.com/office/drawing/2014/main" xmlns="" id="{0F35898E-3868-58DE-27E9-4662C47E4E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9" y="2414445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32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1674503" y="570886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714084" y="584380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oogle Shape;1012;p37"/>
          <p:cNvGrpSpPr/>
          <p:nvPr/>
        </p:nvGrpSpPr>
        <p:grpSpPr>
          <a:xfrm>
            <a:off x="156217" y="219781"/>
            <a:ext cx="1481347" cy="1508052"/>
            <a:chOff x="5949775" y="2481625"/>
            <a:chExt cx="407775" cy="445825"/>
          </a:xfrm>
        </p:grpSpPr>
        <p:sp>
          <p:nvSpPr>
            <p:cNvPr id="4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2" name="Google Shape;1031;p37"/>
          <p:cNvGrpSpPr/>
          <p:nvPr/>
        </p:nvGrpSpPr>
        <p:grpSpPr>
          <a:xfrm flipH="1">
            <a:off x="10841602" y="5605829"/>
            <a:ext cx="1023098" cy="1118758"/>
            <a:chOff x="2013650" y="1733325"/>
            <a:chExt cx="407750" cy="445875"/>
          </a:xfrm>
        </p:grpSpPr>
        <p:sp>
          <p:nvSpPr>
            <p:cNvPr id="23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620" y="-1354709"/>
            <a:ext cx="1114508" cy="1114508"/>
          </a:xfrm>
          <a:prstGeom prst="rect">
            <a:avLst/>
          </a:prstGeom>
        </p:spPr>
      </p:pic>
      <p:sp>
        <p:nvSpPr>
          <p:cNvPr id="67" name="Rounded Rectangle 66">
            <a:hlinkClick r:id="rId7" action="ppaction://hlinksldjump"/>
          </p:cNvPr>
          <p:cNvSpPr/>
          <p:nvPr/>
        </p:nvSpPr>
        <p:spPr>
          <a:xfrm>
            <a:off x="838883" y="6009017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8" name="Rounded Rectangle 67">
            <a:hlinkClick r:id="rId8" action="ppaction://hlinksldjump"/>
          </p:cNvPr>
          <p:cNvSpPr/>
          <p:nvPr/>
        </p:nvSpPr>
        <p:spPr>
          <a:xfrm>
            <a:off x="5226431" y="5950119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69" name="Rounded Rectangle 68">
            <a:hlinkClick r:id="rId9" action="ppaction://hlinksldjump"/>
          </p:cNvPr>
          <p:cNvSpPr/>
          <p:nvPr/>
        </p:nvSpPr>
        <p:spPr>
          <a:xfrm>
            <a:off x="8961727" y="5991344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639274" y="2983760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688593" y="5028125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4956233" y="2910456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4881099" y="4987746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8726010" y="2910456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8718473" y="5005533"/>
            <a:ext cx="1259886" cy="946650"/>
          </a:xfrm>
          <a:prstGeom prst="rect">
            <a:avLst/>
          </a:prstGeom>
        </p:spPr>
      </p:pic>
      <p:pic>
        <p:nvPicPr>
          <p:cNvPr id="82" name="PA_图片 11">
            <a:hlinkClick r:id="rId20" action="ppaction://hlinksldjump"/>
            <a:extLst>
              <a:ext uri="{FF2B5EF4-FFF2-40B4-BE49-F238E27FC236}">
                <a16:creationId xmlns:a16="http://schemas.microsoft.com/office/drawing/2014/main" xmlns="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872" y="-207407"/>
            <a:ext cx="2800265" cy="2800265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9397158" y="2172655"/>
            <a:ext cx="2065713" cy="50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Hoàn</a:t>
            </a:r>
            <a:r>
              <a:rPr kumimoji="0" lang="en-US" sz="26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thành</a:t>
            </a:r>
            <a:endParaRPr kumimoji="0" lang="en-US" sz="265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912492" y="5861247"/>
            <a:ext cx="2492584" cy="8928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6856990" y="1852691"/>
            <a:ext cx="249258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HS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thì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thì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mặt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trời</a:t>
            </a:r>
            <a:endParaRPr kumimoji="0" lang="en-US" sz="189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7258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83" grpId="0"/>
      <p:bldP spid="67" grpId="0" animBg="1"/>
      <p:bldP spid="68" grpId="0" animBg="1"/>
      <p:bldP spid="6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7" name="Rounded Rectangle 66"/>
          <p:cNvSpPr/>
          <p:nvPr/>
        </p:nvSpPr>
        <p:spPr>
          <a:xfrm>
            <a:off x="11094271" y="6147993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10724319" y="3134909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10773638" y="5179274"/>
            <a:ext cx="1292093" cy="941730"/>
          </a:xfrm>
          <a:prstGeom prst="rect">
            <a:avLst/>
          </a:prstGeom>
        </p:spPr>
      </p:pic>
      <p:sp>
        <p:nvSpPr>
          <p:cNvPr id="84" name="Rectangle 83"/>
          <p:cNvSpPr/>
          <p:nvPr/>
        </p:nvSpPr>
        <p:spPr>
          <a:xfrm>
            <a:off x="1347870" y="662816"/>
            <a:ext cx="8530223" cy="579987"/>
          </a:xfrm>
          <a:prstGeom prst="rect">
            <a:avLst/>
          </a:prstGeom>
          <a:solidFill>
            <a:srgbClr val="FFFF89"/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đoạn</a:t>
            </a:r>
            <a:r>
              <a:rPr kumimoji="0" lang="en-US" sz="32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AB không?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5" name="Google Shape;1012;p37"/>
          <p:cNvGrpSpPr/>
          <p:nvPr/>
        </p:nvGrpSpPr>
        <p:grpSpPr>
          <a:xfrm>
            <a:off x="156217" y="219781"/>
            <a:ext cx="1481347" cy="1508052"/>
            <a:chOff x="5949775" y="2481625"/>
            <a:chExt cx="407775" cy="445825"/>
          </a:xfrm>
        </p:grpSpPr>
        <p:sp>
          <p:nvSpPr>
            <p:cNvPr id="86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7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8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9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0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1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2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3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4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5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6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7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8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9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0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1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2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3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04" name="PA_图片 11">
            <a:hlinkClick r:id="" action="ppaction://noaction"/>
            <a:extLst>
              <a:ext uri="{FF2B5EF4-FFF2-40B4-BE49-F238E27FC236}">
                <a16:creationId xmlns:a16="http://schemas.microsoft.com/office/drawing/2014/main" xmlns="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3505" y="-283115"/>
            <a:ext cx="2800265" cy="2800265"/>
          </a:xfrm>
          <a:prstGeom prst="rect">
            <a:avLst/>
          </a:prstGeom>
        </p:spPr>
      </p:pic>
      <p:sp>
        <p:nvSpPr>
          <p:cNvPr id="58" name="Rounded Rectangle 57">
            <a:hlinkClick r:id="rId12" action="ppaction://hlinksldjump"/>
          </p:cNvPr>
          <p:cNvSpPr/>
          <p:nvPr/>
        </p:nvSpPr>
        <p:spPr>
          <a:xfrm>
            <a:off x="1135160" y="5786073"/>
            <a:ext cx="2502967" cy="7877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37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5" name="Google Shape;1031;p37"/>
          <p:cNvGrpSpPr/>
          <p:nvPr/>
        </p:nvGrpSpPr>
        <p:grpSpPr>
          <a:xfrm flipH="1">
            <a:off x="58970" y="5288535"/>
            <a:ext cx="1376330" cy="1485904"/>
            <a:chOff x="2013650" y="1733325"/>
            <a:chExt cx="407750" cy="445875"/>
          </a:xfrm>
        </p:grpSpPr>
        <p:sp>
          <p:nvSpPr>
            <p:cNvPr id="106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7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8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9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0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1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2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3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4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5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6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7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8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9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0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1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83" name="Rectangle 82"/>
          <p:cNvSpPr/>
          <p:nvPr/>
        </p:nvSpPr>
        <p:spPr>
          <a:xfrm>
            <a:off x="4784801" y="3266419"/>
            <a:ext cx="5302749" cy="764653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ts val="569"/>
              </a:spcBef>
              <a:spcAft>
                <a:spcPts val="56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4132295" y="5986782"/>
            <a:ext cx="249258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HS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189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CDA3A2D-6374-461B-B995-13BA11EE6C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9092" y="2220884"/>
            <a:ext cx="3238635" cy="285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6292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8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9382" y="924748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5" name="图片 50">
            <a:extLst>
              <a:ext uri="{FF2B5EF4-FFF2-40B4-BE49-F238E27FC236}">
                <a16:creationId xmlns:a16="http://schemas.microsoft.com/office/drawing/2014/main" xmlns="" id="{355ACECD-9F60-0B0E-1A71-C3B80BD8A6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-7542" y="3528813"/>
            <a:ext cx="4437117" cy="3329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23786F0-0B1E-8DD5-C819-9C0635878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405" y="2022430"/>
            <a:ext cx="9337097" cy="281314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9BB493E8-A725-6B33-35A8-38DF65D144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2372" y="91607"/>
            <a:ext cx="1655738" cy="165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987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ounded Rectangle 67"/>
          <p:cNvSpPr/>
          <p:nvPr/>
        </p:nvSpPr>
        <p:spPr>
          <a:xfrm>
            <a:off x="11185993" y="6290497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10755023" y="3277412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10679888" y="5354703"/>
            <a:ext cx="1640547" cy="93579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484D63DC-50C7-4284-A5DB-02050969AA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pic>
        <p:nvPicPr>
          <p:cNvPr id="142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7E09EBFF-0139-4AF3-875F-18F00218C5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155" name="Rectangle 154">
            <a:extLst>
              <a:ext uri="{FF2B5EF4-FFF2-40B4-BE49-F238E27FC236}">
                <a16:creationId xmlns:a16="http://schemas.microsoft.com/office/drawing/2014/main" xmlns="" id="{46B14C98-5939-4483-95CA-1334D8C66864}"/>
              </a:ext>
            </a:extLst>
          </p:cNvPr>
          <p:cNvSpPr/>
          <p:nvPr/>
        </p:nvSpPr>
        <p:spPr>
          <a:xfrm>
            <a:off x="1347870" y="662816"/>
            <a:ext cx="8530223" cy="579987"/>
          </a:xfrm>
          <a:prstGeom prst="rect">
            <a:avLst/>
          </a:prstGeom>
          <a:solidFill>
            <a:srgbClr val="FFFF89"/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H</a:t>
            </a:r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  <a:t>K. </a:t>
            </a:r>
            <a:r>
              <a:rPr lang="en-US" sz="320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  <a:t>Đúng</a:t>
            </a:r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  <a:t> hay </a:t>
            </a:r>
            <a:r>
              <a:rPr lang="en-US" sz="320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  <a:t>sai</a:t>
            </a:r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  <a:t>?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6" name="Google Shape;1012;p37">
            <a:extLst>
              <a:ext uri="{FF2B5EF4-FFF2-40B4-BE49-F238E27FC236}">
                <a16:creationId xmlns:a16="http://schemas.microsoft.com/office/drawing/2014/main" xmlns="" id="{DCED9AAC-0F01-45D3-A33E-33CA84A46E02}"/>
              </a:ext>
            </a:extLst>
          </p:cNvPr>
          <p:cNvGrpSpPr/>
          <p:nvPr/>
        </p:nvGrpSpPr>
        <p:grpSpPr>
          <a:xfrm>
            <a:off x="156217" y="219781"/>
            <a:ext cx="1481347" cy="1508052"/>
            <a:chOff x="5949775" y="2481625"/>
            <a:chExt cx="407775" cy="445825"/>
          </a:xfrm>
        </p:grpSpPr>
        <p:sp>
          <p:nvSpPr>
            <p:cNvPr id="157" name="Google Shape;1013;p37">
              <a:extLst>
                <a:ext uri="{FF2B5EF4-FFF2-40B4-BE49-F238E27FC236}">
                  <a16:creationId xmlns:a16="http://schemas.microsoft.com/office/drawing/2014/main" xmlns="" id="{58064E2D-134D-4C6A-BE27-032C6F147186}"/>
                </a:ext>
              </a:extLst>
            </p:cNvPr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Google Shape;1014;p37">
              <a:extLst>
                <a:ext uri="{FF2B5EF4-FFF2-40B4-BE49-F238E27FC236}">
                  <a16:creationId xmlns:a16="http://schemas.microsoft.com/office/drawing/2014/main" xmlns="" id="{FCBA2101-B2FC-46CF-B7EC-43F92DAE3A51}"/>
                </a:ext>
              </a:extLst>
            </p:cNvPr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Google Shape;1015;p37">
              <a:extLst>
                <a:ext uri="{FF2B5EF4-FFF2-40B4-BE49-F238E27FC236}">
                  <a16:creationId xmlns:a16="http://schemas.microsoft.com/office/drawing/2014/main" xmlns="" id="{723DB7E8-3060-42F6-8E71-902F6C8C3941}"/>
                </a:ext>
              </a:extLst>
            </p:cNvPr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Google Shape;1016;p37">
              <a:extLst>
                <a:ext uri="{FF2B5EF4-FFF2-40B4-BE49-F238E27FC236}">
                  <a16:creationId xmlns:a16="http://schemas.microsoft.com/office/drawing/2014/main" xmlns="" id="{9391C9D1-D4F1-486F-AEDB-1CF58F2E3503}"/>
                </a:ext>
              </a:extLst>
            </p:cNvPr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Google Shape;1017;p37">
              <a:extLst>
                <a:ext uri="{FF2B5EF4-FFF2-40B4-BE49-F238E27FC236}">
                  <a16:creationId xmlns:a16="http://schemas.microsoft.com/office/drawing/2014/main" xmlns="" id="{C7F2F53A-C8DE-4567-A276-35F172AA140D}"/>
                </a:ext>
              </a:extLst>
            </p:cNvPr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2" name="Google Shape;1018;p37">
              <a:extLst>
                <a:ext uri="{FF2B5EF4-FFF2-40B4-BE49-F238E27FC236}">
                  <a16:creationId xmlns:a16="http://schemas.microsoft.com/office/drawing/2014/main" xmlns="" id="{6F4275C0-5CEA-4F4F-9929-6F40751011DD}"/>
                </a:ext>
              </a:extLst>
            </p:cNvPr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Google Shape;1019;p37">
              <a:extLst>
                <a:ext uri="{FF2B5EF4-FFF2-40B4-BE49-F238E27FC236}">
                  <a16:creationId xmlns:a16="http://schemas.microsoft.com/office/drawing/2014/main" xmlns="" id="{C9D604D0-28AF-455E-AC97-E300002AC836}"/>
                </a:ext>
              </a:extLst>
            </p:cNvPr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Google Shape;1020;p37">
              <a:extLst>
                <a:ext uri="{FF2B5EF4-FFF2-40B4-BE49-F238E27FC236}">
                  <a16:creationId xmlns:a16="http://schemas.microsoft.com/office/drawing/2014/main" xmlns="" id="{F805C6B2-1EAE-4574-A3F1-52A4D98A1003}"/>
                </a:ext>
              </a:extLst>
            </p:cNvPr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Google Shape;1021;p37">
              <a:extLst>
                <a:ext uri="{FF2B5EF4-FFF2-40B4-BE49-F238E27FC236}">
                  <a16:creationId xmlns:a16="http://schemas.microsoft.com/office/drawing/2014/main" xmlns="" id="{13882478-DBB0-4991-A8F1-3C523FD872B3}"/>
                </a:ext>
              </a:extLst>
            </p:cNvPr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Google Shape;1022;p37">
              <a:extLst>
                <a:ext uri="{FF2B5EF4-FFF2-40B4-BE49-F238E27FC236}">
                  <a16:creationId xmlns:a16="http://schemas.microsoft.com/office/drawing/2014/main" xmlns="" id="{097B93F3-F4A2-433B-ABA7-EE2A479B01E0}"/>
                </a:ext>
              </a:extLst>
            </p:cNvPr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Google Shape;1023;p37">
              <a:extLst>
                <a:ext uri="{FF2B5EF4-FFF2-40B4-BE49-F238E27FC236}">
                  <a16:creationId xmlns:a16="http://schemas.microsoft.com/office/drawing/2014/main" xmlns="" id="{DEB2C440-A888-4FC5-B171-18A4DCBF0EFF}"/>
                </a:ext>
              </a:extLst>
            </p:cNvPr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Google Shape;1024;p37">
              <a:extLst>
                <a:ext uri="{FF2B5EF4-FFF2-40B4-BE49-F238E27FC236}">
                  <a16:creationId xmlns:a16="http://schemas.microsoft.com/office/drawing/2014/main" xmlns="" id="{CDBA181D-7A9B-4D5F-AC61-F3EE96B69DB7}"/>
                </a:ext>
              </a:extLst>
            </p:cNvPr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Google Shape;1025;p37">
              <a:extLst>
                <a:ext uri="{FF2B5EF4-FFF2-40B4-BE49-F238E27FC236}">
                  <a16:creationId xmlns:a16="http://schemas.microsoft.com/office/drawing/2014/main" xmlns="" id="{A329D82E-7D95-452B-A76E-371B4D74BAA8}"/>
                </a:ext>
              </a:extLst>
            </p:cNvPr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Google Shape;1026;p37">
              <a:extLst>
                <a:ext uri="{FF2B5EF4-FFF2-40B4-BE49-F238E27FC236}">
                  <a16:creationId xmlns:a16="http://schemas.microsoft.com/office/drawing/2014/main" xmlns="" id="{95CAF817-A22B-4B95-A137-BD0DC9462512}"/>
                </a:ext>
              </a:extLst>
            </p:cNvPr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Google Shape;1027;p37">
              <a:extLst>
                <a:ext uri="{FF2B5EF4-FFF2-40B4-BE49-F238E27FC236}">
                  <a16:creationId xmlns:a16="http://schemas.microsoft.com/office/drawing/2014/main" xmlns="" id="{D74D9234-2F42-4FFE-AF31-725B65436996}"/>
                </a:ext>
              </a:extLst>
            </p:cNvPr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2" name="Google Shape;1028;p37">
              <a:extLst>
                <a:ext uri="{FF2B5EF4-FFF2-40B4-BE49-F238E27FC236}">
                  <a16:creationId xmlns:a16="http://schemas.microsoft.com/office/drawing/2014/main" xmlns="" id="{49E5B6D8-D8AC-4618-9772-6A0665215145}"/>
                </a:ext>
              </a:extLst>
            </p:cNvPr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3" name="Google Shape;1029;p37">
              <a:extLst>
                <a:ext uri="{FF2B5EF4-FFF2-40B4-BE49-F238E27FC236}">
                  <a16:creationId xmlns:a16="http://schemas.microsoft.com/office/drawing/2014/main" xmlns="" id="{67C944FA-5903-4345-9175-4D7016596A03}"/>
                </a:ext>
              </a:extLst>
            </p:cNvPr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4" name="Google Shape;1030;p37">
              <a:extLst>
                <a:ext uri="{FF2B5EF4-FFF2-40B4-BE49-F238E27FC236}">
                  <a16:creationId xmlns:a16="http://schemas.microsoft.com/office/drawing/2014/main" xmlns="" id="{F2D3370C-1C36-4810-A32B-C80D1E4232F2}"/>
                </a:ext>
              </a:extLst>
            </p:cNvPr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75" name="PA_图片 11">
            <a:hlinkClick r:id="" action="ppaction://noaction"/>
            <a:extLst>
              <a:ext uri="{FF2B5EF4-FFF2-40B4-BE49-F238E27FC236}">
                <a16:creationId xmlns:a16="http://schemas.microsoft.com/office/drawing/2014/main" xmlns="" id="{B4AB26C9-0BF7-4301-95F1-CB4747132DB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1735" y="-246244"/>
            <a:ext cx="2800265" cy="2800265"/>
          </a:xfrm>
          <a:prstGeom prst="rect">
            <a:avLst/>
          </a:prstGeom>
        </p:spPr>
      </p:pic>
      <p:sp>
        <p:nvSpPr>
          <p:cNvPr id="176" name="Rounded Rectangle 57">
            <a:hlinkClick r:id="rId12" action="ppaction://hlinksldjump"/>
            <a:extLst>
              <a:ext uri="{FF2B5EF4-FFF2-40B4-BE49-F238E27FC236}">
                <a16:creationId xmlns:a16="http://schemas.microsoft.com/office/drawing/2014/main" xmlns="" id="{6C858CE4-5A5B-4DAE-B4F5-AFA892C10ED2}"/>
              </a:ext>
            </a:extLst>
          </p:cNvPr>
          <p:cNvSpPr/>
          <p:nvPr/>
        </p:nvSpPr>
        <p:spPr>
          <a:xfrm>
            <a:off x="1135160" y="5786073"/>
            <a:ext cx="2502967" cy="7877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37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7" name="Google Shape;1031;p37">
            <a:extLst>
              <a:ext uri="{FF2B5EF4-FFF2-40B4-BE49-F238E27FC236}">
                <a16:creationId xmlns:a16="http://schemas.microsoft.com/office/drawing/2014/main" xmlns="" id="{8E1412F8-90AA-492F-8755-B4E3DF1EB856}"/>
              </a:ext>
            </a:extLst>
          </p:cNvPr>
          <p:cNvGrpSpPr/>
          <p:nvPr/>
        </p:nvGrpSpPr>
        <p:grpSpPr>
          <a:xfrm flipH="1">
            <a:off x="58970" y="5288535"/>
            <a:ext cx="1376330" cy="1485904"/>
            <a:chOff x="2013650" y="1733325"/>
            <a:chExt cx="407750" cy="445875"/>
          </a:xfrm>
        </p:grpSpPr>
        <p:sp>
          <p:nvSpPr>
            <p:cNvPr id="178" name="Google Shape;1032;p37">
              <a:extLst>
                <a:ext uri="{FF2B5EF4-FFF2-40B4-BE49-F238E27FC236}">
                  <a16:creationId xmlns:a16="http://schemas.microsoft.com/office/drawing/2014/main" xmlns="" id="{2AF0BA42-FA6D-4FA3-9A9F-3FF9FEABAFCA}"/>
                </a:ext>
              </a:extLst>
            </p:cNvPr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9" name="Google Shape;1033;p37">
              <a:extLst>
                <a:ext uri="{FF2B5EF4-FFF2-40B4-BE49-F238E27FC236}">
                  <a16:creationId xmlns:a16="http://schemas.microsoft.com/office/drawing/2014/main" xmlns="" id="{A757A3CC-FC63-4123-9563-72CC38EBC997}"/>
                </a:ext>
              </a:extLst>
            </p:cNvPr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0" name="Google Shape;1034;p37">
              <a:extLst>
                <a:ext uri="{FF2B5EF4-FFF2-40B4-BE49-F238E27FC236}">
                  <a16:creationId xmlns:a16="http://schemas.microsoft.com/office/drawing/2014/main" xmlns="" id="{4B3612AD-6FE9-4B23-B3A9-470289A807C7}"/>
                </a:ext>
              </a:extLst>
            </p:cNvPr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1" name="Google Shape;1035;p37">
              <a:extLst>
                <a:ext uri="{FF2B5EF4-FFF2-40B4-BE49-F238E27FC236}">
                  <a16:creationId xmlns:a16="http://schemas.microsoft.com/office/drawing/2014/main" xmlns="" id="{7F236730-3A30-4BB7-9F41-610D755B80E7}"/>
                </a:ext>
              </a:extLst>
            </p:cNvPr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2" name="Google Shape;1036;p37">
              <a:extLst>
                <a:ext uri="{FF2B5EF4-FFF2-40B4-BE49-F238E27FC236}">
                  <a16:creationId xmlns:a16="http://schemas.microsoft.com/office/drawing/2014/main" xmlns="" id="{66002802-9939-48DD-8649-53762E79EC07}"/>
                </a:ext>
              </a:extLst>
            </p:cNvPr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3" name="Google Shape;1037;p37">
              <a:extLst>
                <a:ext uri="{FF2B5EF4-FFF2-40B4-BE49-F238E27FC236}">
                  <a16:creationId xmlns:a16="http://schemas.microsoft.com/office/drawing/2014/main" xmlns="" id="{54F2425B-DB61-4EF9-87D3-D1941C4DC9A6}"/>
                </a:ext>
              </a:extLst>
            </p:cNvPr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4" name="Google Shape;1038;p37">
              <a:extLst>
                <a:ext uri="{FF2B5EF4-FFF2-40B4-BE49-F238E27FC236}">
                  <a16:creationId xmlns:a16="http://schemas.microsoft.com/office/drawing/2014/main" xmlns="" id="{8B2FF1D2-0ACE-47E7-83B6-2D4EFC89AACC}"/>
                </a:ext>
              </a:extLst>
            </p:cNvPr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5" name="Google Shape;1039;p37">
              <a:extLst>
                <a:ext uri="{FF2B5EF4-FFF2-40B4-BE49-F238E27FC236}">
                  <a16:creationId xmlns:a16="http://schemas.microsoft.com/office/drawing/2014/main" xmlns="" id="{74A7A008-B603-457C-8318-F942CB39EE53}"/>
                </a:ext>
              </a:extLst>
            </p:cNvPr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6" name="Google Shape;1040;p37">
              <a:extLst>
                <a:ext uri="{FF2B5EF4-FFF2-40B4-BE49-F238E27FC236}">
                  <a16:creationId xmlns:a16="http://schemas.microsoft.com/office/drawing/2014/main" xmlns="" id="{66DC5EB6-CB57-4545-A8A8-0CCD39C0EB2F}"/>
                </a:ext>
              </a:extLst>
            </p:cNvPr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7" name="Google Shape;1041;p37">
              <a:extLst>
                <a:ext uri="{FF2B5EF4-FFF2-40B4-BE49-F238E27FC236}">
                  <a16:creationId xmlns:a16="http://schemas.microsoft.com/office/drawing/2014/main" xmlns="" id="{0FDB6901-FC2B-4A43-A2A0-6921995BD464}"/>
                </a:ext>
              </a:extLst>
            </p:cNvPr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8" name="Google Shape;1042;p37">
              <a:extLst>
                <a:ext uri="{FF2B5EF4-FFF2-40B4-BE49-F238E27FC236}">
                  <a16:creationId xmlns:a16="http://schemas.microsoft.com/office/drawing/2014/main" xmlns="" id="{3939A697-B4F3-4A62-92A7-AE027E045CED}"/>
                </a:ext>
              </a:extLst>
            </p:cNvPr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9" name="Google Shape;1043;p37">
              <a:extLst>
                <a:ext uri="{FF2B5EF4-FFF2-40B4-BE49-F238E27FC236}">
                  <a16:creationId xmlns:a16="http://schemas.microsoft.com/office/drawing/2014/main" xmlns="" id="{D41DCBCF-708B-4D1F-BECF-4B6928D1B477}"/>
                </a:ext>
              </a:extLst>
            </p:cNvPr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0" name="Google Shape;1044;p37">
              <a:extLst>
                <a:ext uri="{FF2B5EF4-FFF2-40B4-BE49-F238E27FC236}">
                  <a16:creationId xmlns:a16="http://schemas.microsoft.com/office/drawing/2014/main" xmlns="" id="{1270D20D-A8C2-4226-910D-CE83B9F59E5A}"/>
                </a:ext>
              </a:extLst>
            </p:cNvPr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1" name="Google Shape;1045;p37">
              <a:extLst>
                <a:ext uri="{FF2B5EF4-FFF2-40B4-BE49-F238E27FC236}">
                  <a16:creationId xmlns:a16="http://schemas.microsoft.com/office/drawing/2014/main" xmlns="" id="{6857CC08-C867-48F1-802C-38D4CF94FDF6}"/>
                </a:ext>
              </a:extLst>
            </p:cNvPr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2" name="Google Shape;1046;p37">
              <a:extLst>
                <a:ext uri="{FF2B5EF4-FFF2-40B4-BE49-F238E27FC236}">
                  <a16:creationId xmlns:a16="http://schemas.microsoft.com/office/drawing/2014/main" xmlns="" id="{5A477C3D-53BB-4C4D-A078-AD98226C3435}"/>
                </a:ext>
              </a:extLst>
            </p:cNvPr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3" name="Google Shape;1047;p37">
              <a:extLst>
                <a:ext uri="{FF2B5EF4-FFF2-40B4-BE49-F238E27FC236}">
                  <a16:creationId xmlns:a16="http://schemas.microsoft.com/office/drawing/2014/main" xmlns="" id="{9E96C1E1-3FAC-48AC-B9E2-A81EB0257CE1}"/>
                </a:ext>
              </a:extLst>
            </p:cNvPr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Google Shape;1048;p37">
              <a:extLst>
                <a:ext uri="{FF2B5EF4-FFF2-40B4-BE49-F238E27FC236}">
                  <a16:creationId xmlns:a16="http://schemas.microsoft.com/office/drawing/2014/main" xmlns="" id="{8D2EF168-D3BF-4828-B68C-A93F2B175EA1}"/>
                </a:ext>
              </a:extLst>
            </p:cNvPr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95" name="Rectangle 194">
            <a:extLst>
              <a:ext uri="{FF2B5EF4-FFF2-40B4-BE49-F238E27FC236}">
                <a16:creationId xmlns:a16="http://schemas.microsoft.com/office/drawing/2014/main" xmlns="" id="{655011D2-8700-4F05-9C75-4B2F6E5047D3}"/>
              </a:ext>
            </a:extLst>
          </p:cNvPr>
          <p:cNvSpPr/>
          <p:nvPr/>
        </p:nvSpPr>
        <p:spPr>
          <a:xfrm>
            <a:off x="4613444" y="3081867"/>
            <a:ext cx="5302749" cy="764653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ts val="569"/>
              </a:spcBef>
              <a:spcAft>
                <a:spcPts val="56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Calibri"/>
              </a:rPr>
              <a:t>Đúng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xmlns="" id="{88083257-5C3D-48AC-A60C-13F62FD29264}"/>
              </a:ext>
            </a:extLst>
          </p:cNvPr>
          <p:cNvSpPr/>
          <p:nvPr/>
        </p:nvSpPr>
        <p:spPr>
          <a:xfrm>
            <a:off x="4132295" y="5986782"/>
            <a:ext cx="249258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HS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189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8" name="Rounded Rectangle 67">
            <a:extLst>
              <a:ext uri="{FF2B5EF4-FFF2-40B4-BE49-F238E27FC236}">
                <a16:creationId xmlns:a16="http://schemas.microsoft.com/office/drawing/2014/main" xmlns="" id="{6B8F3540-F05A-486E-B2DD-EE0F3BFB7FB5}"/>
              </a:ext>
            </a:extLst>
          </p:cNvPr>
          <p:cNvSpPr/>
          <p:nvPr/>
        </p:nvSpPr>
        <p:spPr>
          <a:xfrm>
            <a:off x="11338393" y="6442897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199" name="Picture 198">
            <a:extLst>
              <a:ext uri="{FF2B5EF4-FFF2-40B4-BE49-F238E27FC236}">
                <a16:creationId xmlns:a16="http://schemas.microsoft.com/office/drawing/2014/main" xmlns="" id="{5FCE0A2F-3AE5-4A1D-AC2B-ECAE5288D5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10907423" y="3429812"/>
            <a:ext cx="1370081" cy="2230363"/>
          </a:xfrm>
          <a:prstGeom prst="rect">
            <a:avLst/>
          </a:prstGeom>
        </p:spPr>
      </p:pic>
      <p:pic>
        <p:nvPicPr>
          <p:cNvPr id="200" name="Picture 199">
            <a:extLst>
              <a:ext uri="{FF2B5EF4-FFF2-40B4-BE49-F238E27FC236}">
                <a16:creationId xmlns:a16="http://schemas.microsoft.com/office/drawing/2014/main" xmlns="" id="{EC2B577A-6B2C-4CC7-ACEF-A39C4B78B0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10832288" y="5507103"/>
            <a:ext cx="1640547" cy="9357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2A0B1B4D-3821-48C7-845C-1CE261A2A3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9092" y="2220884"/>
            <a:ext cx="3238635" cy="285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8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2"/>
                </p:tgtEl>
              </p:cMediaNode>
            </p:audio>
          </p:childTnLst>
        </p:cTn>
      </p:par>
    </p:tnLst>
    <p:bldLst>
      <p:bldP spid="19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9" name="Rounded Rectangle 68"/>
          <p:cNvSpPr/>
          <p:nvPr/>
        </p:nvSpPr>
        <p:spPr>
          <a:xfrm>
            <a:off x="11300550" y="6220749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10913499" y="3152034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10905961" y="5247111"/>
            <a:ext cx="1259886" cy="946650"/>
          </a:xfrm>
          <a:prstGeom prst="rect">
            <a:avLst/>
          </a:prstGeom>
        </p:spPr>
      </p:pic>
      <p:sp>
        <p:nvSpPr>
          <p:cNvPr id="84" name="Rectangle 83"/>
          <p:cNvSpPr/>
          <p:nvPr/>
        </p:nvSpPr>
        <p:spPr>
          <a:xfrm>
            <a:off x="1347870" y="662816"/>
            <a:ext cx="8530223" cy="579987"/>
          </a:xfrm>
          <a:prstGeom prst="rect">
            <a:avLst/>
          </a:prstGeom>
          <a:solidFill>
            <a:srgbClr val="FFFF89"/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H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AB.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hay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sai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grpSp>
        <p:nvGrpSpPr>
          <p:cNvPr id="85" name="Google Shape;1012;p37"/>
          <p:cNvGrpSpPr/>
          <p:nvPr/>
        </p:nvGrpSpPr>
        <p:grpSpPr>
          <a:xfrm>
            <a:off x="156217" y="219781"/>
            <a:ext cx="1481347" cy="1508052"/>
            <a:chOff x="5949775" y="2481625"/>
            <a:chExt cx="407775" cy="445825"/>
          </a:xfrm>
        </p:grpSpPr>
        <p:sp>
          <p:nvSpPr>
            <p:cNvPr id="86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7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8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9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0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1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2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3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4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5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6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7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8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9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0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1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2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3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04" name="PA_图片 11">
            <a:hlinkClick r:id="" action="ppaction://noaction"/>
            <a:extLst>
              <a:ext uri="{FF2B5EF4-FFF2-40B4-BE49-F238E27FC236}">
                <a16:creationId xmlns:a16="http://schemas.microsoft.com/office/drawing/2014/main" xmlns="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2904" y="-246244"/>
            <a:ext cx="2800265" cy="2800265"/>
          </a:xfrm>
          <a:prstGeom prst="rect">
            <a:avLst/>
          </a:prstGeom>
        </p:spPr>
      </p:pic>
      <p:sp>
        <p:nvSpPr>
          <p:cNvPr id="58" name="Rounded Rectangle 57">
            <a:hlinkClick r:id="rId12" action="ppaction://hlinksldjump"/>
          </p:cNvPr>
          <p:cNvSpPr/>
          <p:nvPr/>
        </p:nvSpPr>
        <p:spPr>
          <a:xfrm>
            <a:off x="1135160" y="5786073"/>
            <a:ext cx="2502967" cy="7877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37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5" name="Google Shape;1031;p37"/>
          <p:cNvGrpSpPr/>
          <p:nvPr/>
        </p:nvGrpSpPr>
        <p:grpSpPr>
          <a:xfrm flipH="1">
            <a:off x="58970" y="5288535"/>
            <a:ext cx="1376330" cy="1485904"/>
            <a:chOff x="2013650" y="1733325"/>
            <a:chExt cx="407750" cy="445875"/>
          </a:xfrm>
        </p:grpSpPr>
        <p:sp>
          <p:nvSpPr>
            <p:cNvPr id="106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7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8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9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0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1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2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3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4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5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6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7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8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9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0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1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72" name="Rectangle 71"/>
          <p:cNvSpPr/>
          <p:nvPr/>
        </p:nvSpPr>
        <p:spPr>
          <a:xfrm>
            <a:off x="4348649" y="3135912"/>
            <a:ext cx="6309360" cy="764653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Sai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333A7FE2-8F9D-4E4C-9DB2-E813538D0B4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6425" y="2239640"/>
            <a:ext cx="3238635" cy="285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459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7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59" y="-1964854"/>
            <a:ext cx="1114508" cy="1114508"/>
          </a:xfrm>
          <a:prstGeom prst="rect">
            <a:avLst/>
          </a:prstGeom>
        </p:spPr>
      </p:pic>
      <p:pic>
        <p:nvPicPr>
          <p:cNvPr id="82" name="PA_图片 11">
            <a:hlinkClick r:id="" action="ppaction://noaction"/>
            <a:extLst>
              <a:ext uri="{FF2B5EF4-FFF2-40B4-BE49-F238E27FC236}">
                <a16:creationId xmlns:a16="http://schemas.microsoft.com/office/drawing/2014/main" xmlns="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872" y="-207407"/>
            <a:ext cx="2800265" cy="2800265"/>
          </a:xfrm>
          <a:prstGeom prst="rect">
            <a:avLst/>
          </a:prstGeom>
        </p:spPr>
      </p:pic>
      <p:pic>
        <p:nvPicPr>
          <p:cNvPr id="1028" name="Picture 4" descr="Premium Vector | Bee hive on tree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6" y="561373"/>
            <a:ext cx="467058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Premium Vector | Bee hive on tree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82649" y="545562"/>
            <a:ext cx="458572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6" name="Google Shape;1031;p37"/>
          <p:cNvGrpSpPr/>
          <p:nvPr/>
        </p:nvGrpSpPr>
        <p:grpSpPr>
          <a:xfrm flipH="1">
            <a:off x="3165828" y="5272405"/>
            <a:ext cx="818299" cy="894810"/>
            <a:chOff x="2013650" y="1733325"/>
            <a:chExt cx="407750" cy="445875"/>
          </a:xfrm>
        </p:grpSpPr>
        <p:sp>
          <p:nvSpPr>
            <p:cNvPr id="157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2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2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3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74" name="Google Shape;1031;p37"/>
          <p:cNvGrpSpPr/>
          <p:nvPr/>
        </p:nvGrpSpPr>
        <p:grpSpPr>
          <a:xfrm flipH="1">
            <a:off x="3574977" y="2285526"/>
            <a:ext cx="1544346" cy="1688742"/>
            <a:chOff x="2013650" y="1733325"/>
            <a:chExt cx="407750" cy="445875"/>
          </a:xfrm>
        </p:grpSpPr>
        <p:sp>
          <p:nvSpPr>
            <p:cNvPr id="17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92" name="Google Shape;1012;p37"/>
          <p:cNvGrpSpPr/>
          <p:nvPr/>
        </p:nvGrpSpPr>
        <p:grpSpPr>
          <a:xfrm>
            <a:off x="7824880" y="5002550"/>
            <a:ext cx="1361326" cy="1385868"/>
            <a:chOff x="5949775" y="2481625"/>
            <a:chExt cx="407775" cy="445825"/>
          </a:xfrm>
        </p:grpSpPr>
        <p:sp>
          <p:nvSpPr>
            <p:cNvPr id="193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9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11" name="Google Shape;1012;p37"/>
          <p:cNvGrpSpPr/>
          <p:nvPr/>
        </p:nvGrpSpPr>
        <p:grpSpPr>
          <a:xfrm>
            <a:off x="7800742" y="2774527"/>
            <a:ext cx="754184" cy="767780"/>
            <a:chOff x="5949775" y="2481625"/>
            <a:chExt cx="407775" cy="445825"/>
          </a:xfrm>
        </p:grpSpPr>
        <p:sp>
          <p:nvSpPr>
            <p:cNvPr id="212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3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4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5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6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5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6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7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8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34060" y="493207"/>
            <a:ext cx="8059630" cy="1303332"/>
            <a:chOff x="614791" y="53448"/>
            <a:chExt cx="8500391" cy="1374608"/>
          </a:xfrm>
        </p:grpSpPr>
        <p:sp>
          <p:nvSpPr>
            <p:cNvPr id="40" name="Rounded Rectangle 39"/>
            <p:cNvSpPr/>
            <p:nvPr/>
          </p:nvSpPr>
          <p:spPr>
            <a:xfrm>
              <a:off x="614791" y="53448"/>
              <a:ext cx="8500391" cy="1374608"/>
            </a:xfrm>
            <a:prstGeom prst="roundRect">
              <a:avLst/>
            </a:prstGeom>
            <a:solidFill>
              <a:schemeClr val="bg1">
                <a:alpha val="5490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986389" y="79032"/>
              <a:ext cx="7652177" cy="1200192"/>
            </a:xfrm>
            <a:prstGeom prst="rect">
              <a:avLst/>
            </a:prstGeom>
            <a:noFill/>
          </p:spPr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Cảm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các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bạn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giúp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chúng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mình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nhé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Mật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đã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đủ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cho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ngày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hôm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nay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rồi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01825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9FE40BCE-5D60-4D64-B868-D24876D7FC7E}"/>
              </a:ext>
            </a:extLst>
          </p:cNvPr>
          <p:cNvGrpSpPr/>
          <p:nvPr/>
        </p:nvGrpSpPr>
        <p:grpSpPr>
          <a:xfrm>
            <a:off x="-8603" y="-126246"/>
            <a:ext cx="12200603" cy="6883794"/>
            <a:chOff x="-3640394" y="2713583"/>
            <a:chExt cx="12200603" cy="6883794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xmlns="" id="{E3CE30D8-6742-401B-A9CB-E4463038E944}"/>
                </a:ext>
              </a:extLst>
            </p:cNvPr>
            <p:cNvGrpSpPr/>
            <p:nvPr/>
          </p:nvGrpSpPr>
          <p:grpSpPr>
            <a:xfrm>
              <a:off x="-3640394" y="2713583"/>
              <a:ext cx="12200603" cy="6883794"/>
              <a:chOff x="7462057" y="-25794"/>
              <a:chExt cx="12200603" cy="688379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xmlns="" id="{9F009A30-7D0A-4236-B79B-837F8C6E1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6029" y="763192"/>
                <a:ext cx="11264056" cy="528002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xmlns="" id="{2B0B8ADB-B8EE-4348-8B59-B155E5AC71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99" t="65934"/>
              <a:stretch/>
            </p:blipFill>
            <p:spPr>
              <a:xfrm>
                <a:off x="17795760" y="4922307"/>
                <a:ext cx="1866900" cy="1935693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xmlns="" id="{5A215A47-D5F4-4467-873C-A93C5172B3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77" t="-3241" r="85176" b="66763"/>
              <a:stretch/>
            </p:blipFill>
            <p:spPr>
              <a:xfrm>
                <a:off x="7462057" y="-22616"/>
                <a:ext cx="1866900" cy="207274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F0BBC490-637B-45FE-BF34-AE291B48B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02"/>
              <a:stretch/>
            </p:blipFill>
            <p:spPr>
              <a:xfrm>
                <a:off x="14819027" y="-25794"/>
                <a:ext cx="4835030" cy="680641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E5AEF16B-03E9-4172-A507-F510D7824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618"/>
              <a:stretch/>
            </p:blipFill>
            <p:spPr>
              <a:xfrm>
                <a:off x="7470660" y="25795"/>
                <a:ext cx="5575875" cy="6809589"/>
              </a:xfrm>
              <a:prstGeom prst="rect">
                <a:avLst/>
              </a:prstGeom>
            </p:spPr>
          </p:pic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9D859401-34BA-4481-916F-19A205F3B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8333"/>
            <a:stretch/>
          </p:blipFill>
          <p:spPr>
            <a:xfrm>
              <a:off x="-3636093" y="2726480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8070CEB-6DDE-164E-0F2E-EB2D413EC6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3908" y="1733883"/>
            <a:ext cx="7766977" cy="34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5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378349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hlinkClick r:id="rId8" action="ppaction://hlinksldjump"/>
          </p:cNvPr>
          <p:cNvSpPr/>
          <p:nvPr/>
        </p:nvSpPr>
        <p:spPr>
          <a:xfrm>
            <a:off x="447445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pic>
        <p:nvPicPr>
          <p:cNvPr id="33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105934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9" action="ppaction://hlinksldjump"/>
          </p:cNvPr>
          <p:cNvSpPr/>
          <p:nvPr/>
        </p:nvSpPr>
        <p:spPr>
          <a:xfrm>
            <a:off x="175030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pic>
        <p:nvPicPr>
          <p:cNvPr id="41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633686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">
            <a:hlinkClick r:id="rId10" action="ppaction://hlinksldjump"/>
          </p:cNvPr>
          <p:cNvSpPr/>
          <p:nvPr/>
        </p:nvSpPr>
        <p:spPr>
          <a:xfrm>
            <a:off x="702782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  <p:pic>
        <p:nvPicPr>
          <p:cNvPr id="44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8876141" y="395180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val 44">
            <a:hlinkClick r:id="rId11" action="ppaction://hlinksldjump"/>
          </p:cNvPr>
          <p:cNvSpPr/>
          <p:nvPr/>
        </p:nvSpPr>
        <p:spPr>
          <a:xfrm>
            <a:off x="9567100" y="279417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pic>
        <p:nvPicPr>
          <p:cNvPr id="221" name="Google Shape;221;p7"/>
          <p:cNvPicPr preferRelativeResize="0"/>
          <p:nvPr/>
        </p:nvPicPr>
        <p:blipFill rotWithShape="1">
          <a:blip r:embed="rId12">
            <a:alphaModFix/>
          </a:blip>
          <a:srcRect l="9481" t="16910" r="23929" b="18558"/>
          <a:stretch/>
        </p:blipFill>
        <p:spPr>
          <a:xfrm>
            <a:off x="133351" y="-76200"/>
            <a:ext cx="2209800" cy="1428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-161870" y="-346381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Rectangle 1"/>
          <p:cNvSpPr/>
          <p:nvPr/>
        </p:nvSpPr>
        <p:spPr>
          <a:xfrm>
            <a:off x="3783495" y="771854"/>
            <a:ext cx="45336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Thuyền</a:t>
            </a: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ra</a:t>
            </a: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khơi</a:t>
            </a:r>
            <a:endParaRPr kumimoji="0" lang="en-US" sz="5400" b="1" i="0" u="none" strike="noStrike" kern="0" cap="none" spc="0" normalizeH="0" baseline="0" noProof="0" dirty="0">
              <a:ln w="12700">
                <a:solidFill>
                  <a:srgbClr val="B5E6D9">
                    <a:lumMod val="5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rgbClr val="B5E6D9">
                    <a:lumMod val="50000"/>
                  </a:srgbClr>
                </a:inn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0" name="Google Shape;209;p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2985316" y="5605463"/>
            <a:ext cx="13994822" cy="125253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>
            <a:hlinkClick r:id="rId16" action="ppaction://hlinksldjump"/>
          </p:cNvPr>
          <p:cNvSpPr/>
          <p:nvPr/>
        </p:nvSpPr>
        <p:spPr>
          <a:xfrm>
            <a:off x="10658475" y="109863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HOÀN THÀNH</a:t>
            </a:r>
          </a:p>
        </p:txBody>
      </p:sp>
      <p:pic>
        <p:nvPicPr>
          <p:cNvPr id="5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97174" y="-1578895"/>
            <a:ext cx="609600" cy="609600"/>
          </a:xfrm>
          <a:prstGeom prst="rect">
            <a:avLst/>
          </a:prstGeom>
        </p:spPr>
      </p:pic>
      <p:pic>
        <p:nvPicPr>
          <p:cNvPr id="40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16395" y="-1547425"/>
            <a:ext cx="609600" cy="609600"/>
          </a:xfrm>
          <a:prstGeom prst="rect">
            <a:avLst/>
          </a:prstGeom>
        </p:spPr>
      </p:pic>
      <p:pic>
        <p:nvPicPr>
          <p:cNvPr id="43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56196" y="-1578895"/>
            <a:ext cx="609600" cy="609600"/>
          </a:xfrm>
          <a:prstGeom prst="rect">
            <a:avLst/>
          </a:prstGeom>
        </p:spPr>
      </p:pic>
      <p:pic>
        <p:nvPicPr>
          <p:cNvPr id="46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95472" y="-1547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6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25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0.69805 3.7037E-6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32096 -4.8148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13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51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0.94296 3.7037E-6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48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3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51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69805 3.7037E-6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13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51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69805 4.07407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13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32" grpId="0" animBg="1"/>
      <p:bldP spid="34" grpId="0" animBg="1"/>
      <p:bldP spid="42" grpId="0" animBg="1"/>
      <p:bldP spid="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2" name="Google Shape;232;p7"/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ar-AE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ar-AE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vuông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Đúng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sai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32" name="Google Shape;232;p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>
            <a:hlinkClick r:id="rId9" action="ppaction://hlinksldjump"/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12" name="Oval 11"/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6F28864-1C3F-443A-8869-64A8A1787D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886" y="2263619"/>
            <a:ext cx="3504754" cy="2923564"/>
          </a:xfrm>
          <a:prstGeom prst="rect">
            <a:avLst/>
          </a:prstGeom>
        </p:spPr>
      </p:pic>
      <p:sp>
        <p:nvSpPr>
          <p:cNvPr id="26" name="Google Shape;232;p7">
            <a:extLst>
              <a:ext uri="{FF2B5EF4-FFF2-40B4-BE49-F238E27FC236}">
                <a16:creationId xmlns:a16="http://schemas.microsoft.com/office/drawing/2014/main" xmlns="" id="{34AD490A-8879-468D-B710-2ED28D350DCC}"/>
              </a:ext>
            </a:extLst>
          </p:cNvPr>
          <p:cNvSpPr/>
          <p:nvPr/>
        </p:nvSpPr>
        <p:spPr>
          <a:xfrm>
            <a:off x="5129625" y="3325060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Đúng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778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1;p7">
            <a:extLst>
              <a:ext uri="{FF2B5EF4-FFF2-40B4-BE49-F238E27FC236}">
                <a16:creationId xmlns:a16="http://schemas.microsoft.com/office/drawing/2014/main" xmlns="" id="{0A3D3494-7F1D-49E3-A219-2001C7C9FDD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oogle Shape;229;p7">
            <a:extLst>
              <a:ext uri="{FF2B5EF4-FFF2-40B4-BE49-F238E27FC236}">
                <a16:creationId xmlns:a16="http://schemas.microsoft.com/office/drawing/2014/main" xmlns="" id="{8B90BF47-4382-43FB-A2B1-A91AE9E0DD1E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4" name="Google Shape;230;p7">
              <a:extLst>
                <a:ext uri="{FF2B5EF4-FFF2-40B4-BE49-F238E27FC236}">
                  <a16:creationId xmlns:a16="http://schemas.microsoft.com/office/drawing/2014/main" xmlns="" id="{A8ADFD61-CBAA-425E-AEA9-9C9884C0F61F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31;p7">
              <a:extLst>
                <a:ext uri="{FF2B5EF4-FFF2-40B4-BE49-F238E27FC236}">
                  <a16:creationId xmlns:a16="http://schemas.microsoft.com/office/drawing/2014/main" xmlns="" id="{0C259011-8670-47A9-9B08-8A43880C2F34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Google Shape;232;p7">
                <a:extLst>
                  <a:ext uri="{FF2B5EF4-FFF2-40B4-BE49-F238E27FC236}">
                    <a16:creationId xmlns:a16="http://schemas.microsoft.com/office/drawing/2014/main" xmlns="" id="{A7C3B7F3-6322-4701-A8FF-58832663461A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vuông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Đúng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sai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6" name="Google Shape;232;p7">
                <a:extLst>
                  <a:ext uri="{FF2B5EF4-FFF2-40B4-BE49-F238E27FC236}">
                    <a16:creationId xmlns:a16="http://schemas.microsoft.com/office/drawing/2014/main" id="{A7C3B7F3-6322-4701-A8FF-5883266346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xmlns="" id="{D168C00F-6ED2-463C-B2BC-587C78735810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182D5616-62C9-4B51-B23F-0055A5A3F4FB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30" name="Google Shape;232;p7">
            <a:extLst>
              <a:ext uri="{FF2B5EF4-FFF2-40B4-BE49-F238E27FC236}">
                <a16:creationId xmlns:a16="http://schemas.microsoft.com/office/drawing/2014/main" xmlns="" id="{742F60E2-3B88-4D85-BC94-CA728A8A3C18}"/>
              </a:ext>
            </a:extLst>
          </p:cNvPr>
          <p:cNvSpPr/>
          <p:nvPr/>
        </p:nvSpPr>
        <p:spPr>
          <a:xfrm>
            <a:off x="5129625" y="3325060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Sai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26986CA-79A0-4D6D-BECF-D3448801C6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8610" y="2376094"/>
            <a:ext cx="3318498" cy="302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1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221;p7">
            <a:extLst>
              <a:ext uri="{FF2B5EF4-FFF2-40B4-BE49-F238E27FC236}">
                <a16:creationId xmlns:a16="http://schemas.microsoft.com/office/drawing/2014/main" xmlns="" id="{DEA05CC9-A586-4DEC-9151-88E793CF992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Google Shape;229;p7">
            <a:extLst>
              <a:ext uri="{FF2B5EF4-FFF2-40B4-BE49-F238E27FC236}">
                <a16:creationId xmlns:a16="http://schemas.microsoft.com/office/drawing/2014/main" xmlns="" id="{5553C794-DFA8-459F-BBE1-3F1FBE3D05CF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5" name="Google Shape;230;p7">
              <a:extLst>
                <a:ext uri="{FF2B5EF4-FFF2-40B4-BE49-F238E27FC236}">
                  <a16:creationId xmlns:a16="http://schemas.microsoft.com/office/drawing/2014/main" xmlns="" id="{A0BEB707-5B37-44BB-834F-7551EC76BB41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231;p7">
              <a:extLst>
                <a:ext uri="{FF2B5EF4-FFF2-40B4-BE49-F238E27FC236}">
                  <a16:creationId xmlns:a16="http://schemas.microsoft.com/office/drawing/2014/main" xmlns="" id="{7A9B6A83-A069-4C40-B496-B4B232B94E11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Google Shape;232;p7">
                <a:extLst>
                  <a:ext uri="{FF2B5EF4-FFF2-40B4-BE49-F238E27FC236}">
                    <a16:creationId xmlns:a16="http://schemas.microsoft.com/office/drawing/2014/main" xmlns="" id="{1F378CFD-A2A7-409D-A959-1A961B4BE595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7" name="Google Shape;232;p7">
                <a:extLst>
                  <a:ext uri="{FF2B5EF4-FFF2-40B4-BE49-F238E27FC236}">
                    <a16:creationId xmlns:a16="http://schemas.microsoft.com/office/drawing/2014/main" id="{1F378CFD-A2A7-409D-A959-1A961B4BE5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xmlns="" id="{48F91759-EA1B-4CBE-AEDF-494752155313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B299C235-2C09-45D8-867C-203102674D52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40" name="Google Shape;232;p7">
            <a:extLst>
              <a:ext uri="{FF2B5EF4-FFF2-40B4-BE49-F238E27FC236}">
                <a16:creationId xmlns:a16="http://schemas.microsoft.com/office/drawing/2014/main" xmlns="" id="{4C37FD64-AD9B-40A7-B333-7CF5AF5E5933}"/>
              </a:ext>
            </a:extLst>
          </p:cNvPr>
          <p:cNvSpPr/>
          <p:nvPr/>
        </p:nvSpPr>
        <p:spPr>
          <a:xfrm>
            <a:off x="7385145" y="3192016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1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681B004-9376-4703-9E73-F855EEEA30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3275" y="2488389"/>
            <a:ext cx="611505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9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221;p7">
            <a:extLst>
              <a:ext uri="{FF2B5EF4-FFF2-40B4-BE49-F238E27FC236}">
                <a16:creationId xmlns:a16="http://schemas.microsoft.com/office/drawing/2014/main" xmlns="" id="{14C31F33-32A2-492D-94CF-54DF1CB1EA8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oogle Shape;229;p7">
            <a:extLst>
              <a:ext uri="{FF2B5EF4-FFF2-40B4-BE49-F238E27FC236}">
                <a16:creationId xmlns:a16="http://schemas.microsoft.com/office/drawing/2014/main" xmlns="" id="{EF77DC23-80CC-407C-A183-807F356C1DD0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6" name="Google Shape;230;p7">
              <a:extLst>
                <a:ext uri="{FF2B5EF4-FFF2-40B4-BE49-F238E27FC236}">
                  <a16:creationId xmlns:a16="http://schemas.microsoft.com/office/drawing/2014/main" xmlns="" id="{8DDB441D-B531-4C73-8F12-92E6E103256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231;p7">
              <a:extLst>
                <a:ext uri="{FF2B5EF4-FFF2-40B4-BE49-F238E27FC236}">
                  <a16:creationId xmlns:a16="http://schemas.microsoft.com/office/drawing/2014/main" xmlns="" id="{674297C2-F11E-4C27-96F6-C886E77558D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Google Shape;232;p7">
                <a:extLst>
                  <a:ext uri="{FF2B5EF4-FFF2-40B4-BE49-F238E27FC236}">
                    <a16:creationId xmlns:a16="http://schemas.microsoft.com/office/drawing/2014/main" xmlns="" id="{588E9B9B-1CEF-48A0-A010-8326F534C256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8" name="Google Shape;232;p7">
                <a:extLst>
                  <a:ext uri="{FF2B5EF4-FFF2-40B4-BE49-F238E27FC236}">
                    <a16:creationId xmlns:a16="http://schemas.microsoft.com/office/drawing/2014/main" id="{588E9B9B-1CEF-48A0-A010-8326F534C2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xmlns="" id="{F91924C3-A4AB-45CA-8439-58AB274F65AF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CB59A400-F8B9-490A-BA16-7FE9EA9DAA2D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sp>
        <p:nvSpPr>
          <p:cNvPr id="41" name="Google Shape;232;p7">
            <a:extLst>
              <a:ext uri="{FF2B5EF4-FFF2-40B4-BE49-F238E27FC236}">
                <a16:creationId xmlns:a16="http://schemas.microsoft.com/office/drawing/2014/main" xmlns="" id="{7483A573-F659-44B5-9BDA-1D8FAA91A957}"/>
              </a:ext>
            </a:extLst>
          </p:cNvPr>
          <p:cNvSpPr/>
          <p:nvPr/>
        </p:nvSpPr>
        <p:spPr>
          <a:xfrm>
            <a:off x="7385145" y="3192016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4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03EDAF-0B60-45B5-B421-5A9E1A15FD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528864"/>
            <a:ext cx="7244995" cy="210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3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9FE40BCE-5D60-4D64-B868-D24876D7FC7E}"/>
              </a:ext>
            </a:extLst>
          </p:cNvPr>
          <p:cNvGrpSpPr/>
          <p:nvPr/>
        </p:nvGrpSpPr>
        <p:grpSpPr>
          <a:xfrm>
            <a:off x="0" y="-279919"/>
            <a:ext cx="12257853" cy="6986778"/>
            <a:chOff x="-3640394" y="2713583"/>
            <a:chExt cx="12200603" cy="6883794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xmlns="" id="{E3CE30D8-6742-401B-A9CB-E4463038E944}"/>
                </a:ext>
              </a:extLst>
            </p:cNvPr>
            <p:cNvGrpSpPr/>
            <p:nvPr/>
          </p:nvGrpSpPr>
          <p:grpSpPr>
            <a:xfrm>
              <a:off x="-3640394" y="2713583"/>
              <a:ext cx="12200603" cy="6883794"/>
              <a:chOff x="7462057" y="-25794"/>
              <a:chExt cx="12200603" cy="688379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xmlns="" id="{9F009A30-7D0A-4236-B79B-837F8C6E1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6029" y="763192"/>
                <a:ext cx="11264056" cy="528002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xmlns="" id="{2B0B8ADB-B8EE-4348-8B59-B155E5AC71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99" t="65934"/>
              <a:stretch/>
            </p:blipFill>
            <p:spPr>
              <a:xfrm>
                <a:off x="17795760" y="4922307"/>
                <a:ext cx="1866900" cy="1935693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xmlns="" id="{5A215A47-D5F4-4467-873C-A93C5172B3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77" t="-3241" r="85176" b="66763"/>
              <a:stretch/>
            </p:blipFill>
            <p:spPr>
              <a:xfrm>
                <a:off x="7462057" y="-22616"/>
                <a:ext cx="1866900" cy="207274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F0BBC490-637B-45FE-BF34-AE291B48B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02"/>
              <a:stretch/>
            </p:blipFill>
            <p:spPr>
              <a:xfrm>
                <a:off x="14819027" y="-25794"/>
                <a:ext cx="4835030" cy="680641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E5AEF16B-03E9-4172-A507-F510D7824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618"/>
              <a:stretch/>
            </p:blipFill>
            <p:spPr>
              <a:xfrm>
                <a:off x="7470660" y="25795"/>
                <a:ext cx="5575875" cy="6809589"/>
              </a:xfrm>
              <a:prstGeom prst="rect">
                <a:avLst/>
              </a:prstGeom>
            </p:spPr>
          </p:pic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9D859401-34BA-4481-916F-19A205F3B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8333"/>
            <a:stretch/>
          </p:blipFill>
          <p:spPr>
            <a:xfrm>
              <a:off x="-3636093" y="2726480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0E6C635-AE5A-FB7A-801C-A0F5313561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2401" y="2326064"/>
            <a:ext cx="8626588" cy="20667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CA46F5E-163A-DC29-72EB-7D2EB1FE8A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05757" y="346440"/>
            <a:ext cx="6523285" cy="2408129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AE6CC42D-9EB0-45A3-10CF-4F9CB4DBD7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2372" y="91607"/>
            <a:ext cx="1655738" cy="165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2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8FB1BE7-E659-7782-48AC-64F87BB07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7DFBF11-3153-09D0-C4B9-25481CFB11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9382" y="924748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AB9BA265-ED9C-9DB9-7874-6ED7DEE1F9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6CF58C62-C380-DEB5-7137-6F5469B016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5" name="图片 50">
            <a:extLst>
              <a:ext uri="{FF2B5EF4-FFF2-40B4-BE49-F238E27FC236}">
                <a16:creationId xmlns:a16="http://schemas.microsoft.com/office/drawing/2014/main" xmlns="" id="{B4A0A44D-74D4-C80A-B1E7-FED458C593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-7542" y="3528813"/>
            <a:ext cx="4437117" cy="3329187"/>
          </a:xfrm>
          <a:prstGeom prst="rect">
            <a:avLst/>
          </a:prstGeom>
        </p:spPr>
      </p:pic>
      <p:pic>
        <p:nvPicPr>
          <p:cNvPr id="3" name="Picture 2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xmlns="" id="{2A140B15-8636-C0F1-8765-C354E03D88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521" y="2221316"/>
            <a:ext cx="8848135" cy="30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201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544</Words>
  <Application>Microsoft Office PowerPoint</Application>
  <PresentationFormat>Custom</PresentationFormat>
  <Paragraphs>112</Paragraphs>
  <Slides>23</Slides>
  <Notes>13</Notes>
  <HiddenSlides>0</HiddenSlides>
  <MMClips>10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Office 主题​​</vt:lpstr>
      <vt:lpstr>2_Office 主题​​</vt:lpstr>
      <vt:lpstr>jeppt.com</vt:lpstr>
      <vt:lpstr>1_Office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57</cp:revision>
  <dcterms:created xsi:type="dcterms:W3CDTF">2022-07-03T07:54:12Z</dcterms:created>
  <dcterms:modified xsi:type="dcterms:W3CDTF">2025-12-22T07:54:18Z</dcterms:modified>
</cp:coreProperties>
</file>