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01" r:id="rId4"/>
    <p:sldMasterId id="2147483713" r:id="rId5"/>
    <p:sldMasterId id="2147483725" r:id="rId6"/>
    <p:sldMasterId id="2147483739" r:id="rId7"/>
  </p:sldMasterIdLst>
  <p:notesMasterIdLst>
    <p:notesMasterId r:id="rId25"/>
  </p:notesMasterIdLst>
  <p:sldIdLst>
    <p:sldId id="11606" r:id="rId8"/>
    <p:sldId id="339" r:id="rId9"/>
    <p:sldId id="279" r:id="rId10"/>
    <p:sldId id="346" r:id="rId11"/>
    <p:sldId id="11599" r:id="rId12"/>
    <p:sldId id="301" r:id="rId13"/>
    <p:sldId id="302" r:id="rId14"/>
    <p:sldId id="303" r:id="rId15"/>
    <p:sldId id="304" r:id="rId16"/>
    <p:sldId id="257" r:id="rId17"/>
    <p:sldId id="11600" r:id="rId18"/>
    <p:sldId id="11601" r:id="rId19"/>
    <p:sldId id="11602" r:id="rId20"/>
    <p:sldId id="11603" r:id="rId21"/>
    <p:sldId id="11605" r:id="rId22"/>
    <p:sldId id="11604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80DBC-661A-4628-AE3B-39403D057AB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2D070-531B-4691-85EB-C860EB577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9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08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6589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42330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259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770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69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23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325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11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8943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53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108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6638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6560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3158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71883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364717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6511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4883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17880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885867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0257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47790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44240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3735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93159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31465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83353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9294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078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205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759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9696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1077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928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7091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172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378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2032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41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81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6881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044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31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0959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945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347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262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503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526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50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910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9224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609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2392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79909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36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32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27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17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64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60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47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06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063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6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74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11500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BB1280E-6A17-ACED-59D9-A34274AF0B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761C6FE-4ED9-6C73-E0C3-A496736AC9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push dir="u"/>
  </p:transition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281E7E9-EC79-7E18-7C9A-199852B97F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xmlns="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2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7.xml"/><Relationship Id="rId15" Type="http://schemas.openxmlformats.org/officeDocument/2006/relationships/slide" Target="slide10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9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 Điểm ở giữa, trung điểm của đoạn thẳng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40357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2" y="-698643"/>
            <a:ext cx="9507884" cy="5998753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xmlns="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3" y="182002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xmlns="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165394" y="98099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558EDB-4365-EDCB-9068-E93107527E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071" y="2060249"/>
            <a:ext cx="8626588" cy="206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2227A3-114F-D65A-F16B-0C47B7D61B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8848" y="1322079"/>
            <a:ext cx="3328704" cy="981541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1CC042B-94F5-76A1-D1C8-895967627F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2B7EF2-5140-2826-6043-E6208912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092C4-1B1B-3143-E16C-BE0804543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756C93-317D-D38D-97F4-C007D0918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xmlns="" id="{756C74F3-E06A-805B-A3A0-C5A649F07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32CD7A7D-71B5-68DF-CD46-89A2A71A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xmlns="" id="{9FCF731A-86C0-1502-F7D1-13275C553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7" y="2445488"/>
            <a:ext cx="8080320" cy="2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2AFCC11A-CC9D-5A88-607F-C65AFF1D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F30B216-1167-0FDB-8A25-CBDACD4B85C2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351A45C-F226-CA1F-3C14-B738064C1A56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DA167A4-FF5B-B058-1536-6C35E1AC7E2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3C1B0CA-A365-E17A-4320-97DF0FFAF535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B6A913C-E9E1-F5C1-A438-39F78301F23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83C705F-622A-93FB-63D7-6B386B81B840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60D00A2D-1620-BE7A-B36D-74F4496833E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EFBE21C6-40F0-E1EF-E5A1-6A3E4AB030EA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4303A40-1388-5E9D-20D3-789655E3FBD6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E699E6DD-6D83-CA7C-8F95-85CC0F1F377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1D11504-4B97-C309-B4D6-594A93117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03" b="59309" l="2608" r="96786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82" b="38222"/>
          <a:stretch/>
        </p:blipFill>
        <p:spPr>
          <a:xfrm>
            <a:off x="2077720" y="2329073"/>
            <a:ext cx="8036560" cy="1666240"/>
          </a:xfrm>
          <a:prstGeom prst="rect">
            <a:avLst/>
          </a:prstGeom>
        </p:spPr>
      </p:pic>
      <p:sp>
        <p:nvSpPr>
          <p:cNvPr id="49" name="Rounded Rectangle 112">
            <a:extLst>
              <a:ext uri="{FF2B5EF4-FFF2-40B4-BE49-F238E27FC236}">
                <a16:creationId xmlns:a16="http://schemas.microsoft.com/office/drawing/2014/main" xmlns="" id="{09A7D6E4-1756-1F1B-4C38-F299D1A6014D}"/>
              </a:ext>
            </a:extLst>
          </p:cNvPr>
          <p:cNvSpPr/>
          <p:nvPr/>
        </p:nvSpPr>
        <p:spPr>
          <a:xfrm>
            <a:off x="2837115" y="980088"/>
            <a:ext cx="7606125" cy="804501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1C673412-3B5E-FEB6-5844-52C3808EB3DD}"/>
              </a:ext>
            </a:extLst>
          </p:cNvPr>
          <p:cNvGrpSpPr/>
          <p:nvPr/>
        </p:nvGrpSpPr>
        <p:grpSpPr>
          <a:xfrm>
            <a:off x="2715083" y="2532014"/>
            <a:ext cx="5669280" cy="132686"/>
            <a:chOff x="3322566" y="5245754"/>
            <a:chExt cx="6464162" cy="13268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0D2AD6CF-659D-C94F-03B5-6435D231FF33}"/>
                </a:ext>
              </a:extLst>
            </p:cNvPr>
            <p:cNvCxnSpPr/>
            <p:nvPr/>
          </p:nvCxnSpPr>
          <p:spPr>
            <a:xfrm flipH="1">
              <a:off x="3386561" y="5321807"/>
              <a:ext cx="633617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EAE5551-B227-480C-1F8E-3E05D33D97C8}"/>
                </a:ext>
              </a:extLst>
            </p:cNvPr>
            <p:cNvGrpSpPr/>
            <p:nvPr/>
          </p:nvGrpSpPr>
          <p:grpSpPr>
            <a:xfrm>
              <a:off x="3322566" y="5245754"/>
              <a:ext cx="6464162" cy="132686"/>
              <a:chOff x="3316445" y="5263777"/>
              <a:chExt cx="6464162" cy="132686"/>
            </a:xfrm>
            <a:solidFill>
              <a:srgbClr val="00B050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9782E6F6-3D67-7157-2DF8-4B71114B5DD9}"/>
                  </a:ext>
                </a:extLst>
              </p:cNvPr>
              <p:cNvSpPr/>
              <p:nvPr/>
            </p:nvSpPr>
            <p:spPr>
              <a:xfrm>
                <a:off x="6246775" y="526377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3BDA9B8B-957D-4FC4-3D1F-1716CE689F75}"/>
                  </a:ext>
                </a:extLst>
              </p:cNvPr>
              <p:cNvSpPr/>
              <p:nvPr/>
            </p:nvSpPr>
            <p:spPr>
              <a:xfrm>
                <a:off x="4760981" y="5273812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041EDA79-A9DB-32DF-28AE-363CAB7763C0}"/>
                  </a:ext>
                </a:extLst>
              </p:cNvPr>
              <p:cNvSpPr/>
              <p:nvPr/>
            </p:nvSpPr>
            <p:spPr>
              <a:xfrm>
                <a:off x="3316445" y="527522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00B4D5CC-B96E-2A00-FA55-7FD00B748559}"/>
                  </a:ext>
                </a:extLst>
              </p:cNvPr>
              <p:cNvSpPr/>
              <p:nvPr/>
            </p:nvSpPr>
            <p:spPr>
              <a:xfrm>
                <a:off x="9659371" y="5275223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270AAE3A-48EF-ED87-6472-E44EB6206BBF}"/>
              </a:ext>
            </a:extLst>
          </p:cNvPr>
          <p:cNvGrpSpPr/>
          <p:nvPr/>
        </p:nvGrpSpPr>
        <p:grpSpPr>
          <a:xfrm>
            <a:off x="2484228" y="1882508"/>
            <a:ext cx="6130990" cy="731573"/>
            <a:chOff x="2527613" y="2462336"/>
            <a:chExt cx="6130990" cy="73157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A729178D-A3F8-009B-D275-81B697B14128}"/>
                </a:ext>
              </a:extLst>
            </p:cNvPr>
            <p:cNvSpPr txBox="1"/>
            <p:nvPr/>
          </p:nvSpPr>
          <p:spPr>
            <a:xfrm>
              <a:off x="2527613" y="2464362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CC94E9B-4F6E-053B-3EB7-69C220DC25C2}"/>
                </a:ext>
              </a:extLst>
            </p:cNvPr>
            <p:cNvSpPr txBox="1"/>
            <p:nvPr/>
          </p:nvSpPr>
          <p:spPr>
            <a:xfrm>
              <a:off x="3759402" y="247597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C2592E2-4138-A0DA-8983-A05F49E00CB1}"/>
                </a:ext>
              </a:extLst>
            </p:cNvPr>
            <p:cNvSpPr txBox="1"/>
            <p:nvPr/>
          </p:nvSpPr>
          <p:spPr>
            <a:xfrm>
              <a:off x="5089871" y="2462336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C871A57-3619-EABA-191F-608DA7A65103}"/>
                </a:ext>
              </a:extLst>
            </p:cNvPr>
            <p:cNvSpPr txBox="1"/>
            <p:nvPr/>
          </p:nvSpPr>
          <p:spPr>
            <a:xfrm>
              <a:off x="8044514" y="248602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B60BB962-A30E-9D9E-E212-61C93DE451EA}"/>
              </a:ext>
            </a:extLst>
          </p:cNvPr>
          <p:cNvSpPr/>
          <p:nvPr/>
        </p:nvSpPr>
        <p:spPr>
          <a:xfrm>
            <a:off x="1183238" y="3943623"/>
            <a:ext cx="9919450" cy="139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hay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hay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7B702937-A411-AB4E-1173-CCD95D211EDA}"/>
              </a:ext>
            </a:extLst>
          </p:cNvPr>
          <p:cNvSpPr/>
          <p:nvPr/>
        </p:nvSpPr>
        <p:spPr>
          <a:xfrm>
            <a:off x="1138359" y="3941597"/>
            <a:ext cx="9974350" cy="658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= MB = 3cm</a:t>
            </a:r>
          </a:p>
        </p:txBody>
      </p:sp>
      <p:sp>
        <p:nvSpPr>
          <p:cNvPr id="86" name="Rounded Rectangle 133">
            <a:extLst>
              <a:ext uri="{FF2B5EF4-FFF2-40B4-BE49-F238E27FC236}">
                <a16:creationId xmlns:a16="http://schemas.microsoft.com/office/drawing/2014/main" xmlns="" id="{7DE58D1C-F69B-C7B8-50F3-67E8FCFCF228}"/>
              </a:ext>
            </a:extLst>
          </p:cNvPr>
          <p:cNvSpPr/>
          <p:nvPr/>
        </p:nvSpPr>
        <p:spPr>
          <a:xfrm>
            <a:off x="1037329" y="4611446"/>
            <a:ext cx="9974350" cy="153233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6cm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= 7cm.</a:t>
            </a:r>
          </a:p>
        </p:txBody>
      </p:sp>
      <p:sp>
        <p:nvSpPr>
          <p:cNvPr id="88" name="Google Shape;520;p30">
            <a:extLst>
              <a:ext uri="{FF2B5EF4-FFF2-40B4-BE49-F238E27FC236}">
                <a16:creationId xmlns:a16="http://schemas.microsoft.com/office/drawing/2014/main" xmlns="" id="{F068891D-0350-2E2A-CF1C-DFD83A54D917}"/>
              </a:ext>
            </a:extLst>
          </p:cNvPr>
          <p:cNvSpPr/>
          <p:nvPr/>
        </p:nvSpPr>
        <p:spPr>
          <a:xfrm flipH="1">
            <a:off x="1623001" y="771533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4989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5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B6440E8-792F-FF9E-95FB-C14F0658E4FA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5D042CB3-EFA6-8D48-C41B-066A1C988CBA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FA43D99-0F3C-575B-B99F-441A8C3F381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327D293-08DF-7A03-34C2-51A287E8D16F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854CAA8-B6C4-DE29-612D-B41ED0564B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6590623-FF3E-403B-3363-167BF66467D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AA71426-4511-C492-5B6B-B5278470A6D4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297E4B7-AC4D-77D6-82DD-8BDEDB2A0290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BFBB859F-7A87-56DF-0828-4D9A966CE7C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0C25AF9B-D061-C205-0786-BB63706E61E1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112">
            <a:extLst>
              <a:ext uri="{FF2B5EF4-FFF2-40B4-BE49-F238E27FC236}">
                <a16:creationId xmlns:a16="http://schemas.microsoft.com/office/drawing/2014/main" xmlns="" id="{E21352F4-E8A1-BD0F-1498-0F895DFC71B8}"/>
              </a:ext>
            </a:extLst>
          </p:cNvPr>
          <p:cNvSpPr/>
          <p:nvPr/>
        </p:nvSpPr>
        <p:spPr>
          <a:xfrm>
            <a:off x="2802812" y="777359"/>
            <a:ext cx="7606125" cy="1129265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xmlns="" id="{DF9046E9-998D-A81F-A5C1-8D4BF42B7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719991"/>
              </p:ext>
            </p:extLst>
          </p:nvPr>
        </p:nvGraphicFramePr>
        <p:xfrm>
          <a:off x="2985276" y="2362508"/>
          <a:ext cx="65836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45787098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3489919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50417785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54517557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36756328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9508008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49084996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85676835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30491795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80160485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3289914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859138909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0464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58858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151335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90023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10408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741902"/>
                  </a:ext>
                </a:extLst>
              </a:tr>
            </a:tbl>
          </a:graphicData>
        </a:graphic>
      </p:graphicFrame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0A899A5-AE7C-F6AA-BF7A-9BDEF00D914D}"/>
              </a:ext>
            </a:extLst>
          </p:cNvPr>
          <p:cNvGrpSpPr/>
          <p:nvPr/>
        </p:nvGrpSpPr>
        <p:grpSpPr>
          <a:xfrm>
            <a:off x="4092297" y="2902111"/>
            <a:ext cx="4350964" cy="2224015"/>
            <a:chOff x="4765040" y="3166351"/>
            <a:chExt cx="2950019" cy="149469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810886A2-E426-5A1F-C841-EA9FA83FF306}"/>
                </a:ext>
              </a:extLst>
            </p:cNvPr>
            <p:cNvCxnSpPr/>
            <p:nvPr/>
          </p:nvCxnSpPr>
          <p:spPr>
            <a:xfrm flipH="1">
              <a:off x="4765040" y="3166351"/>
              <a:ext cx="9164" cy="1494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76A05698-512D-4937-AD11-AD556A4FC02E}"/>
                </a:ext>
              </a:extLst>
            </p:cNvPr>
            <p:cNvCxnSpPr/>
            <p:nvPr/>
          </p:nvCxnSpPr>
          <p:spPr>
            <a:xfrm flipH="1">
              <a:off x="4779730" y="4633742"/>
              <a:ext cx="293532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E62F9B80-ACC9-19A2-1570-CEBB9DD99E9C}"/>
              </a:ext>
            </a:extLst>
          </p:cNvPr>
          <p:cNvGrpSpPr/>
          <p:nvPr/>
        </p:nvGrpSpPr>
        <p:grpSpPr>
          <a:xfrm>
            <a:off x="4023596" y="2858242"/>
            <a:ext cx="4487389" cy="2300549"/>
            <a:chOff x="4023596" y="2858242"/>
            <a:chExt cx="4487389" cy="230054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24513BC8-E720-79F2-4977-3BAA8C43E4EE}"/>
                </a:ext>
              </a:extLst>
            </p:cNvPr>
            <p:cNvGrpSpPr/>
            <p:nvPr/>
          </p:nvGrpSpPr>
          <p:grpSpPr>
            <a:xfrm>
              <a:off x="4023596" y="2858242"/>
              <a:ext cx="4487389" cy="2300549"/>
              <a:chOff x="4702083" y="3136995"/>
              <a:chExt cx="3064122" cy="1570883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695AE650-CBC6-7337-F6EF-BCA74AC11C58}"/>
                  </a:ext>
                </a:extLst>
              </p:cNvPr>
              <p:cNvGrpSpPr/>
              <p:nvPr/>
            </p:nvGrpSpPr>
            <p:grpSpPr>
              <a:xfrm>
                <a:off x="4702083" y="3136995"/>
                <a:ext cx="3064122" cy="1570883"/>
                <a:chOff x="3316445" y="5275226"/>
                <a:chExt cx="4168414" cy="989998"/>
              </a:xfrm>
              <a:solidFill>
                <a:srgbClr val="00B050"/>
              </a:solidFill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xmlns="" id="{DBA01CBC-A6F4-35DD-07B8-E4ACDAB9E7E9}"/>
                    </a:ext>
                  </a:extLst>
                </p:cNvPr>
                <p:cNvSpPr/>
                <p:nvPr/>
              </p:nvSpPr>
              <p:spPr>
                <a:xfrm>
                  <a:off x="6344866" y="619283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xmlns="" id="{23B38766-0464-FDB0-0F55-809CEB309017}"/>
                    </a:ext>
                  </a:extLst>
                </p:cNvPr>
                <p:cNvSpPr/>
                <p:nvPr/>
              </p:nvSpPr>
              <p:spPr>
                <a:xfrm>
                  <a:off x="3318478" y="619677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xmlns="" id="{0D189814-9038-FA75-5D2A-0DEDBAC2A971}"/>
                    </a:ext>
                  </a:extLst>
                </p:cNvPr>
                <p:cNvSpPr/>
                <p:nvPr/>
              </p:nvSpPr>
              <p:spPr>
                <a:xfrm>
                  <a:off x="3316445" y="5275226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xmlns="" id="{39E2FA89-E441-39F8-DEAB-461088356BE2}"/>
                    </a:ext>
                  </a:extLst>
                </p:cNvPr>
                <p:cNvSpPr/>
                <p:nvPr/>
              </p:nvSpPr>
              <p:spPr>
                <a:xfrm>
                  <a:off x="7338676" y="6191465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79B0EBB8-6DF3-A623-CDEA-5EAB90657A65}"/>
                  </a:ext>
                </a:extLst>
              </p:cNvPr>
              <p:cNvSpPr/>
              <p:nvPr/>
            </p:nvSpPr>
            <p:spPr>
              <a:xfrm>
                <a:off x="6175391" y="4596237"/>
                <a:ext cx="107456" cy="1086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FC165C03-7F7E-3C70-1180-C129ECA71A25}"/>
                </a:ext>
              </a:extLst>
            </p:cNvPr>
            <p:cNvSpPr/>
            <p:nvPr/>
          </p:nvSpPr>
          <p:spPr>
            <a:xfrm>
              <a:off x="4025785" y="3912605"/>
              <a:ext cx="157369" cy="15906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6E15310A-13F3-6538-0067-0813029B572F}"/>
              </a:ext>
            </a:extLst>
          </p:cNvPr>
          <p:cNvGrpSpPr/>
          <p:nvPr/>
        </p:nvGrpSpPr>
        <p:grpSpPr>
          <a:xfrm>
            <a:off x="3521725" y="2765983"/>
            <a:ext cx="5445980" cy="2990387"/>
            <a:chOff x="3521725" y="2765983"/>
            <a:chExt cx="5445980" cy="299038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F0D63D31-DF14-4D1D-BBD9-16D0E3FE0DA6}"/>
                </a:ext>
              </a:extLst>
            </p:cNvPr>
            <p:cNvGrpSpPr/>
            <p:nvPr/>
          </p:nvGrpSpPr>
          <p:grpSpPr>
            <a:xfrm>
              <a:off x="3521725" y="2765983"/>
              <a:ext cx="3222979" cy="2982006"/>
              <a:chOff x="5842043" y="-668250"/>
              <a:chExt cx="3222979" cy="2982006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85727919-F519-CC67-F3D7-82C5E8B78974}"/>
                  </a:ext>
                </a:extLst>
              </p:cNvPr>
              <p:cNvSpPr txBox="1"/>
              <p:nvPr/>
            </p:nvSpPr>
            <p:spPr>
              <a:xfrm>
                <a:off x="5887194" y="4364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BB9C5E24-6C9D-0E09-D106-F535F817C9D8}"/>
                  </a:ext>
                </a:extLst>
              </p:cNvPr>
              <p:cNvSpPr txBox="1"/>
              <p:nvPr/>
            </p:nvSpPr>
            <p:spPr>
              <a:xfrm>
                <a:off x="5842043" y="-66825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D7C6501E-F433-0148-DD91-855BF3D381BC}"/>
                  </a:ext>
                </a:extLst>
              </p:cNvPr>
              <p:cNvSpPr txBox="1"/>
              <p:nvPr/>
            </p:nvSpPr>
            <p:spPr>
              <a:xfrm>
                <a:off x="5867841" y="1547802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xmlns="" id="{D59BFF19-2C83-F0D1-F308-E4809F67219F}"/>
                  </a:ext>
                </a:extLst>
              </p:cNvPr>
              <p:cNvSpPr txBox="1"/>
              <p:nvPr/>
            </p:nvSpPr>
            <p:spPr>
              <a:xfrm>
                <a:off x="8450933" y="16058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121643D3-33B1-2C4E-0554-B3D10C07EC5C}"/>
                </a:ext>
              </a:extLst>
            </p:cNvPr>
            <p:cNvSpPr txBox="1"/>
            <p:nvPr/>
          </p:nvSpPr>
          <p:spPr>
            <a:xfrm>
              <a:off x="7207225" y="503241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A71DF82B-C0E2-09D5-47B3-B58AE07A0BA1}"/>
                </a:ext>
              </a:extLst>
            </p:cNvPr>
            <p:cNvSpPr txBox="1"/>
            <p:nvPr/>
          </p:nvSpPr>
          <p:spPr>
            <a:xfrm>
              <a:off x="8353616" y="5048484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320843C5-66E0-6794-126B-7BA7E9B486E9}"/>
              </a:ext>
            </a:extLst>
          </p:cNvPr>
          <p:cNvSpPr txBox="1"/>
          <p:nvPr/>
        </p:nvSpPr>
        <p:spPr>
          <a:xfrm>
            <a:off x="3377345" y="385622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93B7F892-DB27-ED04-AD02-AC56ABBE0BC7}"/>
              </a:ext>
            </a:extLst>
          </p:cNvPr>
          <p:cNvSpPr txBox="1"/>
          <p:nvPr/>
        </p:nvSpPr>
        <p:spPr>
          <a:xfrm>
            <a:off x="6015246" y="519138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Google Shape;520;p30">
            <a:extLst>
              <a:ext uri="{FF2B5EF4-FFF2-40B4-BE49-F238E27FC236}">
                <a16:creationId xmlns:a16="http://schemas.microsoft.com/office/drawing/2014/main" xmlns="" id="{F2A7B39F-A2ED-A182-168F-D9DAE2113A53}"/>
              </a:ext>
            </a:extLst>
          </p:cNvPr>
          <p:cNvSpPr/>
          <p:nvPr/>
        </p:nvSpPr>
        <p:spPr>
          <a:xfrm flipH="1">
            <a:off x="1623001" y="771533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6892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7;p33">
            <a:extLst>
              <a:ext uri="{FF2B5EF4-FFF2-40B4-BE49-F238E27FC236}">
                <a16:creationId xmlns:a16="http://schemas.microsoft.com/office/drawing/2014/main" xmlns="" id="{568AECD2-8F33-1FE3-D9AD-BCF9D141C9BB}"/>
              </a:ext>
            </a:extLst>
          </p:cNvPr>
          <p:cNvSpPr txBox="1">
            <a:spLocks/>
          </p:cNvSpPr>
          <p:nvPr/>
        </p:nvSpPr>
        <p:spPr>
          <a:xfrm>
            <a:off x="782320" y="115007"/>
            <a:ext cx="107899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3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.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Quan sát tranh rồi trả lời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Cào cào cần nhảy thêm mấy bước để đến trung điểm của đoạn thẳng AB</a:t>
            </a:r>
            <a:endParaRPr kumimoji="0" lang="vi-VN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8C53D6-2461-1BBA-1350-D30C10D6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9" y="2541656"/>
            <a:ext cx="11481082" cy="14105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5AFD11D-82AE-84C9-9880-1A27DD345226}"/>
              </a:ext>
            </a:extLst>
          </p:cNvPr>
          <p:cNvCxnSpPr>
            <a:cxnSpLocks/>
          </p:cNvCxnSpPr>
          <p:nvPr/>
        </p:nvCxnSpPr>
        <p:spPr>
          <a:xfrm>
            <a:off x="899159" y="1193707"/>
            <a:ext cx="63144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D9F84F1-3C85-EC5E-8556-95C6144579A4}"/>
              </a:ext>
            </a:extLst>
          </p:cNvPr>
          <p:cNvCxnSpPr>
            <a:cxnSpLocks/>
          </p:cNvCxnSpPr>
          <p:nvPr/>
        </p:nvCxnSpPr>
        <p:spPr>
          <a:xfrm>
            <a:off x="8072119" y="1203867"/>
            <a:ext cx="2626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5D054BB-8539-0F3A-4B04-F305BF068C7B}"/>
              </a:ext>
            </a:extLst>
          </p:cNvPr>
          <p:cNvCxnSpPr>
            <a:cxnSpLocks/>
          </p:cNvCxnSpPr>
          <p:nvPr/>
        </p:nvCxnSpPr>
        <p:spPr>
          <a:xfrm>
            <a:off x="980439" y="1711867"/>
            <a:ext cx="2626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7462D1-B5C8-C4C6-F87B-445889F8FEF9}"/>
              </a:ext>
            </a:extLst>
          </p:cNvPr>
          <p:cNvGrpSpPr/>
          <p:nvPr/>
        </p:nvGrpSpPr>
        <p:grpSpPr>
          <a:xfrm>
            <a:off x="777239" y="3844403"/>
            <a:ext cx="9895796" cy="2424317"/>
            <a:chOff x="210559" y="170974"/>
            <a:chExt cx="9895796" cy="24243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65875AE-A28C-F5C2-E178-C515952C3CBE}"/>
                </a:ext>
              </a:extLst>
            </p:cNvPr>
            <p:cNvGrpSpPr/>
            <p:nvPr/>
          </p:nvGrpSpPr>
          <p:grpSpPr>
            <a:xfrm>
              <a:off x="952285" y="1450174"/>
              <a:ext cx="9154070" cy="1145117"/>
              <a:chOff x="952285" y="1450174"/>
              <a:chExt cx="9154070" cy="114511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2C9A8503-B24E-3ADB-4664-A73BA23767B7}"/>
                  </a:ext>
                </a:extLst>
              </p:cNvPr>
              <p:cNvSpPr/>
              <p:nvPr/>
            </p:nvSpPr>
            <p:spPr>
              <a:xfrm>
                <a:off x="952285" y="1450174"/>
                <a:ext cx="8847727" cy="1145117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49D5A7B-76DE-5B25-9398-9E941DA0D731}"/>
                  </a:ext>
                </a:extLst>
              </p:cNvPr>
              <p:cNvSpPr txBox="1"/>
              <p:nvPr/>
            </p:nvSpPr>
            <p:spPr>
              <a:xfrm>
                <a:off x="1233183" y="1730344"/>
                <a:ext cx="8873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AB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DDFB9C8-EB5F-D2D4-2A22-58335199B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FE70A72-7820-0E22-75A4-6414DE206386}"/>
              </a:ext>
            </a:extLst>
          </p:cNvPr>
          <p:cNvSpPr/>
          <p:nvPr/>
        </p:nvSpPr>
        <p:spPr>
          <a:xfrm>
            <a:off x="5872480" y="3429000"/>
            <a:ext cx="304800" cy="264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B9D2FA0-5176-E9C1-FB59-C61C1CB936C6}"/>
              </a:ext>
            </a:extLst>
          </p:cNvPr>
          <p:cNvGrpSpPr/>
          <p:nvPr/>
        </p:nvGrpSpPr>
        <p:grpSpPr>
          <a:xfrm>
            <a:off x="802684" y="3911444"/>
            <a:ext cx="9614898" cy="2424317"/>
            <a:chOff x="210559" y="170974"/>
            <a:chExt cx="9614898" cy="242431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53458E9-E502-E603-5334-793FE50D1513}"/>
                </a:ext>
              </a:extLst>
            </p:cNvPr>
            <p:cNvGrpSpPr/>
            <p:nvPr/>
          </p:nvGrpSpPr>
          <p:grpSpPr>
            <a:xfrm>
              <a:off x="952285" y="1450174"/>
              <a:ext cx="8873172" cy="1145117"/>
              <a:chOff x="952285" y="1450174"/>
              <a:chExt cx="8873172" cy="114511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C1B08E3-F50F-9A7B-461D-1A789A17E0B7}"/>
                  </a:ext>
                </a:extLst>
              </p:cNvPr>
              <p:cNvSpPr/>
              <p:nvPr/>
            </p:nvSpPr>
            <p:spPr>
              <a:xfrm>
                <a:off x="952285" y="1450174"/>
                <a:ext cx="8847727" cy="1145117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00E3441-FF67-C1C3-2421-386DF3645781}"/>
                  </a:ext>
                </a:extLst>
              </p:cNvPr>
              <p:cNvSpPr txBox="1"/>
              <p:nvPr/>
            </p:nvSpPr>
            <p:spPr>
              <a:xfrm>
                <a:off x="1207738" y="1497411"/>
                <a:ext cx="8617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i="0" dirty="0">
                    <a:effectLst/>
                    <a:latin typeface="Roboto" panose="02000000000000000000" pitchFamily="2" charset="0"/>
                  </a:rPr>
                  <a:t>Cào cào cần nhảy thêm 2 bước để đến trung điểm của đoạn thẳng AB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55EECC4-6FE9-8A13-8DC6-258A45895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A47BE98-7EA5-5A4A-C356-9574655A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7876" flipH="1">
            <a:off x="2241624" y="1809742"/>
            <a:ext cx="1692321" cy="19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3 0.02292 L 0.04153 0.02292 C 0.04348 0.01412 0.04479 0.00486 0.04752 -0.00347 C 0.0496 -0.00926 0.05286 -0.01366 0.05546 -0.01898 C 0.05781 -0.02384 0.05963 -0.02986 0.06237 -0.03449 C 0.06575 -0.03981 0.06979 -0.04421 0.07369 -0.04838 C 0.07786 -0.05255 0.08216 -0.05671 0.08684 -0.05926 C 0.10182 -0.0669 0.11627 -0.0713 0.13125 -0.07616 C 0.14283 -0.0706 0.1513 -0.06597 0.16263 -0.06227 C 0.16848 -0.06042 0.17434 -0.05926 0.18007 -0.05764 C 0.18242 -0.05393 0.18489 -0.05069 0.1871 -0.04676 C 0.18867 -0.04398 0.18984 -0.04028 0.1914 -0.0375 C 0.20768 -0.01042 0.19335 -0.03866 0.20625 -0.01412 C 0.20872 -0.00972 0.21054 -0.0044 0.21328 -0.00023 C 0.21536 0.00301 0.21796 0.00463 0.22018 0.00741 C 0.23085 0.02176 0.22369 0.01366 0.23072 0.02454 C 0.23242 0.02732 0.23489 0.02986 0.23684 0.03241 " pathEditMode="relative" ptsTypes="AAAAAAAAAAAA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414663B1-FBEB-3126-7BF4-6808F2323CA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31071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7">
            <a:extLst>
              <a:ext uri="{FF2B5EF4-FFF2-40B4-BE49-F238E27FC236}">
                <a16:creationId xmlns:a16="http://schemas.microsoft.com/office/drawing/2014/main" xmlns="" id="{BFCCD3B4-269D-A735-EC2C-9A9BF1140EB6}"/>
              </a:ext>
            </a:extLst>
          </p:cNvPr>
          <p:cNvGrpSpPr>
            <a:grpSpLocks/>
          </p:cNvGrpSpPr>
          <p:nvPr/>
        </p:nvGrpSpPr>
        <p:grpSpPr bwMode="auto">
          <a:xfrm>
            <a:off x="0" y="198373"/>
            <a:ext cx="755650" cy="923330"/>
            <a:chOff x="491958" y="541017"/>
            <a:chExt cx="919164" cy="1102685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xmlns="" id="{A33F8DF1-08FB-5DD9-30D1-277EBE408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xmlns="" id="{23D7F5E7-0176-292A-CFF7-4188F9267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xmlns="" id="{76894987-ECB5-77F3-9517-C66925AC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4" y="316255"/>
            <a:ext cx="112480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 có một đoạn dây dài 20 cm. Nếu Việt không dùng thước có vạch chia xăng-ti-mét thì bạn ấy làm như thế nào để cắt được một đoạn dây có độ dài 10 cm từ đoạn dây ban đầu?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EF96D50-04B8-67D8-BE64-F66002EF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667" y="2212174"/>
            <a:ext cx="4742333" cy="455087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90FA293-DD56-713C-917F-19A51245DF77}"/>
              </a:ext>
            </a:extLst>
          </p:cNvPr>
          <p:cNvCxnSpPr>
            <a:cxnSpLocks/>
          </p:cNvCxnSpPr>
          <p:nvPr/>
        </p:nvCxnSpPr>
        <p:spPr>
          <a:xfrm>
            <a:off x="3134672" y="805737"/>
            <a:ext cx="34594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E847396-57F5-287B-9C67-D7B19C48795F}"/>
              </a:ext>
            </a:extLst>
          </p:cNvPr>
          <p:cNvCxnSpPr>
            <a:cxnSpLocks/>
          </p:cNvCxnSpPr>
          <p:nvPr/>
        </p:nvCxnSpPr>
        <p:spPr>
          <a:xfrm>
            <a:off x="7025952" y="815897"/>
            <a:ext cx="4851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9FC5C44-BCDB-2C64-CA41-7FFE9CE4C76D}"/>
              </a:ext>
            </a:extLst>
          </p:cNvPr>
          <p:cNvCxnSpPr>
            <a:cxnSpLocks/>
          </p:cNvCxnSpPr>
          <p:nvPr/>
        </p:nvCxnSpPr>
        <p:spPr>
          <a:xfrm>
            <a:off x="879152" y="1313737"/>
            <a:ext cx="4404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3B44335-7A8D-19A8-F07B-6B4CEB21ED11}"/>
              </a:ext>
            </a:extLst>
          </p:cNvPr>
          <p:cNvCxnSpPr>
            <a:cxnSpLocks/>
          </p:cNvCxnSpPr>
          <p:nvPr/>
        </p:nvCxnSpPr>
        <p:spPr>
          <a:xfrm>
            <a:off x="8316272" y="1313737"/>
            <a:ext cx="22707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0DBDB66-81CE-943E-29B0-D23301AE97F0}"/>
              </a:ext>
            </a:extLst>
          </p:cNvPr>
          <p:cNvCxnSpPr>
            <a:cxnSpLocks/>
          </p:cNvCxnSpPr>
          <p:nvPr/>
        </p:nvCxnSpPr>
        <p:spPr>
          <a:xfrm>
            <a:off x="11313472" y="1313737"/>
            <a:ext cx="6654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B00A277-7DF3-7201-B398-83C2EA1B8689}"/>
              </a:ext>
            </a:extLst>
          </p:cNvPr>
          <p:cNvCxnSpPr>
            <a:cxnSpLocks/>
          </p:cNvCxnSpPr>
          <p:nvPr/>
        </p:nvCxnSpPr>
        <p:spPr>
          <a:xfrm>
            <a:off x="879152" y="1801417"/>
            <a:ext cx="63574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8F9E37-BF92-A4DB-2F28-E46236732B37}"/>
              </a:ext>
            </a:extLst>
          </p:cNvPr>
          <p:cNvSpPr/>
          <p:nvPr/>
        </p:nvSpPr>
        <p:spPr>
          <a:xfrm>
            <a:off x="815424" y="3088640"/>
            <a:ext cx="6255936" cy="1442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gấp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DE339F7-8531-A905-BC2F-6B8DE7F8FC07}"/>
              </a:ext>
            </a:extLst>
          </p:cNvPr>
          <p:cNvSpPr/>
          <p:nvPr/>
        </p:nvSpPr>
        <p:spPr>
          <a:xfrm>
            <a:off x="801538" y="4780310"/>
            <a:ext cx="6255936" cy="1442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Khi đó Việt xác định được trung điểm của đoạn dây và cắt dây tại điểm đó sẽ được đoạn dây 10 cm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7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xmlns="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xmlns="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27397" y="228550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38498851-5FAA-6C63-A471-15976E03E9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70" y="2275368"/>
            <a:ext cx="6452464" cy="19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xmlns="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61FDEE-9957-068E-5148-B73FDAC8B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2214930"/>
            <a:ext cx="8070679" cy="28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xmlns="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xmlns="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xmlns="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xmlns="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xmlns="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CA001C33-3965-4457-C16C-435602E8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7851" y="418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xmlns="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315" y="1908158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217" y="2859673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xmlns="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072" y="203772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xmlns="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xmlns="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01159 3.7037E-6 L -0.01159 0.06689 L -0.02318 0.06689 L -0.02318 0.13402 L -0.03463 0.13402 L -0.03463 0.20115 L -0.04622 0.20115 L -0.04622 0.26828 L -0.05768 0.26828 L -0.05768 0.33541 L -0.06927 0.33541 L -0.06927 0.40254 L -0.08073 0.40254 L -0.08073 0.469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01705 3.33333E-6 L -0.01705 0.05115 L -0.03411 0.05115 L -0.03411 0.10254 L -0.05117 0.10254 L -0.05117 0.15393 L -0.06823 0.15393 L -0.06823 0.20532 L -0.08528 0.20532 L -0.08528 0.25671 L -0.10234 0.25671 L -0.10234 0.3081 L -0.11927 0.3081 L -0.11927 0.35995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3607 3.7037E-6 L -0.03607 0.05856 L -0.07162 0.05856 L -0.07162 0.11759 L -0.1073 0.11759 L -0.1073 0.17685 L -0.14297 0.17685 L -0.14297 0.23611 L -0.17865 0.23611 L -0.17865 0.2949 L -0.21433 0.2949 L -0.21433 0.35416 L -0.24974 0.35416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1" y="3810001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D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1. V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082225-51B6-4F45-8BAD-C60167391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2113456"/>
            <a:ext cx="3788410" cy="4054450"/>
          </a:xfrm>
          <a:prstGeom prst="rect">
            <a:avLst/>
          </a:prstGeom>
        </p:spPr>
      </p:pic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12D3B718-7F0B-5AE6-BE03-DBDEFEA0D34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5CEB5E9-2728-4D4B-AB7E-19FA465FD74B}"/>
              </a:ext>
            </a:extLst>
          </p:cNvPr>
          <p:cNvSpPr/>
          <p:nvPr/>
        </p:nvSpPr>
        <p:spPr>
          <a:xfrm>
            <a:off x="6604001" y="3810001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DC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6F6C25-1F5E-48D9-883A-CCECBB789D66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772217-A857-49CA-A0BD-748F83A66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28E6D7-57C7-48AF-A10D-96FE43036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C4C348-C035-47E6-B41A-8677C42AEEA7}"/>
              </a:ext>
            </a:extLst>
          </p:cNvPr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AB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EF48229-C02B-4F02-8BDF-F0927D734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2BF37A3-6C9F-4F62-A97E-F27785EC2318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N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đoạn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thẳng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421148A-1E89-4D8D-B393-1EBF72CEA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62" y="1799905"/>
            <a:ext cx="5847138" cy="3602502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88F72B8B-85DC-E4D9-7FBF-C5CB5730FEA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BCA99A-08E5-4C44-9794-043741DD7C23}"/>
              </a:ext>
            </a:extLst>
          </p:cNvPr>
          <p:cNvSpPr/>
          <p:nvPr/>
        </p:nvSpPr>
        <p:spPr>
          <a:xfrm>
            <a:off x="6604001" y="3853877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C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E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670E283-6DC6-4920-917C-40227906D0F5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2EE325-3AB7-4E11-B0A0-9032D8016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2" y="5785204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36976BD-6640-42FD-AFBA-DBF5BFBE8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2" y="4053502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D43ABC5-1EF2-4362-BBB9-07ADA878A164}"/>
              </a:ext>
            </a:extLst>
          </p:cNvPr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H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09B33A-34D1-4F8E-82A9-ABE84F200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AA7616B-A6B8-4B47-8C1F-F2D6BCA946DB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L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6DDF795-BDE9-47FA-B750-28FD509D3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65" y="1913572"/>
            <a:ext cx="5497235" cy="3123014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21B4454D-C428-A7FB-C2EA-F7EA7496D2C8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19A49C-CE6C-4FA0-9450-AC8FCFD22A34}"/>
              </a:ext>
            </a:extLst>
          </p:cNvPr>
          <p:cNvSpPr/>
          <p:nvPr/>
        </p:nvSpPr>
        <p:spPr>
          <a:xfrm>
            <a:off x="6543044" y="2393078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CE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D4C190A-2B47-4877-A559-4A32E648D0EB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535C2A-66BA-4571-8743-232C2270C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55" y="2625025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4E2A6B-EE84-4966-AA46-24AAA5D61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908C82-67C5-4907-B3F7-A0CE53FE2E96}"/>
              </a:ext>
            </a:extLst>
          </p:cNvPr>
          <p:cNvSpPr/>
          <p:nvPr/>
        </p:nvSpPr>
        <p:spPr>
          <a:xfrm>
            <a:off x="6563363" y="3934433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EH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6BE152-C71A-438D-A4CF-3DE280358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73" y="417673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D26F4A-7DC0-4325-887B-4D9A39C0BC6C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4. D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đoạn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thẳng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7315A0-4860-4680-A10F-919F021D3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65" y="1913572"/>
            <a:ext cx="5497235" cy="3123014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A48C1E5F-2E71-A58D-7CFF-03827C7045C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396</Words>
  <Application>Microsoft Office PowerPoint</Application>
  <PresentationFormat>Custom</PresentationFormat>
  <Paragraphs>58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Office 主题​​</vt:lpstr>
      <vt:lpstr>Office Theme</vt:lpstr>
      <vt:lpstr>jeppt.com</vt:lpstr>
      <vt:lpstr>1_Office Theme</vt:lpstr>
      <vt:lpstr>2_Office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49</cp:revision>
  <dcterms:created xsi:type="dcterms:W3CDTF">2022-07-03T12:31:21Z</dcterms:created>
  <dcterms:modified xsi:type="dcterms:W3CDTF">2025-12-22T07:54:50Z</dcterms:modified>
</cp:coreProperties>
</file>