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33"/>
  </p:notesMasterIdLst>
  <p:sldIdLst>
    <p:sldId id="2007577200" r:id="rId7"/>
    <p:sldId id="287" r:id="rId8"/>
    <p:sldId id="405" r:id="rId9"/>
    <p:sldId id="406" r:id="rId10"/>
    <p:sldId id="407" r:id="rId11"/>
    <p:sldId id="412" r:id="rId12"/>
    <p:sldId id="413" r:id="rId13"/>
    <p:sldId id="409" r:id="rId14"/>
    <p:sldId id="256" r:id="rId15"/>
    <p:sldId id="415" r:id="rId16"/>
    <p:sldId id="414" r:id="rId17"/>
    <p:sldId id="260" r:id="rId18"/>
    <p:sldId id="261" r:id="rId19"/>
    <p:sldId id="262" r:id="rId20"/>
    <p:sldId id="416" r:id="rId21"/>
    <p:sldId id="277" r:id="rId22"/>
    <p:sldId id="264" r:id="rId23"/>
    <p:sldId id="278" r:id="rId24"/>
    <p:sldId id="417" r:id="rId25"/>
    <p:sldId id="279" r:id="rId26"/>
    <p:sldId id="273" r:id="rId27"/>
    <p:sldId id="265" r:id="rId28"/>
    <p:sldId id="418" r:id="rId29"/>
    <p:sldId id="270" r:id="rId30"/>
    <p:sldId id="274" r:id="rId31"/>
    <p:sldId id="20075771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31581A-D047-8EC7-4208-04A0A8DC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9673342C-10C6-B5A8-612A-B830DE878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7462F925-D90D-D233-0399-0B74AAAD7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11B41A5-CF2E-BB63-9AFE-39AFE9B9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5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FB55E0-7230-A12B-188E-B1FB70FB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58416222-5967-C68C-3EA2-DB958ADBC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90ECB59D-6FBA-C8B9-0DAB-3CC937847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79764E0-D24D-E599-81D2-38B5562D8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92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FFAED4-771A-01CB-9BE4-7D100A6D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8887DF2A-C386-3DAA-0D43-5ED0D3204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A397BD86-3C3B-F35D-B9AA-E038412C8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CC1AED8-5430-7858-CE2C-64A184BF1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8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228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677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7188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513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5740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732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29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48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72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353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599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51738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043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4569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46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61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028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346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21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71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4364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022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033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1113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3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1383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8412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1283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523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640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5053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6463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0844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3668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6486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0557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95183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03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13952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86632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80106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2201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94374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73499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60926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87775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27740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88099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39751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53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5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9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30265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79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91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07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1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414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5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9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1369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711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596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709A6-67D4-F379-BA85-5E034576F2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200993" cy="694733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51F459C-20DA-09E2-59B4-5279E9FF70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E81A5C3-027D-973C-CA06-E3C0C5B1A71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EF9033-FC50-6A25-515A-5CFE4A7E9B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E539A9C-C4AE-F151-DA28-8C88904C34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DA0C697-0DFD-8B9D-7A22-1E4372969F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34A67F9-91E0-0C48-170D-D932F84987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6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0.png"/><Relationship Id="rId7" Type="http://schemas.openxmlformats.org/officeDocument/2006/relationships/image" Target="../media/image45.em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49.jpg"/><Relationship Id="rId5" Type="http://schemas.openxmlformats.org/officeDocument/2006/relationships/image" Target="../media/image44.emf"/><Relationship Id="rId10" Type="http://schemas.openxmlformats.org/officeDocument/2006/relationships/image" Target="../media/image53.png"/><Relationship Id="rId4" Type="http://schemas.openxmlformats.org/officeDocument/2006/relationships/image" Target="../media/image43.emf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57.png"/><Relationship Id="rId3" Type="http://schemas.openxmlformats.org/officeDocument/2006/relationships/image" Target="../media/image43.emf"/><Relationship Id="rId7" Type="http://schemas.openxmlformats.org/officeDocument/2006/relationships/image" Target="../media/image52.em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60.png"/><Relationship Id="rId5" Type="http://schemas.openxmlformats.org/officeDocument/2006/relationships/image" Target="../media/image51.emf"/><Relationship Id="rId10" Type="http://schemas.openxmlformats.org/officeDocument/2006/relationships/image" Target="../media/image53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11" Type="http://schemas.openxmlformats.org/officeDocument/2006/relationships/image" Target="../media/image62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3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63.jpg"/><Relationship Id="rId5" Type="http://schemas.openxmlformats.org/officeDocument/2006/relationships/image" Target="../media/image51.emf"/><Relationship Id="rId10" Type="http://schemas.openxmlformats.org/officeDocument/2006/relationships/image" Target="../media/image53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22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9.jpg"/><Relationship Id="rId15" Type="http://schemas.openxmlformats.org/officeDocument/2006/relationships/slide" Target="slide7.xm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17: Hình tròn.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Tâm, bán kính, đường kính của hình tròn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2049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1575C48-4BF5-19AF-B6CE-202D44F6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B82E94B8-A356-B746-E74B-08666B2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6ED80744-210D-7B95-0FA3-352FA4DC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AB07B389-9A05-070F-4F04-BB6B6B49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xmlns="" id="{C91C5857-C52B-7E80-E364-6BAD7BF97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xmlns="" id="{ED2174E4-9E58-5E59-6CDC-6FEFAFE9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CC87E54E-C6C4-0D5F-F2E3-A1BFE7B62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B1523-5D6F-ECB2-0BAE-42B4AEE86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5E845E26-353B-E0F0-110E-5B625A0D7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11D77AC2-18D1-2476-BE9F-5A69A6774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3E10DFC3-1CA6-1594-CE8C-62779FE42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438E6D1B-170B-6FEB-FE0E-72657C978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EBB8DD1C-7829-0E1C-F6AC-5F3BC5A20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C7D4F90F-9618-4831-C67A-CDBD31A1BB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3" y="1711473"/>
            <a:ext cx="8068723" cy="27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7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84904"/>
            <a:ext cx="12192000" cy="2484120"/>
          </a:xfrm>
          <a:custGeom>
            <a:avLst/>
            <a:gdLst/>
            <a:ahLst/>
            <a:cxnLst/>
            <a:rect l="l" t="t" r="r" b="b"/>
            <a:pathLst>
              <a:path w="18288000" h="3726180">
                <a:moveTo>
                  <a:pt x="0" y="0"/>
                </a:moveTo>
                <a:lnTo>
                  <a:pt x="18288000" y="0"/>
                </a:lnTo>
                <a:lnTo>
                  <a:pt x="18288000" y="3726180"/>
                </a:lnTo>
                <a:lnTo>
                  <a:pt x="0" y="3726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6672" y="2023002"/>
            <a:ext cx="4318000" cy="5143795"/>
          </a:xfrm>
          <a:custGeom>
            <a:avLst/>
            <a:gdLst/>
            <a:ahLst/>
            <a:cxnLst/>
            <a:rect l="l" t="t" r="r" b="b"/>
            <a:pathLst>
              <a:path w="4130138" h="5545359">
                <a:moveTo>
                  <a:pt x="0" y="0"/>
                </a:moveTo>
                <a:lnTo>
                  <a:pt x="4130138" y="0"/>
                </a:lnTo>
                <a:lnTo>
                  <a:pt x="4130138" y="5545359"/>
                </a:lnTo>
                <a:lnTo>
                  <a:pt x="0" y="5545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74001" y="3281194"/>
            <a:ext cx="3198479" cy="3576806"/>
          </a:xfrm>
          <a:custGeom>
            <a:avLst/>
            <a:gdLst/>
            <a:ahLst/>
            <a:cxnLst/>
            <a:rect l="l" t="t" r="r" b="b"/>
            <a:pathLst>
              <a:path w="3743916" h="3684957">
                <a:moveTo>
                  <a:pt x="0" y="0"/>
                </a:moveTo>
                <a:lnTo>
                  <a:pt x="3743916" y="0"/>
                </a:lnTo>
                <a:lnTo>
                  <a:pt x="3743916" y="3684957"/>
                </a:lnTo>
                <a:lnTo>
                  <a:pt x="0" y="36849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6A38B98-1539-11D2-1297-CA5E0123A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122" flipV="1">
            <a:off x="5093052" y="4618666"/>
            <a:ext cx="262449" cy="174529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xmlns="" id="{43B66007-7099-0BC3-F6DB-30D93EF68254}"/>
              </a:ext>
            </a:extLst>
          </p:cNvPr>
          <p:cNvSpPr/>
          <p:nvPr/>
        </p:nvSpPr>
        <p:spPr>
          <a:xfrm>
            <a:off x="2133600" y="1216445"/>
            <a:ext cx="4470400" cy="1219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xmlns="" id="{5620A815-BD3D-743A-FD24-F988E72C507D}"/>
              </a:ext>
            </a:extLst>
          </p:cNvPr>
          <p:cNvSpPr/>
          <p:nvPr/>
        </p:nvSpPr>
        <p:spPr>
          <a:xfrm>
            <a:off x="4419600" y="2819400"/>
            <a:ext cx="3962400" cy="82638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E83CB57-3DDF-4F96-AB9A-35EEAF1E433A}"/>
              </a:ext>
            </a:extLst>
          </p:cNvPr>
          <p:cNvSpPr txBox="1"/>
          <p:nvPr/>
        </p:nvSpPr>
        <p:spPr>
          <a:xfrm>
            <a:off x="2819400" y="1600200"/>
            <a:ext cx="32766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đĩa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vẽ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đường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tròn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đấy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AD33681-18CF-1221-2FAE-72C695F4367F}"/>
              </a:ext>
            </a:extLst>
          </p:cNvPr>
          <p:cNvSpPr txBox="1"/>
          <p:nvPr/>
        </p:nvSpPr>
        <p:spPr>
          <a:xfrm>
            <a:off x="4978400" y="3054519"/>
            <a:ext cx="314831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compa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2" name="Untitled-video-Made-with-Clipchamp-_6_">
            <a:hlinkClick r:id="" action="ppaction://media"/>
            <a:extLst>
              <a:ext uri="{FF2B5EF4-FFF2-40B4-BE49-F238E27FC236}">
                <a16:creationId xmlns:a16="http://schemas.microsoft.com/office/drawing/2014/main" xmlns="" id="{A44B74E2-B8E7-69F0-B9F5-22AE18F3A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0400" y="743882"/>
            <a:ext cx="406400" cy="406400"/>
          </a:xfrm>
          <a:prstGeom prst="rect">
            <a:avLst/>
          </a:prstGeom>
        </p:spPr>
      </p:pic>
      <p:pic>
        <p:nvPicPr>
          <p:cNvPr id="13" name="Untitled-video-Made-with-Clipchamp-_7_">
            <a:hlinkClick r:id="" action="ppaction://media"/>
            <a:extLst>
              <a:ext uri="{FF2B5EF4-FFF2-40B4-BE49-F238E27FC236}">
                <a16:creationId xmlns:a16="http://schemas.microsoft.com/office/drawing/2014/main" xmlns="" id="{B98271EA-6CA8-6A46-2D14-09879F4D69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2000" y="1158103"/>
            <a:ext cx="406400" cy="40640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EFC127FA-FC76-085C-9C0C-136430299566}"/>
              </a:ext>
            </a:extLst>
          </p:cNvPr>
          <p:cNvSpPr/>
          <p:nvPr/>
        </p:nvSpPr>
        <p:spPr>
          <a:xfrm>
            <a:off x="3340918" y="3409537"/>
            <a:ext cx="279303" cy="86042"/>
          </a:xfrm>
          <a:prstGeom prst="roundRect">
            <a:avLst/>
          </a:prstGeom>
          <a:solidFill>
            <a:srgbClr val="FCCFAC"/>
          </a:solidFill>
          <a:ln>
            <a:solidFill>
              <a:srgbClr val="FCC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8E1671EE-4134-E007-9865-CF042CA0A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26" flipV="1">
            <a:off x="3397492" y="3413491"/>
            <a:ext cx="166153" cy="1104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2.46914E-6 L -0.32283 0.042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7695491" cy="21583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xmlns="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xmlns="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72DA7EA-F736-4F8E-D6E2-F0D0F2D1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21503464-2562-BD79-C191-96CC3F795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2BE487A5-446F-535E-8FD6-F885872F3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85CA12C3-434F-F081-5D2C-52507C4F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xmlns="" id="{40340A0E-1BDC-DE92-D713-2AC4BA2CE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xmlns="" id="{F66C9E38-97C2-8CF1-4A12-BD90BBFF7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9F1ADA48-9256-A008-D253-2C54BD8C8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C6572D1-5B22-F303-A658-309C240DB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8DC0A8C7-0DC0-6B0E-E46F-DD7A18A91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06FE3F81-8D5C-7FFE-DE84-5E730A5A3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99A61707-4721-6408-C662-ACF32A9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26BAA4A5-C4F5-DD82-2F64-EFC10A9E8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C0C9C9A-9C2B-BA1B-F9F0-200EC250B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240C0999-9614-25AC-E45D-358EDDA61E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72" y="1617475"/>
            <a:ext cx="7599732" cy="29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A46D39-21CC-4FB0-B354-47EFA0E8D250}"/>
              </a:ext>
            </a:extLst>
          </p:cNvPr>
          <p:cNvSpPr txBox="1"/>
          <p:nvPr/>
        </p:nvSpPr>
        <p:spPr>
          <a:xfrm>
            <a:off x="914401" y="600386"/>
            <a:ext cx="1009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xmlns="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082B61-F70A-DD9E-E22C-F6D5A16F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418D831C-1AE0-6EFF-36F3-C8A3AEAEA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3AC3249F-5E7B-B681-8FB5-76DBA855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DAD7E43C-B073-5104-FE92-0A65193F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xmlns="" id="{A1179459-125D-24FA-E699-6E956C0D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xmlns="" id="{B657630D-29D6-AAA0-FC64-7A6863F05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3DAA681A-E7B2-2C1C-B952-EE5AD8CC7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B99F47-766C-ABD0-9CA6-3334B6C52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2AFD963C-93C1-2734-7D92-C7E3751E0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DDA63CE-9768-CFD8-123A-E61553EEC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5A586819-001E-E22F-3A94-5705FAC40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8BA94BD-3060-5DC7-F779-B03103EE0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5ED205FE-511B-3EB4-C4C7-CD6184444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red and white text&#10;&#10;AI-generated content may be incorrect.">
            <a:extLst>
              <a:ext uri="{FF2B5EF4-FFF2-40B4-BE49-F238E27FC236}">
                <a16:creationId xmlns:a16="http://schemas.microsoft.com/office/drawing/2014/main" xmlns="" id="{E879D018-85A0-8B15-94B2-9B68E465A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1" y="2080906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4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xmlns="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xmlns="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and yellow text&#10;&#10;AI-generated content may be incorrect.">
            <a:extLst>
              <a:ext uri="{FF2B5EF4-FFF2-40B4-BE49-F238E27FC236}">
                <a16:creationId xmlns:a16="http://schemas.microsoft.com/office/drawing/2014/main" xmlns="" id="{A979E9F4-D11B-B6EE-730B-C2558739F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377349"/>
            <a:ext cx="7547502" cy="210330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163D1B7-1AF3-7006-DB25-7224F21B88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xmlns="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67BAAD9-D320-40F6-A62E-C9155A2898E9}"/>
              </a:ext>
            </a:extLst>
          </p:cNvPr>
          <p:cNvSpPr txBox="1"/>
          <p:nvPr/>
        </p:nvSpPr>
        <p:spPr>
          <a:xfrm>
            <a:off x="3189481" y="4871976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0" grpId="0"/>
      <p:bldP spid="27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xmlns="" id="{B0DEB1E8-7396-F5A1-7133-1B8CF3EED8D8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4" name="矩形: 圆角 17">
              <a:extLst>
                <a:ext uri="{FF2B5EF4-FFF2-40B4-BE49-F238E27FC236}">
                  <a16:creationId xmlns:a16="http://schemas.microsoft.com/office/drawing/2014/main" xmlns="" id="{AE345457-83A1-E7FD-7B79-62EAC0B10A65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5" name="矩形: 圆角 18">
              <a:extLst>
                <a:ext uri="{FF2B5EF4-FFF2-40B4-BE49-F238E27FC236}">
                  <a16:creationId xmlns:a16="http://schemas.microsoft.com/office/drawing/2014/main" xmlns="" id="{39DE4BA5-0D07-ABB0-447D-B97B53C1EA9C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6BF39143-8C10-2051-33E2-7C3004BB7F9A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2D2728-35C6-E892-FBFA-B043EFF0C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BEE800-1E99-EB59-B580-33D8A67B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B7FB31-BE18-2F6A-5E3A-590C578E00BC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411124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xmlns="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9C9C24B2-26A8-19AB-0785-6A7F45B0F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801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07823C5-47B4-5F32-DF7A-5DC8E48BB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E2DC33E-193C-0CF9-A06A-38B4484C3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496" y="-105530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5852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C29E1C3-1748-F443-0CD8-7E709B4A35A2}"/>
              </a:ext>
            </a:extLst>
          </p:cNvPr>
          <p:cNvSpPr/>
          <p:nvPr/>
        </p:nvSpPr>
        <p:spPr>
          <a:xfrm>
            <a:off x="233680" y="182880"/>
            <a:ext cx="1117600" cy="4368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xmlns="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5070" y="1119524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8C1E2F-AFC4-B69E-34AD-D530FE97E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723014"/>
            <a:ext cx="6531429" cy="30260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33268C0-5756-55AC-C1BF-DFDE5DA9D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0AFEE1-CF87-1B73-30D7-448D4AD32A59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520995"/>
            <a:ext cx="6531429" cy="322804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0DAC5025-29D4-4D27-DFF6-AB62700C2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31EDFA-0EC7-360C-E53D-226FFD76E7DB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1105786" y="968468"/>
            <a:ext cx="8856820" cy="70788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74BC5322-26F4-D25B-171A-D260ED1F1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242484D-FA09-5978-C548-1A95FCE90073}"/>
              </a:ext>
            </a:extLst>
          </p:cNvPr>
          <p:cNvSpPr/>
          <p:nvPr/>
        </p:nvSpPr>
        <p:spPr>
          <a:xfrm>
            <a:off x="-211305" y="2781745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C857CC-E37F-D312-DC8B-F303AFC245A5}"/>
              </a:ext>
            </a:extLst>
          </p:cNvPr>
          <p:cNvSpPr txBox="1"/>
          <p:nvPr/>
        </p:nvSpPr>
        <p:spPr>
          <a:xfrm>
            <a:off x="4853092" y="1685233"/>
            <a:ext cx="2411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17:</a:t>
            </a:r>
          </a:p>
          <a:p>
            <a:endParaRPr lang="x-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689770-B2D2-7E0A-81E8-31CB44BDD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447" y="3003222"/>
            <a:ext cx="6665329" cy="18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523</Words>
  <Application>Microsoft Office PowerPoint</Application>
  <PresentationFormat>Custom</PresentationFormat>
  <Paragraphs>95</Paragraphs>
  <Slides>26</Slides>
  <Notes>21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包图主题2</vt:lpstr>
      <vt:lpstr>Office Theme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49</cp:revision>
  <dcterms:created xsi:type="dcterms:W3CDTF">2022-07-04T01:34:37Z</dcterms:created>
  <dcterms:modified xsi:type="dcterms:W3CDTF">2025-12-22T07:59:56Z</dcterms:modified>
</cp:coreProperties>
</file>