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0"/>
  </p:notesMasterIdLst>
  <p:sldIdLst>
    <p:sldId id="4411" r:id="rId7"/>
    <p:sldId id="292" r:id="rId8"/>
    <p:sldId id="257" r:id="rId9"/>
    <p:sldId id="291" r:id="rId10"/>
    <p:sldId id="266" r:id="rId11"/>
    <p:sldId id="302" r:id="rId12"/>
    <p:sldId id="297" r:id="rId13"/>
    <p:sldId id="298" r:id="rId14"/>
    <p:sldId id="299" r:id="rId15"/>
    <p:sldId id="300" r:id="rId16"/>
    <p:sldId id="301" r:id="rId17"/>
    <p:sldId id="281" r:id="rId18"/>
    <p:sldId id="293" r:id="rId19"/>
    <p:sldId id="279" r:id="rId20"/>
    <p:sldId id="289" r:id="rId21"/>
    <p:sldId id="303" r:id="rId22"/>
    <p:sldId id="285" r:id="rId23"/>
    <p:sldId id="294" r:id="rId24"/>
    <p:sldId id="272" r:id="rId25"/>
    <p:sldId id="260" r:id="rId26"/>
    <p:sldId id="286" r:id="rId27"/>
    <p:sldId id="295"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8" d="100"/>
          <a:sy n="38" d="100"/>
        </p:scale>
        <p:origin x="-106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D198C-FD22-46A7-A5FC-389FE7A0296E}" type="datetimeFigureOut">
              <a:rPr lang="en-US" smtClean="0"/>
              <a:t>22/12/2025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30EB9-F8F0-4245-8A18-629AD4300854}" type="slidenum">
              <a:rPr lang="en-US" smtClean="0"/>
              <a:t>‹#›</a:t>
            </a:fld>
            <a:endParaRPr lang="en-US"/>
          </a:p>
        </p:txBody>
      </p:sp>
    </p:spTree>
    <p:extLst>
      <p:ext uri="{BB962C8B-B14F-4D97-AF65-F5344CB8AC3E}">
        <p14:creationId xmlns:p14="http://schemas.microsoft.com/office/powerpoint/2010/main" val="321115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30EB9-F8F0-4245-8A18-629AD4300854}" type="slidenum">
              <a:rPr lang="en-US" smtClean="0"/>
              <a:t>3</a:t>
            </a:fld>
            <a:endParaRPr lang="en-US"/>
          </a:p>
        </p:txBody>
      </p:sp>
    </p:spTree>
    <p:extLst>
      <p:ext uri="{BB962C8B-B14F-4D97-AF65-F5344CB8AC3E}">
        <p14:creationId xmlns:p14="http://schemas.microsoft.com/office/powerpoint/2010/main" val="388938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F3852-F62E-464A-95BB-240D24FFC46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xmlns="" id="{D76BD754-A786-42FE-A3BA-8219DD4A94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xmlns="" id="{9015D110-29B5-415A-AE31-3EBB80BA475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5" name="Footer Placeholder 4">
            <a:extLst>
              <a:ext uri="{FF2B5EF4-FFF2-40B4-BE49-F238E27FC236}">
                <a16:creationId xmlns:a16="http://schemas.microsoft.com/office/drawing/2014/main" xmlns="" id="{7FF28C18-06A6-4087-AE95-290C532E1DA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xmlns="" id="{71F46046-88C6-4791-B03B-13B155FE9B5C}"/>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9555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59E77-44B9-466F-AD27-F215C1B0C3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xmlns="" id="{F11C2803-66E3-4231-AA69-0AFEFBA7DD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xmlns="" id="{107530FE-6136-4FA4-8EFD-FCB80CB2CB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5" name="Footer Placeholder 4">
            <a:extLst>
              <a:ext uri="{FF2B5EF4-FFF2-40B4-BE49-F238E27FC236}">
                <a16:creationId xmlns:a16="http://schemas.microsoft.com/office/drawing/2014/main" xmlns="" id="{C05897F8-5639-475C-9CE5-E64CBEB41523}"/>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xmlns="" id="{51CD0114-8558-4A80-9799-A29D41381E71}"/>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04538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D20156F-7786-4553-B943-5134B051E6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xmlns="" id="{8CD8BECB-DA90-4FDF-8DC4-608A4E045B4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xmlns="" id="{8F54A8CD-B1C2-45B8-BE47-FC5ADF44B987}"/>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5" name="Footer Placeholder 4">
            <a:extLst>
              <a:ext uri="{FF2B5EF4-FFF2-40B4-BE49-F238E27FC236}">
                <a16:creationId xmlns:a16="http://schemas.microsoft.com/office/drawing/2014/main" xmlns="" id="{1638768E-9A8F-41B5-B9BC-577BC3CEC05F}"/>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xmlns="" id="{60C98B68-18A0-4EBE-9FA0-BD9FACDD3CA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15439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871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757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54977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7391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25145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30564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00075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56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6D7FD8-C860-434E-B037-B994FC3D04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xmlns="" id="{FA670D71-1C9B-4CC7-AEF4-44E284D25E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xmlns="" id="{967F2124-C6DE-4A8E-B682-911D9D980EE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5" name="Footer Placeholder 4">
            <a:extLst>
              <a:ext uri="{FF2B5EF4-FFF2-40B4-BE49-F238E27FC236}">
                <a16:creationId xmlns:a16="http://schemas.microsoft.com/office/drawing/2014/main" xmlns="" id="{7538589A-F9FA-4E9D-A5AB-8495A06C088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xmlns="" id="{BB9E7128-F015-4EEC-80AD-5348A5BE9BB4}"/>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80428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17005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706690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22/12/2025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445628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60F37-8832-0315-8ECC-B712775E27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22F9E9-E4AB-E0BE-0F62-4FB2D2162E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9FAB582-8E5D-1EA8-2EC2-D6AE4B85895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5" name="Footer Placeholder 4">
            <a:extLst>
              <a:ext uri="{FF2B5EF4-FFF2-40B4-BE49-F238E27FC236}">
                <a16:creationId xmlns:a16="http://schemas.microsoft.com/office/drawing/2014/main" xmlns="" id="{62EC247E-3798-3263-A54F-48519835D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81A43E-C08F-4A8B-C54A-090AF834330D}"/>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583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B559D-391E-D582-9B1A-DD538C6CF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555CA45-9BF5-639D-4ED2-DF2C9E312A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F381A7-16DA-3A63-19E8-4A95197887A1}"/>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5" name="Footer Placeholder 4">
            <a:extLst>
              <a:ext uri="{FF2B5EF4-FFF2-40B4-BE49-F238E27FC236}">
                <a16:creationId xmlns:a16="http://schemas.microsoft.com/office/drawing/2014/main" xmlns="" id="{4F734BB7-E6F0-AF00-2A0A-3DC80116F8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322EBA-00EF-1CF7-534B-CFB4AA7266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8219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9A313-1E96-9B9A-3CF1-091C9F752B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E0E2A67-EF26-5155-B614-48588B3E71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DE8B484-34C5-7F2C-528C-43E398E687BF}"/>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5" name="Footer Placeholder 4">
            <a:extLst>
              <a:ext uri="{FF2B5EF4-FFF2-40B4-BE49-F238E27FC236}">
                <a16:creationId xmlns:a16="http://schemas.microsoft.com/office/drawing/2014/main" xmlns="" id="{C5D785FE-7803-1A8E-A8A9-32F3E3F219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C65EAB-8563-63F5-2E9E-935F0C98A0A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27524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F447A-7BC1-8384-F1FA-576C75E84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A1A33-EFB9-149A-6BFE-ADBCD5C24E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4F5503-4B09-EB42-EBF3-D624932AEE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08EE32-BD20-0C65-D5F9-0DAE1648E7D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6" name="Footer Placeholder 5">
            <a:extLst>
              <a:ext uri="{FF2B5EF4-FFF2-40B4-BE49-F238E27FC236}">
                <a16:creationId xmlns:a16="http://schemas.microsoft.com/office/drawing/2014/main" xmlns="" id="{2AAFB5AD-20BE-364C-8D53-11EB05E3E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7642FD9-A1F3-B8E9-A12D-49E1566B1988}"/>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67358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B0DE7-C588-37E5-F476-68BB75EC2C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F554039-5171-4776-B243-997D868264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7C6CA9C-3C0B-A883-7677-E9FC14691CA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C98738-BB85-07DC-62BC-187797C536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C0EB9A-0E3D-1A2B-1D05-BA339E7A7C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5E1C45-1AF3-19BB-EEAE-FC4D65D4B7E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8" name="Footer Placeholder 7">
            <a:extLst>
              <a:ext uri="{FF2B5EF4-FFF2-40B4-BE49-F238E27FC236}">
                <a16:creationId xmlns:a16="http://schemas.microsoft.com/office/drawing/2014/main" xmlns="" id="{E70AC4E9-34B7-240D-4117-F673A22A5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1F90028-6E37-ED3D-3AF9-B06C8C1BDB9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755178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AF7DCA-AEF4-DAC6-C678-3A3EAC1B45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0DE261B-5BBC-0075-B5F8-085AE6085155}"/>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4" name="Footer Placeholder 3">
            <a:extLst>
              <a:ext uri="{FF2B5EF4-FFF2-40B4-BE49-F238E27FC236}">
                <a16:creationId xmlns:a16="http://schemas.microsoft.com/office/drawing/2014/main" xmlns="" id="{7340B83D-7026-14DF-2396-AD179CE6E5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795D711-D56D-40FA-D625-6EEEBBC05ED1}"/>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049213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900B724-DC6C-D471-8120-0346A6E958FB}"/>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3" name="Footer Placeholder 2">
            <a:extLst>
              <a:ext uri="{FF2B5EF4-FFF2-40B4-BE49-F238E27FC236}">
                <a16:creationId xmlns:a16="http://schemas.microsoft.com/office/drawing/2014/main" xmlns="" id="{1F314D52-8818-DDE6-3042-82498B6F2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2E5516-26B2-F1CD-4457-547E53A5CE59}"/>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63358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7AB4F-233C-4712-8F25-01343269057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xmlns="" id="{1B6B9026-4C9C-4F96-BDDB-214DA88C97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7807324-17EB-4B2F-8B69-D6143CDDC87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5" name="Footer Placeholder 4">
            <a:extLst>
              <a:ext uri="{FF2B5EF4-FFF2-40B4-BE49-F238E27FC236}">
                <a16:creationId xmlns:a16="http://schemas.microsoft.com/office/drawing/2014/main" xmlns="" id="{17C4D946-BB27-41E5-9542-6EBC4517FDAA}"/>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xmlns="" id="{B9A22731-8680-4FCE-924C-C12046616635}"/>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33704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BC36E7-842C-BFAD-BC69-95793909F5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19D76B5-638D-4BA3-4989-65A39505E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84C072D-169A-42BF-C013-01AB7B65D5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7A148E-69C0-8FDB-5D3C-B5A16FAEB1E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6" name="Footer Placeholder 5">
            <a:extLst>
              <a:ext uri="{FF2B5EF4-FFF2-40B4-BE49-F238E27FC236}">
                <a16:creationId xmlns:a16="http://schemas.microsoft.com/office/drawing/2014/main" xmlns="" id="{AEF77F3C-F78B-AFDB-42EB-9C6A8D7A0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CCB043A-BBDA-F6EC-1354-8DF9C709217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15591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C4447E-29F0-D6F1-D8AF-A625EC9DFD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3FF836F-2A04-8BBB-5ABB-2DF6950175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E226D12-3EB2-FB18-6353-9FAEB596B0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C8FABD-B01C-C402-A811-86AD1F08729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6" name="Footer Placeholder 5">
            <a:extLst>
              <a:ext uri="{FF2B5EF4-FFF2-40B4-BE49-F238E27FC236}">
                <a16:creationId xmlns:a16="http://schemas.microsoft.com/office/drawing/2014/main" xmlns="" id="{3B94BFA8-6A6C-DB69-ABE6-7C4C15C38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C8A9BCF-DA81-39F2-F47B-F4435BA4480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559660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D9EFF2-DACE-5C3A-2856-41E740E2CF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CDC962-67D1-A700-1FCC-620ABD58D7D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5265EB-8CF6-878E-295C-9475224C4A5D}"/>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5" name="Footer Placeholder 4">
            <a:extLst>
              <a:ext uri="{FF2B5EF4-FFF2-40B4-BE49-F238E27FC236}">
                <a16:creationId xmlns:a16="http://schemas.microsoft.com/office/drawing/2014/main" xmlns="" id="{D03A6C88-B47D-C348-FADF-4EB3DC2E96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85D3E0-8B31-30DD-F112-F4505F39DC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22072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A033606-CD1C-4602-EBCB-882FFC9F6D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4FED8B-D9B0-ED02-D116-55AC569608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D3A5C8-AE80-054B-3AAB-81436AD8CAB6}"/>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22/12/2025</a:t>
            </a:fld>
            <a:endParaRPr lang="en-US"/>
          </a:p>
        </p:txBody>
      </p:sp>
      <p:sp>
        <p:nvSpPr>
          <p:cNvPr id="5" name="Footer Placeholder 4">
            <a:extLst>
              <a:ext uri="{FF2B5EF4-FFF2-40B4-BE49-F238E27FC236}">
                <a16:creationId xmlns:a16="http://schemas.microsoft.com/office/drawing/2014/main" xmlns="" id="{C5143601-0E8B-D6FC-CFB8-1F007F4E2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5687C40-2D08-2E8D-C226-ED5BF809F51E}"/>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3845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6D149-1F36-F3F4-D763-3F234440C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748688-1F52-F9D2-ACC6-18C02AD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F2EBE0-296A-98D6-E8D9-35AFAD7F10F4}"/>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22E0CF6E-20E3-7A5B-8779-4E526EB36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2F23AF-3F6B-7D51-BC33-61389F29C1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340642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41386-E0A6-857B-BB90-341F29154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ECC0E6-4809-9F6C-C763-8A3959FEB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76681D-2CD9-A429-A646-3F41021D364D}"/>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7F0D5898-6F5C-01C4-7782-AD8D90B57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CC17AC-8A5A-D589-BC69-7B6A0662ADE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62766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B2D95-0187-60ED-D5D7-63FF358FB3B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755D83A-3BBC-E831-22E2-8C60B9E5341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94F2D8-501A-9332-32C4-74505CA0177D}"/>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B020B08A-01B8-FD0B-1CEA-1AFE69CEE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B7F412-F940-85A5-F80F-A5B54FAA828C}"/>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547078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44DAC3-2DD0-6CF9-61AA-7B74F1E92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EF53AC-D7ED-FA3F-4173-9C50746C769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2229FD9-2E80-D3B6-3C89-7B38A6FF4E6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F83B874-B4C1-EBCB-6A8B-691DF2B8E5CB}"/>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6" name="Footer Placeholder 5">
            <a:extLst>
              <a:ext uri="{FF2B5EF4-FFF2-40B4-BE49-F238E27FC236}">
                <a16:creationId xmlns:a16="http://schemas.microsoft.com/office/drawing/2014/main" xmlns="" id="{98FFECCA-CD80-1E7A-661C-FB1B86335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320B6C-FF50-6C7C-FB11-25B1BE1330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70816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B55F1E-069B-9958-D022-F83D945E553C}"/>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7FA18B-60C9-52A7-3097-EBA90291F8F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E3BED48-B352-5B2A-1FF2-D7412C157DA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FDE503A-F65E-12F4-B8AB-317042DDE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0BBFFC4-1743-6CD0-C72E-A3F7DEC7C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A793035-7304-3BE6-4C08-0713535D4564}"/>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8" name="Footer Placeholder 7">
            <a:extLst>
              <a:ext uri="{FF2B5EF4-FFF2-40B4-BE49-F238E27FC236}">
                <a16:creationId xmlns:a16="http://schemas.microsoft.com/office/drawing/2014/main" xmlns="" id="{20BA6688-97A9-60B0-4138-A96D60A78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295F2A-B01B-0AFC-5E86-6E378A41F87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44848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77A9A-3971-90A8-3EFE-3FFC9D434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E4D79C8-A4E8-7735-E097-4FE0D0A9C93A}"/>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4" name="Footer Placeholder 3">
            <a:extLst>
              <a:ext uri="{FF2B5EF4-FFF2-40B4-BE49-F238E27FC236}">
                <a16:creationId xmlns:a16="http://schemas.microsoft.com/office/drawing/2014/main" xmlns="" id="{F4AC3C11-FE9E-B934-B368-E8FB47C2B8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8D22027-818B-5762-AD85-31A685C167F8}"/>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2947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1125F-91EA-4267-8D49-5D3378A5E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xmlns="" id="{099382B8-8E6B-40AB-8709-6AEA0A17665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xmlns="" id="{7BFEA55C-62A0-4B4A-AD18-F28F8641CE5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xmlns="" id="{62A9ADD7-6A8C-47FC-B673-DA2D3127E1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6" name="Footer Placeholder 5">
            <a:extLst>
              <a:ext uri="{FF2B5EF4-FFF2-40B4-BE49-F238E27FC236}">
                <a16:creationId xmlns:a16="http://schemas.microsoft.com/office/drawing/2014/main" xmlns="" id="{F2E3954E-2690-4954-A3A9-545320F579AC}"/>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xmlns="" id="{1DB42F5C-CCA3-4D1B-AE98-A6618B53B58A}"/>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216045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0EC124-7EE7-E27E-4FF0-F2975E4D1482}"/>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3" name="Footer Placeholder 2">
            <a:extLst>
              <a:ext uri="{FF2B5EF4-FFF2-40B4-BE49-F238E27FC236}">
                <a16:creationId xmlns:a16="http://schemas.microsoft.com/office/drawing/2014/main" xmlns="" id="{445D7BE5-BB40-1FA3-B546-DA0F8077C6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264ADCE-DA40-8858-35BA-976495A7C5CA}"/>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202636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134EA-5FF8-C310-74C7-D10C0446291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CB30855-0792-BE44-7098-F07E0CFED1B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628F78-8FB3-3B6B-E451-47BBA759872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B355A1D-7E47-6C73-A052-E2A5C2F44DB3}"/>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6" name="Footer Placeholder 5">
            <a:extLst>
              <a:ext uri="{FF2B5EF4-FFF2-40B4-BE49-F238E27FC236}">
                <a16:creationId xmlns:a16="http://schemas.microsoft.com/office/drawing/2014/main" xmlns="" id="{32A244E2-4994-5443-413B-4A0AD363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40C68F-CEC3-B22E-9F29-8BBDEDAE2B9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699170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44A37-C6FE-D567-E436-62F017A494B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4F3AEB3-3472-3DCA-6550-C74B264DA5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xmlns="" id="{BBD7934C-6D85-53EF-3D06-FF100E8EDA7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CD3302-2B8C-B8CC-8611-59F329B252C6}"/>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6" name="Footer Placeholder 5">
            <a:extLst>
              <a:ext uri="{FF2B5EF4-FFF2-40B4-BE49-F238E27FC236}">
                <a16:creationId xmlns:a16="http://schemas.microsoft.com/office/drawing/2014/main" xmlns="" id="{5FE5A329-2282-5F26-4ED1-96B958789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0F8415-2B5A-275D-7445-0B5B768FE4A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758755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3537E7-A3D4-2510-07BA-2DA856D70B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B3A2C-E64F-2852-C394-970552CE7E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232557-DE8B-FF03-30AE-7AF390730188}"/>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BC0E44A8-37E5-A25C-5E23-79FC3C8D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9ECE8A-3256-57B5-D73F-3EFF0C54CB3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81972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C3D6B1-948B-9701-F9AF-242BC3E24D0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E9F4ED-D2E6-7D9C-2AE5-549A0D889E9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FFD42C-DBA9-1A65-AB72-BC0E58DC93F5}"/>
              </a:ext>
            </a:extLst>
          </p:cNvPr>
          <p:cNvSpPr>
            <a:spLocks noGrp="1"/>
          </p:cNvSpPr>
          <p:nvPr>
            <p:ph type="dt" sz="half" idx="10"/>
          </p:nvPr>
        </p:nvSpPr>
        <p:spPr/>
        <p:txBody>
          <a:body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C89023F2-D1B4-B33C-7176-FBA2E586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CAA343-2F3D-C88F-E145-A12565CF554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7447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000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64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465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537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36331-2178-4106-BB35-2F76E409678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xmlns="" id="{29BD4A18-A4F1-46F7-8E59-C7E24E6834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59EF6BF-7DA1-4548-A9C7-498EB940EB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xmlns="" id="{3649C259-6CE3-4D14-A1F9-1AE4E01163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6512B99-B771-496A-9234-7E0FAA7DAA8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xmlns="" id="{C0216A1F-4B83-45A0-906F-CA25B7C6D1FB}"/>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8" name="Footer Placeholder 7">
            <a:extLst>
              <a:ext uri="{FF2B5EF4-FFF2-40B4-BE49-F238E27FC236}">
                <a16:creationId xmlns:a16="http://schemas.microsoft.com/office/drawing/2014/main" xmlns="" id="{2F6B1CBB-C64F-443D-BD7B-1E47F09B5A1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9" name="Slide Number Placeholder 8">
            <a:extLst>
              <a:ext uri="{FF2B5EF4-FFF2-40B4-BE49-F238E27FC236}">
                <a16:creationId xmlns:a16="http://schemas.microsoft.com/office/drawing/2014/main" xmlns="" id="{C1D6A0EF-A8B8-4E9E-9357-950F39800CF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318532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9879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66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1661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030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213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7876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53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85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391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679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EA133-41F3-49BF-8A98-A2EBBE209D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xmlns="" id="{52F2678F-4EA2-4540-9097-D7294016A97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4" name="Footer Placeholder 3">
            <a:extLst>
              <a:ext uri="{FF2B5EF4-FFF2-40B4-BE49-F238E27FC236}">
                <a16:creationId xmlns:a16="http://schemas.microsoft.com/office/drawing/2014/main" xmlns="" id="{8E5319AB-1B98-4072-8018-7C319E1EC044}"/>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Slide Number Placeholder 4">
            <a:extLst>
              <a:ext uri="{FF2B5EF4-FFF2-40B4-BE49-F238E27FC236}">
                <a16:creationId xmlns:a16="http://schemas.microsoft.com/office/drawing/2014/main" xmlns="" id="{87D635F1-6BAB-4927-87B4-155AB41B181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70746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391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207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19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519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441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975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39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0CC921-129F-4B94-AA6B-4F9C18B95B3C}"/>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3" name="Footer Placeholder 2">
            <a:extLst>
              <a:ext uri="{FF2B5EF4-FFF2-40B4-BE49-F238E27FC236}">
                <a16:creationId xmlns:a16="http://schemas.microsoft.com/office/drawing/2014/main" xmlns="" id="{2D10E6C4-FA5D-4E3D-93B2-A5AF7B3F3F4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4" name="Slide Number Placeholder 3">
            <a:extLst>
              <a:ext uri="{FF2B5EF4-FFF2-40B4-BE49-F238E27FC236}">
                <a16:creationId xmlns:a16="http://schemas.microsoft.com/office/drawing/2014/main" xmlns="" id="{B4B6A428-62CA-42E1-9395-FFC9E59C4FA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43560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93F43-2268-4218-BB4C-56202BFF1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xmlns="" id="{45BF6442-2B89-45BE-AF5C-01B514C18A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xmlns="" id="{ADBF71F9-0B4F-49CE-ADED-178A03D8C7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33A29-E7D3-4830-A30E-A132EDA744D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6" name="Footer Placeholder 5">
            <a:extLst>
              <a:ext uri="{FF2B5EF4-FFF2-40B4-BE49-F238E27FC236}">
                <a16:creationId xmlns:a16="http://schemas.microsoft.com/office/drawing/2014/main" xmlns="" id="{398893FD-1DE0-49B1-962E-691708BABB6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xmlns="" id="{334D9DE7-DF17-4F00-9649-D407C2D6A460}"/>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55980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BE4E45-50FF-4A1A-AE2B-DD2909E34A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xmlns="" id="{23805BE7-A5B6-43E5-9AA6-6CDD2A6D1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xmlns="" id="{D5EAFF97-49D4-4F70-A7A3-C2933607BD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96FAD-C007-41A7-98B2-F5D232C9ABA9}"/>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22/12/68</a:t>
            </a:fld>
            <a:endParaRPr lang="th-TH"/>
          </a:p>
        </p:txBody>
      </p:sp>
      <p:sp>
        <p:nvSpPr>
          <p:cNvPr id="6" name="Footer Placeholder 5">
            <a:extLst>
              <a:ext uri="{FF2B5EF4-FFF2-40B4-BE49-F238E27FC236}">
                <a16:creationId xmlns:a16="http://schemas.microsoft.com/office/drawing/2014/main" xmlns="" id="{95783DFB-6DE3-467B-90AB-BF9C5296F6E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xmlns="" id="{125E7421-29C5-4D9C-B985-C0F7F590FA7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22228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565318-9739-9F76-AE0D-81E6FF6FDF94}"/>
              </a:ext>
            </a:extLst>
          </p:cNvPr>
          <p:cNvPicPr>
            <a:picLocks noChangeAspect="1"/>
          </p:cNvPicPr>
          <p:nvPr userDrawn="1"/>
        </p:nvPicPr>
        <p:blipFill>
          <a:blip r:embed="rId13"/>
          <a:stretch>
            <a:fillRect/>
          </a:stretch>
        </p:blipFill>
        <p:spPr>
          <a:xfrm>
            <a:off x="0" y="-1"/>
            <a:ext cx="12180806" cy="6858001"/>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xmlns="" id="{CD3E1AFC-9CD7-2F8B-CA5B-1B37488045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152458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996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xmlns="" id="{CBF59EED-32AA-F4AE-B625-F5F3C88DE2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912016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33DC9-9C1F-7847-964D-CE2B5F59524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BF7AC9-3D18-5BF9-E263-5A36D139338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3180E0-70C6-DCA8-F9B7-2EF568D570F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054EF-4F56-4869-8C5C-4DA310360967}" type="datetimeFigureOut">
              <a:rPr lang="en-US" smtClean="0"/>
              <a:t>22/12/2025</a:t>
            </a:fld>
            <a:endParaRPr lang="en-US"/>
          </a:p>
        </p:txBody>
      </p:sp>
      <p:sp>
        <p:nvSpPr>
          <p:cNvPr id="5" name="Footer Placeholder 4">
            <a:extLst>
              <a:ext uri="{FF2B5EF4-FFF2-40B4-BE49-F238E27FC236}">
                <a16:creationId xmlns:a16="http://schemas.microsoft.com/office/drawing/2014/main" xmlns="" id="{1E68FF4F-C0F5-ECE1-A3A6-954C6B88888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FBB006-E7CA-0069-CD72-1F09EB3D635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48881-667F-4BAA-81EA-9E91D382EB92}" type="slidenum">
              <a:rPr lang="en-US" smtClean="0"/>
              <a:t>‹#›</a:t>
            </a:fld>
            <a:endParaRPr lang="en-US"/>
          </a:p>
        </p:txBody>
      </p:sp>
    </p:spTree>
    <p:extLst>
      <p:ext uri="{BB962C8B-B14F-4D97-AF65-F5344CB8AC3E}">
        <p14:creationId xmlns:p14="http://schemas.microsoft.com/office/powerpoint/2010/main" val="11165209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95656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8B90786B-46E6-43E4-AB7B-89DAEC1A0F28}" type="datetimeFigureOut">
              <a:rPr lang="en-US" smtClean="0">
                <a:solidFill>
                  <a:prstClr val="black">
                    <a:tint val="75000"/>
                  </a:prstClr>
                </a:solidFill>
              </a:rPr>
              <a:pPr defTabSz="914377"/>
              <a:t>22/12/2025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01E9F89B-F421-455A-9212-27966ACE0FC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4264628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377" rtl="0" eaLnBrk="1" latinLnBrk="0" hangingPunct="1">
        <a:spcBef>
          <a:spcPct val="0"/>
        </a:spcBef>
        <a:buNone/>
        <a:defRPr sz="4400" b="0" i="0" u="none"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microsoft.com/office/2007/relationships/hdphoto" Target="../media/hdphoto3.wdp"/><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media" Target="../media/media3.mp3"/><Relationship Id="rId7" Type="http://schemas.openxmlformats.org/officeDocument/2006/relationships/slideLayout" Target="../slideLayouts/slideLayout3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png"/><Relationship Id="rId5" Type="http://schemas.microsoft.com/office/2007/relationships/media" Target="../media/media4.mp3"/><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8.gi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0"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631747"/>
          </a:xfrm>
          <a:prstGeom prst="rect">
            <a:avLst/>
          </a:prstGeom>
        </p:spPr>
        <p:txBody>
          <a:bodyPr wrap="square" lIns="91426" tIns="45712" rIns="91426" bIns="45712">
            <a:spAutoFit/>
            <a:scene3d>
              <a:camera prst="perspectiveFront"/>
              <a:lightRig rig="threePt" dir="t"/>
            </a:scene3d>
          </a:bodyPr>
          <a:lstStyle/>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UBND </a:t>
            </a:r>
            <a:r>
              <a:rPr lang="en-US" sz="1900" b="1" kern="10" dirty="0" smtClean="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PHƯỜNG HƯNG ĐẠO</a:t>
            </a:r>
            <a:endPar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endParaRPr>
          </a:p>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sz="19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Toán</a:t>
            </a:r>
          </a:p>
          <a:p>
            <a:pPr algn="ctr" defTabSz="914377"/>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Bài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19. Hình tam giác, hình tứ giác. </a:t>
            </a:r>
            <a:r>
              <a:rPr lang="en-US" sz="4000" b="1" kern="10" smtClean="0">
                <a:ln w="9525">
                  <a:round/>
                  <a:headEnd/>
                  <a:tailEnd/>
                </a:ln>
                <a:solidFill>
                  <a:srgbClr val="FF0000"/>
                </a:solidFill>
                <a:latin typeface="Times New Roman" panose="02020603050405020304" pitchFamily="18" charset="0"/>
                <a:cs typeface="Times New Roman" panose="02020603050405020304" pitchFamily="18" charset="0"/>
              </a:rPr>
              <a:t>Hình chữ nhật, hình vuông(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T1)</a:t>
            </a:r>
            <a:endParaRPr lang="en-US" sz="4300" b="1" dirty="0">
              <a:solidFill>
                <a:srgbClr val="0070C0"/>
              </a:solidFill>
              <a:latin typeface="Arial" pitchFamily="34" charset="0"/>
              <a:cs typeface="Arial" pitchFamily="34" charset="0"/>
            </a:endParaRPr>
          </a:p>
          <a:p>
            <a:pPr algn="ctr" defTabSz="914377" fontAlgn="base">
              <a:spcBef>
                <a:spcPct val="0"/>
              </a:spcBef>
              <a:spcAft>
                <a:spcPct val="0"/>
              </a:spcAft>
            </a:pPr>
            <a:r>
              <a:rPr lang="en-US" sz="4000" b="1" kern="10" dirty="0">
                <a:ln w="9525">
                  <a:round/>
                  <a:headEnd/>
                  <a:tailEnd/>
                </a:ln>
                <a:solidFill>
                  <a:srgbClr val="EEECE1">
                    <a:lumMod val="25000"/>
                  </a:srgbClr>
                </a:solidFill>
                <a:latin typeface="Times New Roman" panose="02020603050405020304" pitchFamily="18" charset="0"/>
                <a:cs typeface="Times New Roman" panose="02020603050405020304" pitchFamily="18" charset="0"/>
              </a:rPr>
              <a:t>Giáo viên thực hiện: Đào Thị Nhung</a:t>
            </a:r>
          </a:p>
        </p:txBody>
      </p:sp>
    </p:spTree>
    <p:extLst>
      <p:ext uri="{BB962C8B-B14F-4D97-AF65-F5344CB8AC3E}">
        <p14:creationId xmlns:p14="http://schemas.microsoft.com/office/powerpoint/2010/main" val="220497338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D7A08-7765-08BD-6F21-FF609CAED53F}"/>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xmlns="" id="{D96E4458-7F98-9951-8484-56105DC1D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xmlns="" id="{7D56B62F-6D4B-3BA0-1BC0-EE69D1FCE9D3}"/>
                </a:ext>
              </a:extLst>
            </p:cNvPr>
            <p:cNvSpPr txBox="1"/>
            <p:nvPr/>
          </p:nvSpPr>
          <p:spPr>
            <a:xfrm>
              <a:off x="7793664" y="1220282"/>
              <a:ext cx="272193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Cho 4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4800" b="1" dirty="0">
                  <a:solidFill>
                    <a:prstClr val="black"/>
                  </a:solidFill>
                  <a:latin typeface="Cambria" panose="02040503050406030204" pitchFamily="18" charset="0"/>
                </a:rPr>
                <a:t>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Q, P</a:t>
              </a:r>
            </a:p>
          </p:txBody>
        </p:sp>
      </p:grpSp>
      <p:sp>
        <p:nvSpPr>
          <p:cNvPr id="7" name="TextBox 6">
            <a:extLst>
              <a:ext uri="{FF2B5EF4-FFF2-40B4-BE49-F238E27FC236}">
                <a16:creationId xmlns:a16="http://schemas.microsoft.com/office/drawing/2014/main" xmlns="" id="{CDF6A058-7120-EB11-2197-8E1DB091D9B6}"/>
              </a:ext>
            </a:extLst>
          </p:cNvPr>
          <p:cNvSpPr txBox="1"/>
          <p:nvPr/>
        </p:nvSpPr>
        <p:spPr>
          <a:xfrm>
            <a:off x="1175477" y="480065"/>
            <a:ext cx="12978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xmlns="" id="{2791CC32-56AB-E060-72D4-D9FF213ED704}"/>
              </a:ext>
            </a:extLst>
          </p:cNvPr>
          <p:cNvSpPr txBox="1"/>
          <p:nvPr/>
        </p:nvSpPr>
        <p:spPr>
          <a:xfrm>
            <a:off x="4394948" y="1268699"/>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t>
            </a:r>
          </a:p>
        </p:txBody>
      </p:sp>
      <p:sp>
        <p:nvSpPr>
          <p:cNvPr id="9" name="TextBox 8">
            <a:extLst>
              <a:ext uri="{FF2B5EF4-FFF2-40B4-BE49-F238E27FC236}">
                <a16:creationId xmlns:a16="http://schemas.microsoft.com/office/drawing/2014/main" xmlns="" id="{675AC864-B5FE-3C7A-3F20-3E10422AE1BB}"/>
              </a:ext>
            </a:extLst>
          </p:cNvPr>
          <p:cNvSpPr txBox="1"/>
          <p:nvPr/>
        </p:nvSpPr>
        <p:spPr>
          <a:xfrm>
            <a:off x="338909" y="3550175"/>
            <a:ext cx="953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 .</a:t>
            </a:r>
          </a:p>
        </p:txBody>
      </p:sp>
      <p:grpSp>
        <p:nvGrpSpPr>
          <p:cNvPr id="10" name="Group 9">
            <a:extLst>
              <a:ext uri="{FF2B5EF4-FFF2-40B4-BE49-F238E27FC236}">
                <a16:creationId xmlns:a16="http://schemas.microsoft.com/office/drawing/2014/main" xmlns="" id="{08BC738F-8171-080E-1C7D-3D68977E248C}"/>
              </a:ext>
            </a:extLst>
          </p:cNvPr>
          <p:cNvGrpSpPr/>
          <p:nvPr/>
        </p:nvGrpSpPr>
        <p:grpSpPr>
          <a:xfrm>
            <a:off x="5940202" y="4556202"/>
            <a:ext cx="5266102" cy="1422490"/>
            <a:chOff x="4696192" y="2292114"/>
            <a:chExt cx="5266102" cy="1422490"/>
          </a:xfrm>
        </p:grpSpPr>
        <p:sp>
          <p:nvSpPr>
            <p:cNvPr id="11" name="Rectangle: Rounded Corners 10">
              <a:extLst>
                <a:ext uri="{FF2B5EF4-FFF2-40B4-BE49-F238E27FC236}">
                  <a16:creationId xmlns:a16="http://schemas.microsoft.com/office/drawing/2014/main" xmlns="" id="{7632EAAA-057E-3691-4161-F2538BA60730}"/>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6AD3BA20-3A2D-9BCE-82F2-C85466FB6B74}"/>
                </a:ext>
              </a:extLst>
            </p:cNvPr>
            <p:cNvSpPr txBox="1"/>
            <p:nvPr/>
          </p:nvSpPr>
          <p:spPr>
            <a:xfrm>
              <a:off x="4696192" y="2311492"/>
              <a:ext cx="52205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13" name="Straight Connector 12">
            <a:extLst>
              <a:ext uri="{FF2B5EF4-FFF2-40B4-BE49-F238E27FC236}">
                <a16:creationId xmlns:a16="http://schemas.microsoft.com/office/drawing/2014/main" xmlns="" id="{49083512-0D1D-2E81-0598-6A6C75ABE286}"/>
              </a:ext>
            </a:extLst>
          </p:cNvPr>
          <p:cNvCxnSpPr>
            <a:cxnSpLocks/>
          </p:cNvCxnSpPr>
          <p:nvPr/>
        </p:nvCxnSpPr>
        <p:spPr>
          <a:xfrm>
            <a:off x="2140882" y="1072843"/>
            <a:ext cx="2583304" cy="8081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BFBFD3C-F6A0-CB19-3F4A-F779E6143422}"/>
              </a:ext>
            </a:extLst>
          </p:cNvPr>
          <p:cNvCxnSpPr>
            <a:cxnSpLocks/>
          </p:cNvCxnSpPr>
          <p:nvPr/>
        </p:nvCxnSpPr>
        <p:spPr>
          <a:xfrm flipH="1">
            <a:off x="1090364" y="1066919"/>
            <a:ext cx="1050518" cy="308257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52EDB54C-A3C1-7AE7-91BB-762EBA90FA9A}"/>
              </a:ext>
            </a:extLst>
          </p:cNvPr>
          <p:cNvGrpSpPr/>
          <p:nvPr/>
        </p:nvGrpSpPr>
        <p:grpSpPr>
          <a:xfrm>
            <a:off x="7802838" y="144330"/>
            <a:ext cx="4402183" cy="4402183"/>
            <a:chOff x="7407399" y="292243"/>
            <a:chExt cx="4402183" cy="4402183"/>
          </a:xfrm>
        </p:grpSpPr>
        <p:pic>
          <p:nvPicPr>
            <p:cNvPr id="16" name="图片 3">
              <a:extLst>
                <a:ext uri="{FF2B5EF4-FFF2-40B4-BE49-F238E27FC236}">
                  <a16:creationId xmlns:a16="http://schemas.microsoft.com/office/drawing/2014/main" xmlns="" id="{48E4ABBB-5D54-E33A-3BAE-707B5BA74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17" name="TextBox 16">
              <a:extLst>
                <a:ext uri="{FF2B5EF4-FFF2-40B4-BE49-F238E27FC236}">
                  <a16:creationId xmlns:a16="http://schemas.microsoft.com/office/drawing/2014/main" xmlns="" id="{00EB1F1D-8F44-D0A9-2251-67841831CBA1}"/>
                </a:ext>
              </a:extLst>
            </p:cNvPr>
            <p:cNvSpPr txBox="1"/>
            <p:nvPr/>
          </p:nvSpPr>
          <p:spPr>
            <a:xfrm>
              <a:off x="8160820" y="1220282"/>
              <a:ext cx="215093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Đây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18" name="TextBox 17">
            <a:extLst>
              <a:ext uri="{FF2B5EF4-FFF2-40B4-BE49-F238E27FC236}">
                <a16:creationId xmlns:a16="http://schemas.microsoft.com/office/drawing/2014/main" xmlns="" id="{F394C6BF-1420-750C-2931-1EB3F9561391}"/>
              </a:ext>
            </a:extLst>
          </p:cNvPr>
          <p:cNvSpPr txBox="1"/>
          <p:nvPr/>
        </p:nvSpPr>
        <p:spPr>
          <a:xfrm>
            <a:off x="1076760" y="4311789"/>
            <a:ext cx="4817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xmlns="" id="{1969C3B3-ECCC-620A-E4D4-9527B12AB4F6}"/>
              </a:ext>
            </a:extLst>
          </p:cNvPr>
          <p:cNvSpPr txBox="1"/>
          <p:nvPr/>
        </p:nvSpPr>
        <p:spPr>
          <a:xfrm>
            <a:off x="6748008" y="3495631"/>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a:t>
            </a:r>
          </a:p>
        </p:txBody>
      </p:sp>
      <p:cxnSp>
        <p:nvCxnSpPr>
          <p:cNvPr id="20" name="Straight Connector 19">
            <a:extLst>
              <a:ext uri="{FF2B5EF4-FFF2-40B4-BE49-F238E27FC236}">
                <a16:creationId xmlns:a16="http://schemas.microsoft.com/office/drawing/2014/main" xmlns="" id="{0F5C67BE-DCE1-0033-D547-C83180D5525F}"/>
              </a:ext>
            </a:extLst>
          </p:cNvPr>
          <p:cNvCxnSpPr>
            <a:cxnSpLocks/>
          </p:cNvCxnSpPr>
          <p:nvPr/>
        </p:nvCxnSpPr>
        <p:spPr>
          <a:xfrm flipV="1">
            <a:off x="1051925" y="4065579"/>
            <a:ext cx="5999458" cy="917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62EDFB6-F24C-0F61-B9C8-29EEEBD4B2D8}"/>
              </a:ext>
            </a:extLst>
          </p:cNvPr>
          <p:cNvCxnSpPr>
            <a:cxnSpLocks/>
          </p:cNvCxnSpPr>
          <p:nvPr/>
        </p:nvCxnSpPr>
        <p:spPr>
          <a:xfrm>
            <a:off x="4724186" y="1881010"/>
            <a:ext cx="2361148" cy="21845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
                                          </p:val>
                                        </p:tav>
                                      </p:tavLst>
                                    </p:anim>
                                    <p:anim calcmode="lin" valueType="num">
                                      <p:cBhvr additive="base">
                                        <p:cTn id="46" dur="500"/>
                                        <p:tgtEl>
                                          <p:spTgt spid="4"/>
                                        </p:tgtEl>
                                        <p:attrNameLst>
                                          <p:attrName>ppt_y</p:attrName>
                                        </p:attrNameLst>
                                      </p:cBhvr>
                                      <p:tavLst>
                                        <p:tav tm="0">
                                          <p:val>
                                            <p:strVal val="ppt_y"/>
                                          </p:val>
                                        </p:tav>
                                        <p:tav tm="100000">
                                          <p:val>
                                            <p:strVal val="1+ppt_h/2"/>
                                          </p:val>
                                        </p:tav>
                                      </p:tavLst>
                                    </p:anim>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6598BF2-181C-FF0E-9F89-DF697702B934}"/>
              </a:ext>
            </a:extLst>
          </p:cNvPr>
          <p:cNvGrpSpPr/>
          <p:nvPr/>
        </p:nvGrpSpPr>
        <p:grpSpPr>
          <a:xfrm>
            <a:off x="6456568" y="557430"/>
            <a:ext cx="5178052" cy="3797906"/>
            <a:chOff x="6453967" y="848522"/>
            <a:chExt cx="5178052" cy="3797906"/>
          </a:xfrm>
        </p:grpSpPr>
        <p:sp>
          <p:nvSpPr>
            <p:cNvPr id="5" name="Rectangle: Rounded Corners 4">
              <a:extLst>
                <a:ext uri="{FF2B5EF4-FFF2-40B4-BE49-F238E27FC236}">
                  <a16:creationId xmlns:a16="http://schemas.microsoft.com/office/drawing/2014/main" xmlns="" id="{C60D418B-F6B9-E29A-B798-DD0324373ED4}"/>
                </a:ext>
              </a:extLst>
            </p:cNvPr>
            <p:cNvSpPr/>
            <p:nvPr/>
          </p:nvSpPr>
          <p:spPr>
            <a:xfrm>
              <a:off x="6453967" y="848522"/>
              <a:ext cx="5178052" cy="3797906"/>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2612945-A246-F05D-1D75-4851DBBA5B61}"/>
                </a:ext>
              </a:extLst>
            </p:cNvPr>
            <p:cNvSpPr txBox="1"/>
            <p:nvPr/>
          </p:nvSpPr>
          <p:spPr>
            <a:xfrm>
              <a:off x="6603256" y="1043274"/>
              <a:ext cx="4380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MNPQ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7" name="TextBox 6">
            <a:extLst>
              <a:ext uri="{FF2B5EF4-FFF2-40B4-BE49-F238E27FC236}">
                <a16:creationId xmlns:a16="http://schemas.microsoft.com/office/drawing/2014/main" xmlns="" id="{DE99E51D-FBCC-B7B2-8403-DBA2EE146DEA}"/>
              </a:ext>
            </a:extLst>
          </p:cNvPr>
          <p:cNvSpPr txBox="1"/>
          <p:nvPr/>
        </p:nvSpPr>
        <p:spPr>
          <a:xfrm>
            <a:off x="6643347" y="1281998"/>
            <a:ext cx="43801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P, Q;</a:t>
            </a:r>
          </a:p>
        </p:txBody>
      </p:sp>
      <p:sp>
        <p:nvSpPr>
          <p:cNvPr id="8" name="TextBox 7">
            <a:extLst>
              <a:ext uri="{FF2B5EF4-FFF2-40B4-BE49-F238E27FC236}">
                <a16:creationId xmlns:a16="http://schemas.microsoft.com/office/drawing/2014/main" xmlns="" id="{909E3204-C174-A563-D5E7-466249A9D1EA}"/>
              </a:ext>
            </a:extLst>
          </p:cNvPr>
          <p:cNvSpPr txBox="1"/>
          <p:nvPr/>
        </p:nvSpPr>
        <p:spPr>
          <a:xfrm>
            <a:off x="6624601" y="1917684"/>
            <a:ext cx="50287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 NP, PQ, QM</a:t>
            </a:r>
          </a:p>
        </p:txBody>
      </p:sp>
      <p:sp>
        <p:nvSpPr>
          <p:cNvPr id="9" name="TextBox 8">
            <a:extLst>
              <a:ext uri="{FF2B5EF4-FFF2-40B4-BE49-F238E27FC236}">
                <a16:creationId xmlns:a16="http://schemas.microsoft.com/office/drawing/2014/main" xmlns="" id="{99154B9F-EA92-9362-0189-EF53B76267FD}"/>
              </a:ext>
            </a:extLst>
          </p:cNvPr>
          <p:cNvSpPr txBox="1"/>
          <p:nvPr/>
        </p:nvSpPr>
        <p:spPr>
          <a:xfrm>
            <a:off x="6643346" y="2525117"/>
            <a:ext cx="502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a:t>
            </a:r>
          </a:p>
        </p:txBody>
      </p:sp>
      <p:grpSp>
        <p:nvGrpSpPr>
          <p:cNvPr id="10" name="Group 9">
            <a:extLst>
              <a:ext uri="{FF2B5EF4-FFF2-40B4-BE49-F238E27FC236}">
                <a16:creationId xmlns:a16="http://schemas.microsoft.com/office/drawing/2014/main" xmlns="" id="{B11A9FA3-6127-BAFB-42CA-1596E25457B3}"/>
              </a:ext>
            </a:extLst>
          </p:cNvPr>
          <p:cNvGrpSpPr/>
          <p:nvPr/>
        </p:nvGrpSpPr>
        <p:grpSpPr>
          <a:xfrm>
            <a:off x="304587" y="1347726"/>
            <a:ext cx="6703931" cy="4372159"/>
            <a:chOff x="304587" y="1347726"/>
            <a:chExt cx="6703931" cy="4372159"/>
          </a:xfrm>
        </p:grpSpPr>
        <p:sp>
          <p:nvSpPr>
            <p:cNvPr id="11" name="TextBox 10">
              <a:extLst>
                <a:ext uri="{FF2B5EF4-FFF2-40B4-BE49-F238E27FC236}">
                  <a16:creationId xmlns:a16="http://schemas.microsoft.com/office/drawing/2014/main" xmlns="" id="{2EBA451C-C8EF-EDFB-FC8F-6BA03FEDBC24}"/>
                </a:ext>
              </a:extLst>
            </p:cNvPr>
            <p:cNvSpPr txBox="1"/>
            <p:nvPr/>
          </p:nvSpPr>
          <p:spPr>
            <a:xfrm>
              <a:off x="958028" y="4953575"/>
              <a:ext cx="426676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xmlns="" id="{503AFED0-1180-93E1-B94B-B5ADB2E026DC}"/>
                </a:ext>
              </a:extLst>
            </p:cNvPr>
            <p:cNvGrpSpPr/>
            <p:nvPr/>
          </p:nvGrpSpPr>
          <p:grpSpPr>
            <a:xfrm>
              <a:off x="304587" y="1347726"/>
              <a:ext cx="6703931" cy="3669831"/>
              <a:chOff x="304587" y="1347726"/>
              <a:chExt cx="6703931" cy="3669831"/>
            </a:xfrm>
          </p:grpSpPr>
          <p:sp>
            <p:nvSpPr>
              <p:cNvPr id="13" name="TextBox 12">
                <a:extLst>
                  <a:ext uri="{FF2B5EF4-FFF2-40B4-BE49-F238E27FC236}">
                    <a16:creationId xmlns:a16="http://schemas.microsoft.com/office/drawing/2014/main" xmlns="" id="{4DAED103-527A-0956-27D9-2D25B1571E77}"/>
                  </a:ext>
                </a:extLst>
              </p:cNvPr>
              <p:cNvSpPr txBox="1"/>
              <p:nvPr/>
            </p:nvSpPr>
            <p:spPr>
              <a:xfrm>
                <a:off x="3996237" y="2073229"/>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sp>
            <p:nvSpPr>
              <p:cNvPr id="14" name="TextBox 13">
                <a:extLst>
                  <a:ext uri="{FF2B5EF4-FFF2-40B4-BE49-F238E27FC236}">
                    <a16:creationId xmlns:a16="http://schemas.microsoft.com/office/drawing/2014/main" xmlns="" id="{28731C90-1316-0548-4A9F-C59875B14959}"/>
                  </a:ext>
                </a:extLst>
              </p:cNvPr>
              <p:cNvSpPr txBox="1"/>
              <p:nvPr/>
            </p:nvSpPr>
            <p:spPr>
              <a:xfrm>
                <a:off x="304587" y="4251247"/>
                <a:ext cx="84432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a:t>
                </a:r>
              </a:p>
            </p:txBody>
          </p:sp>
          <p:sp>
            <p:nvSpPr>
              <p:cNvPr id="15" name="TextBox 14">
                <a:extLst>
                  <a:ext uri="{FF2B5EF4-FFF2-40B4-BE49-F238E27FC236}">
                    <a16:creationId xmlns:a16="http://schemas.microsoft.com/office/drawing/2014/main" xmlns="" id="{C88E0467-3C74-F4A9-F5D1-9FE6BD419989}"/>
                  </a:ext>
                </a:extLst>
              </p:cNvPr>
              <p:cNvSpPr txBox="1"/>
              <p:nvPr/>
            </p:nvSpPr>
            <p:spPr>
              <a:xfrm>
                <a:off x="6007006" y="4208066"/>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grpSp>
            <p:nvGrpSpPr>
              <p:cNvPr id="16" name="Group 15">
                <a:extLst>
                  <a:ext uri="{FF2B5EF4-FFF2-40B4-BE49-F238E27FC236}">
                    <a16:creationId xmlns:a16="http://schemas.microsoft.com/office/drawing/2014/main" xmlns="" id="{ADFF9E47-C528-428D-2DA8-FE9F3A4469C7}"/>
                  </a:ext>
                </a:extLst>
              </p:cNvPr>
              <p:cNvGrpSpPr/>
              <p:nvPr/>
            </p:nvGrpSpPr>
            <p:grpSpPr>
              <a:xfrm>
                <a:off x="936034" y="1961293"/>
                <a:ext cx="5343191" cy="2849855"/>
                <a:chOff x="936034" y="1961293"/>
                <a:chExt cx="5343191" cy="2849855"/>
              </a:xfrm>
            </p:grpSpPr>
            <p:cxnSp>
              <p:nvCxnSpPr>
                <p:cNvPr id="18" name="Straight Connector 17">
                  <a:extLst>
                    <a:ext uri="{FF2B5EF4-FFF2-40B4-BE49-F238E27FC236}">
                      <a16:creationId xmlns:a16="http://schemas.microsoft.com/office/drawing/2014/main" xmlns="" id="{9D4A798A-7FFF-26F7-E524-5BF168FB62E7}"/>
                    </a:ext>
                  </a:extLst>
                </p:cNvPr>
                <p:cNvCxnSpPr>
                  <a:cxnSpLocks/>
                </p:cNvCxnSpPr>
                <p:nvPr/>
              </p:nvCxnSpPr>
              <p:spPr>
                <a:xfrm>
                  <a:off x="1900415" y="1966756"/>
                  <a:ext cx="2287776" cy="7452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88515C2-21E4-CC60-06E6-B6976CB6E130}"/>
                    </a:ext>
                  </a:extLst>
                </p:cNvPr>
                <p:cNvCxnSpPr>
                  <a:cxnSpLocks/>
                </p:cNvCxnSpPr>
                <p:nvPr/>
              </p:nvCxnSpPr>
              <p:spPr>
                <a:xfrm flipH="1">
                  <a:off x="970076" y="1961293"/>
                  <a:ext cx="930339" cy="284261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8E74D6F-6D64-4194-F721-DCA0118FE28A}"/>
                    </a:ext>
                  </a:extLst>
                </p:cNvPr>
                <p:cNvCxnSpPr>
                  <a:cxnSpLocks/>
                </p:cNvCxnSpPr>
                <p:nvPr/>
              </p:nvCxnSpPr>
              <p:spPr>
                <a:xfrm flipV="1">
                  <a:off x="936034" y="4726530"/>
                  <a:ext cx="5313124" cy="84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7CAD3B6-DAF9-FB89-563F-977592A878CD}"/>
                    </a:ext>
                  </a:extLst>
                </p:cNvPr>
                <p:cNvCxnSpPr>
                  <a:cxnSpLocks/>
                </p:cNvCxnSpPr>
                <p:nvPr/>
              </p:nvCxnSpPr>
              <p:spPr>
                <a:xfrm>
                  <a:off x="4188191" y="2712013"/>
                  <a:ext cx="2091034" cy="201451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37EDA0CF-6ADB-B46D-6120-9DFD726CE077}"/>
                  </a:ext>
                </a:extLst>
              </p:cNvPr>
              <p:cNvSpPr txBox="1"/>
              <p:nvPr/>
            </p:nvSpPr>
            <p:spPr>
              <a:xfrm>
                <a:off x="1048592" y="1347726"/>
                <a:ext cx="1149364"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sp>
        <p:nvSpPr>
          <p:cNvPr id="22" name="Oval 21">
            <a:extLst>
              <a:ext uri="{FF2B5EF4-FFF2-40B4-BE49-F238E27FC236}">
                <a16:creationId xmlns:a16="http://schemas.microsoft.com/office/drawing/2014/main" xmlns="" id="{A8B5905F-6009-04E5-43B8-78D2C13138BB}"/>
              </a:ext>
            </a:extLst>
          </p:cNvPr>
          <p:cNvSpPr/>
          <p:nvPr/>
        </p:nvSpPr>
        <p:spPr>
          <a:xfrm>
            <a:off x="1206428" y="1374095"/>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EFAF49F9-450C-A876-4AFE-A5A1F6F3F89D}"/>
              </a:ext>
            </a:extLst>
          </p:cNvPr>
          <p:cNvSpPr/>
          <p:nvPr/>
        </p:nvSpPr>
        <p:spPr>
          <a:xfrm>
            <a:off x="4215262" y="2070132"/>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667AF171-3F8B-E68A-D15C-6EA7513C396C}"/>
              </a:ext>
            </a:extLst>
          </p:cNvPr>
          <p:cNvSpPr/>
          <p:nvPr/>
        </p:nvSpPr>
        <p:spPr>
          <a:xfrm>
            <a:off x="6187884"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B4E837CC-0D22-57BA-E080-5237D97B6300}"/>
              </a:ext>
            </a:extLst>
          </p:cNvPr>
          <p:cNvSpPr/>
          <p:nvPr/>
        </p:nvSpPr>
        <p:spPr>
          <a:xfrm>
            <a:off x="322898"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xmlns="" id="{0636E866-BCDC-C744-C690-343A4D82F0DD}"/>
              </a:ext>
            </a:extLst>
          </p:cNvPr>
          <p:cNvCxnSpPr>
            <a:cxnSpLocks/>
          </p:cNvCxnSpPr>
          <p:nvPr/>
        </p:nvCxnSpPr>
        <p:spPr>
          <a:xfrm>
            <a:off x="1881154" y="1959517"/>
            <a:ext cx="2287776" cy="7452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6FDE841-6615-922D-2F3A-355DFA1AF12D}"/>
              </a:ext>
            </a:extLst>
          </p:cNvPr>
          <p:cNvCxnSpPr>
            <a:cxnSpLocks/>
          </p:cNvCxnSpPr>
          <p:nvPr/>
        </p:nvCxnSpPr>
        <p:spPr>
          <a:xfrm flipH="1">
            <a:off x="950815" y="1954054"/>
            <a:ext cx="930339" cy="28426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0143CBB-F768-BA17-0EBE-C3B4AA5F7F08}"/>
              </a:ext>
            </a:extLst>
          </p:cNvPr>
          <p:cNvCxnSpPr>
            <a:cxnSpLocks/>
          </p:cNvCxnSpPr>
          <p:nvPr/>
        </p:nvCxnSpPr>
        <p:spPr>
          <a:xfrm flipV="1">
            <a:off x="916773" y="4719291"/>
            <a:ext cx="5313124" cy="846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FD09FF9-E117-07E4-AD67-3CA48FD297AA}"/>
              </a:ext>
            </a:extLst>
          </p:cNvPr>
          <p:cNvCxnSpPr>
            <a:cxnSpLocks/>
          </p:cNvCxnSpPr>
          <p:nvPr/>
        </p:nvCxnSpPr>
        <p:spPr>
          <a:xfrm>
            <a:off x="4168930" y="2704774"/>
            <a:ext cx="2091034" cy="20145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par>
                                <p:cTn id="58" presetID="22" presetClass="entr" presetSubtype="8"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2" grpId="0" animBg="1"/>
      <p:bldP spid="22" grpId="1" animBg="1"/>
      <p:bldP spid="23" grpId="0" animBg="1"/>
      <p:bldP spid="23" grpId="1" animBg="1"/>
      <p:bldP spid="24" grpId="0" animBg="1"/>
      <p:bldP spid="24"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65E3543E-BF74-4C8F-BC81-E151FCBB110A}"/>
              </a:ext>
            </a:extLst>
          </p:cNvPr>
          <p:cNvSpPr/>
          <p:nvPr/>
        </p:nvSpPr>
        <p:spPr>
          <a:xfrm>
            <a:off x="2358775" y="1886336"/>
            <a:ext cx="8125666" cy="1293460"/>
          </a:xfrm>
          <a:prstGeom prst="roundRect">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tam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3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cạnh</a:t>
            </a:r>
            <a:r>
              <a:rPr lang="en-US" sz="3000" b="1" dirty="0">
                <a:solidFill>
                  <a:prstClr val="white"/>
                </a:solidFill>
                <a:latin typeface="Arial" panose="020B0604020202020204" pitchFamily="34" charset="0"/>
                <a:cs typeface="Arial" panose="020B0604020202020204" pitchFamily="34" charset="0"/>
              </a:rPr>
              <a:t> </a:t>
            </a:r>
            <a:r>
              <a:rPr lang="en-US" sz="3000" b="1" dirty="0" err="1">
                <a:solidFill>
                  <a:prstClr val="white"/>
                </a:solidFill>
                <a:latin typeface="Arial" panose="020B0604020202020204" pitchFamily="34" charset="0"/>
                <a:cs typeface="Arial" panose="020B0604020202020204" pitchFamily="34" charset="0"/>
              </a:rPr>
              <a:t>và</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góc</a:t>
            </a:r>
            <a:endParaRPr lang="en-US" sz="3000" b="1" dirty="0">
              <a:solidFill>
                <a:prstClr val="white"/>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tứ</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cạnh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và</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góc</a:t>
            </a: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627" name="Group 626">
            <a:extLst>
              <a:ext uri="{FF2B5EF4-FFF2-40B4-BE49-F238E27FC236}">
                <a16:creationId xmlns:a16="http://schemas.microsoft.com/office/drawing/2014/main" xmlns="" id="{E5D93DF7-A4D5-4734-9DD1-20706770399E}"/>
              </a:ext>
            </a:extLst>
          </p:cNvPr>
          <p:cNvGrpSpPr/>
          <p:nvPr/>
        </p:nvGrpSpPr>
        <p:grpSpPr>
          <a:xfrm>
            <a:off x="4918337" y="3777498"/>
            <a:ext cx="3787201" cy="2671202"/>
            <a:chOff x="1197026" y="4232126"/>
            <a:chExt cx="3751815" cy="2630711"/>
          </a:xfrm>
        </p:grpSpPr>
        <p:pic>
          <p:nvPicPr>
            <p:cNvPr id="628" name="Picture 627">
              <a:extLst>
                <a:ext uri="{FF2B5EF4-FFF2-40B4-BE49-F238E27FC236}">
                  <a16:creationId xmlns:a16="http://schemas.microsoft.com/office/drawing/2014/main" xmlns="" id="{03037C96-C70C-4378-A753-A0B46ADECEB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629" name="Picture 628">
              <a:extLst>
                <a:ext uri="{FF2B5EF4-FFF2-40B4-BE49-F238E27FC236}">
                  <a16:creationId xmlns:a16="http://schemas.microsoft.com/office/drawing/2014/main" xmlns="" id="{0D367E43-CCA4-4F5D-B97A-5633C2A2BD29}"/>
                </a:ext>
              </a:extLst>
            </p:cNvPr>
            <p:cNvPicPr>
              <a:picLocks noChangeAspect="1"/>
            </p:cNvPicPr>
            <p:nvPr/>
          </p:nvPicPr>
          <p:blipFill>
            <a:blip r:embed="rId3"/>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431996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wipe(up)">
                                      <p:cBhvr>
                                        <p:cTn id="7" dur="500"/>
                                        <p:tgtEl>
                                          <p:spTgt spid="6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xmlns="" id="{351CDDE0-3A51-F821-4A17-6A71B45EEE22}"/>
            </a:ext>
          </a:extLst>
        </p:cNvPr>
        <p:cNvGrpSpPr/>
        <p:nvPr/>
      </p:nvGrpSpPr>
      <p:grpSpPr>
        <a:xfrm>
          <a:off x="0" y="0"/>
          <a:ext cx="0" cy="0"/>
          <a:chOff x="0" y="0"/>
          <a:chExt cx="0" cy="0"/>
        </a:xfrm>
      </p:grpSpPr>
      <p:pic>
        <p:nvPicPr>
          <p:cNvPr id="4" name="Picture 3" descr="A colorful text on a black background&#10;&#10;AI-generated content may be incorrect.">
            <a:extLst>
              <a:ext uri="{FF2B5EF4-FFF2-40B4-BE49-F238E27FC236}">
                <a16:creationId xmlns:a16="http://schemas.microsoft.com/office/drawing/2014/main" xmlns="" id="{F5AEB4C0-64C9-956D-D0F7-A7940BC70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604" y="571500"/>
            <a:ext cx="6459613" cy="5033893"/>
          </a:xfrm>
          <a:prstGeom prst="rect">
            <a:avLst/>
          </a:prstGeom>
        </p:spPr>
      </p:pic>
    </p:spTree>
    <p:extLst>
      <p:ext uri="{BB962C8B-B14F-4D97-AF65-F5344CB8AC3E}">
        <p14:creationId xmlns:p14="http://schemas.microsoft.com/office/powerpoint/2010/main" val="40831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xmlns="" id="{0757B290-5888-F783-0ABB-FC2C8358D8A5}"/>
              </a:ext>
            </a:extLst>
          </p:cNvPr>
          <p:cNvGraphicFramePr>
            <a:graphicFrameLocks noGrp="1"/>
          </p:cNvGraphicFramePr>
          <p:nvPr>
            <p:extLst>
              <p:ext uri="{D42A27DB-BD31-4B8C-83A1-F6EECF244321}">
                <p14:modId xmlns:p14="http://schemas.microsoft.com/office/powerpoint/2010/main" val="3373615117"/>
              </p:ext>
            </p:extLst>
          </p:nvPr>
        </p:nvGraphicFramePr>
        <p:xfrm>
          <a:off x="2046883" y="326515"/>
          <a:ext cx="9483063" cy="5678045"/>
        </p:xfrm>
        <a:graphic>
          <a:graphicData uri="http://schemas.openxmlformats.org/drawingml/2006/table">
            <a:tbl>
              <a:tblPr firstRow="1" bandRow="1">
                <a:tableStyleId>{5C22544A-7EE6-4342-B048-85BDC9FD1C3A}</a:tableStyleId>
              </a:tblPr>
              <a:tblGrid>
                <a:gridCol w="1625603">
                  <a:extLst>
                    <a:ext uri="{9D8B030D-6E8A-4147-A177-3AD203B41FA5}">
                      <a16:colId xmlns:a16="http://schemas.microsoft.com/office/drawing/2014/main" xmlns="" val="4115548050"/>
                    </a:ext>
                  </a:extLst>
                </a:gridCol>
                <a:gridCol w="2658139">
                  <a:extLst>
                    <a:ext uri="{9D8B030D-6E8A-4147-A177-3AD203B41FA5}">
                      <a16:colId xmlns:a16="http://schemas.microsoft.com/office/drawing/2014/main" xmlns="" val="2710497232"/>
                    </a:ext>
                  </a:extLst>
                </a:gridCol>
                <a:gridCol w="2509284">
                  <a:extLst>
                    <a:ext uri="{9D8B030D-6E8A-4147-A177-3AD203B41FA5}">
                      <a16:colId xmlns:a16="http://schemas.microsoft.com/office/drawing/2014/main" xmlns="" val="146012308"/>
                    </a:ext>
                  </a:extLst>
                </a:gridCol>
                <a:gridCol w="2690037">
                  <a:extLst>
                    <a:ext uri="{9D8B030D-6E8A-4147-A177-3AD203B41FA5}">
                      <a16:colId xmlns:a16="http://schemas.microsoft.com/office/drawing/2014/main" xmlns="" val="1824972252"/>
                    </a:ext>
                  </a:extLst>
                </a:gridCol>
              </a:tblGrid>
              <a:tr h="2028563">
                <a:tc>
                  <a:txBody>
                    <a:bodyPr/>
                    <a:lstStyle/>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63213187"/>
                  </a:ext>
                </a:extLst>
              </a:tr>
              <a:tr h="728267">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đỉnh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0138254"/>
                  </a:ext>
                </a:extLst>
              </a:tr>
              <a:tr h="591138">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cạnh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3177873"/>
                  </a:ext>
                </a:extLst>
              </a:tr>
            </a:tbl>
          </a:graphicData>
        </a:graphic>
      </p:graphicFrame>
      <p:grpSp>
        <p:nvGrpSpPr>
          <p:cNvPr id="10" name="Group 9">
            <a:extLst>
              <a:ext uri="{FF2B5EF4-FFF2-40B4-BE49-F238E27FC236}">
                <a16:creationId xmlns:a16="http://schemas.microsoft.com/office/drawing/2014/main" xmlns="" id="{121858D6-3951-5348-4BEF-F862C6C1D6B6}"/>
              </a:ext>
            </a:extLst>
          </p:cNvPr>
          <p:cNvGrpSpPr/>
          <p:nvPr/>
        </p:nvGrpSpPr>
        <p:grpSpPr>
          <a:xfrm>
            <a:off x="3501992" y="326515"/>
            <a:ext cx="2981173" cy="2355565"/>
            <a:chOff x="3593432" y="764175"/>
            <a:chExt cx="2981173" cy="2355565"/>
          </a:xfrm>
        </p:grpSpPr>
        <p:sp>
          <p:nvSpPr>
            <p:cNvPr id="11" name="Isosceles Triangle 10">
              <a:extLst>
                <a:ext uri="{FF2B5EF4-FFF2-40B4-BE49-F238E27FC236}">
                  <a16:creationId xmlns:a16="http://schemas.microsoft.com/office/drawing/2014/main" xmlns="" id="{8CF1BBB8-9343-4695-9AF8-75B3D1FEE768}"/>
                </a:ext>
              </a:extLst>
            </p:cNvPr>
            <p:cNvSpPr/>
            <p:nvPr/>
          </p:nvSpPr>
          <p:spPr>
            <a:xfrm>
              <a:off x="4051003" y="1137682"/>
              <a:ext cx="2044995" cy="1839433"/>
            </a:xfrm>
            <a:prstGeom prs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55FC6AA-153E-B289-25CE-1B3B15043F11}"/>
                </a:ext>
              </a:extLst>
            </p:cNvPr>
            <p:cNvSpPr txBox="1"/>
            <p:nvPr/>
          </p:nvSpPr>
          <p:spPr>
            <a:xfrm>
              <a:off x="4733333" y="76417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t>
              </a:r>
            </a:p>
          </p:txBody>
        </p:sp>
        <p:sp>
          <p:nvSpPr>
            <p:cNvPr id="15" name="TextBox 14">
              <a:extLst>
                <a:ext uri="{FF2B5EF4-FFF2-40B4-BE49-F238E27FC236}">
                  <a16:creationId xmlns:a16="http://schemas.microsoft.com/office/drawing/2014/main" xmlns="" id="{854542A5-E390-BE1F-0B3A-CD091CA1AC4A}"/>
                </a:ext>
              </a:extLst>
            </p:cNvPr>
            <p:cNvSpPr txBox="1"/>
            <p:nvPr/>
          </p:nvSpPr>
          <p:spPr>
            <a:xfrm>
              <a:off x="3593432"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sp>
          <p:nvSpPr>
            <p:cNvPr id="16" name="TextBox 15">
              <a:extLst>
                <a:ext uri="{FF2B5EF4-FFF2-40B4-BE49-F238E27FC236}">
                  <a16:creationId xmlns:a16="http://schemas.microsoft.com/office/drawing/2014/main" xmlns="" id="{8B680A27-532C-9B3E-888D-B4491DE6E86F}"/>
                </a:ext>
              </a:extLst>
            </p:cNvPr>
            <p:cNvSpPr txBox="1"/>
            <p:nvPr/>
          </p:nvSpPr>
          <p:spPr>
            <a:xfrm>
              <a:off x="5923361"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grpSp>
      <p:grpSp>
        <p:nvGrpSpPr>
          <p:cNvPr id="17" name="Group 16">
            <a:extLst>
              <a:ext uri="{FF2B5EF4-FFF2-40B4-BE49-F238E27FC236}">
                <a16:creationId xmlns:a16="http://schemas.microsoft.com/office/drawing/2014/main" xmlns="" id="{3A744738-3F0D-5009-400F-4BCA5ECFB812}"/>
              </a:ext>
            </a:extLst>
          </p:cNvPr>
          <p:cNvGrpSpPr/>
          <p:nvPr/>
        </p:nvGrpSpPr>
        <p:grpSpPr>
          <a:xfrm>
            <a:off x="6237148" y="405059"/>
            <a:ext cx="2785981" cy="2465031"/>
            <a:chOff x="6328588" y="827969"/>
            <a:chExt cx="2785981" cy="2465031"/>
          </a:xfrm>
        </p:grpSpPr>
        <p:sp>
          <p:nvSpPr>
            <p:cNvPr id="18" name="Right Triangle 17">
              <a:extLst>
                <a:ext uri="{FF2B5EF4-FFF2-40B4-BE49-F238E27FC236}">
                  <a16:creationId xmlns:a16="http://schemas.microsoft.com/office/drawing/2014/main" xmlns="" id="{5FF044C7-D2C4-9542-2A80-1CE7CC50D85C}"/>
                </a:ext>
              </a:extLst>
            </p:cNvPr>
            <p:cNvSpPr/>
            <p:nvPr/>
          </p:nvSpPr>
          <p:spPr>
            <a:xfrm>
              <a:off x="6773528" y="1137682"/>
              <a:ext cx="2044995" cy="1839433"/>
            </a:xfrm>
            <a:prstGeom prst="r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312D01F-63BC-96A2-04F3-C0C8E3B03269}"/>
                </a:ext>
              </a:extLst>
            </p:cNvPr>
            <p:cNvSpPr txBox="1"/>
            <p:nvPr/>
          </p:nvSpPr>
          <p:spPr>
            <a:xfrm>
              <a:off x="6328588" y="827969"/>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p>
          </p:txBody>
        </p:sp>
        <p:sp>
          <p:nvSpPr>
            <p:cNvPr id="20" name="TextBox 19">
              <a:extLst>
                <a:ext uri="{FF2B5EF4-FFF2-40B4-BE49-F238E27FC236}">
                  <a16:creationId xmlns:a16="http://schemas.microsoft.com/office/drawing/2014/main" xmlns="" id="{7049676A-DF41-E3B3-CE4A-F7BD30C25F51}"/>
                </a:ext>
              </a:extLst>
            </p:cNvPr>
            <p:cNvSpPr txBox="1"/>
            <p:nvPr/>
          </p:nvSpPr>
          <p:spPr>
            <a:xfrm>
              <a:off x="6328807" y="276978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xmlns="" id="{8CD8B30A-1AB4-01F2-3CA2-67DAF0FEB9E0}"/>
                </a:ext>
              </a:extLst>
            </p:cNvPr>
            <p:cNvSpPr txBox="1"/>
            <p:nvPr/>
          </p:nvSpPr>
          <p:spPr>
            <a:xfrm>
              <a:off x="8463325" y="2404503"/>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t>
              </a:r>
            </a:p>
          </p:txBody>
        </p:sp>
      </p:grpSp>
      <p:grpSp>
        <p:nvGrpSpPr>
          <p:cNvPr id="22" name="Group 21">
            <a:extLst>
              <a:ext uri="{FF2B5EF4-FFF2-40B4-BE49-F238E27FC236}">
                <a16:creationId xmlns:a16="http://schemas.microsoft.com/office/drawing/2014/main" xmlns="" id="{012309EF-061C-5B7D-70FC-39DE60C9702F}"/>
              </a:ext>
            </a:extLst>
          </p:cNvPr>
          <p:cNvGrpSpPr/>
          <p:nvPr/>
        </p:nvGrpSpPr>
        <p:grpSpPr>
          <a:xfrm>
            <a:off x="8854264" y="848534"/>
            <a:ext cx="2785762" cy="1879076"/>
            <a:chOff x="8945704" y="1271444"/>
            <a:chExt cx="2785762" cy="1879076"/>
          </a:xfrm>
        </p:grpSpPr>
        <p:sp>
          <p:nvSpPr>
            <p:cNvPr id="23" name="Flowchart: Manual Operation 22">
              <a:extLst>
                <a:ext uri="{FF2B5EF4-FFF2-40B4-BE49-F238E27FC236}">
                  <a16:creationId xmlns:a16="http://schemas.microsoft.com/office/drawing/2014/main" xmlns="" id="{C3829DA6-6CC7-FF72-21D1-0F7D5926C308}"/>
                </a:ext>
              </a:extLst>
            </p:cNvPr>
            <p:cNvSpPr/>
            <p:nvPr/>
          </p:nvSpPr>
          <p:spPr>
            <a:xfrm flipV="1">
              <a:off x="9193318" y="1605710"/>
              <a:ext cx="2225454" cy="1100469"/>
            </a:xfrm>
            <a:prstGeom prst="flowChartManualOperation">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BC5F60C9-9181-32E7-D573-A777A4036D4E}"/>
                </a:ext>
              </a:extLst>
            </p:cNvPr>
            <p:cNvSpPr txBox="1"/>
            <p:nvPr/>
          </p:nvSpPr>
          <p:spPr>
            <a:xfrm>
              <a:off x="9048103"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5" name="TextBox 24">
              <a:extLst>
                <a:ext uri="{FF2B5EF4-FFF2-40B4-BE49-F238E27FC236}">
                  <a16:creationId xmlns:a16="http://schemas.microsoft.com/office/drawing/2014/main" xmlns="" id="{5B710A23-3382-C6B9-64FD-40E6EEE104EB}"/>
                </a:ext>
              </a:extLst>
            </p:cNvPr>
            <p:cNvSpPr txBox="1"/>
            <p:nvPr/>
          </p:nvSpPr>
          <p:spPr>
            <a:xfrm>
              <a:off x="10858718"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26" name="TextBox 25">
              <a:extLst>
                <a:ext uri="{FF2B5EF4-FFF2-40B4-BE49-F238E27FC236}">
                  <a16:creationId xmlns:a16="http://schemas.microsoft.com/office/drawing/2014/main" xmlns="" id="{9D35C8C5-6E4D-A59A-B94F-02736087B8D8}"/>
                </a:ext>
              </a:extLst>
            </p:cNvPr>
            <p:cNvSpPr txBox="1"/>
            <p:nvPr/>
          </p:nvSpPr>
          <p:spPr>
            <a:xfrm>
              <a:off x="8945704" y="262730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D</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xmlns="" id="{80A8E879-59B9-037D-3A2E-1EAFD8A32190}"/>
                </a:ext>
              </a:extLst>
            </p:cNvPr>
            <p:cNvSpPr txBox="1"/>
            <p:nvPr/>
          </p:nvSpPr>
          <p:spPr>
            <a:xfrm>
              <a:off x="11080222" y="260469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8" name="TextBox 27">
            <a:extLst>
              <a:ext uri="{FF2B5EF4-FFF2-40B4-BE49-F238E27FC236}">
                <a16:creationId xmlns:a16="http://schemas.microsoft.com/office/drawing/2014/main" xmlns="" id="{43BD1FBD-C583-139A-E675-729714249096}"/>
              </a:ext>
            </a:extLst>
          </p:cNvPr>
          <p:cNvSpPr txBox="1"/>
          <p:nvPr/>
        </p:nvSpPr>
        <p:spPr>
          <a:xfrm>
            <a:off x="3684739" y="2802782"/>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MNP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xmlns="" id="{0BBF3E12-C9C7-AD04-8983-091E0B06B013}"/>
              </a:ext>
            </a:extLst>
          </p:cNvPr>
          <p:cNvSpPr txBox="1"/>
          <p:nvPr/>
        </p:nvSpPr>
        <p:spPr>
          <a:xfrm>
            <a:off x="6237148" y="2843811"/>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DEG</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0" name="TextBox 29">
            <a:extLst>
              <a:ext uri="{FF2B5EF4-FFF2-40B4-BE49-F238E27FC236}">
                <a16:creationId xmlns:a16="http://schemas.microsoft.com/office/drawing/2014/main" xmlns="" id="{A213E2E5-C5C0-26D5-CFE3-9334868F103F}"/>
              </a:ext>
            </a:extLst>
          </p:cNvPr>
          <p:cNvSpPr txBox="1"/>
          <p:nvPr/>
        </p:nvSpPr>
        <p:spPr>
          <a:xfrm>
            <a:off x="8727083" y="2860395"/>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tứ</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ABCD</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1" name="TextBox 30">
            <a:extLst>
              <a:ext uri="{FF2B5EF4-FFF2-40B4-BE49-F238E27FC236}">
                <a16:creationId xmlns:a16="http://schemas.microsoft.com/office/drawing/2014/main" xmlns="" id="{C2EF735B-7898-58DF-A2E4-4C2674EF7695}"/>
              </a:ext>
            </a:extLst>
          </p:cNvPr>
          <p:cNvSpPr txBox="1"/>
          <p:nvPr/>
        </p:nvSpPr>
        <p:spPr>
          <a:xfrm>
            <a:off x="3721032"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 N, 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4" name="TextBox 223">
            <a:extLst>
              <a:ext uri="{FF2B5EF4-FFF2-40B4-BE49-F238E27FC236}">
                <a16:creationId xmlns:a16="http://schemas.microsoft.com/office/drawing/2014/main" xmlns="" id="{DF056A7B-ED3D-7E67-CF40-D199C8AE7E86}"/>
              </a:ext>
            </a:extLst>
          </p:cNvPr>
          <p:cNvSpPr txBox="1"/>
          <p:nvPr/>
        </p:nvSpPr>
        <p:spPr>
          <a:xfrm>
            <a:off x="3671189"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MN, NP, PM</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5" name="TextBox 224">
            <a:extLst>
              <a:ext uri="{FF2B5EF4-FFF2-40B4-BE49-F238E27FC236}">
                <a16:creationId xmlns:a16="http://schemas.microsoft.com/office/drawing/2014/main" xmlns="" id="{FC4C506F-C660-DFEE-F39A-396BFDFAEE9B}"/>
              </a:ext>
            </a:extLst>
          </p:cNvPr>
          <p:cNvSpPr txBox="1"/>
          <p:nvPr/>
        </p:nvSpPr>
        <p:spPr>
          <a:xfrm>
            <a:off x="6443138"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 E, G</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6" name="TextBox 225">
            <a:extLst>
              <a:ext uri="{FF2B5EF4-FFF2-40B4-BE49-F238E27FC236}">
                <a16:creationId xmlns:a16="http://schemas.microsoft.com/office/drawing/2014/main" xmlns="" id="{607E4D35-640E-AC70-B2D0-97752132F445}"/>
              </a:ext>
            </a:extLst>
          </p:cNvPr>
          <p:cNvSpPr txBox="1"/>
          <p:nvPr/>
        </p:nvSpPr>
        <p:spPr>
          <a:xfrm>
            <a:off x="6393295"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DG, GE, ED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7" name="TextBox 226">
            <a:extLst>
              <a:ext uri="{FF2B5EF4-FFF2-40B4-BE49-F238E27FC236}">
                <a16:creationId xmlns:a16="http://schemas.microsoft.com/office/drawing/2014/main" xmlns="" id="{5C0180AA-F658-FA28-9326-76D34A77C28C}"/>
              </a:ext>
            </a:extLst>
          </p:cNvPr>
          <p:cNvSpPr txBox="1"/>
          <p:nvPr/>
        </p:nvSpPr>
        <p:spPr>
          <a:xfrm>
            <a:off x="8995547"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 B, C, 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8" name="TextBox 227">
            <a:extLst>
              <a:ext uri="{FF2B5EF4-FFF2-40B4-BE49-F238E27FC236}">
                <a16:creationId xmlns:a16="http://schemas.microsoft.com/office/drawing/2014/main" xmlns="" id="{0DD41986-3556-7FAC-FBAA-BA496126D1F7}"/>
              </a:ext>
            </a:extLst>
          </p:cNvPr>
          <p:cNvSpPr txBox="1"/>
          <p:nvPr/>
        </p:nvSpPr>
        <p:spPr>
          <a:xfrm>
            <a:off x="8945704"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AB, BC, CD, DA</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grpSp>
        <p:nvGrpSpPr>
          <p:cNvPr id="229" name="Group 228">
            <a:extLst>
              <a:ext uri="{FF2B5EF4-FFF2-40B4-BE49-F238E27FC236}">
                <a16:creationId xmlns:a16="http://schemas.microsoft.com/office/drawing/2014/main" xmlns="" id="{C5A7F0F8-31F2-FF5F-06EE-580555DFC237}"/>
              </a:ext>
            </a:extLst>
          </p:cNvPr>
          <p:cNvGrpSpPr/>
          <p:nvPr/>
        </p:nvGrpSpPr>
        <p:grpSpPr>
          <a:xfrm>
            <a:off x="411345" y="1151087"/>
            <a:ext cx="1596164" cy="3615901"/>
            <a:chOff x="2457476" y="908289"/>
            <a:chExt cx="4948259" cy="3615901"/>
          </a:xfrm>
        </p:grpSpPr>
        <p:sp>
          <p:nvSpPr>
            <p:cNvPr id="230" name="Rectangle: Rounded Corners 229">
              <a:extLst>
                <a:ext uri="{FF2B5EF4-FFF2-40B4-BE49-F238E27FC236}">
                  <a16:creationId xmlns:a16="http://schemas.microsoft.com/office/drawing/2014/main" xmlns="" id="{5CC63A38-C0DE-1A6D-1A5A-9BD5662CB652}"/>
                </a:ext>
              </a:extLst>
            </p:cNvPr>
            <p:cNvSpPr/>
            <p:nvPr/>
          </p:nvSpPr>
          <p:spPr>
            <a:xfrm>
              <a:off x="2486530" y="908289"/>
              <a:ext cx="4683095"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31" name="TextBox 230">
              <a:extLst>
                <a:ext uri="{FF2B5EF4-FFF2-40B4-BE49-F238E27FC236}">
                  <a16:creationId xmlns:a16="http://schemas.microsoft.com/office/drawing/2014/main" xmlns="" id="{3F2234B9-77DA-6A4F-161F-0D22AC99DB78}"/>
                </a:ext>
              </a:extLst>
            </p:cNvPr>
            <p:cNvSpPr txBox="1"/>
            <p:nvPr/>
          </p:nvSpPr>
          <p:spPr>
            <a:xfrm>
              <a:off x="2457476" y="966278"/>
              <a:ext cx="4948259" cy="3539430"/>
            </a:xfrm>
            <a:prstGeom prst="rect">
              <a:avLst/>
            </a:prstGeom>
            <a:noFill/>
          </p:spPr>
          <p:txBody>
            <a:bodyPr wrap="square" rtlCol="0">
              <a:spAutoFit/>
            </a:bodyPr>
            <a:lstStyle/>
            <a:p>
              <a:pPr algn="ctr"/>
              <a:r>
                <a:rPr lang="en-US" sz="2800" b="1" dirty="0" err="1">
                  <a:latin typeface="Cambria" panose="02040503050406030204" pitchFamily="18" charset="0"/>
                  <a:cs typeface="Arial" panose="020B0604020202020204" pitchFamily="34" charset="0"/>
                </a:rPr>
                <a:t>Nêu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đỉnh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của</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mỗi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mẫu</a:t>
              </a:r>
              <a:r>
                <a:rPr lang="en-US" sz="2800" b="1" dirty="0">
                  <a:latin typeface="Cambria" panose="02040503050406030204" pitchFamily="18" charset="0"/>
                  <a:cs typeface="Arial" panose="020B0604020202020204" pitchFamily="34" charset="0"/>
                </a:rPr>
                <a:t>)</a:t>
              </a:r>
            </a:p>
          </p:txBody>
        </p:sp>
      </p:grpSp>
      <p:pic>
        <p:nvPicPr>
          <p:cNvPr id="232" name="Picture 231">
            <a:extLst>
              <a:ext uri="{FF2B5EF4-FFF2-40B4-BE49-F238E27FC236}">
                <a16:creationId xmlns:a16="http://schemas.microsoft.com/office/drawing/2014/main" xmlns="" id="{75C7E93B-F80E-8912-482C-3E458C43C1F5}"/>
              </a:ext>
            </a:extLst>
          </p:cNvPr>
          <p:cNvPicPr>
            <a:picLocks noChangeAspect="1"/>
          </p:cNvPicPr>
          <p:nvPr/>
        </p:nvPicPr>
        <p:blipFill>
          <a:blip r:embed="rId2"/>
          <a:stretch>
            <a:fillRect/>
          </a:stretch>
        </p:blipFill>
        <p:spPr>
          <a:xfrm>
            <a:off x="382353" y="-138073"/>
            <a:ext cx="1347333" cy="1609483"/>
          </a:xfrm>
          <a:prstGeom prst="rect">
            <a:avLst/>
          </a:prstGeom>
        </p:spPr>
      </p:pic>
    </p:spTree>
    <p:extLst>
      <p:ext uri="{BB962C8B-B14F-4D97-AF65-F5344CB8AC3E}">
        <p14:creationId xmlns:p14="http://schemas.microsoft.com/office/powerpoint/2010/main" val="3691574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anim calcmode="lin" valueType="num">
                                      <p:cBhvr>
                                        <p:cTn id="8" dur="1000" fill="hold"/>
                                        <p:tgtEl>
                                          <p:spTgt spid="232"/>
                                        </p:tgtEl>
                                        <p:attrNameLst>
                                          <p:attrName>ppt_x</p:attrName>
                                        </p:attrNameLst>
                                      </p:cBhvr>
                                      <p:tavLst>
                                        <p:tav tm="0">
                                          <p:val>
                                            <p:strVal val="#ppt_x"/>
                                          </p:val>
                                        </p:tav>
                                        <p:tav tm="100000">
                                          <p:val>
                                            <p:strVal val="#ppt_x"/>
                                          </p:val>
                                        </p:tav>
                                      </p:tavLst>
                                    </p:anim>
                                    <p:anim calcmode="lin" valueType="num">
                                      <p:cBhvr>
                                        <p:cTn id="9" dur="1000" fill="hold"/>
                                        <p:tgtEl>
                                          <p:spTgt spid="2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1000"/>
                                        <p:tgtEl>
                                          <p:spTgt spid="229"/>
                                        </p:tgtEl>
                                      </p:cBhvr>
                                    </p:animEffect>
                                    <p:anim calcmode="lin" valueType="num">
                                      <p:cBhvr>
                                        <p:cTn id="14" dur="1000" fill="hold"/>
                                        <p:tgtEl>
                                          <p:spTgt spid="229"/>
                                        </p:tgtEl>
                                        <p:attrNameLst>
                                          <p:attrName>ppt_x</p:attrName>
                                        </p:attrNameLst>
                                      </p:cBhvr>
                                      <p:tavLst>
                                        <p:tav tm="0">
                                          <p:val>
                                            <p:strVal val="#ppt_x"/>
                                          </p:val>
                                        </p:tav>
                                        <p:tav tm="100000">
                                          <p:val>
                                            <p:strVal val="#ppt_x"/>
                                          </p:val>
                                        </p:tav>
                                      </p:tavLst>
                                    </p:anim>
                                    <p:anim calcmode="lin" valueType="num">
                                      <p:cBhvr>
                                        <p:cTn id="15"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wipe(left)">
                                      <p:cBhvr>
                                        <p:cTn id="62" dur="5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5"/>
                                        </p:tgtEl>
                                        <p:attrNameLst>
                                          <p:attrName>style.visibility</p:attrName>
                                        </p:attrNameLst>
                                      </p:cBhvr>
                                      <p:to>
                                        <p:strVal val="visible"/>
                                      </p:to>
                                    </p:set>
                                    <p:animEffect transition="in" filter="wipe(left)">
                                      <p:cBhvr>
                                        <p:cTn id="67" dur="500"/>
                                        <p:tgtEl>
                                          <p:spTgt spid="2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wipe(left)">
                                      <p:cBhvr>
                                        <p:cTn id="72" dur="500"/>
                                        <p:tgtEl>
                                          <p:spTgt spid="2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wipe(left)">
                                      <p:cBhvr>
                                        <p:cTn id="77" dur="500"/>
                                        <p:tgtEl>
                                          <p:spTgt spid="2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8"/>
                                        </p:tgtEl>
                                        <p:attrNameLst>
                                          <p:attrName>style.visibility</p:attrName>
                                        </p:attrNameLst>
                                      </p:cBhvr>
                                      <p:to>
                                        <p:strVal val="visible"/>
                                      </p:to>
                                    </p:set>
                                    <p:animEffect transition="in" filter="wipe(left)">
                                      <p:cBhvr>
                                        <p:cTn id="82"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224" grpId="0"/>
      <p:bldP spid="225" grpId="0"/>
      <p:bldP spid="226" grpId="0"/>
      <p:bldP spid="227" grpId="0"/>
      <p:bldP spid="2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3871AD-084F-C3D1-6494-A98C2681B528}"/>
              </a:ext>
            </a:extLst>
          </p:cNvPr>
          <p:cNvGrpSpPr/>
          <p:nvPr/>
        </p:nvGrpSpPr>
        <p:grpSpPr>
          <a:xfrm>
            <a:off x="2079699" y="575418"/>
            <a:ext cx="7894725" cy="1077218"/>
            <a:chOff x="2486527" y="908289"/>
            <a:chExt cx="24474391" cy="1077218"/>
          </a:xfrm>
        </p:grpSpPr>
        <p:sp>
          <p:nvSpPr>
            <p:cNvPr id="3" name="Rectangle: Rounded Corners 2">
              <a:extLst>
                <a:ext uri="{FF2B5EF4-FFF2-40B4-BE49-F238E27FC236}">
                  <a16:creationId xmlns:a16="http://schemas.microsoft.com/office/drawing/2014/main" xmlns="" id="{BE7DB2B0-8FB7-4B12-27D0-4140A0A55A66}"/>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 name="TextBox 3">
              <a:extLst>
                <a:ext uri="{FF2B5EF4-FFF2-40B4-BE49-F238E27FC236}">
                  <a16:creationId xmlns:a16="http://schemas.microsoft.com/office/drawing/2014/main" xmlns="" id="{8F2555A1-D4D9-E320-0ACC-DD961E017890}"/>
                </a:ext>
              </a:extLst>
            </p:cNvPr>
            <p:cNvSpPr txBox="1"/>
            <p:nvPr/>
          </p:nvSpPr>
          <p:spPr>
            <a:xfrm>
              <a:off x="3397623" y="908289"/>
              <a:ext cx="22652196"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Nêu</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tên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tam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và</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tứ</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có</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trong</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dưới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đây</a:t>
              </a:r>
              <a:r>
                <a:rPr lang="en-US" sz="3200" b="1" dirty="0">
                  <a:latin typeface="Cambria" panose="02040503050406030204" pitchFamily="18" charset="0"/>
                  <a:cs typeface="Arial" panose="020B0604020202020204" pitchFamily="34" charset="0"/>
                </a:rPr>
                <a:t>:</a:t>
              </a:r>
            </a:p>
          </p:txBody>
        </p:sp>
      </p:grpSp>
      <p:grpSp>
        <p:nvGrpSpPr>
          <p:cNvPr id="5" name="Group 4">
            <a:extLst>
              <a:ext uri="{FF2B5EF4-FFF2-40B4-BE49-F238E27FC236}">
                <a16:creationId xmlns:a16="http://schemas.microsoft.com/office/drawing/2014/main" xmlns="" id="{7008A84C-6B02-92BB-73A3-801496C4E0B8}"/>
              </a:ext>
            </a:extLst>
          </p:cNvPr>
          <p:cNvGrpSpPr/>
          <p:nvPr/>
        </p:nvGrpSpPr>
        <p:grpSpPr>
          <a:xfrm>
            <a:off x="146959" y="1834173"/>
            <a:ext cx="8961020" cy="4154838"/>
            <a:chOff x="146959" y="1834173"/>
            <a:chExt cx="8961020" cy="4154838"/>
          </a:xfrm>
        </p:grpSpPr>
        <p:sp>
          <p:nvSpPr>
            <p:cNvPr id="8" name="Trapezoid 7">
              <a:extLst>
                <a:ext uri="{FF2B5EF4-FFF2-40B4-BE49-F238E27FC236}">
                  <a16:creationId xmlns:a16="http://schemas.microsoft.com/office/drawing/2014/main" xmlns="" id="{5D1EF99A-42FB-FC59-C18D-3BC6F000AB03}"/>
                </a:ext>
              </a:extLst>
            </p:cNvPr>
            <p:cNvSpPr/>
            <p:nvPr/>
          </p:nvSpPr>
          <p:spPr>
            <a:xfrm>
              <a:off x="974000" y="2323321"/>
              <a:ext cx="7306938" cy="2957804"/>
            </a:xfrm>
            <a:prstGeom prst="trapezoid">
              <a:avLst>
                <a:gd name="adj" fmla="val 48975"/>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xmlns="" id="{F0172D38-40E5-EA2E-348E-411704029323}"/>
                </a:ext>
              </a:extLst>
            </p:cNvPr>
            <p:cNvSpPr/>
            <p:nvPr/>
          </p:nvSpPr>
          <p:spPr>
            <a:xfrm rot="10800000">
              <a:off x="2444619" y="2323321"/>
              <a:ext cx="4375543" cy="2957804"/>
            </a:xfrm>
            <a:prstGeom prst="triangle">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9892FB0-078D-1A24-677F-ABA70E64AD7B}"/>
                </a:ext>
              </a:extLst>
            </p:cNvPr>
            <p:cNvSpPr txBox="1"/>
            <p:nvPr/>
          </p:nvSpPr>
          <p:spPr>
            <a:xfrm>
              <a:off x="1546277" y="1899807"/>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A</a:t>
              </a:r>
            </a:p>
          </p:txBody>
        </p:sp>
        <p:sp>
          <p:nvSpPr>
            <p:cNvPr id="12" name="TextBox 11">
              <a:extLst>
                <a:ext uri="{FF2B5EF4-FFF2-40B4-BE49-F238E27FC236}">
                  <a16:creationId xmlns:a16="http://schemas.microsoft.com/office/drawing/2014/main" xmlns="" id="{2CA3AB8B-8357-DB13-C3E7-27639CC3605C}"/>
                </a:ext>
              </a:extLst>
            </p:cNvPr>
            <p:cNvSpPr txBox="1"/>
            <p:nvPr/>
          </p:nvSpPr>
          <p:spPr>
            <a:xfrm>
              <a:off x="6652209" y="1834173"/>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B</a:t>
              </a:r>
            </a:p>
          </p:txBody>
        </p:sp>
        <p:sp>
          <p:nvSpPr>
            <p:cNvPr id="13" name="TextBox 12">
              <a:extLst>
                <a:ext uri="{FF2B5EF4-FFF2-40B4-BE49-F238E27FC236}">
                  <a16:creationId xmlns:a16="http://schemas.microsoft.com/office/drawing/2014/main" xmlns="" id="{1562C841-AA9C-1306-8CE1-67CEA4BA4D63}"/>
                </a:ext>
              </a:extLst>
            </p:cNvPr>
            <p:cNvSpPr txBox="1"/>
            <p:nvPr/>
          </p:nvSpPr>
          <p:spPr>
            <a:xfrm>
              <a:off x="8041685"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E</a:t>
              </a:r>
            </a:p>
          </p:txBody>
        </p:sp>
        <p:sp>
          <p:nvSpPr>
            <p:cNvPr id="14" name="TextBox 13">
              <a:extLst>
                <a:ext uri="{FF2B5EF4-FFF2-40B4-BE49-F238E27FC236}">
                  <a16:creationId xmlns:a16="http://schemas.microsoft.com/office/drawing/2014/main" xmlns="" id="{2AA27816-858E-FDE2-6EA7-B0251039D899}"/>
                </a:ext>
              </a:extLst>
            </p:cNvPr>
            <p:cNvSpPr txBox="1"/>
            <p:nvPr/>
          </p:nvSpPr>
          <p:spPr>
            <a:xfrm>
              <a:off x="4094322" y="5281125"/>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a:t>
              </a:r>
            </a:p>
          </p:txBody>
        </p:sp>
        <p:sp>
          <p:nvSpPr>
            <p:cNvPr id="15" name="TextBox 14">
              <a:extLst>
                <a:ext uri="{FF2B5EF4-FFF2-40B4-BE49-F238E27FC236}">
                  <a16:creationId xmlns:a16="http://schemas.microsoft.com/office/drawing/2014/main" xmlns="" id="{8B9A62AC-FDEC-D2DF-713C-7844A10CF330}"/>
                </a:ext>
              </a:extLst>
            </p:cNvPr>
            <p:cNvSpPr txBox="1"/>
            <p:nvPr/>
          </p:nvSpPr>
          <p:spPr>
            <a:xfrm>
              <a:off x="146959"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D</a:t>
              </a:r>
            </a:p>
          </p:txBody>
        </p:sp>
      </p:grpSp>
      <p:sp>
        <p:nvSpPr>
          <p:cNvPr id="16" name="TextBox 15">
            <a:extLst>
              <a:ext uri="{FF2B5EF4-FFF2-40B4-BE49-F238E27FC236}">
                <a16:creationId xmlns:a16="http://schemas.microsoft.com/office/drawing/2014/main" xmlns="" id="{7951AE94-F0A4-D38F-7A0F-3FC32837F795}"/>
              </a:ext>
            </a:extLst>
          </p:cNvPr>
          <p:cNvSpPr txBox="1"/>
          <p:nvPr/>
        </p:nvSpPr>
        <p:spPr>
          <a:xfrm>
            <a:off x="7862621" y="2150514"/>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tam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xmlns="" id="{28475669-52AF-EF28-1D1E-A0ED25F8A337}"/>
              </a:ext>
            </a:extLst>
          </p:cNvPr>
          <p:cNvSpPr txBox="1"/>
          <p:nvPr/>
        </p:nvSpPr>
        <p:spPr>
          <a:xfrm>
            <a:off x="7862621" y="2690072"/>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ADC, ABC, BCE.</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xmlns="" id="{7977934C-D6ED-B3E4-844B-C5C4709F6565}"/>
              </a:ext>
            </a:extLst>
          </p:cNvPr>
          <p:cNvSpPr txBox="1"/>
          <p:nvPr/>
        </p:nvSpPr>
        <p:spPr>
          <a:xfrm>
            <a:off x="7987767" y="3360757"/>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tứ</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xmlns="" id="{B9A89112-735D-76E9-401D-5CC6446B9909}"/>
              </a:ext>
            </a:extLst>
          </p:cNvPr>
          <p:cNvSpPr txBox="1"/>
          <p:nvPr/>
        </p:nvSpPr>
        <p:spPr>
          <a:xfrm>
            <a:off x="8011074" y="3905593"/>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ABCD, ABEC, ABED.</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pic>
        <p:nvPicPr>
          <p:cNvPr id="20" name="Picture 19">
            <a:extLst>
              <a:ext uri="{FF2B5EF4-FFF2-40B4-BE49-F238E27FC236}">
                <a16:creationId xmlns:a16="http://schemas.microsoft.com/office/drawing/2014/main" xmlns="" id="{97E4EE96-5D80-F611-B63A-15F5EF1F440C}"/>
              </a:ext>
            </a:extLst>
          </p:cNvPr>
          <p:cNvPicPr>
            <a:picLocks noChangeAspect="1"/>
          </p:cNvPicPr>
          <p:nvPr/>
        </p:nvPicPr>
        <p:blipFill>
          <a:blip r:embed="rId2"/>
          <a:stretch>
            <a:fillRect/>
          </a:stretch>
        </p:blipFill>
        <p:spPr>
          <a:xfrm>
            <a:off x="701495" y="290324"/>
            <a:ext cx="1347333" cy="1609483"/>
          </a:xfrm>
          <a:prstGeom prst="rect">
            <a:avLst/>
          </a:prstGeom>
        </p:spPr>
      </p:pic>
    </p:spTree>
    <p:extLst>
      <p:ext uri="{BB962C8B-B14F-4D97-AF65-F5344CB8AC3E}">
        <p14:creationId xmlns:p14="http://schemas.microsoft.com/office/powerpoint/2010/main" val="2607421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0.7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5E4DA98-1758-F62E-AC0C-9C79FC2CF2B2}"/>
              </a:ext>
            </a:extLst>
          </p:cNvPr>
          <p:cNvGrpSpPr/>
          <p:nvPr/>
        </p:nvGrpSpPr>
        <p:grpSpPr>
          <a:xfrm>
            <a:off x="1495770" y="544692"/>
            <a:ext cx="9741159" cy="2302195"/>
            <a:chOff x="2486527" y="908289"/>
            <a:chExt cx="27511599" cy="2302195"/>
          </a:xfrm>
        </p:grpSpPr>
        <p:sp>
          <p:nvSpPr>
            <p:cNvPr id="5" name="Rectangle: Rounded Corners 4">
              <a:extLst>
                <a:ext uri="{FF2B5EF4-FFF2-40B4-BE49-F238E27FC236}">
                  <a16:creationId xmlns:a16="http://schemas.microsoft.com/office/drawing/2014/main" xmlns="" id="{DA5D981F-DBC5-423E-8B29-924EF1B2FEB5}"/>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6" name="TextBox 5">
              <a:extLst>
                <a:ext uri="{FF2B5EF4-FFF2-40B4-BE49-F238E27FC236}">
                  <a16:creationId xmlns:a16="http://schemas.microsoft.com/office/drawing/2014/main" xmlns="" id="{11A388CA-027D-1809-5349-94A86545A7B7}"/>
                </a:ext>
              </a:extLst>
            </p:cNvPr>
            <p:cNvSpPr txBox="1"/>
            <p:nvPr/>
          </p:nvSpPr>
          <p:spPr>
            <a:xfrm>
              <a:off x="3563980" y="963715"/>
              <a:ext cx="25356693" cy="2246769"/>
            </a:xfrm>
            <a:prstGeom prst="rect">
              <a:avLst/>
            </a:prstGeom>
            <a:noFill/>
          </p:spPr>
          <p:txBody>
            <a:bodyPr wrap="square" rtlCol="0">
              <a:spAutoFit/>
            </a:bodyPr>
            <a:lstStyle/>
            <a:p>
              <a:r>
                <a:rPr lang="en-US" sz="2800" b="1" dirty="0">
                  <a:latin typeface="Cambria" panose="02040503050406030204" pitchFamily="18" charset="0"/>
                  <a:cs typeface="Arial" panose="020B0604020202020204" pitchFamily="34" charset="0"/>
                </a:rPr>
                <a:t>Mai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một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số</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màu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như</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vẽ</a:t>
              </a:r>
              <a:r>
                <a:rPr lang="en-US" sz="2800" b="1" dirty="0">
                  <a:latin typeface="Cambria" panose="02040503050406030204" pitchFamily="18" charset="0"/>
                  <a:cs typeface="Arial" panose="020B0604020202020204" pitchFamily="34" charset="0"/>
                </a:rPr>
                <a:t>). Qua </a:t>
              </a:r>
              <a:r>
                <a:rPr lang="en-US" sz="2800" b="1" dirty="0" err="1">
                  <a:latin typeface="Cambria" panose="02040503050406030204" pitchFamily="18" charset="0"/>
                  <a:cs typeface="Arial" panose="020B0604020202020204" pitchFamily="34" charset="0"/>
                </a:rPr>
                <a:t>hai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trong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đã</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Mai </a:t>
              </a:r>
              <a:r>
                <a:rPr lang="en-US" sz="2800" b="1" dirty="0" err="1">
                  <a:latin typeface="Cambria" panose="02040503050406030204" pitchFamily="18" charset="0"/>
                  <a:cs typeface="Arial" panose="020B0604020202020204" pitchFamily="34" charset="0"/>
                </a:rPr>
                <a:t>có</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cắt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đoạn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thẳng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nào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được</a:t>
              </a:r>
              <a:r>
                <a:rPr lang="en-US" sz="2800" b="1" dirty="0">
                  <a:latin typeface="Cambria" panose="02040503050406030204" pitchFamily="18" charset="0"/>
                  <a:cs typeface="Arial" panose="020B0604020202020204" pitchFamily="34" charset="0"/>
                </a:rPr>
                <a:t>:</a:t>
              </a:r>
            </a:p>
            <a:p>
              <a:r>
                <a:rPr lang="en-US" sz="2800" b="1" dirty="0">
                  <a:latin typeface="Cambria" panose="02040503050406030204" pitchFamily="18" charset="0"/>
                  <a:cs typeface="Arial" panose="020B0604020202020204" pitchFamily="34" charset="0"/>
                </a:rPr>
                <a:t>a) Hai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tứ</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giác</a:t>
              </a:r>
              <a:endParaRPr lang="en-US" sz="2800" b="1" dirty="0">
                <a:latin typeface="Cambria" panose="020405030504060302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xmlns="" id="{FE704D86-0747-7447-4546-D8469EE9924E}"/>
              </a:ext>
            </a:extLst>
          </p:cNvPr>
          <p:cNvPicPr>
            <a:picLocks noChangeAspect="1"/>
          </p:cNvPicPr>
          <p:nvPr/>
        </p:nvPicPr>
        <p:blipFill rotWithShape="1">
          <a:blip r:embed="rId2"/>
          <a:srcRect l="69107" t="44626" r="10153" b="24898"/>
          <a:stretch/>
        </p:blipFill>
        <p:spPr>
          <a:xfrm>
            <a:off x="8022162" y="3261507"/>
            <a:ext cx="3725162" cy="3079102"/>
          </a:xfrm>
          <a:prstGeom prst="rect">
            <a:avLst/>
          </a:prstGeom>
        </p:spPr>
      </p:pic>
      <p:sp>
        <p:nvSpPr>
          <p:cNvPr id="8" name="Rectangle 7">
            <a:extLst>
              <a:ext uri="{FF2B5EF4-FFF2-40B4-BE49-F238E27FC236}">
                <a16:creationId xmlns:a16="http://schemas.microsoft.com/office/drawing/2014/main" xmlns="" id="{E30EDB1E-6E8D-8C8F-3F3C-EC0844944C08}"/>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809994D-E258-0CA7-B39B-DE7E54011C34}"/>
              </a:ext>
            </a:extLst>
          </p:cNvPr>
          <p:cNvSpPr txBox="1"/>
          <p:nvPr/>
        </p:nvSpPr>
        <p:spPr>
          <a:xfrm>
            <a:off x="288957" y="3053273"/>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A</a:t>
            </a:r>
          </a:p>
        </p:txBody>
      </p:sp>
      <p:sp>
        <p:nvSpPr>
          <p:cNvPr id="10" name="TextBox 9">
            <a:extLst>
              <a:ext uri="{FF2B5EF4-FFF2-40B4-BE49-F238E27FC236}">
                <a16:creationId xmlns:a16="http://schemas.microsoft.com/office/drawing/2014/main" xmlns="" id="{3D5ADCDE-30A5-8CC7-10C2-BE9E538F44D5}"/>
              </a:ext>
            </a:extLst>
          </p:cNvPr>
          <p:cNvSpPr txBox="1"/>
          <p:nvPr/>
        </p:nvSpPr>
        <p:spPr>
          <a:xfrm>
            <a:off x="5982718" y="3105300"/>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B</a:t>
            </a:r>
          </a:p>
        </p:txBody>
      </p:sp>
      <p:sp>
        <p:nvSpPr>
          <p:cNvPr id="11" name="TextBox 10">
            <a:extLst>
              <a:ext uri="{FF2B5EF4-FFF2-40B4-BE49-F238E27FC236}">
                <a16:creationId xmlns:a16="http://schemas.microsoft.com/office/drawing/2014/main" xmlns="" id="{20BFB1CA-6009-500A-5466-31A87D5753FF}"/>
              </a:ext>
            </a:extLst>
          </p:cNvPr>
          <p:cNvSpPr txBox="1"/>
          <p:nvPr/>
        </p:nvSpPr>
        <p:spPr>
          <a:xfrm>
            <a:off x="5833042" y="5562301"/>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C</a:t>
            </a:r>
          </a:p>
        </p:txBody>
      </p:sp>
      <p:sp>
        <p:nvSpPr>
          <p:cNvPr id="12" name="TextBox 11">
            <a:extLst>
              <a:ext uri="{FF2B5EF4-FFF2-40B4-BE49-F238E27FC236}">
                <a16:creationId xmlns:a16="http://schemas.microsoft.com/office/drawing/2014/main" xmlns="" id="{1DB4139A-928C-2300-7F27-23A383093ED7}"/>
              </a:ext>
            </a:extLst>
          </p:cNvPr>
          <p:cNvSpPr txBox="1"/>
          <p:nvPr/>
        </p:nvSpPr>
        <p:spPr>
          <a:xfrm>
            <a:off x="364143" y="5562302"/>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D</a:t>
            </a:r>
          </a:p>
        </p:txBody>
      </p:sp>
      <p:sp>
        <p:nvSpPr>
          <p:cNvPr id="13" name="Oval 12">
            <a:extLst>
              <a:ext uri="{FF2B5EF4-FFF2-40B4-BE49-F238E27FC236}">
                <a16:creationId xmlns:a16="http://schemas.microsoft.com/office/drawing/2014/main" xmlns="" id="{80D4D34D-A92E-B0B5-FDED-51DF8576E2DF}"/>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D35E8DA-6F52-B730-600D-7EBD699D1BC7}"/>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1A197B3A-D4D1-0DA8-D947-B3BF9E23AF5C}"/>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252B1F3-71AE-092A-A572-095AC1E23315}"/>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C5E990FB-BF51-DF72-B7CF-04AD3C3B52A1}"/>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32424EF6-4E90-E4D0-1841-FC8D469FEFDA}"/>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DE54EC7-136B-E854-0AFD-FE55B45405CF}"/>
              </a:ext>
            </a:extLst>
          </p:cNvPr>
          <p:cNvSpPr txBox="1"/>
          <p:nvPr/>
        </p:nvSpPr>
        <p:spPr>
          <a:xfrm>
            <a:off x="2027740" y="5854688"/>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N</a:t>
            </a:r>
          </a:p>
        </p:txBody>
      </p:sp>
      <p:sp>
        <p:nvSpPr>
          <p:cNvPr id="20" name="TextBox 19">
            <a:extLst>
              <a:ext uri="{FF2B5EF4-FFF2-40B4-BE49-F238E27FC236}">
                <a16:creationId xmlns:a16="http://schemas.microsoft.com/office/drawing/2014/main" xmlns="" id="{26A6E635-450E-34F4-054E-EBBE51130FF6}"/>
              </a:ext>
            </a:extLst>
          </p:cNvPr>
          <p:cNvSpPr txBox="1"/>
          <p:nvPr/>
        </p:nvSpPr>
        <p:spPr>
          <a:xfrm>
            <a:off x="4270104" y="2897854"/>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M</a:t>
            </a:r>
          </a:p>
        </p:txBody>
      </p:sp>
      <p:cxnSp>
        <p:nvCxnSpPr>
          <p:cNvPr id="21" name="Straight Connector 20">
            <a:extLst>
              <a:ext uri="{FF2B5EF4-FFF2-40B4-BE49-F238E27FC236}">
                <a16:creationId xmlns:a16="http://schemas.microsoft.com/office/drawing/2014/main" xmlns="" id="{3CA49DA7-4007-B07B-862C-A43EFC405099}"/>
              </a:ext>
            </a:extLst>
          </p:cNvPr>
          <p:cNvCxnSpPr>
            <a:cxnSpLocks/>
          </p:cNvCxnSpPr>
          <p:nvPr/>
        </p:nvCxnSpPr>
        <p:spPr>
          <a:xfrm flipH="1">
            <a:off x="2364942" y="3403650"/>
            <a:ext cx="2481142" cy="25163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B55B8B89-44FB-8FD8-E446-193F32A99FF4}"/>
              </a:ext>
            </a:extLst>
          </p:cNvPr>
          <p:cNvPicPr>
            <a:picLocks noChangeAspect="1"/>
          </p:cNvPicPr>
          <p:nvPr/>
        </p:nvPicPr>
        <p:blipFill>
          <a:blip r:embed="rId3"/>
          <a:stretch>
            <a:fillRect/>
          </a:stretch>
        </p:blipFill>
        <p:spPr>
          <a:xfrm>
            <a:off x="279661" y="427884"/>
            <a:ext cx="1347333" cy="1609483"/>
          </a:xfrm>
          <a:prstGeom prst="rect">
            <a:avLst/>
          </a:prstGeom>
        </p:spPr>
      </p:pic>
    </p:spTree>
    <p:extLst>
      <p:ext uri="{BB962C8B-B14F-4D97-AF65-F5344CB8AC3E}">
        <p14:creationId xmlns:p14="http://schemas.microsoft.com/office/powerpoint/2010/main" val="311896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animBg="1"/>
      <p:bldP spid="14" grpId="0" animBg="1"/>
      <p:bldP spid="15" grpId="0" animBg="1"/>
      <p:bldP spid="16" grpId="0" animBg="1"/>
      <p:bldP spid="17" grpId="0" animBg="1"/>
      <p:bldP spid="18"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537F040-563A-124D-7C30-724A7FEC1BF2}"/>
              </a:ext>
            </a:extLst>
          </p:cNvPr>
          <p:cNvGrpSpPr/>
          <p:nvPr/>
        </p:nvGrpSpPr>
        <p:grpSpPr>
          <a:xfrm>
            <a:off x="960502" y="946599"/>
            <a:ext cx="861983" cy="1015663"/>
            <a:chOff x="1144100" y="726302"/>
            <a:chExt cx="861983" cy="1015663"/>
          </a:xfrm>
        </p:grpSpPr>
        <p:sp>
          <p:nvSpPr>
            <p:cNvPr id="3" name="Flowchart: Connector 2">
              <a:extLst>
                <a:ext uri="{FF2B5EF4-FFF2-40B4-BE49-F238E27FC236}">
                  <a16:creationId xmlns:a16="http://schemas.microsoft.com/office/drawing/2014/main" xmlns="" id="{C332831B-734C-E036-B8F8-5D74163666AF}"/>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xmlns="" id="{7D84B5A3-305F-4398-970A-4161241C85EA}"/>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3</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xmlns="" id="{19844077-D167-845A-8F37-12F30FDECD29}"/>
              </a:ext>
            </a:extLst>
          </p:cNvPr>
          <p:cNvGrpSpPr/>
          <p:nvPr/>
        </p:nvGrpSpPr>
        <p:grpSpPr>
          <a:xfrm>
            <a:off x="2136849" y="151630"/>
            <a:ext cx="8874440" cy="2683009"/>
            <a:chOff x="2486527" y="908288"/>
            <a:chExt cx="27511599" cy="2683009"/>
          </a:xfrm>
        </p:grpSpPr>
        <p:sp>
          <p:nvSpPr>
            <p:cNvPr id="6" name="Rectangle: Rounded Corners 5">
              <a:extLst>
                <a:ext uri="{FF2B5EF4-FFF2-40B4-BE49-F238E27FC236}">
                  <a16:creationId xmlns:a16="http://schemas.microsoft.com/office/drawing/2014/main" xmlns="" id="{0E9DC45E-718D-AC9A-FA04-D2C91E788DC9}"/>
                </a:ext>
              </a:extLst>
            </p:cNvPr>
            <p:cNvSpPr/>
            <p:nvPr/>
          </p:nvSpPr>
          <p:spPr>
            <a:xfrm>
              <a:off x="2486527" y="908288"/>
              <a:ext cx="27511599" cy="26830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2921F88-FCA7-734F-11FE-923ED0210B09}"/>
                </a:ext>
              </a:extLst>
            </p:cNvPr>
            <p:cNvSpPr txBox="1"/>
            <p:nvPr/>
          </p:nvSpPr>
          <p:spPr>
            <a:xfrm>
              <a:off x="3563980" y="963715"/>
              <a:ext cx="253566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 đánh dấu một số điểm trên tờ giấy màu (như hình vẽ). Qua hai điểm trong các điểm đã đánh dấu, Mai có thể cắt tờ giấy theo đoạn thẳng nào để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1 hình tam giác và 1 hình tứ giác?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xmlns="" id="{1AA64164-194D-6C4E-0EB3-50078333B9DA}"/>
              </a:ext>
            </a:extLst>
          </p:cNvPr>
          <p:cNvPicPr>
            <a:picLocks noChangeAspect="1"/>
          </p:cNvPicPr>
          <p:nvPr/>
        </p:nvPicPr>
        <p:blipFill rotWithShape="1">
          <a:blip r:embed="rId3"/>
          <a:srcRect l="69107" t="44626" r="10153" b="24898"/>
          <a:stretch/>
        </p:blipFill>
        <p:spPr>
          <a:xfrm>
            <a:off x="8022162" y="3261507"/>
            <a:ext cx="3725162" cy="3079102"/>
          </a:xfrm>
          <a:prstGeom prst="rect">
            <a:avLst/>
          </a:prstGeom>
        </p:spPr>
      </p:pic>
      <p:sp>
        <p:nvSpPr>
          <p:cNvPr id="11" name="Rectangle 10">
            <a:extLst>
              <a:ext uri="{FF2B5EF4-FFF2-40B4-BE49-F238E27FC236}">
                <a16:creationId xmlns:a16="http://schemas.microsoft.com/office/drawing/2014/main" xmlns="" id="{745EADB5-2B3F-F67F-50B7-B4DDD98F4120}"/>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D35E096B-7C89-6C84-D3F5-2BABFE4AD16F}"/>
              </a:ext>
            </a:extLst>
          </p:cNvPr>
          <p:cNvSpPr txBox="1"/>
          <p:nvPr/>
        </p:nvSpPr>
        <p:spPr>
          <a:xfrm>
            <a:off x="288957" y="3053273"/>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4" name="TextBox 13">
            <a:extLst>
              <a:ext uri="{FF2B5EF4-FFF2-40B4-BE49-F238E27FC236}">
                <a16:creationId xmlns:a16="http://schemas.microsoft.com/office/drawing/2014/main" xmlns="" id="{481B701B-1C14-002E-8004-048CA5D06663}"/>
              </a:ext>
            </a:extLst>
          </p:cNvPr>
          <p:cNvSpPr txBox="1"/>
          <p:nvPr/>
        </p:nvSpPr>
        <p:spPr>
          <a:xfrm>
            <a:off x="5982718" y="3105300"/>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5" name="TextBox 14">
            <a:extLst>
              <a:ext uri="{FF2B5EF4-FFF2-40B4-BE49-F238E27FC236}">
                <a16:creationId xmlns:a16="http://schemas.microsoft.com/office/drawing/2014/main" xmlns="" id="{BDFE4569-2842-9DA4-6571-7367E48C7C85}"/>
              </a:ext>
            </a:extLst>
          </p:cNvPr>
          <p:cNvSpPr txBox="1"/>
          <p:nvPr/>
        </p:nvSpPr>
        <p:spPr>
          <a:xfrm>
            <a:off x="5833042" y="5562301"/>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t>
            </a:r>
          </a:p>
        </p:txBody>
      </p:sp>
      <p:sp>
        <p:nvSpPr>
          <p:cNvPr id="16" name="TextBox 15">
            <a:extLst>
              <a:ext uri="{FF2B5EF4-FFF2-40B4-BE49-F238E27FC236}">
                <a16:creationId xmlns:a16="http://schemas.microsoft.com/office/drawing/2014/main" xmlns="" id="{BD0CA412-3776-7383-BBB9-B1D04E90919C}"/>
              </a:ext>
            </a:extLst>
          </p:cNvPr>
          <p:cNvSpPr txBox="1"/>
          <p:nvPr/>
        </p:nvSpPr>
        <p:spPr>
          <a:xfrm>
            <a:off x="364143" y="5562302"/>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t>
            </a:r>
          </a:p>
        </p:txBody>
      </p:sp>
      <p:sp>
        <p:nvSpPr>
          <p:cNvPr id="17" name="Oval 16">
            <a:extLst>
              <a:ext uri="{FF2B5EF4-FFF2-40B4-BE49-F238E27FC236}">
                <a16:creationId xmlns:a16="http://schemas.microsoft.com/office/drawing/2014/main" xmlns="" id="{ED6AA2C8-BC20-87DC-7234-BB00A4CDFEF1}"/>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9C0A6049-29DE-B12B-C663-08EC7A58CA6F}"/>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D200185B-2608-3BD4-DC97-DD35CAF75924}"/>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8DC7193E-A995-395D-8D5F-BBAD758EDA8A}"/>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07ABA692-10C0-FD1B-4227-00F42553A3E2}"/>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48FDB852-EA5B-B2D1-D154-EDA635612433}"/>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637B63E-076D-B5B1-BCAB-081BF33FBED1}"/>
              </a:ext>
            </a:extLst>
          </p:cNvPr>
          <p:cNvSpPr txBox="1"/>
          <p:nvPr/>
        </p:nvSpPr>
        <p:spPr>
          <a:xfrm>
            <a:off x="2027740" y="5854688"/>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t>
            </a:r>
          </a:p>
        </p:txBody>
      </p:sp>
      <p:sp>
        <p:nvSpPr>
          <p:cNvPr id="25" name="TextBox 24">
            <a:extLst>
              <a:ext uri="{FF2B5EF4-FFF2-40B4-BE49-F238E27FC236}">
                <a16:creationId xmlns:a16="http://schemas.microsoft.com/office/drawing/2014/main" xmlns="" id="{8108CEDB-B375-DDAC-0D99-28F297C49775}"/>
              </a:ext>
            </a:extLst>
          </p:cNvPr>
          <p:cNvSpPr txBox="1"/>
          <p:nvPr/>
        </p:nvSpPr>
        <p:spPr>
          <a:xfrm>
            <a:off x="4270104" y="2897854"/>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t>
            </a:r>
          </a:p>
        </p:txBody>
      </p:sp>
      <p:cxnSp>
        <p:nvCxnSpPr>
          <p:cNvPr id="26" name="Straight Connector 25">
            <a:extLst>
              <a:ext uri="{FF2B5EF4-FFF2-40B4-BE49-F238E27FC236}">
                <a16:creationId xmlns:a16="http://schemas.microsoft.com/office/drawing/2014/main" xmlns="" id="{B7D8614F-99E9-2D7C-CBA0-853AD2965C14}"/>
              </a:ext>
            </a:extLst>
          </p:cNvPr>
          <p:cNvCxnSpPr>
            <a:cxnSpLocks/>
            <a:stCxn id="17" idx="0"/>
            <a:endCxn id="24" idx="0"/>
          </p:cNvCxnSpPr>
          <p:nvPr/>
        </p:nvCxnSpPr>
        <p:spPr>
          <a:xfrm>
            <a:off x="1084011" y="3362837"/>
            <a:ext cx="1270559" cy="24918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1D34E8CF-C794-02CD-EC9A-F2EF93EF49D2}"/>
              </a:ext>
            </a:extLst>
          </p:cNvPr>
          <p:cNvCxnSpPr>
            <a:cxnSpLocks/>
            <a:stCxn id="20" idx="3"/>
          </p:cNvCxnSpPr>
          <p:nvPr/>
        </p:nvCxnSpPr>
        <p:spPr>
          <a:xfrm flipV="1">
            <a:off x="1056471" y="3397687"/>
            <a:ext cx="3774542" cy="25232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7D6E141-0E44-018B-CF92-4F53DCE425EC}"/>
              </a:ext>
            </a:extLst>
          </p:cNvPr>
          <p:cNvCxnSpPr>
            <a:cxnSpLocks/>
            <a:stCxn id="24" idx="0"/>
            <a:endCxn id="18" idx="7"/>
          </p:cNvCxnSpPr>
          <p:nvPr/>
        </p:nvCxnSpPr>
        <p:spPr>
          <a:xfrm flipV="1">
            <a:off x="2354570" y="3377306"/>
            <a:ext cx="3768970" cy="2477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42C803C-2585-2FE5-563B-C6C67A5BBAA8}"/>
              </a:ext>
            </a:extLst>
          </p:cNvPr>
          <p:cNvCxnSpPr>
            <a:cxnSpLocks/>
            <a:stCxn id="19" idx="0"/>
          </p:cNvCxnSpPr>
          <p:nvPr/>
        </p:nvCxnSpPr>
        <p:spPr>
          <a:xfrm flipH="1" flipV="1">
            <a:off x="4842421" y="3397687"/>
            <a:ext cx="1253579" cy="24389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647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p:bldP spid="16" grpId="0"/>
      <p:bldP spid="17" grpId="0" animBg="1"/>
      <p:bldP spid="18" grpId="0" animBg="1"/>
      <p:bldP spid="19" grpId="0" animBg="1"/>
      <p:bldP spid="20" grpId="0" animBg="1"/>
      <p:bldP spid="22" grpId="0" animBg="1"/>
      <p:bldP spid="23"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xmlns="" id="{923BF1BD-7889-4E7B-309E-027736B57655}"/>
            </a:ext>
          </a:extLst>
        </p:cNvPr>
        <p:cNvGrpSpPr/>
        <p:nvPr/>
      </p:nvGrpSpPr>
      <p:grpSpPr>
        <a:xfrm>
          <a:off x="0" y="0"/>
          <a:ext cx="0" cy="0"/>
          <a:chOff x="0" y="0"/>
          <a:chExt cx="0" cy="0"/>
        </a:xfrm>
      </p:grpSpPr>
      <p:pic>
        <p:nvPicPr>
          <p:cNvPr id="4" name="Picture 3" descr="A green and red text on a black background&#10;&#10;AI-generated content may be incorrect.">
            <a:extLst>
              <a:ext uri="{FF2B5EF4-FFF2-40B4-BE49-F238E27FC236}">
                <a16:creationId xmlns:a16="http://schemas.microsoft.com/office/drawing/2014/main" xmlns="" id="{7F1B307E-A576-3847-3ABE-1F931E324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740" y="453138"/>
            <a:ext cx="8111681" cy="6530591"/>
          </a:xfrm>
          <a:prstGeom prst="rect">
            <a:avLst/>
          </a:prstGeom>
        </p:spPr>
      </p:pic>
    </p:spTree>
    <p:extLst>
      <p:ext uri="{BB962C8B-B14F-4D97-AF65-F5344CB8AC3E}">
        <p14:creationId xmlns:p14="http://schemas.microsoft.com/office/powerpoint/2010/main" val="232885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5B42"/>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CAF53E86-BFBD-49A2-A4A1-7B6BFFF1EC1B}"/>
              </a:ext>
            </a:extLst>
          </p:cNvPr>
          <p:cNvSpPr/>
          <p:nvPr/>
        </p:nvSpPr>
        <p:spPr>
          <a:xfrm rot="319760">
            <a:off x="6763326" y="26000"/>
            <a:ext cx="5812133" cy="7302343"/>
          </a:xfrm>
          <a:custGeom>
            <a:avLst/>
            <a:gdLst>
              <a:gd name="connsiteX0" fmla="*/ 4324606 w 4324605"/>
              <a:gd name="connsiteY0" fmla="*/ 0 h 3379484"/>
              <a:gd name="connsiteX1" fmla="*/ 4180941 w 4324605"/>
              <a:gd name="connsiteY1" fmla="*/ 130383 h 3379484"/>
              <a:gd name="connsiteX2" fmla="*/ 2863825 w 4324605"/>
              <a:gd name="connsiteY2" fmla="*/ 2648869 h 3379484"/>
              <a:gd name="connsiteX3" fmla="*/ 2845754 w 4324605"/>
              <a:gd name="connsiteY3" fmla="*/ 3379485 h 3379484"/>
              <a:gd name="connsiteX4" fmla="*/ 1803862 w 4324605"/>
              <a:gd name="connsiteY4" fmla="*/ 2990594 h 3379484"/>
              <a:gd name="connsiteX5" fmla="*/ 1416507 w 4324605"/>
              <a:gd name="connsiteY5" fmla="*/ 1718205 h 3379484"/>
              <a:gd name="connsiteX6" fmla="*/ 0 w 4324605"/>
              <a:gd name="connsiteY6" fmla="*/ 0 h 3379484"/>
              <a:gd name="connsiteX7" fmla="*/ 4324606 w 4324605"/>
              <a:gd name="connsiteY7" fmla="*/ 0 h 3379484"/>
              <a:gd name="connsiteX0" fmla="*/ 3846867 w 3846867"/>
              <a:gd name="connsiteY0" fmla="*/ 0 h 3379485"/>
              <a:gd name="connsiteX1" fmla="*/ 3703202 w 3846867"/>
              <a:gd name="connsiteY1" fmla="*/ 130383 h 3379485"/>
              <a:gd name="connsiteX2" fmla="*/ 2386086 w 3846867"/>
              <a:gd name="connsiteY2" fmla="*/ 2648869 h 3379485"/>
              <a:gd name="connsiteX3" fmla="*/ 2368015 w 3846867"/>
              <a:gd name="connsiteY3" fmla="*/ 3379485 h 3379485"/>
              <a:gd name="connsiteX4" fmla="*/ 1326123 w 3846867"/>
              <a:gd name="connsiteY4" fmla="*/ 2990594 h 3379485"/>
              <a:gd name="connsiteX5" fmla="*/ 938768 w 3846867"/>
              <a:gd name="connsiteY5" fmla="*/ 1718205 h 3379485"/>
              <a:gd name="connsiteX6" fmla="*/ 0 w 3846867"/>
              <a:gd name="connsiteY6" fmla="*/ 80670 h 3379485"/>
              <a:gd name="connsiteX7" fmla="*/ 3846867 w 3846867"/>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412127 w 3412127"/>
              <a:gd name="connsiteY0" fmla="*/ 0 h 3379485"/>
              <a:gd name="connsiteX1" fmla="*/ 3268462 w 3412127"/>
              <a:gd name="connsiteY1" fmla="*/ 130383 h 3379485"/>
              <a:gd name="connsiteX2" fmla="*/ 1951346 w 3412127"/>
              <a:gd name="connsiteY2" fmla="*/ 2648869 h 3379485"/>
              <a:gd name="connsiteX3" fmla="*/ 1933275 w 3412127"/>
              <a:gd name="connsiteY3" fmla="*/ 3379485 h 3379485"/>
              <a:gd name="connsiteX4" fmla="*/ 891383 w 3412127"/>
              <a:gd name="connsiteY4" fmla="*/ 2990594 h 3379485"/>
              <a:gd name="connsiteX5" fmla="*/ 504028 w 3412127"/>
              <a:gd name="connsiteY5" fmla="*/ 1718205 h 3379485"/>
              <a:gd name="connsiteX6" fmla="*/ 0 w 3412127"/>
              <a:gd name="connsiteY6" fmla="*/ 483431 h 3379485"/>
              <a:gd name="connsiteX7" fmla="*/ 3412127 w 3412127"/>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656482 w 3656482"/>
              <a:gd name="connsiteY0" fmla="*/ 0 h 3379485"/>
              <a:gd name="connsiteX1" fmla="*/ 3020776 w 3656482"/>
              <a:gd name="connsiteY1" fmla="*/ 722375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371279 w 3371279"/>
              <a:gd name="connsiteY0" fmla="*/ 27497 h 3016182"/>
              <a:gd name="connsiteX1" fmla="*/ 3020776 w 3371279"/>
              <a:gd name="connsiteY1" fmla="*/ 359072 h 3016182"/>
              <a:gd name="connsiteX2" fmla="*/ 2195701 w 3371279"/>
              <a:gd name="connsiteY2" fmla="*/ 2285566 h 3016182"/>
              <a:gd name="connsiteX3" fmla="*/ 2177630 w 3371279"/>
              <a:gd name="connsiteY3" fmla="*/ 3016182 h 3016182"/>
              <a:gd name="connsiteX4" fmla="*/ 1135738 w 3371279"/>
              <a:gd name="connsiteY4" fmla="*/ 2627291 h 3016182"/>
              <a:gd name="connsiteX5" fmla="*/ 792239 w 3371279"/>
              <a:gd name="connsiteY5" fmla="*/ 1227609 h 3016182"/>
              <a:gd name="connsiteX6" fmla="*/ 0 w 3371279"/>
              <a:gd name="connsiteY6" fmla="*/ 275369 h 3016182"/>
              <a:gd name="connsiteX7" fmla="*/ 3371279 w 3371279"/>
              <a:gd name="connsiteY7" fmla="*/ 27497 h 3016182"/>
              <a:gd name="connsiteX0" fmla="*/ 3371279 w 3371279"/>
              <a:gd name="connsiteY0" fmla="*/ 124385 h 3113070"/>
              <a:gd name="connsiteX1" fmla="*/ 3020776 w 3371279"/>
              <a:gd name="connsiteY1" fmla="*/ 455960 h 3113070"/>
              <a:gd name="connsiteX2" fmla="*/ 2195701 w 3371279"/>
              <a:gd name="connsiteY2" fmla="*/ 2382454 h 3113070"/>
              <a:gd name="connsiteX3" fmla="*/ 2177630 w 3371279"/>
              <a:gd name="connsiteY3" fmla="*/ 3113070 h 3113070"/>
              <a:gd name="connsiteX4" fmla="*/ 1135738 w 3371279"/>
              <a:gd name="connsiteY4" fmla="*/ 2724179 h 3113070"/>
              <a:gd name="connsiteX5" fmla="*/ 792239 w 3371279"/>
              <a:gd name="connsiteY5" fmla="*/ 1324497 h 3113070"/>
              <a:gd name="connsiteX6" fmla="*/ 0 w 3371279"/>
              <a:gd name="connsiteY6" fmla="*/ 372257 h 3113070"/>
              <a:gd name="connsiteX7" fmla="*/ 3371279 w 3371279"/>
              <a:gd name="connsiteY7" fmla="*/ 124385 h 3113070"/>
              <a:gd name="connsiteX0" fmla="*/ 3371279 w 3371279"/>
              <a:gd name="connsiteY0" fmla="*/ 370784 h 3359469"/>
              <a:gd name="connsiteX1" fmla="*/ 3020776 w 3371279"/>
              <a:gd name="connsiteY1" fmla="*/ 702359 h 3359469"/>
              <a:gd name="connsiteX2" fmla="*/ 2195701 w 3371279"/>
              <a:gd name="connsiteY2" fmla="*/ 2628853 h 3359469"/>
              <a:gd name="connsiteX3" fmla="*/ 2177630 w 3371279"/>
              <a:gd name="connsiteY3" fmla="*/ 3359469 h 3359469"/>
              <a:gd name="connsiteX4" fmla="*/ 1135738 w 3371279"/>
              <a:gd name="connsiteY4" fmla="*/ 2970578 h 3359469"/>
              <a:gd name="connsiteX5" fmla="*/ 792239 w 3371279"/>
              <a:gd name="connsiteY5" fmla="*/ 1570896 h 3359469"/>
              <a:gd name="connsiteX6" fmla="*/ 0 w 3371279"/>
              <a:gd name="connsiteY6" fmla="*/ 618656 h 3359469"/>
              <a:gd name="connsiteX7" fmla="*/ 3371279 w 3371279"/>
              <a:gd name="connsiteY7" fmla="*/ 370784 h 3359469"/>
              <a:gd name="connsiteX0" fmla="*/ 3306755 w 3306755"/>
              <a:gd name="connsiteY0" fmla="*/ 377980 h 3341113"/>
              <a:gd name="connsiteX1" fmla="*/ 3020776 w 3306755"/>
              <a:gd name="connsiteY1" fmla="*/ 684003 h 3341113"/>
              <a:gd name="connsiteX2" fmla="*/ 2195701 w 3306755"/>
              <a:gd name="connsiteY2" fmla="*/ 2610497 h 3341113"/>
              <a:gd name="connsiteX3" fmla="*/ 2177630 w 3306755"/>
              <a:gd name="connsiteY3" fmla="*/ 3341113 h 3341113"/>
              <a:gd name="connsiteX4" fmla="*/ 1135738 w 3306755"/>
              <a:gd name="connsiteY4" fmla="*/ 2952222 h 3341113"/>
              <a:gd name="connsiteX5" fmla="*/ 792239 w 3306755"/>
              <a:gd name="connsiteY5" fmla="*/ 1552540 h 3341113"/>
              <a:gd name="connsiteX6" fmla="*/ 0 w 3306755"/>
              <a:gd name="connsiteY6" fmla="*/ 600300 h 3341113"/>
              <a:gd name="connsiteX7" fmla="*/ 3306755 w 3306755"/>
              <a:gd name="connsiteY7" fmla="*/ 377980 h 3341113"/>
              <a:gd name="connsiteX0" fmla="*/ 3306755 w 3306755"/>
              <a:gd name="connsiteY0" fmla="*/ 431773 h 3394906"/>
              <a:gd name="connsiteX1" fmla="*/ 3020776 w 3306755"/>
              <a:gd name="connsiteY1" fmla="*/ 737796 h 3394906"/>
              <a:gd name="connsiteX2" fmla="*/ 2195701 w 3306755"/>
              <a:gd name="connsiteY2" fmla="*/ 2664290 h 3394906"/>
              <a:gd name="connsiteX3" fmla="*/ 2177630 w 3306755"/>
              <a:gd name="connsiteY3" fmla="*/ 3394906 h 3394906"/>
              <a:gd name="connsiteX4" fmla="*/ 1135738 w 3306755"/>
              <a:gd name="connsiteY4" fmla="*/ 3006015 h 3394906"/>
              <a:gd name="connsiteX5" fmla="*/ 792239 w 3306755"/>
              <a:gd name="connsiteY5" fmla="*/ 1606333 h 3394906"/>
              <a:gd name="connsiteX6" fmla="*/ 0 w 3306755"/>
              <a:gd name="connsiteY6" fmla="*/ 654093 h 3394906"/>
              <a:gd name="connsiteX7" fmla="*/ 3306755 w 3306755"/>
              <a:gd name="connsiteY7" fmla="*/ 431773 h 3394906"/>
              <a:gd name="connsiteX0" fmla="*/ 3306755 w 3306755"/>
              <a:gd name="connsiteY0" fmla="*/ 414805 h 3377938"/>
              <a:gd name="connsiteX1" fmla="*/ 3020776 w 3306755"/>
              <a:gd name="connsiteY1" fmla="*/ 720828 h 3377938"/>
              <a:gd name="connsiteX2" fmla="*/ 2195701 w 3306755"/>
              <a:gd name="connsiteY2" fmla="*/ 2647322 h 3377938"/>
              <a:gd name="connsiteX3" fmla="*/ 2177630 w 3306755"/>
              <a:gd name="connsiteY3" fmla="*/ 3377938 h 3377938"/>
              <a:gd name="connsiteX4" fmla="*/ 1135738 w 3306755"/>
              <a:gd name="connsiteY4" fmla="*/ 2989047 h 3377938"/>
              <a:gd name="connsiteX5" fmla="*/ 792239 w 3306755"/>
              <a:gd name="connsiteY5" fmla="*/ 1589365 h 3377938"/>
              <a:gd name="connsiteX6" fmla="*/ 0 w 3306755"/>
              <a:gd name="connsiteY6" fmla="*/ 637125 h 3377938"/>
              <a:gd name="connsiteX7" fmla="*/ 3306755 w 3306755"/>
              <a:gd name="connsiteY7" fmla="*/ 414805 h 3377938"/>
              <a:gd name="connsiteX0" fmla="*/ 3306755 w 3306755"/>
              <a:gd name="connsiteY0" fmla="*/ 409909 h 3373042"/>
              <a:gd name="connsiteX1" fmla="*/ 3020776 w 3306755"/>
              <a:gd name="connsiteY1" fmla="*/ 715932 h 3373042"/>
              <a:gd name="connsiteX2" fmla="*/ 2195701 w 3306755"/>
              <a:gd name="connsiteY2" fmla="*/ 2642426 h 3373042"/>
              <a:gd name="connsiteX3" fmla="*/ 2177630 w 3306755"/>
              <a:gd name="connsiteY3" fmla="*/ 3373042 h 3373042"/>
              <a:gd name="connsiteX4" fmla="*/ 1135738 w 3306755"/>
              <a:gd name="connsiteY4" fmla="*/ 2984151 h 3373042"/>
              <a:gd name="connsiteX5" fmla="*/ 792239 w 3306755"/>
              <a:gd name="connsiteY5" fmla="*/ 1584469 h 3373042"/>
              <a:gd name="connsiteX6" fmla="*/ 0 w 3306755"/>
              <a:gd name="connsiteY6" fmla="*/ 632229 h 3373042"/>
              <a:gd name="connsiteX7" fmla="*/ 3306755 w 3306755"/>
              <a:gd name="connsiteY7" fmla="*/ 409909 h 3373042"/>
              <a:gd name="connsiteX0" fmla="*/ 3306755 w 3306755"/>
              <a:gd name="connsiteY0" fmla="*/ 428329 h 3391462"/>
              <a:gd name="connsiteX1" fmla="*/ 3020776 w 3306755"/>
              <a:gd name="connsiteY1" fmla="*/ 734352 h 3391462"/>
              <a:gd name="connsiteX2" fmla="*/ 2195701 w 3306755"/>
              <a:gd name="connsiteY2" fmla="*/ 2660846 h 3391462"/>
              <a:gd name="connsiteX3" fmla="*/ 2177630 w 3306755"/>
              <a:gd name="connsiteY3" fmla="*/ 3391462 h 3391462"/>
              <a:gd name="connsiteX4" fmla="*/ 1135738 w 3306755"/>
              <a:gd name="connsiteY4" fmla="*/ 3002571 h 3391462"/>
              <a:gd name="connsiteX5" fmla="*/ 792239 w 3306755"/>
              <a:gd name="connsiteY5" fmla="*/ 1602889 h 3391462"/>
              <a:gd name="connsiteX6" fmla="*/ 0 w 3306755"/>
              <a:gd name="connsiteY6" fmla="*/ 650649 h 3391462"/>
              <a:gd name="connsiteX7" fmla="*/ 3306755 w 3306755"/>
              <a:gd name="connsiteY7" fmla="*/ 428329 h 3391462"/>
              <a:gd name="connsiteX0" fmla="*/ 3306755 w 3306755"/>
              <a:gd name="connsiteY0" fmla="*/ 396784 h 3359917"/>
              <a:gd name="connsiteX1" fmla="*/ 3020776 w 3306755"/>
              <a:gd name="connsiteY1" fmla="*/ 702807 h 3359917"/>
              <a:gd name="connsiteX2" fmla="*/ 2195701 w 3306755"/>
              <a:gd name="connsiteY2" fmla="*/ 2629301 h 3359917"/>
              <a:gd name="connsiteX3" fmla="*/ 2177630 w 3306755"/>
              <a:gd name="connsiteY3" fmla="*/ 3359917 h 3359917"/>
              <a:gd name="connsiteX4" fmla="*/ 1135738 w 3306755"/>
              <a:gd name="connsiteY4" fmla="*/ 2971026 h 3359917"/>
              <a:gd name="connsiteX5" fmla="*/ 792239 w 3306755"/>
              <a:gd name="connsiteY5" fmla="*/ 1571344 h 3359917"/>
              <a:gd name="connsiteX6" fmla="*/ 0 w 3306755"/>
              <a:gd name="connsiteY6" fmla="*/ 619104 h 3359917"/>
              <a:gd name="connsiteX7" fmla="*/ 3306755 w 3306755"/>
              <a:gd name="connsiteY7" fmla="*/ 396784 h 3359917"/>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381581 h 3344714"/>
              <a:gd name="connsiteX1" fmla="*/ 3020776 w 3306755"/>
              <a:gd name="connsiteY1" fmla="*/ 687604 h 3344714"/>
              <a:gd name="connsiteX2" fmla="*/ 2195701 w 3306755"/>
              <a:gd name="connsiteY2" fmla="*/ 2614098 h 3344714"/>
              <a:gd name="connsiteX3" fmla="*/ 2177630 w 3306755"/>
              <a:gd name="connsiteY3" fmla="*/ 3344714 h 3344714"/>
              <a:gd name="connsiteX4" fmla="*/ 1135738 w 3306755"/>
              <a:gd name="connsiteY4" fmla="*/ 2955823 h 3344714"/>
              <a:gd name="connsiteX5" fmla="*/ 792239 w 3306755"/>
              <a:gd name="connsiteY5" fmla="*/ 1556141 h 3344714"/>
              <a:gd name="connsiteX6" fmla="*/ 0 w 3306755"/>
              <a:gd name="connsiteY6" fmla="*/ 603901 h 3344714"/>
              <a:gd name="connsiteX7" fmla="*/ 3306755 w 3306755"/>
              <a:gd name="connsiteY7" fmla="*/ 381581 h 3344714"/>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409954 h 3373087"/>
              <a:gd name="connsiteX1" fmla="*/ 3073890 w 3359869"/>
              <a:gd name="connsiteY1" fmla="*/ 715977 h 3373087"/>
              <a:gd name="connsiteX2" fmla="*/ 2248815 w 3359869"/>
              <a:gd name="connsiteY2" fmla="*/ 2642471 h 3373087"/>
              <a:gd name="connsiteX3" fmla="*/ 2230744 w 3359869"/>
              <a:gd name="connsiteY3" fmla="*/ 3373087 h 3373087"/>
              <a:gd name="connsiteX4" fmla="*/ 1188852 w 3359869"/>
              <a:gd name="connsiteY4" fmla="*/ 2984196 h 3373087"/>
              <a:gd name="connsiteX5" fmla="*/ 872298 w 3359869"/>
              <a:gd name="connsiteY5" fmla="*/ 1595553 h 3373087"/>
              <a:gd name="connsiteX6" fmla="*/ 53114 w 3359869"/>
              <a:gd name="connsiteY6" fmla="*/ 632274 h 3373087"/>
              <a:gd name="connsiteX7" fmla="*/ 3359869 w 3359869"/>
              <a:gd name="connsiteY7" fmla="*/ 409954 h 3373087"/>
              <a:gd name="connsiteX0" fmla="*/ 3359869 w 3359869"/>
              <a:gd name="connsiteY0" fmla="*/ 382521 h 3345654"/>
              <a:gd name="connsiteX1" fmla="*/ 3073890 w 3359869"/>
              <a:gd name="connsiteY1" fmla="*/ 688544 h 3345654"/>
              <a:gd name="connsiteX2" fmla="*/ 2248815 w 3359869"/>
              <a:gd name="connsiteY2" fmla="*/ 2615038 h 3345654"/>
              <a:gd name="connsiteX3" fmla="*/ 2230744 w 3359869"/>
              <a:gd name="connsiteY3" fmla="*/ 3345654 h 3345654"/>
              <a:gd name="connsiteX4" fmla="*/ 1188852 w 3359869"/>
              <a:gd name="connsiteY4" fmla="*/ 2956763 h 3345654"/>
              <a:gd name="connsiteX5" fmla="*/ 872298 w 3359869"/>
              <a:gd name="connsiteY5" fmla="*/ 1568120 h 3345654"/>
              <a:gd name="connsiteX6" fmla="*/ 53114 w 3359869"/>
              <a:gd name="connsiteY6" fmla="*/ 604841 h 3345654"/>
              <a:gd name="connsiteX7" fmla="*/ 3359869 w 3359869"/>
              <a:gd name="connsiteY7" fmla="*/ 382521 h 3345654"/>
              <a:gd name="connsiteX0" fmla="*/ 3359869 w 3359869"/>
              <a:gd name="connsiteY0" fmla="*/ 409290 h 3372423"/>
              <a:gd name="connsiteX1" fmla="*/ 3073890 w 3359869"/>
              <a:gd name="connsiteY1" fmla="*/ 715313 h 3372423"/>
              <a:gd name="connsiteX2" fmla="*/ 2248815 w 3359869"/>
              <a:gd name="connsiteY2" fmla="*/ 2641807 h 3372423"/>
              <a:gd name="connsiteX3" fmla="*/ 2230744 w 3359869"/>
              <a:gd name="connsiteY3" fmla="*/ 3372423 h 3372423"/>
              <a:gd name="connsiteX4" fmla="*/ 1188852 w 3359869"/>
              <a:gd name="connsiteY4" fmla="*/ 2983532 h 3372423"/>
              <a:gd name="connsiteX5" fmla="*/ 872298 w 3359869"/>
              <a:gd name="connsiteY5" fmla="*/ 1594889 h 3372423"/>
              <a:gd name="connsiteX6" fmla="*/ 53114 w 3359869"/>
              <a:gd name="connsiteY6" fmla="*/ 631610 h 3372423"/>
              <a:gd name="connsiteX7" fmla="*/ 3359869 w 3359869"/>
              <a:gd name="connsiteY7" fmla="*/ 409290 h 3372423"/>
              <a:gd name="connsiteX0" fmla="*/ 3365544 w 3365544"/>
              <a:gd name="connsiteY0" fmla="*/ 421804 h 3345040"/>
              <a:gd name="connsiteX1" fmla="*/ 3073890 w 3365544"/>
              <a:gd name="connsiteY1" fmla="*/ 687930 h 3345040"/>
              <a:gd name="connsiteX2" fmla="*/ 2248815 w 3365544"/>
              <a:gd name="connsiteY2" fmla="*/ 2614424 h 3345040"/>
              <a:gd name="connsiteX3" fmla="*/ 2230744 w 3365544"/>
              <a:gd name="connsiteY3" fmla="*/ 3345040 h 3345040"/>
              <a:gd name="connsiteX4" fmla="*/ 1188852 w 3365544"/>
              <a:gd name="connsiteY4" fmla="*/ 2956149 h 3345040"/>
              <a:gd name="connsiteX5" fmla="*/ 872298 w 3365544"/>
              <a:gd name="connsiteY5" fmla="*/ 1567506 h 3345040"/>
              <a:gd name="connsiteX6" fmla="*/ 53114 w 3365544"/>
              <a:gd name="connsiteY6" fmla="*/ 604227 h 3345040"/>
              <a:gd name="connsiteX7" fmla="*/ 3365544 w 3365544"/>
              <a:gd name="connsiteY7" fmla="*/ 421804 h 3345040"/>
              <a:gd name="connsiteX0" fmla="*/ 3365544 w 3365544"/>
              <a:gd name="connsiteY0" fmla="*/ 443551 h 3366787"/>
              <a:gd name="connsiteX1" fmla="*/ 3073890 w 3365544"/>
              <a:gd name="connsiteY1" fmla="*/ 709677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44" h="3366787">
                <a:moveTo>
                  <a:pt x="3365544" y="443551"/>
                </a:moveTo>
                <a:cubicBezTo>
                  <a:pt x="3315668" y="484753"/>
                  <a:pt x="3271523" y="484630"/>
                  <a:pt x="3032617" y="895235"/>
                </a:cubicBezTo>
                <a:cubicBezTo>
                  <a:pt x="2826373" y="1249704"/>
                  <a:pt x="2382461" y="2224246"/>
                  <a:pt x="2248815" y="2636171"/>
                </a:cubicBezTo>
                <a:cubicBezTo>
                  <a:pt x="2115170" y="3048096"/>
                  <a:pt x="2188457" y="3125628"/>
                  <a:pt x="2230744" y="3366787"/>
                </a:cubicBezTo>
                <a:lnTo>
                  <a:pt x="1188852" y="2977896"/>
                </a:lnTo>
                <a:cubicBezTo>
                  <a:pt x="1392917" y="2367148"/>
                  <a:pt x="1228338" y="2008829"/>
                  <a:pt x="872298" y="1589253"/>
                </a:cubicBezTo>
                <a:cubicBezTo>
                  <a:pt x="85576" y="694459"/>
                  <a:pt x="-109877" y="659847"/>
                  <a:pt x="53114" y="625974"/>
                </a:cubicBezTo>
                <a:cubicBezTo>
                  <a:pt x="1048009" y="154414"/>
                  <a:pt x="2867065" y="-414175"/>
                  <a:pt x="3365544" y="443551"/>
                </a:cubicBezTo>
                <a:close/>
              </a:path>
            </a:pathLst>
          </a:custGeom>
          <a:solidFill>
            <a:schemeClr val="bg1">
              <a:alpha val="43000"/>
            </a:schemeClr>
          </a:solidFill>
          <a:ln w="9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2" name="Graphic 90">
            <a:extLst>
              <a:ext uri="{FF2B5EF4-FFF2-40B4-BE49-F238E27FC236}">
                <a16:creationId xmlns:a16="http://schemas.microsoft.com/office/drawing/2014/main" xmlns="" id="{34A25877-0D86-4D8D-A243-85A814F10295}"/>
              </a:ext>
            </a:extLst>
          </p:cNvPr>
          <p:cNvGrpSpPr/>
          <p:nvPr/>
        </p:nvGrpSpPr>
        <p:grpSpPr>
          <a:xfrm rot="781000">
            <a:off x="8311709" y="3262570"/>
            <a:ext cx="3125033" cy="4173815"/>
            <a:chOff x="5095909" y="2071631"/>
            <a:chExt cx="1998581" cy="2758414"/>
          </a:xfrm>
        </p:grpSpPr>
        <p:sp>
          <p:nvSpPr>
            <p:cNvPr id="93" name="Freeform: Shape 92">
              <a:extLst>
                <a:ext uri="{FF2B5EF4-FFF2-40B4-BE49-F238E27FC236}">
                  <a16:creationId xmlns:a16="http://schemas.microsoft.com/office/drawing/2014/main" xmlns="" id="{575CEBBA-E8A3-44B9-A487-08DA5055FE84}"/>
                </a:ext>
              </a:extLst>
            </p:cNvPr>
            <p:cNvSpPr/>
            <p:nvPr/>
          </p:nvSpPr>
          <p:spPr>
            <a:xfrm>
              <a:off x="5162355" y="4477266"/>
              <a:ext cx="1860320" cy="352779"/>
            </a:xfrm>
            <a:custGeom>
              <a:avLst/>
              <a:gdLst>
                <a:gd name="connsiteX0" fmla="*/ 1636395 w 1636395"/>
                <a:gd name="connsiteY0" fmla="*/ 133731 h 267462"/>
                <a:gd name="connsiteX1" fmla="*/ 818198 w 1636395"/>
                <a:gd name="connsiteY1" fmla="*/ 267462 h 267462"/>
                <a:gd name="connsiteX2" fmla="*/ 0 w 1636395"/>
                <a:gd name="connsiteY2" fmla="*/ 133731 h 267462"/>
                <a:gd name="connsiteX3" fmla="*/ 818198 w 1636395"/>
                <a:gd name="connsiteY3" fmla="*/ 0 h 267462"/>
                <a:gd name="connsiteX4" fmla="*/ 1636395 w 1636395"/>
                <a:gd name="connsiteY4" fmla="*/ 133731 h 26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395" h="267462">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4" name="Graphic 90">
              <a:extLst>
                <a:ext uri="{FF2B5EF4-FFF2-40B4-BE49-F238E27FC236}">
                  <a16:creationId xmlns:a16="http://schemas.microsoft.com/office/drawing/2014/main" xmlns="" id="{34A25877-0D86-4D8D-A243-85A814F10295}"/>
                </a:ext>
              </a:extLst>
            </p:cNvPr>
            <p:cNvGrpSpPr/>
            <p:nvPr/>
          </p:nvGrpSpPr>
          <p:grpSpPr>
            <a:xfrm>
              <a:off x="5095909" y="2071631"/>
              <a:ext cx="1998581" cy="2630110"/>
              <a:chOff x="5095909" y="2071631"/>
              <a:chExt cx="1998581" cy="2630110"/>
            </a:xfrm>
          </p:grpSpPr>
          <p:sp>
            <p:nvSpPr>
              <p:cNvPr id="95" name="Freeform: Shape 94">
                <a:extLst>
                  <a:ext uri="{FF2B5EF4-FFF2-40B4-BE49-F238E27FC236}">
                    <a16:creationId xmlns:a16="http://schemas.microsoft.com/office/drawing/2014/main" xmlns="" id="{925B39D0-E00B-4534-AB04-9A814F84B339}"/>
                  </a:ext>
                </a:extLst>
              </p:cNvPr>
              <p:cNvSpPr/>
              <p:nvPr/>
            </p:nvSpPr>
            <p:spPr>
              <a:xfrm>
                <a:off x="5142869" y="3767924"/>
                <a:ext cx="405252" cy="862150"/>
              </a:xfrm>
              <a:custGeom>
                <a:avLst/>
                <a:gdLst>
                  <a:gd name="connsiteX0" fmla="*/ 268378 w 405252"/>
                  <a:gd name="connsiteY0" fmla="*/ 40360 h 862150"/>
                  <a:gd name="connsiteX1" fmla="*/ 102738 w 405252"/>
                  <a:gd name="connsiteY1" fmla="*/ 14833 h 862150"/>
                  <a:gd name="connsiteX2" fmla="*/ 10346 w 405252"/>
                  <a:gd name="connsiteY2" fmla="*/ 508514 h 862150"/>
                  <a:gd name="connsiteX3" fmla="*/ 191892 w 405252"/>
                  <a:gd name="connsiteY3" fmla="*/ 801503 h 862150"/>
                  <a:gd name="connsiteX4" fmla="*/ 405252 w 405252"/>
                  <a:gd name="connsiteY4" fmla="*/ 861987 h 862150"/>
                  <a:gd name="connsiteX5" fmla="*/ 303335 w 405252"/>
                  <a:gd name="connsiteY5" fmla="*/ 396976 h 862150"/>
                  <a:gd name="connsiteX6" fmla="*/ 268378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xmlns="" id="{405DB329-2A38-4723-A932-AFF94585AA7D}"/>
                  </a:ext>
                </a:extLst>
              </p:cNvPr>
              <p:cNvSpPr/>
              <p:nvPr/>
            </p:nvSpPr>
            <p:spPr>
              <a:xfrm>
                <a:off x="5142965" y="3768019"/>
                <a:ext cx="290475" cy="510704"/>
              </a:xfrm>
              <a:custGeom>
                <a:avLst/>
                <a:gdLst>
                  <a:gd name="connsiteX0" fmla="*/ 273045 w 290475"/>
                  <a:gd name="connsiteY0" fmla="*/ 250958 h 510704"/>
                  <a:gd name="connsiteX1" fmla="*/ 122360 w 290475"/>
                  <a:gd name="connsiteY1" fmla="*/ 440220 h 510704"/>
                  <a:gd name="connsiteX2" fmla="*/ 10822 w 290475"/>
                  <a:gd name="connsiteY2" fmla="*/ 510705 h 510704"/>
                  <a:gd name="connsiteX3" fmla="*/ 10346 w 290475"/>
                  <a:gd name="connsiteY3" fmla="*/ 508514 h 510704"/>
                  <a:gd name="connsiteX4" fmla="*/ 102738 w 290475"/>
                  <a:gd name="connsiteY4" fmla="*/ 14833 h 510704"/>
                  <a:gd name="connsiteX5" fmla="*/ 268378 w 290475"/>
                  <a:gd name="connsiteY5" fmla="*/ 40360 h 510704"/>
                  <a:gd name="connsiteX6" fmla="*/ 290476 w 290475"/>
                  <a:gd name="connsiteY6" fmla="*/ 219049 h 510704"/>
                  <a:gd name="connsiteX7" fmla="*/ 273045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xmlns="" id="{4028EC13-B471-43C1-89C6-18F67742AB73}"/>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8" name="Freeform: Shape 97">
                <a:extLst>
                  <a:ext uri="{FF2B5EF4-FFF2-40B4-BE49-F238E27FC236}">
                    <a16:creationId xmlns:a16="http://schemas.microsoft.com/office/drawing/2014/main" xmlns="" id="{19B6C6D7-0A65-4C10-8BD9-606DDEFF84EC}"/>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9" name="Freeform: Shape 98">
                <a:extLst>
                  <a:ext uri="{FF2B5EF4-FFF2-40B4-BE49-F238E27FC236}">
                    <a16:creationId xmlns:a16="http://schemas.microsoft.com/office/drawing/2014/main" xmlns="" id="{BCB44D03-C612-4527-B753-BA5B384379A4}"/>
                  </a:ext>
                </a:extLst>
              </p:cNvPr>
              <p:cNvSpPr/>
              <p:nvPr/>
            </p:nvSpPr>
            <p:spPr>
              <a:xfrm>
                <a:off x="5095909" y="4026397"/>
                <a:ext cx="291978" cy="155301"/>
              </a:xfrm>
              <a:custGeom>
                <a:avLst/>
                <a:gdLst>
                  <a:gd name="connsiteX0" fmla="*/ 1204 w 291978"/>
                  <a:gd name="connsiteY0" fmla="*/ 141551 h 155301"/>
                  <a:gd name="connsiteX1" fmla="*/ 159890 w 291978"/>
                  <a:gd name="connsiteY1" fmla="*/ 124978 h 155301"/>
                  <a:gd name="connsiteX2" fmla="*/ 227803 w 291978"/>
                  <a:gd name="connsiteY2" fmla="*/ 73924 h 155301"/>
                  <a:gd name="connsiteX3" fmla="*/ 262379 w 291978"/>
                  <a:gd name="connsiteY3" fmla="*/ 41062 h 155301"/>
                  <a:gd name="connsiteX4" fmla="*/ 291526 w 291978"/>
                  <a:gd name="connsiteY4" fmla="*/ 7249 h 155301"/>
                  <a:gd name="connsiteX5" fmla="*/ 285049 w 291978"/>
                  <a:gd name="connsiteY5" fmla="*/ 772 h 155301"/>
                  <a:gd name="connsiteX6" fmla="*/ 258283 w 291978"/>
                  <a:gd name="connsiteY6" fmla="*/ 27728 h 155301"/>
                  <a:gd name="connsiteX7" fmla="*/ 228851 w 291978"/>
                  <a:gd name="connsiteY7" fmla="*/ 56588 h 155301"/>
                  <a:gd name="connsiteX8" fmla="*/ 162557 w 291978"/>
                  <a:gd name="connsiteY8" fmla="*/ 109166 h 155301"/>
                  <a:gd name="connsiteX9" fmla="*/ 3013 w 291978"/>
                  <a:gd name="connsiteY9" fmla="*/ 137074 h 155301"/>
                  <a:gd name="connsiteX10" fmla="*/ 1204 w 291978"/>
                  <a:gd name="connsiteY10" fmla="*/ 141551 h 155301"/>
                  <a:gd name="connsiteX11" fmla="*/ 1204 w 291978"/>
                  <a:gd name="connsiteY11" fmla="*/ 141551 h 15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78" h="155301">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0" name="Freeform: Shape 99">
                <a:extLst>
                  <a:ext uri="{FF2B5EF4-FFF2-40B4-BE49-F238E27FC236}">
                    <a16:creationId xmlns:a16="http://schemas.microsoft.com/office/drawing/2014/main" xmlns="" id="{7F114885-B138-486E-96DB-C3CBDB7847B0}"/>
                  </a:ext>
                </a:extLst>
              </p:cNvPr>
              <p:cNvSpPr/>
              <p:nvPr/>
            </p:nvSpPr>
            <p:spPr>
              <a:xfrm>
                <a:off x="5109495" y="3763686"/>
                <a:ext cx="305181" cy="202998"/>
              </a:xfrm>
              <a:custGeom>
                <a:avLst/>
                <a:gdLst>
                  <a:gd name="connsiteX0" fmla="*/ 95822 w 305181"/>
                  <a:gd name="connsiteY0" fmla="*/ 56028 h 202998"/>
                  <a:gd name="connsiteX1" fmla="*/ 305181 w 305181"/>
                  <a:gd name="connsiteY1" fmla="*/ 53742 h 202998"/>
                  <a:gd name="connsiteX2" fmla="*/ 288989 w 305181"/>
                  <a:gd name="connsiteY2" fmla="*/ 23453 h 202998"/>
                  <a:gd name="connsiteX3" fmla="*/ 96393 w 305181"/>
                  <a:gd name="connsiteY3" fmla="*/ 23453 h 202998"/>
                  <a:gd name="connsiteX4" fmla="*/ 0 w 305181"/>
                  <a:gd name="connsiteY4" fmla="*/ 202999 h 202998"/>
                  <a:gd name="connsiteX5" fmla="*/ 95822 w 305181"/>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1" h="202998">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1" name="Freeform: Shape 100">
                <a:extLst>
                  <a:ext uri="{FF2B5EF4-FFF2-40B4-BE49-F238E27FC236}">
                    <a16:creationId xmlns:a16="http://schemas.microsoft.com/office/drawing/2014/main" xmlns="" id="{511FE457-05B6-4899-B779-69AF1EFC2251}"/>
                  </a:ext>
                </a:extLst>
              </p:cNvPr>
              <p:cNvSpPr/>
              <p:nvPr/>
            </p:nvSpPr>
            <p:spPr>
              <a:xfrm>
                <a:off x="6637496" y="3767924"/>
                <a:ext cx="405252" cy="862150"/>
              </a:xfrm>
              <a:custGeom>
                <a:avLst/>
                <a:gdLst>
                  <a:gd name="connsiteX0" fmla="*/ 136874 w 405252"/>
                  <a:gd name="connsiteY0" fmla="*/ 40360 h 862150"/>
                  <a:gd name="connsiteX1" fmla="*/ 302514 w 405252"/>
                  <a:gd name="connsiteY1" fmla="*/ 14833 h 862150"/>
                  <a:gd name="connsiteX2" fmla="*/ 394906 w 405252"/>
                  <a:gd name="connsiteY2" fmla="*/ 508514 h 862150"/>
                  <a:gd name="connsiteX3" fmla="*/ 213360 w 405252"/>
                  <a:gd name="connsiteY3" fmla="*/ 801503 h 862150"/>
                  <a:gd name="connsiteX4" fmla="*/ 0 w 405252"/>
                  <a:gd name="connsiteY4" fmla="*/ 861987 h 862150"/>
                  <a:gd name="connsiteX5" fmla="*/ 101917 w 405252"/>
                  <a:gd name="connsiteY5" fmla="*/ 396976 h 862150"/>
                  <a:gd name="connsiteX6" fmla="*/ 136874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2" name="Freeform: Shape 101">
                <a:extLst>
                  <a:ext uri="{FF2B5EF4-FFF2-40B4-BE49-F238E27FC236}">
                    <a16:creationId xmlns:a16="http://schemas.microsoft.com/office/drawing/2014/main" xmlns="" id="{C5C9335B-7A81-439A-9101-0ED2D09A52A3}"/>
                  </a:ext>
                </a:extLst>
              </p:cNvPr>
              <p:cNvSpPr/>
              <p:nvPr/>
            </p:nvSpPr>
            <p:spPr>
              <a:xfrm>
                <a:off x="6752177" y="3768019"/>
                <a:ext cx="290475" cy="510704"/>
              </a:xfrm>
              <a:custGeom>
                <a:avLst/>
                <a:gdLst>
                  <a:gd name="connsiteX0" fmla="*/ 17431 w 290475"/>
                  <a:gd name="connsiteY0" fmla="*/ 250958 h 510704"/>
                  <a:gd name="connsiteX1" fmla="*/ 168116 w 290475"/>
                  <a:gd name="connsiteY1" fmla="*/ 440220 h 510704"/>
                  <a:gd name="connsiteX2" fmla="*/ 279654 w 290475"/>
                  <a:gd name="connsiteY2" fmla="*/ 510705 h 510704"/>
                  <a:gd name="connsiteX3" fmla="*/ 280130 w 290475"/>
                  <a:gd name="connsiteY3" fmla="*/ 508514 h 510704"/>
                  <a:gd name="connsiteX4" fmla="*/ 187738 w 290475"/>
                  <a:gd name="connsiteY4" fmla="*/ 14833 h 510704"/>
                  <a:gd name="connsiteX5" fmla="*/ 22098 w 290475"/>
                  <a:gd name="connsiteY5" fmla="*/ 40360 h 510704"/>
                  <a:gd name="connsiteX6" fmla="*/ 0 w 290475"/>
                  <a:gd name="connsiteY6" fmla="*/ 219049 h 510704"/>
                  <a:gd name="connsiteX7" fmla="*/ 17431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3" name="Freeform: Shape 102">
                <a:extLst>
                  <a:ext uri="{FF2B5EF4-FFF2-40B4-BE49-F238E27FC236}">
                    <a16:creationId xmlns:a16="http://schemas.microsoft.com/office/drawing/2014/main" xmlns="" id="{328827DE-FC1E-401A-8A00-5F72CF0A212A}"/>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4" name="Freeform: Shape 103">
                <a:extLst>
                  <a:ext uri="{FF2B5EF4-FFF2-40B4-BE49-F238E27FC236}">
                    <a16:creationId xmlns:a16="http://schemas.microsoft.com/office/drawing/2014/main" xmlns="" id="{3F7F7300-C9CA-4AD3-802F-7F5A23E3E9ED}"/>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5" name="Freeform: Shape 104">
                <a:extLst>
                  <a:ext uri="{FF2B5EF4-FFF2-40B4-BE49-F238E27FC236}">
                    <a16:creationId xmlns:a16="http://schemas.microsoft.com/office/drawing/2014/main" xmlns="" id="{46328640-4C10-4EBF-B019-641AE359982A}"/>
                  </a:ext>
                </a:extLst>
              </p:cNvPr>
              <p:cNvSpPr/>
              <p:nvPr/>
            </p:nvSpPr>
            <p:spPr>
              <a:xfrm>
                <a:off x="6799828" y="4029696"/>
                <a:ext cx="294663" cy="153316"/>
              </a:xfrm>
              <a:custGeom>
                <a:avLst/>
                <a:gdLst>
                  <a:gd name="connsiteX0" fmla="*/ 450 w 294663"/>
                  <a:gd name="connsiteY0" fmla="*/ 4045 h 153316"/>
                  <a:gd name="connsiteX1" fmla="*/ 130371 w 294663"/>
                  <a:gd name="connsiteY1" fmla="*/ 121965 h 153316"/>
                  <a:gd name="connsiteX2" fmla="*/ 210858 w 294663"/>
                  <a:gd name="connsiteY2" fmla="*/ 151683 h 153316"/>
                  <a:gd name="connsiteX3" fmla="*/ 292011 w 294663"/>
                  <a:gd name="connsiteY3" fmla="*/ 139205 h 153316"/>
                  <a:gd name="connsiteX4" fmla="*/ 287534 w 294663"/>
                  <a:gd name="connsiteY4" fmla="*/ 128537 h 153316"/>
                  <a:gd name="connsiteX5" fmla="*/ 247053 w 294663"/>
                  <a:gd name="connsiteY5" fmla="*/ 139681 h 153316"/>
                  <a:gd name="connsiteX6" fmla="*/ 206667 w 294663"/>
                  <a:gd name="connsiteY6" fmla="*/ 138252 h 153316"/>
                  <a:gd name="connsiteX7" fmla="*/ 129419 w 294663"/>
                  <a:gd name="connsiteY7" fmla="*/ 107106 h 153316"/>
                  <a:gd name="connsiteX8" fmla="*/ 4737 w 294663"/>
                  <a:gd name="connsiteY8" fmla="*/ 807 h 153316"/>
                  <a:gd name="connsiteX9" fmla="*/ 450 w 294663"/>
                  <a:gd name="connsiteY9" fmla="*/ 4045 h 153316"/>
                  <a:gd name="connsiteX10" fmla="*/ 450 w 294663"/>
                  <a:gd name="connsiteY10" fmla="*/ 4045 h 15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663" h="153316">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6" name="Freeform: Shape 105">
                <a:extLst>
                  <a:ext uri="{FF2B5EF4-FFF2-40B4-BE49-F238E27FC236}">
                    <a16:creationId xmlns:a16="http://schemas.microsoft.com/office/drawing/2014/main" xmlns="" id="{3FDEFB02-73E6-4252-8B64-11EB43BE170F}"/>
                  </a:ext>
                </a:extLst>
              </p:cNvPr>
              <p:cNvSpPr/>
              <p:nvPr/>
            </p:nvSpPr>
            <p:spPr>
              <a:xfrm>
                <a:off x="6767226" y="3763686"/>
                <a:ext cx="305180" cy="202998"/>
              </a:xfrm>
              <a:custGeom>
                <a:avLst/>
                <a:gdLst>
                  <a:gd name="connsiteX0" fmla="*/ 209359 w 305180"/>
                  <a:gd name="connsiteY0" fmla="*/ 56028 h 202998"/>
                  <a:gd name="connsiteX1" fmla="*/ 0 w 305180"/>
                  <a:gd name="connsiteY1" fmla="*/ 53742 h 202998"/>
                  <a:gd name="connsiteX2" fmla="*/ 16192 w 305180"/>
                  <a:gd name="connsiteY2" fmla="*/ 23453 h 202998"/>
                  <a:gd name="connsiteX3" fmla="*/ 208788 w 305180"/>
                  <a:gd name="connsiteY3" fmla="*/ 23453 h 202998"/>
                  <a:gd name="connsiteX4" fmla="*/ 305181 w 305180"/>
                  <a:gd name="connsiteY4" fmla="*/ 202999 h 202998"/>
                  <a:gd name="connsiteX5" fmla="*/ 209359 w 305180"/>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0" h="202998">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07" name="Graphic 90">
                <a:extLst>
                  <a:ext uri="{FF2B5EF4-FFF2-40B4-BE49-F238E27FC236}">
                    <a16:creationId xmlns:a16="http://schemas.microsoft.com/office/drawing/2014/main" xmlns="" id="{34A25877-0D86-4D8D-A243-85A814F10295}"/>
                  </a:ext>
                </a:extLst>
              </p:cNvPr>
              <p:cNvGrpSpPr/>
              <p:nvPr/>
            </p:nvGrpSpPr>
            <p:grpSpPr>
              <a:xfrm>
                <a:off x="5263800" y="3765612"/>
                <a:ext cx="1669256" cy="864748"/>
                <a:chOff x="5263800" y="3765612"/>
                <a:chExt cx="1669256" cy="864748"/>
              </a:xfrm>
              <a:solidFill>
                <a:srgbClr val="56707B">
                  <a:alpha val="35000"/>
                </a:srgbClr>
              </a:solidFill>
            </p:grpSpPr>
            <p:sp>
              <p:nvSpPr>
                <p:cNvPr id="108" name="Freeform: Shape 107">
                  <a:extLst>
                    <a:ext uri="{FF2B5EF4-FFF2-40B4-BE49-F238E27FC236}">
                      <a16:creationId xmlns:a16="http://schemas.microsoft.com/office/drawing/2014/main" xmlns="" id="{E845772D-0678-4171-96A3-EEC17432567C}"/>
                    </a:ext>
                  </a:extLst>
                </p:cNvPr>
                <p:cNvSpPr/>
                <p:nvPr/>
              </p:nvSpPr>
              <p:spPr>
                <a:xfrm>
                  <a:off x="5263800" y="3768946"/>
                  <a:ext cx="284226" cy="861414"/>
                </a:xfrm>
                <a:custGeom>
                  <a:avLst/>
                  <a:gdLst>
                    <a:gd name="connsiteX0" fmla="*/ 182499 w 284226"/>
                    <a:gd name="connsiteY0" fmla="*/ 396145 h 861414"/>
                    <a:gd name="connsiteX1" fmla="*/ 166307 w 284226"/>
                    <a:gd name="connsiteY1" fmla="*/ 186880 h 861414"/>
                    <a:gd name="connsiteX2" fmla="*/ 179261 w 284226"/>
                    <a:gd name="connsiteY2" fmla="*/ 144494 h 861414"/>
                    <a:gd name="connsiteX3" fmla="*/ 137827 w 284226"/>
                    <a:gd name="connsiteY3" fmla="*/ 10763 h 861414"/>
                    <a:gd name="connsiteX4" fmla="*/ 108490 w 284226"/>
                    <a:gd name="connsiteY4" fmla="*/ 0 h 861414"/>
                    <a:gd name="connsiteX5" fmla="*/ 104870 w 284226"/>
                    <a:gd name="connsiteY5" fmla="*/ 37243 h 861414"/>
                    <a:gd name="connsiteX6" fmla="*/ 101441 w 284226"/>
                    <a:gd name="connsiteY6" fmla="*/ 115538 h 861414"/>
                    <a:gd name="connsiteX7" fmla="*/ 58484 w 284226"/>
                    <a:gd name="connsiteY7" fmla="*/ 521684 h 861414"/>
                    <a:gd name="connsiteX8" fmla="*/ 8477 w 284226"/>
                    <a:gd name="connsiteY8" fmla="*/ 715423 h 861414"/>
                    <a:gd name="connsiteX9" fmla="*/ 0 w 284226"/>
                    <a:gd name="connsiteY9" fmla="*/ 740569 h 861414"/>
                    <a:gd name="connsiteX10" fmla="*/ 70866 w 284226"/>
                    <a:gd name="connsiteY10" fmla="*/ 800767 h 861414"/>
                    <a:gd name="connsiteX11" fmla="*/ 284226 w 284226"/>
                    <a:gd name="connsiteY11" fmla="*/ 861250 h 861414"/>
                    <a:gd name="connsiteX12" fmla="*/ 182499 w 284226"/>
                    <a:gd name="connsiteY12" fmla="*/ 396145 h 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226" h="861414">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9" name="Freeform: Shape 108">
                  <a:extLst>
                    <a:ext uri="{FF2B5EF4-FFF2-40B4-BE49-F238E27FC236}">
                      <a16:creationId xmlns:a16="http://schemas.microsoft.com/office/drawing/2014/main" xmlns="" id="{341B07C8-46C9-4165-AA03-FE7A62078C55}"/>
                    </a:ext>
                  </a:extLst>
                </p:cNvPr>
                <p:cNvSpPr/>
                <p:nvPr/>
              </p:nvSpPr>
              <p:spPr>
                <a:xfrm>
                  <a:off x="6637305" y="3765612"/>
                  <a:ext cx="295751" cy="864653"/>
                </a:xfrm>
                <a:custGeom>
                  <a:avLst/>
                  <a:gdLst>
                    <a:gd name="connsiteX0" fmla="*/ 285083 w 295751"/>
                    <a:gd name="connsiteY0" fmla="*/ 706565 h 864653"/>
                    <a:gd name="connsiteX1" fmla="*/ 219932 w 295751"/>
                    <a:gd name="connsiteY1" fmla="*/ 351949 h 864653"/>
                    <a:gd name="connsiteX2" fmla="*/ 187262 w 295751"/>
                    <a:gd name="connsiteY2" fmla="*/ 0 h 864653"/>
                    <a:gd name="connsiteX3" fmla="*/ 146590 w 295751"/>
                    <a:gd name="connsiteY3" fmla="*/ 14097 h 864653"/>
                    <a:gd name="connsiteX4" fmla="*/ 105156 w 295751"/>
                    <a:gd name="connsiteY4" fmla="*/ 147828 h 864653"/>
                    <a:gd name="connsiteX5" fmla="*/ 118110 w 295751"/>
                    <a:gd name="connsiteY5" fmla="*/ 190214 h 864653"/>
                    <a:gd name="connsiteX6" fmla="*/ 101917 w 295751"/>
                    <a:gd name="connsiteY6" fmla="*/ 399479 h 864653"/>
                    <a:gd name="connsiteX7" fmla="*/ 0 w 295751"/>
                    <a:gd name="connsiteY7" fmla="*/ 864489 h 864653"/>
                    <a:gd name="connsiteX8" fmla="*/ 213360 w 295751"/>
                    <a:gd name="connsiteY8" fmla="*/ 804005 h 864653"/>
                    <a:gd name="connsiteX9" fmla="*/ 295751 w 295751"/>
                    <a:gd name="connsiteY9" fmla="*/ 731425 h 864653"/>
                    <a:gd name="connsiteX10" fmla="*/ 285083 w 295751"/>
                    <a:gd name="connsiteY10" fmla="*/ 706565 h 86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751" h="864653">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0" name="Graphic 90">
                <a:extLst>
                  <a:ext uri="{FF2B5EF4-FFF2-40B4-BE49-F238E27FC236}">
                    <a16:creationId xmlns:a16="http://schemas.microsoft.com/office/drawing/2014/main" xmlns="" id="{34A25877-0D86-4D8D-A243-85A814F10295}"/>
                  </a:ext>
                </a:extLst>
              </p:cNvPr>
              <p:cNvGrpSpPr/>
              <p:nvPr/>
            </p:nvGrpSpPr>
            <p:grpSpPr>
              <a:xfrm>
                <a:off x="6437280" y="2608176"/>
                <a:ext cx="554238" cy="873591"/>
                <a:chOff x="6437280" y="2608176"/>
                <a:chExt cx="554238" cy="873591"/>
              </a:xfrm>
            </p:grpSpPr>
            <p:sp>
              <p:nvSpPr>
                <p:cNvPr id="111" name="Freeform: Shape 110">
                  <a:extLst>
                    <a:ext uri="{FF2B5EF4-FFF2-40B4-BE49-F238E27FC236}">
                      <a16:creationId xmlns:a16="http://schemas.microsoft.com/office/drawing/2014/main" xmlns="" id="{EEC45394-DE82-4C77-8254-BD5BF4D681CB}"/>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2" name="Freeform: Shape 111">
                  <a:extLst>
                    <a:ext uri="{FF2B5EF4-FFF2-40B4-BE49-F238E27FC236}">
                      <a16:creationId xmlns:a16="http://schemas.microsoft.com/office/drawing/2014/main" xmlns="" id="{0B070D03-D98A-4525-AE23-EFF60804F72C}"/>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3" name="Freeform: Shape 112">
                  <a:extLst>
                    <a:ext uri="{FF2B5EF4-FFF2-40B4-BE49-F238E27FC236}">
                      <a16:creationId xmlns:a16="http://schemas.microsoft.com/office/drawing/2014/main" xmlns="" id="{38A91978-096A-4550-86C6-96DC36B10A4E}"/>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4" name="Graphic 90">
                <a:extLst>
                  <a:ext uri="{FF2B5EF4-FFF2-40B4-BE49-F238E27FC236}">
                    <a16:creationId xmlns:a16="http://schemas.microsoft.com/office/drawing/2014/main" xmlns="" id="{34A25877-0D86-4D8D-A243-85A814F10295}"/>
                  </a:ext>
                </a:extLst>
              </p:cNvPr>
              <p:cNvGrpSpPr/>
              <p:nvPr/>
            </p:nvGrpSpPr>
            <p:grpSpPr>
              <a:xfrm>
                <a:off x="5207624" y="2608176"/>
                <a:ext cx="554143" cy="873591"/>
                <a:chOff x="5207624" y="2608176"/>
                <a:chExt cx="554143" cy="873591"/>
              </a:xfrm>
            </p:grpSpPr>
            <p:sp>
              <p:nvSpPr>
                <p:cNvPr id="115" name="Freeform: Shape 114">
                  <a:extLst>
                    <a:ext uri="{FF2B5EF4-FFF2-40B4-BE49-F238E27FC236}">
                      <a16:creationId xmlns:a16="http://schemas.microsoft.com/office/drawing/2014/main" xmlns="" id="{E7EF9AC3-3BE9-4A37-8F44-B46BF5AAE2C9}"/>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6" name="Freeform: Shape 115">
                  <a:extLst>
                    <a:ext uri="{FF2B5EF4-FFF2-40B4-BE49-F238E27FC236}">
                      <a16:creationId xmlns:a16="http://schemas.microsoft.com/office/drawing/2014/main" xmlns="" id="{3C484FF2-CF3C-4DCA-967E-49C8DA2EADF4}"/>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7" name="Freeform: Shape 116">
                  <a:extLst>
                    <a:ext uri="{FF2B5EF4-FFF2-40B4-BE49-F238E27FC236}">
                      <a16:creationId xmlns:a16="http://schemas.microsoft.com/office/drawing/2014/main" xmlns="" id="{436EF143-ECDF-44C1-B5B4-B180779C6C1F}"/>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18" name="Freeform: Shape 117">
                <a:extLst>
                  <a:ext uri="{FF2B5EF4-FFF2-40B4-BE49-F238E27FC236}">
                    <a16:creationId xmlns:a16="http://schemas.microsoft.com/office/drawing/2014/main" xmlns="" id="{F9F24973-C827-42F1-B881-39E2F61DD45F}"/>
                  </a:ext>
                </a:extLst>
              </p:cNvPr>
              <p:cNvSpPr/>
              <p:nvPr/>
            </p:nvSpPr>
            <p:spPr>
              <a:xfrm>
                <a:off x="5368334" y="2813342"/>
                <a:ext cx="1460138" cy="1888400"/>
              </a:xfrm>
              <a:custGeom>
                <a:avLst/>
                <a:gdLst>
                  <a:gd name="connsiteX0" fmla="*/ 699472 w 1460138"/>
                  <a:gd name="connsiteY0" fmla="*/ 4438 h 1888400"/>
                  <a:gd name="connsiteX1" fmla="*/ 247225 w 1460138"/>
                  <a:gd name="connsiteY1" fmla="*/ 99974 h 1888400"/>
                  <a:gd name="connsiteX2" fmla="*/ 65678 w 1460138"/>
                  <a:gd name="connsiteY2" fmla="*/ 523646 h 1888400"/>
                  <a:gd name="connsiteX3" fmla="*/ 5195 w 1460138"/>
                  <a:gd name="connsiteY3" fmla="*/ 1421854 h 1888400"/>
                  <a:gd name="connsiteX4" fmla="*/ 218555 w 1460138"/>
                  <a:gd name="connsiteY4" fmla="*/ 1861432 h 1888400"/>
                  <a:gd name="connsiteX5" fmla="*/ 849205 w 1460138"/>
                  <a:gd name="connsiteY5" fmla="*/ 1874196 h 1888400"/>
                  <a:gd name="connsiteX6" fmla="*/ 1365174 w 1460138"/>
                  <a:gd name="connsiteY6" fmla="*/ 1775422 h 1888400"/>
                  <a:gd name="connsiteX7" fmla="*/ 1441660 w 1460138"/>
                  <a:gd name="connsiteY7" fmla="*/ 1090574 h 1888400"/>
                  <a:gd name="connsiteX8" fmla="*/ 1326979 w 1460138"/>
                  <a:gd name="connsiteY8" fmla="*/ 278377 h 1888400"/>
                  <a:gd name="connsiteX9" fmla="*/ 992556 w 1460138"/>
                  <a:gd name="connsiteY9" fmla="*/ 17202 h 1888400"/>
                  <a:gd name="connsiteX10" fmla="*/ 699472 w 1460138"/>
                  <a:gd name="connsiteY10" fmla="*/ 4438 h 18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138" h="188840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9" name="Freeform: Shape 118">
                <a:extLst>
                  <a:ext uri="{FF2B5EF4-FFF2-40B4-BE49-F238E27FC236}">
                    <a16:creationId xmlns:a16="http://schemas.microsoft.com/office/drawing/2014/main" xmlns="" id="{79BC172E-E295-4185-A9C0-02FAF17747C9}"/>
                  </a:ext>
                </a:extLst>
              </p:cNvPr>
              <p:cNvSpPr/>
              <p:nvPr/>
            </p:nvSpPr>
            <p:spPr>
              <a:xfrm>
                <a:off x="5143309" y="2813379"/>
                <a:ext cx="1899189" cy="1888267"/>
              </a:xfrm>
              <a:custGeom>
                <a:avLst/>
                <a:gdLst>
                  <a:gd name="connsiteX0" fmla="*/ 1777556 w 1899189"/>
                  <a:gd name="connsiteY0" fmla="*/ 1323042 h 1888267"/>
                  <a:gd name="connsiteX1" fmla="*/ 1677924 w 1899189"/>
                  <a:gd name="connsiteY1" fmla="*/ 1236745 h 1888267"/>
                  <a:gd name="connsiteX2" fmla="*/ 1666685 w 1899189"/>
                  <a:gd name="connsiteY2" fmla="*/ 1090537 h 1888267"/>
                  <a:gd name="connsiteX3" fmla="*/ 1659160 w 1899189"/>
                  <a:gd name="connsiteY3" fmla="*/ 976903 h 1888267"/>
                  <a:gd name="connsiteX4" fmla="*/ 1659160 w 1899189"/>
                  <a:gd name="connsiteY4" fmla="*/ 976903 h 1888267"/>
                  <a:gd name="connsiteX5" fmla="*/ 1658398 w 1899189"/>
                  <a:gd name="connsiteY5" fmla="*/ 964235 h 1888267"/>
                  <a:gd name="connsiteX6" fmla="*/ 1658112 w 1899189"/>
                  <a:gd name="connsiteY6" fmla="*/ 959473 h 1888267"/>
                  <a:gd name="connsiteX7" fmla="*/ 1658112 w 1899189"/>
                  <a:gd name="connsiteY7" fmla="*/ 959473 h 1888267"/>
                  <a:gd name="connsiteX8" fmla="*/ 1552004 w 1899189"/>
                  <a:gd name="connsiteY8" fmla="*/ 278340 h 1888267"/>
                  <a:gd name="connsiteX9" fmla="*/ 1217581 w 1899189"/>
                  <a:gd name="connsiteY9" fmla="*/ 17164 h 1888267"/>
                  <a:gd name="connsiteX10" fmla="*/ 924592 w 1899189"/>
                  <a:gd name="connsiteY10" fmla="*/ 4401 h 1888267"/>
                  <a:gd name="connsiteX11" fmla="*/ 472345 w 1899189"/>
                  <a:gd name="connsiteY11" fmla="*/ 99936 h 1888267"/>
                  <a:gd name="connsiteX12" fmla="*/ 290798 w 1899189"/>
                  <a:gd name="connsiteY12" fmla="*/ 523608 h 1888267"/>
                  <a:gd name="connsiteX13" fmla="*/ 255175 w 1899189"/>
                  <a:gd name="connsiteY13" fmla="*/ 965473 h 1888267"/>
                  <a:gd name="connsiteX14" fmla="*/ 240506 w 1899189"/>
                  <a:gd name="connsiteY14" fmla="*/ 1214457 h 1888267"/>
                  <a:gd name="connsiteX15" fmla="*/ 121634 w 1899189"/>
                  <a:gd name="connsiteY15" fmla="*/ 1323042 h 1888267"/>
                  <a:gd name="connsiteX16" fmla="*/ 0 w 1899189"/>
                  <a:gd name="connsiteY16" fmla="*/ 1363713 h 1888267"/>
                  <a:gd name="connsiteX17" fmla="*/ 10096 w 1899189"/>
                  <a:gd name="connsiteY17" fmla="*/ 1463250 h 1888267"/>
                  <a:gd name="connsiteX18" fmla="*/ 191643 w 1899189"/>
                  <a:gd name="connsiteY18" fmla="*/ 1756239 h 1888267"/>
                  <a:gd name="connsiteX19" fmla="*/ 321945 w 1899189"/>
                  <a:gd name="connsiteY19" fmla="*/ 1809579 h 1888267"/>
                  <a:gd name="connsiteX20" fmla="*/ 443675 w 1899189"/>
                  <a:gd name="connsiteY20" fmla="*/ 1861300 h 1888267"/>
                  <a:gd name="connsiteX21" fmla="*/ 1074325 w 1899189"/>
                  <a:gd name="connsiteY21" fmla="*/ 1874063 h 1888267"/>
                  <a:gd name="connsiteX22" fmla="*/ 1546098 w 1899189"/>
                  <a:gd name="connsiteY22" fmla="*/ 1814341 h 1888267"/>
                  <a:gd name="connsiteX23" fmla="*/ 1707547 w 1899189"/>
                  <a:gd name="connsiteY23" fmla="*/ 1756239 h 1888267"/>
                  <a:gd name="connsiteX24" fmla="*/ 1889093 w 1899189"/>
                  <a:gd name="connsiteY24" fmla="*/ 1463250 h 1888267"/>
                  <a:gd name="connsiteX25" fmla="*/ 1899190 w 1899189"/>
                  <a:gd name="connsiteY25" fmla="*/ 1363713 h 1888267"/>
                  <a:gd name="connsiteX26" fmla="*/ 1777556 w 1899189"/>
                  <a:gd name="connsiteY26" fmla="*/ 1323042 h 18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9189" h="1888267">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0" name="Freeform: Shape 119">
                <a:extLst>
                  <a:ext uri="{FF2B5EF4-FFF2-40B4-BE49-F238E27FC236}">
                    <a16:creationId xmlns:a16="http://schemas.microsoft.com/office/drawing/2014/main" xmlns="" id="{9123532D-1DB4-41A7-A63B-E8CF68036B2A}"/>
                  </a:ext>
                </a:extLst>
              </p:cNvPr>
              <p:cNvSpPr/>
              <p:nvPr/>
            </p:nvSpPr>
            <p:spPr>
              <a:xfrm>
                <a:off x="5537652" y="2856044"/>
                <a:ext cx="1111019" cy="714485"/>
              </a:xfrm>
              <a:custGeom>
                <a:avLst/>
                <a:gdLst>
                  <a:gd name="connsiteX0" fmla="*/ 147153 w 1111019"/>
                  <a:gd name="connsiteY0" fmla="*/ 97848 h 714485"/>
                  <a:gd name="connsiteX1" fmla="*/ 3802 w 1111019"/>
                  <a:gd name="connsiteY1" fmla="*/ 398838 h 714485"/>
                  <a:gd name="connsiteX2" fmla="*/ 534154 w 1111019"/>
                  <a:gd name="connsiteY2" fmla="*/ 714211 h 714485"/>
                  <a:gd name="connsiteX3" fmla="*/ 1023834 w 1111019"/>
                  <a:gd name="connsiteY3" fmla="*/ 546952 h 714485"/>
                  <a:gd name="connsiteX4" fmla="*/ 1105082 w 1111019"/>
                  <a:gd name="connsiteY4" fmla="*/ 298540 h 714485"/>
                  <a:gd name="connsiteX5" fmla="*/ 761039 w 1111019"/>
                  <a:gd name="connsiteY5" fmla="*/ 30983 h 714485"/>
                  <a:gd name="connsiteX6" fmla="*/ 147153 w 1111019"/>
                  <a:gd name="connsiteY6" fmla="*/ 97848 h 71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019" h="714485">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1" name="Freeform: Shape 120">
                <a:extLst>
                  <a:ext uri="{FF2B5EF4-FFF2-40B4-BE49-F238E27FC236}">
                    <a16:creationId xmlns:a16="http://schemas.microsoft.com/office/drawing/2014/main" xmlns="" id="{DA059CF4-3583-4F1C-8E2D-A9E935F00092}"/>
                  </a:ext>
                </a:extLst>
              </p:cNvPr>
              <p:cNvSpPr/>
              <p:nvPr/>
            </p:nvSpPr>
            <p:spPr>
              <a:xfrm>
                <a:off x="5542071" y="3725878"/>
                <a:ext cx="1112379" cy="855445"/>
              </a:xfrm>
              <a:custGeom>
                <a:avLst/>
                <a:gdLst>
                  <a:gd name="connsiteX0" fmla="*/ 171691 w 1112379"/>
                  <a:gd name="connsiteY0" fmla="*/ 13922 h 855445"/>
                  <a:gd name="connsiteX1" fmla="*/ 35483 w 1112379"/>
                  <a:gd name="connsiteY1" fmla="*/ 176323 h 855445"/>
                  <a:gd name="connsiteX2" fmla="*/ 61772 w 1112379"/>
                  <a:gd name="connsiteY2" fmla="*/ 742489 h 855445"/>
                  <a:gd name="connsiteX3" fmla="*/ 697185 w 1112379"/>
                  <a:gd name="connsiteY3" fmla="*/ 850026 h 855445"/>
                  <a:gd name="connsiteX4" fmla="*/ 1093711 w 1112379"/>
                  <a:gd name="connsiteY4" fmla="*/ 591994 h 855445"/>
                  <a:gd name="connsiteX5" fmla="*/ 1050753 w 1112379"/>
                  <a:gd name="connsiteY5" fmla="*/ 64023 h 855445"/>
                  <a:gd name="connsiteX6" fmla="*/ 857300 w 1112379"/>
                  <a:gd name="connsiteY6" fmla="*/ 6683 h 855445"/>
                  <a:gd name="connsiteX7" fmla="*/ 171691 w 1112379"/>
                  <a:gd name="connsiteY7" fmla="*/ 13922 h 85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79" h="855445">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2" name="Freeform: Shape 121">
                <a:extLst>
                  <a:ext uri="{FF2B5EF4-FFF2-40B4-BE49-F238E27FC236}">
                    <a16:creationId xmlns:a16="http://schemas.microsoft.com/office/drawing/2014/main" xmlns="" id="{C40F1D17-ED7B-4543-A3B7-81F7EC0E920E}"/>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3" name="Freeform: Shape 122">
                <a:extLst>
                  <a:ext uri="{FF2B5EF4-FFF2-40B4-BE49-F238E27FC236}">
                    <a16:creationId xmlns:a16="http://schemas.microsoft.com/office/drawing/2014/main" xmlns="" id="{9D06154D-7F7F-4B71-86A3-6531DE40B1F6}"/>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4" name="Freeform: Shape 123">
                <a:extLst>
                  <a:ext uri="{FF2B5EF4-FFF2-40B4-BE49-F238E27FC236}">
                    <a16:creationId xmlns:a16="http://schemas.microsoft.com/office/drawing/2014/main" xmlns="" id="{6BE9A5E2-2DF4-46D0-AA0F-4F1EEB2715A0}"/>
                  </a:ext>
                </a:extLst>
              </p:cNvPr>
              <p:cNvSpPr/>
              <p:nvPr/>
            </p:nvSpPr>
            <p:spPr>
              <a:xfrm>
                <a:off x="5551372" y="3731798"/>
                <a:ext cx="1092982" cy="517494"/>
              </a:xfrm>
              <a:custGeom>
                <a:avLst/>
                <a:gdLst>
                  <a:gd name="connsiteX0" fmla="*/ 39612 w 1092982"/>
                  <a:gd name="connsiteY0" fmla="*/ 238031 h 517494"/>
                  <a:gd name="connsiteX1" fmla="*/ 173534 w 1092982"/>
                  <a:gd name="connsiteY1" fmla="*/ 78297 h 517494"/>
                  <a:gd name="connsiteX2" fmla="*/ 847904 w 1092982"/>
                  <a:gd name="connsiteY2" fmla="*/ 71248 h 517494"/>
                  <a:gd name="connsiteX3" fmla="*/ 1038213 w 1092982"/>
                  <a:gd name="connsiteY3" fmla="*/ 127636 h 517494"/>
                  <a:gd name="connsiteX4" fmla="*/ 1092982 w 1092982"/>
                  <a:gd name="connsiteY4" fmla="*/ 348997 h 517494"/>
                  <a:gd name="connsiteX5" fmla="*/ 1033451 w 1092982"/>
                  <a:gd name="connsiteY5" fmla="*/ 63057 h 517494"/>
                  <a:gd name="connsiteX6" fmla="*/ 843141 w 1092982"/>
                  <a:gd name="connsiteY6" fmla="*/ 6669 h 517494"/>
                  <a:gd name="connsiteX7" fmla="*/ 168771 w 1092982"/>
                  <a:gd name="connsiteY7" fmla="*/ 13717 h 517494"/>
                  <a:gd name="connsiteX8" fmla="*/ 34850 w 1092982"/>
                  <a:gd name="connsiteY8" fmla="*/ 173451 h 517494"/>
                  <a:gd name="connsiteX9" fmla="*/ 274 w 1092982"/>
                  <a:gd name="connsiteY9" fmla="*/ 509303 h 517494"/>
                  <a:gd name="connsiteX10" fmla="*/ 5417 w 1092982"/>
                  <a:gd name="connsiteY10" fmla="*/ 517494 h 517494"/>
                  <a:gd name="connsiteX11" fmla="*/ 39612 w 1092982"/>
                  <a:gd name="connsiteY11" fmla="*/ 238031 h 51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2982" h="517494">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5" name="Freeform: Shape 124">
                <a:extLst>
                  <a:ext uri="{FF2B5EF4-FFF2-40B4-BE49-F238E27FC236}">
                    <a16:creationId xmlns:a16="http://schemas.microsoft.com/office/drawing/2014/main" xmlns="" id="{31316FA5-130B-4B3A-AA13-04DD19384B51}"/>
                  </a:ext>
                </a:extLst>
              </p:cNvPr>
              <p:cNvSpPr/>
              <p:nvPr/>
            </p:nvSpPr>
            <p:spPr>
              <a:xfrm>
                <a:off x="5562581" y="4233565"/>
                <a:ext cx="1088595" cy="227311"/>
              </a:xfrm>
              <a:custGeom>
                <a:avLst/>
                <a:gdLst>
                  <a:gd name="connsiteX0" fmla="*/ 399 w 1088595"/>
                  <a:gd name="connsiteY0" fmla="*/ 30300 h 227311"/>
                  <a:gd name="connsiteX1" fmla="*/ 392353 w 1088595"/>
                  <a:gd name="connsiteY1" fmla="*/ 215847 h 227311"/>
                  <a:gd name="connsiteX2" fmla="*/ 671341 w 1088595"/>
                  <a:gd name="connsiteY2" fmla="*/ 223372 h 227311"/>
                  <a:gd name="connsiteX3" fmla="*/ 925658 w 1088595"/>
                  <a:gd name="connsiteY3" fmla="*/ 171937 h 227311"/>
                  <a:gd name="connsiteX4" fmla="*/ 1027290 w 1088595"/>
                  <a:gd name="connsiteY4" fmla="*/ 104405 h 227311"/>
                  <a:gd name="connsiteX5" fmla="*/ 1088536 w 1088595"/>
                  <a:gd name="connsiteY5" fmla="*/ 4297 h 227311"/>
                  <a:gd name="connsiteX6" fmla="*/ 1082440 w 1088595"/>
                  <a:gd name="connsiteY6" fmla="*/ 1725 h 227311"/>
                  <a:gd name="connsiteX7" fmla="*/ 1025385 w 1088595"/>
                  <a:gd name="connsiteY7" fmla="*/ 89736 h 227311"/>
                  <a:gd name="connsiteX8" fmla="*/ 940993 w 1088595"/>
                  <a:gd name="connsiteY8" fmla="*/ 151649 h 227311"/>
                  <a:gd name="connsiteX9" fmla="*/ 694581 w 1088595"/>
                  <a:gd name="connsiteY9" fmla="*/ 210037 h 227311"/>
                  <a:gd name="connsiteX10" fmla="*/ 429120 w 1088595"/>
                  <a:gd name="connsiteY10" fmla="*/ 209084 h 227311"/>
                  <a:gd name="connsiteX11" fmla="*/ 200520 w 1088595"/>
                  <a:gd name="connsiteY11" fmla="*/ 160793 h 227311"/>
                  <a:gd name="connsiteX12" fmla="*/ 4209 w 1088595"/>
                  <a:gd name="connsiteY12" fmla="*/ 27157 h 227311"/>
                  <a:gd name="connsiteX13" fmla="*/ 399 w 1088595"/>
                  <a:gd name="connsiteY13" fmla="*/ 30300 h 227311"/>
                  <a:gd name="connsiteX14" fmla="*/ 399 w 1088595"/>
                  <a:gd name="connsiteY14" fmla="*/ 30300 h 2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8595" h="227311">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6" name="Freeform: Shape 125">
                <a:extLst>
                  <a:ext uri="{FF2B5EF4-FFF2-40B4-BE49-F238E27FC236}">
                    <a16:creationId xmlns:a16="http://schemas.microsoft.com/office/drawing/2014/main" xmlns="" id="{E40F51E6-0134-4208-A753-D23C4CDD6A06}"/>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7" name="Freeform: Shape 126">
                <a:extLst>
                  <a:ext uri="{FF2B5EF4-FFF2-40B4-BE49-F238E27FC236}">
                    <a16:creationId xmlns:a16="http://schemas.microsoft.com/office/drawing/2014/main" xmlns="" id="{FBB857D1-3701-4552-ADA2-70F103A420A3}"/>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8" name="Freeform: Shape 127">
                <a:extLst>
                  <a:ext uri="{FF2B5EF4-FFF2-40B4-BE49-F238E27FC236}">
                    <a16:creationId xmlns:a16="http://schemas.microsoft.com/office/drawing/2014/main" xmlns="" id="{23D70245-B7A9-47C3-86C2-F3F02D4CDB22}"/>
                  </a:ext>
                </a:extLst>
              </p:cNvPr>
              <p:cNvSpPr/>
              <p:nvPr/>
            </p:nvSpPr>
            <p:spPr>
              <a:xfrm>
                <a:off x="5612618" y="3930416"/>
                <a:ext cx="972966" cy="24949"/>
              </a:xfrm>
              <a:custGeom>
                <a:avLst/>
                <a:gdLst>
                  <a:gd name="connsiteX0" fmla="*/ 7703 w 972966"/>
                  <a:gd name="connsiteY0" fmla="*/ 20458 h 24949"/>
                  <a:gd name="connsiteX1" fmla="*/ 195536 w 972966"/>
                  <a:gd name="connsiteY1" fmla="*/ 24363 h 24949"/>
                  <a:gd name="connsiteX2" fmla="*/ 383369 w 972966"/>
                  <a:gd name="connsiteY2" fmla="*/ 24744 h 24949"/>
                  <a:gd name="connsiteX3" fmla="*/ 756559 w 972966"/>
                  <a:gd name="connsiteY3" fmla="*/ 24934 h 24949"/>
                  <a:gd name="connsiteX4" fmla="*/ 861143 w 972966"/>
                  <a:gd name="connsiteY4" fmla="*/ 24934 h 24949"/>
                  <a:gd name="connsiteX5" fmla="*/ 968109 w 972966"/>
                  <a:gd name="connsiteY5" fmla="*/ 17600 h 24949"/>
                  <a:gd name="connsiteX6" fmla="*/ 968109 w 972966"/>
                  <a:gd name="connsiteY6" fmla="*/ 7504 h 24949"/>
                  <a:gd name="connsiteX7" fmla="*/ 873050 w 972966"/>
                  <a:gd name="connsiteY7" fmla="*/ 169 h 24949"/>
                  <a:gd name="connsiteX8" fmla="*/ 780371 w 972966"/>
                  <a:gd name="connsiteY8" fmla="*/ 169 h 24949"/>
                  <a:gd name="connsiteX9" fmla="*/ 592538 w 972966"/>
                  <a:gd name="connsiteY9" fmla="*/ 169 h 24949"/>
                  <a:gd name="connsiteX10" fmla="*/ 219349 w 972966"/>
                  <a:gd name="connsiteY10" fmla="*/ 646 h 24949"/>
                  <a:gd name="connsiteX11" fmla="*/ 114764 w 972966"/>
                  <a:gd name="connsiteY11" fmla="*/ 1122 h 24949"/>
                  <a:gd name="connsiteX12" fmla="*/ 7799 w 972966"/>
                  <a:gd name="connsiteY12" fmla="*/ 4646 h 24949"/>
                  <a:gd name="connsiteX13" fmla="*/ 7703 w 972966"/>
                  <a:gd name="connsiteY13" fmla="*/ 20458 h 24949"/>
                  <a:gd name="connsiteX14" fmla="*/ 7703 w 972966"/>
                  <a:gd name="connsiteY14" fmla="*/ 20458 h 2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2966" h="24949">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29" name="Graphic 90">
                <a:extLst>
                  <a:ext uri="{FF2B5EF4-FFF2-40B4-BE49-F238E27FC236}">
                    <a16:creationId xmlns:a16="http://schemas.microsoft.com/office/drawing/2014/main" xmlns="" id="{34A25877-0D86-4D8D-A243-85A814F10295}"/>
                  </a:ext>
                </a:extLst>
              </p:cNvPr>
              <p:cNvGrpSpPr/>
              <p:nvPr/>
            </p:nvGrpSpPr>
            <p:grpSpPr>
              <a:xfrm>
                <a:off x="6555029" y="3916869"/>
                <a:ext cx="48737" cy="193167"/>
                <a:chOff x="6555029" y="3916869"/>
                <a:chExt cx="48737" cy="193167"/>
              </a:xfrm>
            </p:grpSpPr>
            <p:sp>
              <p:nvSpPr>
                <p:cNvPr id="130" name="Freeform: Shape 129">
                  <a:extLst>
                    <a:ext uri="{FF2B5EF4-FFF2-40B4-BE49-F238E27FC236}">
                      <a16:creationId xmlns:a16="http://schemas.microsoft.com/office/drawing/2014/main" xmlns="" id="{D3667691-F3D8-4B77-A125-E2B28327C3A4}"/>
                    </a:ext>
                  </a:extLst>
                </p:cNvPr>
                <p:cNvSpPr/>
                <p:nvPr/>
              </p:nvSpPr>
              <p:spPr>
                <a:xfrm>
                  <a:off x="6557425" y="3963447"/>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3 w 46342"/>
                    <a:gd name="connsiteY6" fmla="*/ 122396 h 146590"/>
                    <a:gd name="connsiteX7" fmla="*/ 46162 w 46342"/>
                    <a:gd name="connsiteY7" fmla="*/ 92964 h 146590"/>
                    <a:gd name="connsiteX8" fmla="*/ 30160 w 46342"/>
                    <a:gd name="connsiteY8" fmla="*/ 4382 h 146590"/>
                    <a:gd name="connsiteX9" fmla="*/ 27970 w 46342"/>
                    <a:gd name="connsiteY9" fmla="*/ 1714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1" name="Freeform: Shape 130">
                  <a:extLst>
                    <a:ext uri="{FF2B5EF4-FFF2-40B4-BE49-F238E27FC236}">
                      <a16:creationId xmlns:a16="http://schemas.microsoft.com/office/drawing/2014/main" xmlns="" id="{90CA582A-BE4D-48A1-ADBA-FFB8100000B1}"/>
                    </a:ext>
                  </a:extLst>
                </p:cNvPr>
                <p:cNvSpPr/>
                <p:nvPr/>
              </p:nvSpPr>
              <p:spPr>
                <a:xfrm>
                  <a:off x="6555029" y="3916869"/>
                  <a:ext cx="46717" cy="56768"/>
                </a:xfrm>
                <a:custGeom>
                  <a:avLst/>
                  <a:gdLst>
                    <a:gd name="connsiteX0" fmla="*/ 42175 w 46717"/>
                    <a:gd name="connsiteY0" fmla="*/ 5525 h 56768"/>
                    <a:gd name="connsiteX1" fmla="*/ 17125 w 46717"/>
                    <a:gd name="connsiteY1" fmla="*/ 0 h 56768"/>
                    <a:gd name="connsiteX2" fmla="*/ 266 w 46717"/>
                    <a:gd name="connsiteY2" fmla="*/ 42958 h 56768"/>
                    <a:gd name="connsiteX3" fmla="*/ 742 w 46717"/>
                    <a:gd name="connsiteY3" fmla="*/ 47530 h 56768"/>
                    <a:gd name="connsiteX4" fmla="*/ 4266 w 46717"/>
                    <a:gd name="connsiteY4" fmla="*/ 52197 h 56768"/>
                    <a:gd name="connsiteX5" fmla="*/ 29317 w 46717"/>
                    <a:gd name="connsiteY5" fmla="*/ 55626 h 56768"/>
                    <a:gd name="connsiteX6" fmla="*/ 43033 w 46717"/>
                    <a:gd name="connsiteY6" fmla="*/ 48387 h 56768"/>
                    <a:gd name="connsiteX7" fmla="*/ 46367 w 46717"/>
                    <a:gd name="connsiteY7" fmla="*/ 32766 h 56768"/>
                    <a:gd name="connsiteX8" fmla="*/ 42175 w 46717"/>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17" h="56768">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32" name="Graphic 90">
                <a:extLst>
                  <a:ext uri="{FF2B5EF4-FFF2-40B4-BE49-F238E27FC236}">
                    <a16:creationId xmlns:a16="http://schemas.microsoft.com/office/drawing/2014/main" xmlns="" id="{34A25877-0D86-4D8D-A243-85A814F10295}"/>
                  </a:ext>
                </a:extLst>
              </p:cNvPr>
              <p:cNvGrpSpPr/>
              <p:nvPr/>
            </p:nvGrpSpPr>
            <p:grpSpPr>
              <a:xfrm>
                <a:off x="5496707" y="3267074"/>
                <a:ext cx="48832" cy="193167"/>
                <a:chOff x="5496707" y="3267074"/>
                <a:chExt cx="48832" cy="193167"/>
              </a:xfrm>
            </p:grpSpPr>
            <p:sp>
              <p:nvSpPr>
                <p:cNvPr id="133" name="Freeform: Shape 132">
                  <a:extLst>
                    <a:ext uri="{FF2B5EF4-FFF2-40B4-BE49-F238E27FC236}">
                      <a16:creationId xmlns:a16="http://schemas.microsoft.com/office/drawing/2014/main" xmlns="" id="{EC80FD66-845E-46D5-9159-8C7D0BDD2D03}"/>
                    </a:ext>
                  </a:extLst>
                </p:cNvPr>
                <p:cNvSpPr/>
                <p:nvPr/>
              </p:nvSpPr>
              <p:spPr>
                <a:xfrm>
                  <a:off x="5499197" y="3313651"/>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4 w 46342"/>
                    <a:gd name="connsiteY6" fmla="*/ 122396 h 146590"/>
                    <a:gd name="connsiteX7" fmla="*/ 46162 w 46342"/>
                    <a:gd name="connsiteY7" fmla="*/ 92964 h 146590"/>
                    <a:gd name="connsiteX8" fmla="*/ 30160 w 46342"/>
                    <a:gd name="connsiteY8" fmla="*/ 4382 h 146590"/>
                    <a:gd name="connsiteX9" fmla="*/ 27969 w 46342"/>
                    <a:gd name="connsiteY9" fmla="*/ 1715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4" name="Freeform: Shape 133">
                  <a:extLst>
                    <a:ext uri="{FF2B5EF4-FFF2-40B4-BE49-F238E27FC236}">
                      <a16:creationId xmlns:a16="http://schemas.microsoft.com/office/drawing/2014/main" xmlns="" id="{98D4907B-9FF5-45FF-B6BD-D8CF846BFE83}"/>
                    </a:ext>
                  </a:extLst>
                </p:cNvPr>
                <p:cNvSpPr/>
                <p:nvPr/>
              </p:nvSpPr>
              <p:spPr>
                <a:xfrm>
                  <a:off x="5496707" y="3267074"/>
                  <a:ext cx="46739" cy="56768"/>
                </a:xfrm>
                <a:custGeom>
                  <a:avLst/>
                  <a:gdLst>
                    <a:gd name="connsiteX0" fmla="*/ 42176 w 46739"/>
                    <a:gd name="connsiteY0" fmla="*/ 5525 h 56768"/>
                    <a:gd name="connsiteX1" fmla="*/ 17125 w 46739"/>
                    <a:gd name="connsiteY1" fmla="*/ 0 h 56768"/>
                    <a:gd name="connsiteX2" fmla="*/ 266 w 46739"/>
                    <a:gd name="connsiteY2" fmla="*/ 42958 h 56768"/>
                    <a:gd name="connsiteX3" fmla="*/ 647 w 46739"/>
                    <a:gd name="connsiteY3" fmla="*/ 47530 h 56768"/>
                    <a:gd name="connsiteX4" fmla="*/ 4171 w 46739"/>
                    <a:gd name="connsiteY4" fmla="*/ 52197 h 56768"/>
                    <a:gd name="connsiteX5" fmla="*/ 29222 w 46739"/>
                    <a:gd name="connsiteY5" fmla="*/ 55626 h 56768"/>
                    <a:gd name="connsiteX6" fmla="*/ 42938 w 46739"/>
                    <a:gd name="connsiteY6" fmla="*/ 48387 h 56768"/>
                    <a:gd name="connsiteX7" fmla="*/ 46271 w 46739"/>
                    <a:gd name="connsiteY7" fmla="*/ 32766 h 56768"/>
                    <a:gd name="connsiteX8" fmla="*/ 42176 w 46739"/>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9" h="56768">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35" name="Freeform: Shape 134">
                <a:extLst>
                  <a:ext uri="{FF2B5EF4-FFF2-40B4-BE49-F238E27FC236}">
                    <a16:creationId xmlns:a16="http://schemas.microsoft.com/office/drawing/2014/main" xmlns="" id="{1BCE8A86-55A2-48EA-932C-EBBC54C60527}"/>
                  </a:ext>
                </a:extLst>
              </p:cNvPr>
              <p:cNvSpPr/>
              <p:nvPr/>
            </p:nvSpPr>
            <p:spPr>
              <a:xfrm>
                <a:off x="5528500" y="3211986"/>
                <a:ext cx="1128431" cy="536439"/>
              </a:xfrm>
              <a:custGeom>
                <a:avLst/>
                <a:gdLst>
                  <a:gd name="connsiteX0" fmla="*/ 71152 w 1128431"/>
                  <a:gd name="connsiteY0" fmla="*/ 274926 h 536439"/>
                  <a:gd name="connsiteX1" fmla="*/ 253556 w 1128431"/>
                  <a:gd name="connsiteY1" fmla="*/ 431993 h 536439"/>
                  <a:gd name="connsiteX2" fmla="*/ 732949 w 1128431"/>
                  <a:gd name="connsiteY2" fmla="*/ 519623 h 536439"/>
                  <a:gd name="connsiteX3" fmla="*/ 909542 w 1128431"/>
                  <a:gd name="connsiteY3" fmla="*/ 434088 h 536439"/>
                  <a:gd name="connsiteX4" fmla="*/ 1128332 w 1128431"/>
                  <a:gd name="connsiteY4" fmla="*/ 66138 h 536439"/>
                  <a:gd name="connsiteX5" fmla="*/ 1125665 w 1128431"/>
                  <a:gd name="connsiteY5" fmla="*/ 54993 h 536439"/>
                  <a:gd name="connsiteX6" fmla="*/ 1113092 w 1128431"/>
                  <a:gd name="connsiteY6" fmla="*/ 48992 h 536439"/>
                  <a:gd name="connsiteX7" fmla="*/ 117348 w 1128431"/>
                  <a:gd name="connsiteY7" fmla="*/ 30800 h 536439"/>
                  <a:gd name="connsiteX8" fmla="*/ 0 w 1128431"/>
                  <a:gd name="connsiteY8" fmla="*/ 98427 h 536439"/>
                  <a:gd name="connsiteX9" fmla="*/ 71152 w 1128431"/>
                  <a:gd name="connsiteY9" fmla="*/ 274926 h 53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431" h="536439">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6" name="Graphic 90">
                <a:extLst>
                  <a:ext uri="{FF2B5EF4-FFF2-40B4-BE49-F238E27FC236}">
                    <a16:creationId xmlns:a16="http://schemas.microsoft.com/office/drawing/2014/main" xmlns="" id="{34A25877-0D86-4D8D-A243-85A814F10295}"/>
                  </a:ext>
                </a:extLst>
              </p:cNvPr>
              <p:cNvGrpSpPr/>
              <p:nvPr/>
            </p:nvGrpSpPr>
            <p:grpSpPr>
              <a:xfrm>
                <a:off x="6344161" y="2071631"/>
                <a:ext cx="261108" cy="803776"/>
                <a:chOff x="6344161" y="2071631"/>
                <a:chExt cx="261108" cy="803776"/>
              </a:xfrm>
            </p:grpSpPr>
            <p:grpSp>
              <p:nvGrpSpPr>
                <p:cNvPr id="137" name="Graphic 90">
                  <a:extLst>
                    <a:ext uri="{FF2B5EF4-FFF2-40B4-BE49-F238E27FC236}">
                      <a16:creationId xmlns:a16="http://schemas.microsoft.com/office/drawing/2014/main" xmlns="" id="{34A25877-0D86-4D8D-A243-85A814F10295}"/>
                    </a:ext>
                  </a:extLst>
                </p:cNvPr>
                <p:cNvGrpSpPr/>
                <p:nvPr/>
              </p:nvGrpSpPr>
              <p:grpSpPr>
                <a:xfrm>
                  <a:off x="6464290" y="2071631"/>
                  <a:ext cx="140980" cy="249844"/>
                  <a:chOff x="6464290" y="2071631"/>
                  <a:chExt cx="140980" cy="249844"/>
                </a:xfrm>
              </p:grpSpPr>
              <p:sp>
                <p:nvSpPr>
                  <p:cNvPr id="138" name="Freeform: Shape 137">
                    <a:extLst>
                      <a:ext uri="{FF2B5EF4-FFF2-40B4-BE49-F238E27FC236}">
                        <a16:creationId xmlns:a16="http://schemas.microsoft.com/office/drawing/2014/main" xmlns="" id="{426E97BF-D05C-4B60-9474-4F5DBDB33819}"/>
                      </a:ext>
                    </a:extLst>
                  </p:cNvPr>
                  <p:cNvSpPr/>
                  <p:nvPr/>
                </p:nvSpPr>
                <p:spPr>
                  <a:xfrm>
                    <a:off x="6464290" y="2071631"/>
                    <a:ext cx="140980" cy="249844"/>
                  </a:xfrm>
                  <a:custGeom>
                    <a:avLst/>
                    <a:gdLst>
                      <a:gd name="connsiteX0" fmla="*/ 132915 w 140980"/>
                      <a:gd name="connsiteY0" fmla="*/ 120451 h 249844"/>
                      <a:gd name="connsiteX1" fmla="*/ 83385 w 140980"/>
                      <a:gd name="connsiteY1" fmla="*/ 55 h 249844"/>
                      <a:gd name="connsiteX2" fmla="*/ 56905 w 140980"/>
                      <a:gd name="connsiteY2" fmla="*/ 104640 h 249844"/>
                      <a:gd name="connsiteX3" fmla="*/ 5851 w 140980"/>
                      <a:gd name="connsiteY3" fmla="*/ 170934 h 249844"/>
                      <a:gd name="connsiteX4" fmla="*/ 32617 w 140980"/>
                      <a:gd name="connsiteY4" fmla="*/ 240180 h 249844"/>
                      <a:gd name="connsiteX5" fmla="*/ 32902 w 140980"/>
                      <a:gd name="connsiteY5" fmla="*/ 240561 h 249844"/>
                      <a:gd name="connsiteX6" fmla="*/ 35379 w 140980"/>
                      <a:gd name="connsiteY6" fmla="*/ 241609 h 249844"/>
                      <a:gd name="connsiteX7" fmla="*/ 43189 w 140980"/>
                      <a:gd name="connsiteY7" fmla="*/ 245133 h 249844"/>
                      <a:gd name="connsiteX8" fmla="*/ 44047 w 140980"/>
                      <a:gd name="connsiteY8" fmla="*/ 245038 h 249844"/>
                      <a:gd name="connsiteX9" fmla="*/ 135963 w 140980"/>
                      <a:gd name="connsiteY9" fmla="*/ 200461 h 249844"/>
                      <a:gd name="connsiteX10" fmla="*/ 132915 w 140980"/>
                      <a:gd name="connsiteY10" fmla="*/ 120451 h 2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80" h="249844">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9" name="Graphic 90">
                    <a:extLst>
                      <a:ext uri="{FF2B5EF4-FFF2-40B4-BE49-F238E27FC236}">
                        <a16:creationId xmlns:a16="http://schemas.microsoft.com/office/drawing/2014/main" xmlns="" id="{34A25877-0D86-4D8D-A243-85A814F10295}"/>
                      </a:ext>
                    </a:extLst>
                  </p:cNvPr>
                  <p:cNvGrpSpPr/>
                  <p:nvPr/>
                </p:nvGrpSpPr>
                <p:grpSpPr>
                  <a:xfrm>
                    <a:off x="6481995" y="2094165"/>
                    <a:ext cx="122925" cy="227266"/>
                    <a:chOff x="6481995" y="2094165"/>
                    <a:chExt cx="122925" cy="227266"/>
                  </a:xfrm>
                  <a:solidFill>
                    <a:srgbClr val="B7BDC3"/>
                  </a:solidFill>
                </p:grpSpPr>
                <p:sp>
                  <p:nvSpPr>
                    <p:cNvPr id="140" name="Freeform: Shape 139">
                      <a:extLst>
                        <a:ext uri="{FF2B5EF4-FFF2-40B4-BE49-F238E27FC236}">
                          <a16:creationId xmlns:a16="http://schemas.microsoft.com/office/drawing/2014/main" xmlns="" id="{C4C1E760-7269-491E-AF91-BC8A7CA0CFA1}"/>
                        </a:ext>
                      </a:extLst>
                    </p:cNvPr>
                    <p:cNvSpPr/>
                    <p:nvPr/>
                  </p:nvSpPr>
                  <p:spPr>
                    <a:xfrm>
                      <a:off x="6481995" y="2147887"/>
                      <a:ext cx="56821" cy="163980"/>
                    </a:xfrm>
                    <a:custGeom>
                      <a:avLst/>
                      <a:gdLst>
                        <a:gd name="connsiteX0" fmla="*/ 23199 w 56821"/>
                        <a:gd name="connsiteY0" fmla="*/ 162116 h 163980"/>
                        <a:gd name="connsiteX1" fmla="*/ 50440 w 56821"/>
                        <a:gd name="connsiteY1" fmla="*/ 33909 h 163980"/>
                        <a:gd name="connsiteX2" fmla="*/ 56822 w 56821"/>
                        <a:gd name="connsiteY2" fmla="*/ 0 h 163980"/>
                        <a:gd name="connsiteX3" fmla="*/ 51202 w 56821"/>
                        <a:gd name="connsiteY3" fmla="*/ 10478 h 163980"/>
                        <a:gd name="connsiteX4" fmla="*/ 44058 w 56821"/>
                        <a:gd name="connsiteY4" fmla="*/ 41434 h 163980"/>
                        <a:gd name="connsiteX5" fmla="*/ 5768 w 56821"/>
                        <a:gd name="connsiteY5" fmla="*/ 105251 h 163980"/>
                        <a:gd name="connsiteX6" fmla="*/ 22341 w 56821"/>
                        <a:gd name="connsiteY6" fmla="*/ 163925 h 163980"/>
                        <a:gd name="connsiteX7" fmla="*/ 23199 w 56821"/>
                        <a:gd name="connsiteY7" fmla="*/ 162116 h 16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21" h="16398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1" name="Freeform: Shape 140">
                      <a:extLst>
                        <a:ext uri="{FF2B5EF4-FFF2-40B4-BE49-F238E27FC236}">
                          <a16:creationId xmlns:a16="http://schemas.microsoft.com/office/drawing/2014/main" xmlns="" id="{70BAFB2A-8BCD-4930-8921-C64CF5CD14D0}"/>
                        </a:ext>
                      </a:extLst>
                    </p:cNvPr>
                    <p:cNvSpPr/>
                    <p:nvPr/>
                  </p:nvSpPr>
                  <p:spPr>
                    <a:xfrm>
                      <a:off x="6507003" y="2094165"/>
                      <a:ext cx="61402" cy="222694"/>
                    </a:xfrm>
                    <a:custGeom>
                      <a:avLst/>
                      <a:gdLst>
                        <a:gd name="connsiteX0" fmla="*/ 572 w 61402"/>
                        <a:gd name="connsiteY0" fmla="*/ 222599 h 222694"/>
                        <a:gd name="connsiteX1" fmla="*/ 1429 w 61402"/>
                        <a:gd name="connsiteY1" fmla="*/ 222504 h 222694"/>
                        <a:gd name="connsiteX2" fmla="*/ 2000 w 61402"/>
                        <a:gd name="connsiteY2" fmla="*/ 222695 h 222694"/>
                        <a:gd name="connsiteX3" fmla="*/ 60865 w 61402"/>
                        <a:gd name="connsiteY3" fmla="*/ 22003 h 222694"/>
                        <a:gd name="connsiteX4" fmla="*/ 51149 w 61402"/>
                        <a:gd name="connsiteY4" fmla="*/ 0 h 222694"/>
                        <a:gd name="connsiteX5" fmla="*/ 0 w 61402"/>
                        <a:gd name="connsiteY5" fmla="*/ 222409 h 222694"/>
                        <a:gd name="connsiteX6" fmla="*/ 572 w 61402"/>
                        <a:gd name="connsiteY6" fmla="*/ 222599 h 22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02" h="222694">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2" name="Freeform: Shape 141">
                      <a:extLst>
                        <a:ext uri="{FF2B5EF4-FFF2-40B4-BE49-F238E27FC236}">
                          <a16:creationId xmlns:a16="http://schemas.microsoft.com/office/drawing/2014/main" xmlns="" id="{896D16A3-6922-4E24-BFFD-305357F75000}"/>
                        </a:ext>
                      </a:extLst>
                    </p:cNvPr>
                    <p:cNvSpPr/>
                    <p:nvPr/>
                  </p:nvSpPr>
                  <p:spPr>
                    <a:xfrm>
                      <a:off x="6521862" y="2175033"/>
                      <a:ext cx="74485" cy="145446"/>
                    </a:xfrm>
                    <a:custGeom>
                      <a:avLst/>
                      <a:gdLst>
                        <a:gd name="connsiteX0" fmla="*/ 2191 w 74485"/>
                        <a:gd name="connsiteY0" fmla="*/ 145447 h 145446"/>
                        <a:gd name="connsiteX1" fmla="*/ 74485 w 74485"/>
                        <a:gd name="connsiteY1" fmla="*/ 14192 h 145446"/>
                        <a:gd name="connsiteX2" fmla="*/ 69723 w 74485"/>
                        <a:gd name="connsiteY2" fmla="*/ 0 h 145446"/>
                        <a:gd name="connsiteX3" fmla="*/ 0 w 74485"/>
                        <a:gd name="connsiteY3" fmla="*/ 145066 h 145446"/>
                        <a:gd name="connsiteX4" fmla="*/ 2191 w 74485"/>
                        <a:gd name="connsiteY4" fmla="*/ 145447 h 14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145446">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3" name="Freeform: Shape 142">
                      <a:extLst>
                        <a:ext uri="{FF2B5EF4-FFF2-40B4-BE49-F238E27FC236}">
                          <a16:creationId xmlns:a16="http://schemas.microsoft.com/office/drawing/2014/main" xmlns="" id="{6F989A64-FE14-45CA-847A-CA94A5FD10D4}"/>
                        </a:ext>
                      </a:extLst>
                    </p:cNvPr>
                    <p:cNvSpPr/>
                    <p:nvPr/>
                  </p:nvSpPr>
                  <p:spPr>
                    <a:xfrm>
                      <a:off x="6536150" y="2248185"/>
                      <a:ext cx="68770" cy="73247"/>
                    </a:xfrm>
                    <a:custGeom>
                      <a:avLst/>
                      <a:gdLst>
                        <a:gd name="connsiteX0" fmla="*/ 65532 w 68770"/>
                        <a:gd name="connsiteY0" fmla="*/ 19050 h 73247"/>
                        <a:gd name="connsiteX1" fmla="*/ 68770 w 68770"/>
                        <a:gd name="connsiteY1" fmla="*/ 0 h 73247"/>
                        <a:gd name="connsiteX2" fmla="*/ 54864 w 68770"/>
                        <a:gd name="connsiteY2" fmla="*/ 31814 h 73247"/>
                        <a:gd name="connsiteX3" fmla="*/ 0 w 68770"/>
                        <a:gd name="connsiteY3" fmla="*/ 73247 h 73247"/>
                        <a:gd name="connsiteX4" fmla="*/ 4286 w 68770"/>
                        <a:gd name="connsiteY4" fmla="*/ 73057 h 73247"/>
                        <a:gd name="connsiteX5" fmla="*/ 61627 w 68770"/>
                        <a:gd name="connsiteY5" fmla="*/ 26384 h 73247"/>
                        <a:gd name="connsiteX6" fmla="*/ 65532 w 68770"/>
                        <a:gd name="connsiteY6" fmla="*/ 19050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 h="73247">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44" name="Freeform: Shape 143">
                  <a:extLst>
                    <a:ext uri="{FF2B5EF4-FFF2-40B4-BE49-F238E27FC236}">
                      <a16:creationId xmlns:a16="http://schemas.microsoft.com/office/drawing/2014/main" xmlns="" id="{74F83905-B49F-41A8-B92A-D2692DD4AF5C}"/>
                    </a:ext>
                  </a:extLst>
                </p:cNvPr>
                <p:cNvSpPr/>
                <p:nvPr/>
              </p:nvSpPr>
              <p:spPr>
                <a:xfrm>
                  <a:off x="6344161" y="2387059"/>
                  <a:ext cx="157222" cy="488348"/>
                </a:xfrm>
                <a:custGeom>
                  <a:avLst/>
                  <a:gdLst>
                    <a:gd name="connsiteX0" fmla="*/ 125028 w 157222"/>
                    <a:gd name="connsiteY0" fmla="*/ 0 h 488348"/>
                    <a:gd name="connsiteX1" fmla="*/ 536 w 157222"/>
                    <a:gd name="connsiteY1" fmla="*/ 447484 h 488348"/>
                    <a:gd name="connsiteX2" fmla="*/ 2917 w 157222"/>
                    <a:gd name="connsiteY2" fmla="*/ 482441 h 488348"/>
                    <a:gd name="connsiteX3" fmla="*/ 7394 w 157222"/>
                    <a:gd name="connsiteY3" fmla="*/ 488156 h 488348"/>
                    <a:gd name="connsiteX4" fmla="*/ 15395 w 157222"/>
                    <a:gd name="connsiteY4" fmla="*/ 483775 h 488348"/>
                    <a:gd name="connsiteX5" fmla="*/ 59781 w 157222"/>
                    <a:gd name="connsiteY5" fmla="*/ 388715 h 488348"/>
                    <a:gd name="connsiteX6" fmla="*/ 157222 w 157222"/>
                    <a:gd name="connsiteY6" fmla="*/ 11811 h 488348"/>
                    <a:gd name="connsiteX7" fmla="*/ 125028 w 157222"/>
                    <a:gd name="connsiteY7" fmla="*/ 0 h 48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22" h="488348">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5" name="Freeform: Shape 144">
                  <a:extLst>
                    <a:ext uri="{FF2B5EF4-FFF2-40B4-BE49-F238E27FC236}">
                      <a16:creationId xmlns:a16="http://schemas.microsoft.com/office/drawing/2014/main" xmlns="" id="{A2358675-6BE9-4C67-B4BE-42BFBE845989}"/>
                    </a:ext>
                  </a:extLst>
                </p:cNvPr>
                <p:cNvSpPr/>
                <p:nvPr/>
              </p:nvSpPr>
              <p:spPr>
                <a:xfrm>
                  <a:off x="6453519" y="2307554"/>
                  <a:ext cx="86062" cy="109113"/>
                </a:xfrm>
                <a:custGeom>
                  <a:avLst/>
                  <a:gdLst>
                    <a:gd name="connsiteX0" fmla="*/ 81869 w 86062"/>
                    <a:gd name="connsiteY0" fmla="*/ 74171 h 109113"/>
                    <a:gd name="connsiteX1" fmla="*/ 86060 w 86062"/>
                    <a:gd name="connsiteY1" fmla="*/ 41024 h 109113"/>
                    <a:gd name="connsiteX2" fmla="*/ 76916 w 86062"/>
                    <a:gd name="connsiteY2" fmla="*/ 11401 h 109113"/>
                    <a:gd name="connsiteX3" fmla="*/ 55770 w 86062"/>
                    <a:gd name="connsiteY3" fmla="*/ 638 h 109113"/>
                    <a:gd name="connsiteX4" fmla="*/ 39482 w 86062"/>
                    <a:gd name="connsiteY4" fmla="*/ 1876 h 109113"/>
                    <a:gd name="connsiteX5" fmla="*/ 16241 w 86062"/>
                    <a:gd name="connsiteY5" fmla="*/ 25022 h 109113"/>
                    <a:gd name="connsiteX6" fmla="*/ 5288 w 86062"/>
                    <a:gd name="connsiteY6" fmla="*/ 48263 h 109113"/>
                    <a:gd name="connsiteX7" fmla="*/ 30053 w 86062"/>
                    <a:gd name="connsiteY7" fmla="*/ 106366 h 109113"/>
                    <a:gd name="connsiteX8" fmla="*/ 81869 w 86062"/>
                    <a:gd name="connsiteY8" fmla="*/ 74171 h 1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2" h="109113">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6" name="Freeform: Shape 145">
                  <a:extLst>
                    <a:ext uri="{FF2B5EF4-FFF2-40B4-BE49-F238E27FC236}">
                      <a16:creationId xmlns:a16="http://schemas.microsoft.com/office/drawing/2014/main" xmlns="" id="{DE663998-C3AA-4F8A-B966-7FCAAD8B8EB6}"/>
                    </a:ext>
                  </a:extLst>
                </p:cNvPr>
                <p:cNvSpPr/>
                <p:nvPr/>
              </p:nvSpPr>
              <p:spPr>
                <a:xfrm>
                  <a:off x="6465717" y="2314383"/>
                  <a:ext cx="49025" cy="68295"/>
                </a:xfrm>
                <a:custGeom>
                  <a:avLst/>
                  <a:gdLst>
                    <a:gd name="connsiteX0" fmla="*/ 18807 w 49025"/>
                    <a:gd name="connsiteY0" fmla="*/ 15050 h 68295"/>
                    <a:gd name="connsiteX1" fmla="*/ 43 w 49025"/>
                    <a:gd name="connsiteY1" fmla="*/ 61151 h 68295"/>
                    <a:gd name="connsiteX2" fmla="*/ 2424 w 49025"/>
                    <a:gd name="connsiteY2" fmla="*/ 67914 h 68295"/>
                    <a:gd name="connsiteX3" fmla="*/ 7853 w 49025"/>
                    <a:gd name="connsiteY3" fmla="*/ 66390 h 68295"/>
                    <a:gd name="connsiteX4" fmla="*/ 10330 w 49025"/>
                    <a:gd name="connsiteY4" fmla="*/ 60865 h 68295"/>
                    <a:gd name="connsiteX5" fmla="*/ 29666 w 49025"/>
                    <a:gd name="connsiteY5" fmla="*/ 22956 h 68295"/>
                    <a:gd name="connsiteX6" fmla="*/ 45477 w 49025"/>
                    <a:gd name="connsiteY6" fmla="*/ 11621 h 68295"/>
                    <a:gd name="connsiteX7" fmla="*/ 48335 w 49025"/>
                    <a:gd name="connsiteY7" fmla="*/ 9335 h 68295"/>
                    <a:gd name="connsiteX8" fmla="*/ 46144 w 49025"/>
                    <a:gd name="connsiteY8" fmla="*/ 2001 h 68295"/>
                    <a:gd name="connsiteX9" fmla="*/ 18807 w 49025"/>
                    <a:gd name="connsiteY9" fmla="*/ 15050 h 6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25" h="68295">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47" name="Graphic 90">
                <a:extLst>
                  <a:ext uri="{FF2B5EF4-FFF2-40B4-BE49-F238E27FC236}">
                    <a16:creationId xmlns:a16="http://schemas.microsoft.com/office/drawing/2014/main" xmlns="" id="{34A25877-0D86-4D8D-A243-85A814F10295}"/>
                  </a:ext>
                </a:extLst>
              </p:cNvPr>
              <p:cNvGrpSpPr/>
              <p:nvPr/>
            </p:nvGrpSpPr>
            <p:grpSpPr>
              <a:xfrm>
                <a:off x="6344066" y="2219246"/>
                <a:ext cx="507076" cy="658734"/>
                <a:chOff x="6344066" y="2219246"/>
                <a:chExt cx="507076" cy="658734"/>
              </a:xfrm>
            </p:grpSpPr>
            <p:grpSp>
              <p:nvGrpSpPr>
                <p:cNvPr id="148" name="Graphic 90">
                  <a:extLst>
                    <a:ext uri="{FF2B5EF4-FFF2-40B4-BE49-F238E27FC236}">
                      <a16:creationId xmlns:a16="http://schemas.microsoft.com/office/drawing/2014/main" xmlns="" id="{34A25877-0D86-4D8D-A243-85A814F10295}"/>
                    </a:ext>
                  </a:extLst>
                </p:cNvPr>
                <p:cNvGrpSpPr/>
                <p:nvPr/>
              </p:nvGrpSpPr>
              <p:grpSpPr>
                <a:xfrm>
                  <a:off x="6692854" y="2219246"/>
                  <a:ext cx="158288" cy="171462"/>
                  <a:chOff x="6692854" y="2219246"/>
                  <a:chExt cx="158288" cy="171462"/>
                </a:xfrm>
              </p:grpSpPr>
              <p:sp>
                <p:nvSpPr>
                  <p:cNvPr id="149" name="Freeform: Shape 148">
                    <a:extLst>
                      <a:ext uri="{FF2B5EF4-FFF2-40B4-BE49-F238E27FC236}">
                        <a16:creationId xmlns:a16="http://schemas.microsoft.com/office/drawing/2014/main" xmlns="" id="{4A5A250A-A779-478A-9536-3831E20CF639}"/>
                      </a:ext>
                    </a:extLst>
                  </p:cNvPr>
                  <p:cNvSpPr/>
                  <p:nvPr/>
                </p:nvSpPr>
                <p:spPr>
                  <a:xfrm>
                    <a:off x="6692854" y="2219246"/>
                    <a:ext cx="158288" cy="171462"/>
                  </a:xfrm>
                  <a:custGeom>
                    <a:avLst/>
                    <a:gdLst>
                      <a:gd name="connsiteX0" fmla="*/ 158287 w 158288"/>
                      <a:gd name="connsiteY0" fmla="*/ 87708 h 171462"/>
                      <a:gd name="connsiteX1" fmla="*/ 150001 w 158288"/>
                      <a:gd name="connsiteY1" fmla="*/ 73230 h 171462"/>
                      <a:gd name="connsiteX2" fmla="*/ 42273 w 158288"/>
                      <a:gd name="connsiteY2" fmla="*/ 3126 h 171462"/>
                      <a:gd name="connsiteX3" fmla="*/ 25033 w 158288"/>
                      <a:gd name="connsiteY3" fmla="*/ 745 h 171462"/>
                      <a:gd name="connsiteX4" fmla="*/ 11221 w 158288"/>
                      <a:gd name="connsiteY4" fmla="*/ 19414 h 171462"/>
                      <a:gd name="connsiteX5" fmla="*/ 7411 w 158288"/>
                      <a:gd name="connsiteY5" fmla="*/ 152764 h 171462"/>
                      <a:gd name="connsiteX6" fmla="*/ 4554 w 158288"/>
                      <a:gd name="connsiteY6" fmla="*/ 151240 h 171462"/>
                      <a:gd name="connsiteX7" fmla="*/ 43797 w 158288"/>
                      <a:gd name="connsiteY7" fmla="*/ 171433 h 171462"/>
                      <a:gd name="connsiteX8" fmla="*/ 68371 w 158288"/>
                      <a:gd name="connsiteY8" fmla="*/ 162194 h 171462"/>
                      <a:gd name="connsiteX9" fmla="*/ 149429 w 158288"/>
                      <a:gd name="connsiteY9" fmla="*/ 102091 h 171462"/>
                      <a:gd name="connsiteX10" fmla="*/ 158287 w 158288"/>
                      <a:gd name="connsiteY10" fmla="*/ 87708 h 1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288" h="171462">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50" name="Graphic 90">
                    <a:extLst>
                      <a:ext uri="{FF2B5EF4-FFF2-40B4-BE49-F238E27FC236}">
                        <a16:creationId xmlns:a16="http://schemas.microsoft.com/office/drawing/2014/main" xmlns="" id="{34A25877-0D86-4D8D-A243-85A814F10295}"/>
                      </a:ext>
                    </a:extLst>
                  </p:cNvPr>
                  <p:cNvGrpSpPr/>
                  <p:nvPr/>
                </p:nvGrpSpPr>
                <p:grpSpPr>
                  <a:xfrm>
                    <a:off x="6700932" y="2221705"/>
                    <a:ext cx="141351" cy="167925"/>
                    <a:chOff x="6700932" y="2221705"/>
                    <a:chExt cx="141351" cy="167925"/>
                  </a:xfrm>
                  <a:solidFill>
                    <a:srgbClr val="B7BDC3"/>
                  </a:solidFill>
                </p:grpSpPr>
                <p:sp>
                  <p:nvSpPr>
                    <p:cNvPr id="151" name="Freeform: Shape 150">
                      <a:extLst>
                        <a:ext uri="{FF2B5EF4-FFF2-40B4-BE49-F238E27FC236}">
                          <a16:creationId xmlns:a16="http://schemas.microsoft.com/office/drawing/2014/main" xmlns="" id="{0D5C6159-2AEE-4E55-83F2-CE238B1181FF}"/>
                        </a:ext>
                      </a:extLst>
                    </p:cNvPr>
                    <p:cNvSpPr/>
                    <p:nvPr/>
                  </p:nvSpPr>
                  <p:spPr>
                    <a:xfrm>
                      <a:off x="6700932" y="2221705"/>
                      <a:ext cx="35052" cy="153352"/>
                    </a:xfrm>
                    <a:custGeom>
                      <a:avLst/>
                      <a:gdLst>
                        <a:gd name="connsiteX0" fmla="*/ 35052 w 35052"/>
                        <a:gd name="connsiteY0" fmla="*/ 953 h 153352"/>
                        <a:gd name="connsiteX1" fmla="*/ 34290 w 35052"/>
                        <a:gd name="connsiteY1" fmla="*/ 667 h 153352"/>
                        <a:gd name="connsiteX2" fmla="*/ 32480 w 35052"/>
                        <a:gd name="connsiteY2" fmla="*/ 0 h 153352"/>
                        <a:gd name="connsiteX3" fmla="*/ 0 w 35052"/>
                        <a:gd name="connsiteY3" fmla="*/ 151733 h 153352"/>
                        <a:gd name="connsiteX4" fmla="*/ 1905 w 35052"/>
                        <a:gd name="connsiteY4" fmla="*/ 153353 h 153352"/>
                        <a:gd name="connsiteX5" fmla="*/ 35052 w 35052"/>
                        <a:gd name="connsiteY5" fmla="*/ 953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153352">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2" name="Freeform: Shape 151">
                      <a:extLst>
                        <a:ext uri="{FF2B5EF4-FFF2-40B4-BE49-F238E27FC236}">
                          <a16:creationId xmlns:a16="http://schemas.microsoft.com/office/drawing/2014/main" xmlns="" id="{28BE5300-92B2-4FA2-915A-E8FAE956BE25}"/>
                        </a:ext>
                      </a:extLst>
                    </p:cNvPr>
                    <p:cNvSpPr/>
                    <p:nvPr/>
                  </p:nvSpPr>
                  <p:spPr>
                    <a:xfrm>
                      <a:off x="6711791" y="2240660"/>
                      <a:ext cx="64103" cy="142398"/>
                    </a:xfrm>
                    <a:custGeom>
                      <a:avLst/>
                      <a:gdLst>
                        <a:gd name="connsiteX0" fmla="*/ 64103 w 64103"/>
                        <a:gd name="connsiteY0" fmla="*/ 1238 h 142398"/>
                        <a:gd name="connsiteX1" fmla="*/ 61817 w 64103"/>
                        <a:gd name="connsiteY1" fmla="*/ 0 h 142398"/>
                        <a:gd name="connsiteX2" fmla="*/ 0 w 64103"/>
                        <a:gd name="connsiteY2" fmla="*/ 141351 h 142398"/>
                        <a:gd name="connsiteX3" fmla="*/ 1715 w 64103"/>
                        <a:gd name="connsiteY3" fmla="*/ 142399 h 142398"/>
                        <a:gd name="connsiteX4" fmla="*/ 64103 w 64103"/>
                        <a:gd name="connsiteY4" fmla="*/ 1238 h 14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 h="142398">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3" name="Freeform: Shape 152">
                      <a:extLst>
                        <a:ext uri="{FF2B5EF4-FFF2-40B4-BE49-F238E27FC236}">
                          <a16:creationId xmlns:a16="http://schemas.microsoft.com/office/drawing/2014/main" xmlns="" id="{98D532AC-C07B-4DB7-9A87-2A0B79174457}"/>
                        </a:ext>
                      </a:extLst>
                    </p:cNvPr>
                    <p:cNvSpPr/>
                    <p:nvPr/>
                  </p:nvSpPr>
                  <p:spPr>
                    <a:xfrm>
                      <a:off x="6742937" y="2258186"/>
                      <a:ext cx="62389" cy="96629"/>
                    </a:xfrm>
                    <a:custGeom>
                      <a:avLst/>
                      <a:gdLst>
                        <a:gd name="connsiteX0" fmla="*/ 953 w 62389"/>
                        <a:gd name="connsiteY0" fmla="*/ 96393 h 96629"/>
                        <a:gd name="connsiteX1" fmla="*/ 62389 w 62389"/>
                        <a:gd name="connsiteY1" fmla="*/ 2572 h 96629"/>
                        <a:gd name="connsiteX2" fmla="*/ 58674 w 62389"/>
                        <a:gd name="connsiteY2" fmla="*/ 0 h 96629"/>
                        <a:gd name="connsiteX3" fmla="*/ 95 w 62389"/>
                        <a:gd name="connsiteY3" fmla="*/ 95821 h 96629"/>
                        <a:gd name="connsiteX4" fmla="*/ 953 w 62389"/>
                        <a:gd name="connsiteY4" fmla="*/ 96393 h 96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9" h="96629">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4" name="Freeform: Shape 153">
                      <a:extLst>
                        <a:ext uri="{FF2B5EF4-FFF2-40B4-BE49-F238E27FC236}">
                          <a16:creationId xmlns:a16="http://schemas.microsoft.com/office/drawing/2014/main" xmlns="" id="{ADF81239-2DE4-498F-BA85-73B9B84FD928}"/>
                        </a:ext>
                      </a:extLst>
                    </p:cNvPr>
                    <p:cNvSpPr/>
                    <p:nvPr/>
                  </p:nvSpPr>
                  <p:spPr>
                    <a:xfrm>
                      <a:off x="6725030" y="2289047"/>
                      <a:ext cx="117252" cy="100584"/>
                    </a:xfrm>
                    <a:custGeom>
                      <a:avLst/>
                      <a:gdLst>
                        <a:gd name="connsiteX0" fmla="*/ 82296 w 117252"/>
                        <a:gd name="connsiteY0" fmla="*/ 34481 h 100584"/>
                        <a:gd name="connsiteX1" fmla="*/ 117253 w 117252"/>
                        <a:gd name="connsiteY1" fmla="*/ 2858 h 100584"/>
                        <a:gd name="connsiteX2" fmla="*/ 114205 w 117252"/>
                        <a:gd name="connsiteY2" fmla="*/ 0 h 100584"/>
                        <a:gd name="connsiteX3" fmla="*/ 56293 w 117252"/>
                        <a:gd name="connsiteY3" fmla="*/ 53531 h 100584"/>
                        <a:gd name="connsiteX4" fmla="*/ 0 w 117252"/>
                        <a:gd name="connsiteY4" fmla="*/ 99822 h 100584"/>
                        <a:gd name="connsiteX5" fmla="*/ 2953 w 117252"/>
                        <a:gd name="connsiteY5" fmla="*/ 100584 h 100584"/>
                        <a:gd name="connsiteX6" fmla="*/ 82296 w 117252"/>
                        <a:gd name="connsiteY6" fmla="*/ 34481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52" h="100584">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55" name="Freeform: Shape 154">
                  <a:extLst>
                    <a:ext uri="{FF2B5EF4-FFF2-40B4-BE49-F238E27FC236}">
                      <a16:creationId xmlns:a16="http://schemas.microsoft.com/office/drawing/2014/main" xmlns="" id="{DF8ECC81-E045-44E3-B7E4-3058B9955260}"/>
                    </a:ext>
                  </a:extLst>
                </p:cNvPr>
                <p:cNvSpPr/>
                <p:nvPr/>
              </p:nvSpPr>
              <p:spPr>
                <a:xfrm>
                  <a:off x="6404853" y="2438399"/>
                  <a:ext cx="274648" cy="439580"/>
                </a:xfrm>
                <a:custGeom>
                  <a:avLst/>
                  <a:gdLst>
                    <a:gd name="connsiteX0" fmla="*/ 246740 w 274648"/>
                    <a:gd name="connsiteY0" fmla="*/ 0 h 439580"/>
                    <a:gd name="connsiteX1" fmla="*/ 7091 w 274648"/>
                    <a:gd name="connsiteY1" fmla="*/ 397955 h 439580"/>
                    <a:gd name="connsiteX2" fmla="*/ 42 w 274648"/>
                    <a:gd name="connsiteY2" fmla="*/ 432244 h 439580"/>
                    <a:gd name="connsiteX3" fmla="*/ 2805 w 274648"/>
                    <a:gd name="connsiteY3" fmla="*/ 438912 h 439580"/>
                    <a:gd name="connsiteX4" fmla="*/ 11758 w 274648"/>
                    <a:gd name="connsiteY4" fmla="*/ 436817 h 439580"/>
                    <a:gd name="connsiteX5" fmla="*/ 79957 w 274648"/>
                    <a:gd name="connsiteY5" fmla="*/ 357092 h 439580"/>
                    <a:gd name="connsiteX6" fmla="*/ 274648 w 274648"/>
                    <a:gd name="connsiteY6" fmla="*/ 19907 h 439580"/>
                    <a:gd name="connsiteX7" fmla="*/ 246740 w 274648"/>
                    <a:gd name="connsiteY7" fmla="*/ 0 h 4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48" h="43958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6" name="Freeform: Shape 155">
                  <a:extLst>
                    <a:ext uri="{FF2B5EF4-FFF2-40B4-BE49-F238E27FC236}">
                      <a16:creationId xmlns:a16="http://schemas.microsoft.com/office/drawing/2014/main" xmlns="" id="{CBDBEC57-0056-4C9E-B964-DFB578966F7A}"/>
                    </a:ext>
                  </a:extLst>
                </p:cNvPr>
                <p:cNvSpPr/>
                <p:nvPr/>
              </p:nvSpPr>
              <p:spPr>
                <a:xfrm>
                  <a:off x="6637189" y="2369814"/>
                  <a:ext cx="94902" cy="106683"/>
                </a:xfrm>
                <a:custGeom>
                  <a:avLst/>
                  <a:gdLst>
                    <a:gd name="connsiteX0" fmla="*/ 79650 w 94902"/>
                    <a:gd name="connsiteY0" fmla="*/ 81158 h 106683"/>
                    <a:gd name="connsiteX1" fmla="*/ 92508 w 94902"/>
                    <a:gd name="connsiteY1" fmla="*/ 50297 h 106683"/>
                    <a:gd name="connsiteX2" fmla="*/ 91651 w 94902"/>
                    <a:gd name="connsiteY2" fmla="*/ 19341 h 106683"/>
                    <a:gd name="connsiteX3" fmla="*/ 74125 w 94902"/>
                    <a:gd name="connsiteY3" fmla="*/ 3339 h 106683"/>
                    <a:gd name="connsiteX4" fmla="*/ 58123 w 94902"/>
                    <a:gd name="connsiteY4" fmla="*/ 101 h 106683"/>
                    <a:gd name="connsiteX5" fmla="*/ 29548 w 94902"/>
                    <a:gd name="connsiteY5" fmla="*/ 16198 h 106683"/>
                    <a:gd name="connsiteX6" fmla="*/ 12784 w 94902"/>
                    <a:gd name="connsiteY6" fmla="*/ 35724 h 106683"/>
                    <a:gd name="connsiteX7" fmla="*/ 21071 w 94902"/>
                    <a:gd name="connsiteY7" fmla="*/ 98303 h 106683"/>
                    <a:gd name="connsiteX8" fmla="*/ 79650 w 94902"/>
                    <a:gd name="connsiteY8" fmla="*/ 81158 h 10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2" h="106683">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7" name="Freeform: Shape 156">
                  <a:extLst>
                    <a:ext uri="{FF2B5EF4-FFF2-40B4-BE49-F238E27FC236}">
                      <a16:creationId xmlns:a16="http://schemas.microsoft.com/office/drawing/2014/main" xmlns="" id="{44951327-09E6-434C-842B-EFA6649D872A}"/>
                    </a:ext>
                  </a:extLst>
                </p:cNvPr>
                <p:cNvSpPr/>
                <p:nvPr/>
              </p:nvSpPr>
              <p:spPr>
                <a:xfrm>
                  <a:off x="6650652" y="2377624"/>
                  <a:ext cx="62684" cy="56847"/>
                </a:xfrm>
                <a:custGeom>
                  <a:avLst/>
                  <a:gdLst>
                    <a:gd name="connsiteX0" fmla="*/ 31135 w 62684"/>
                    <a:gd name="connsiteY0" fmla="*/ 9340 h 56847"/>
                    <a:gd name="connsiteX1" fmla="*/ 750 w 62684"/>
                    <a:gd name="connsiteY1" fmla="*/ 48773 h 56847"/>
                    <a:gd name="connsiteX2" fmla="*/ 1322 w 62684"/>
                    <a:gd name="connsiteY2" fmla="*/ 55917 h 56847"/>
                    <a:gd name="connsiteX3" fmla="*/ 6942 w 62684"/>
                    <a:gd name="connsiteY3" fmla="*/ 55917 h 56847"/>
                    <a:gd name="connsiteX4" fmla="*/ 10847 w 62684"/>
                    <a:gd name="connsiteY4" fmla="*/ 51250 h 56847"/>
                    <a:gd name="connsiteX5" fmla="*/ 39612 w 62684"/>
                    <a:gd name="connsiteY5" fmla="*/ 19913 h 56847"/>
                    <a:gd name="connsiteX6" fmla="*/ 57900 w 62684"/>
                    <a:gd name="connsiteY6" fmla="*/ 13245 h 56847"/>
                    <a:gd name="connsiteX7" fmla="*/ 61234 w 62684"/>
                    <a:gd name="connsiteY7" fmla="*/ 11816 h 56847"/>
                    <a:gd name="connsiteX8" fmla="*/ 61044 w 62684"/>
                    <a:gd name="connsiteY8" fmla="*/ 4196 h 56847"/>
                    <a:gd name="connsiteX9" fmla="*/ 31135 w 62684"/>
                    <a:gd name="connsiteY9" fmla="*/ 9340 h 5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84" h="56847">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8" name="Freeform: Shape 157">
                  <a:extLst>
                    <a:ext uri="{FF2B5EF4-FFF2-40B4-BE49-F238E27FC236}">
                      <a16:creationId xmlns:a16="http://schemas.microsoft.com/office/drawing/2014/main" xmlns="" id="{08BD3905-18C9-462E-9EC9-C6EF3FA840E8}"/>
                    </a:ext>
                  </a:extLst>
                </p:cNvPr>
                <p:cNvSpPr/>
                <p:nvPr/>
              </p:nvSpPr>
              <p:spPr>
                <a:xfrm>
                  <a:off x="6344066" y="2493490"/>
                  <a:ext cx="140743" cy="381822"/>
                </a:xfrm>
                <a:custGeom>
                  <a:avLst/>
                  <a:gdLst>
                    <a:gd name="connsiteX0" fmla="*/ 125123 w 140743"/>
                    <a:gd name="connsiteY0" fmla="*/ 2440 h 381822"/>
                    <a:gd name="connsiteX1" fmla="*/ 83213 w 140743"/>
                    <a:gd name="connsiteY1" fmla="*/ 821 h 381822"/>
                    <a:gd name="connsiteX2" fmla="*/ 536 w 140743"/>
                    <a:gd name="connsiteY2" fmla="*/ 340959 h 381822"/>
                    <a:gd name="connsiteX3" fmla="*/ 2917 w 140743"/>
                    <a:gd name="connsiteY3" fmla="*/ 375915 h 381822"/>
                    <a:gd name="connsiteX4" fmla="*/ 7394 w 140743"/>
                    <a:gd name="connsiteY4" fmla="*/ 381630 h 381822"/>
                    <a:gd name="connsiteX5" fmla="*/ 15395 w 140743"/>
                    <a:gd name="connsiteY5" fmla="*/ 377249 h 381822"/>
                    <a:gd name="connsiteX6" fmla="*/ 59781 w 140743"/>
                    <a:gd name="connsiteY6" fmla="*/ 282189 h 381822"/>
                    <a:gd name="connsiteX7" fmla="*/ 140744 w 140743"/>
                    <a:gd name="connsiteY7" fmla="*/ 4631 h 381822"/>
                    <a:gd name="connsiteX8" fmla="*/ 125123 w 140743"/>
                    <a:gd name="connsiteY8" fmla="*/ 2440 h 3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43" h="381822">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9" name="Freeform: Shape 158">
                  <a:extLst>
                    <a:ext uri="{FF2B5EF4-FFF2-40B4-BE49-F238E27FC236}">
                      <a16:creationId xmlns:a16="http://schemas.microsoft.com/office/drawing/2014/main" xmlns="" id="{C250A8ED-BAB5-4CE0-A851-416EF9B3EBA1}"/>
                    </a:ext>
                  </a:extLst>
                </p:cNvPr>
                <p:cNvSpPr/>
                <p:nvPr/>
              </p:nvSpPr>
              <p:spPr>
                <a:xfrm>
                  <a:off x="6404948" y="2527363"/>
                  <a:ext cx="231595" cy="350617"/>
                </a:xfrm>
                <a:custGeom>
                  <a:avLst/>
                  <a:gdLst>
                    <a:gd name="connsiteX0" fmla="*/ 179970 w 231595"/>
                    <a:gd name="connsiteY0" fmla="*/ 0 h 350617"/>
                    <a:gd name="connsiteX1" fmla="*/ 7091 w 231595"/>
                    <a:gd name="connsiteY1" fmla="*/ 308991 h 350617"/>
                    <a:gd name="connsiteX2" fmla="*/ 42 w 231595"/>
                    <a:gd name="connsiteY2" fmla="*/ 343281 h 350617"/>
                    <a:gd name="connsiteX3" fmla="*/ 2805 w 231595"/>
                    <a:gd name="connsiteY3" fmla="*/ 349949 h 350617"/>
                    <a:gd name="connsiteX4" fmla="*/ 11758 w 231595"/>
                    <a:gd name="connsiteY4" fmla="*/ 347853 h 350617"/>
                    <a:gd name="connsiteX5" fmla="*/ 79957 w 231595"/>
                    <a:gd name="connsiteY5" fmla="*/ 268129 h 350617"/>
                    <a:gd name="connsiteX6" fmla="*/ 231595 w 231595"/>
                    <a:gd name="connsiteY6" fmla="*/ 23527 h 350617"/>
                    <a:gd name="connsiteX7" fmla="*/ 179970 w 231595"/>
                    <a:gd name="connsiteY7" fmla="*/ 0 h 3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95" h="350617">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0" name="Graphic 90">
                <a:extLst>
                  <a:ext uri="{FF2B5EF4-FFF2-40B4-BE49-F238E27FC236}">
                    <a16:creationId xmlns:a16="http://schemas.microsoft.com/office/drawing/2014/main" xmlns="" id="{34A25877-0D86-4D8D-A243-85A814F10295}"/>
                  </a:ext>
                </a:extLst>
              </p:cNvPr>
              <p:cNvGrpSpPr/>
              <p:nvPr/>
            </p:nvGrpSpPr>
            <p:grpSpPr>
              <a:xfrm>
                <a:off x="5427440" y="2429350"/>
                <a:ext cx="307451" cy="516181"/>
                <a:chOff x="5427440" y="2429350"/>
                <a:chExt cx="307451" cy="516181"/>
              </a:xfrm>
            </p:grpSpPr>
            <p:sp>
              <p:nvSpPr>
                <p:cNvPr id="161" name="Freeform: Shape 160">
                  <a:extLst>
                    <a:ext uri="{FF2B5EF4-FFF2-40B4-BE49-F238E27FC236}">
                      <a16:creationId xmlns:a16="http://schemas.microsoft.com/office/drawing/2014/main" xmlns="" id="{CD0ADF78-608D-4F62-A631-4681192B91EF}"/>
                    </a:ext>
                  </a:extLst>
                </p:cNvPr>
                <p:cNvSpPr/>
                <p:nvPr/>
              </p:nvSpPr>
              <p:spPr>
                <a:xfrm>
                  <a:off x="5427440" y="2429350"/>
                  <a:ext cx="46291" cy="46196"/>
                </a:xfrm>
                <a:custGeom>
                  <a:avLst/>
                  <a:gdLst>
                    <a:gd name="connsiteX0" fmla="*/ 20860 w 46291"/>
                    <a:gd name="connsiteY0" fmla="*/ 46196 h 46196"/>
                    <a:gd name="connsiteX1" fmla="*/ 0 w 46291"/>
                    <a:gd name="connsiteY1" fmla="*/ 4953 h 46196"/>
                    <a:gd name="connsiteX2" fmla="*/ 32671 w 46291"/>
                    <a:gd name="connsiteY2" fmla="*/ 0 h 46196"/>
                    <a:gd name="connsiteX3" fmla="*/ 46291 w 46291"/>
                    <a:gd name="connsiteY3" fmla="*/ 36767 h 46196"/>
                  </a:gdLst>
                  <a:ahLst/>
                  <a:cxnLst>
                    <a:cxn ang="0">
                      <a:pos x="connsiteX0" y="connsiteY0"/>
                    </a:cxn>
                    <a:cxn ang="0">
                      <a:pos x="connsiteX1" y="connsiteY1"/>
                    </a:cxn>
                    <a:cxn ang="0">
                      <a:pos x="connsiteX2" y="connsiteY2"/>
                    </a:cxn>
                    <a:cxn ang="0">
                      <a:pos x="connsiteX3" y="connsiteY3"/>
                    </a:cxn>
                  </a:cxnLst>
                  <a:rect l="l" t="t" r="r" b="b"/>
                  <a:pathLst>
                    <a:path w="46291" h="46196">
                      <a:moveTo>
                        <a:pt x="20860" y="46196"/>
                      </a:moveTo>
                      <a:lnTo>
                        <a:pt x="0" y="4953"/>
                      </a:lnTo>
                      <a:lnTo>
                        <a:pt x="32671" y="0"/>
                      </a:lnTo>
                      <a:lnTo>
                        <a:pt x="46291" y="36767"/>
                      </a:ln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2" name="Freeform: Shape 161">
                  <a:extLst>
                    <a:ext uri="{FF2B5EF4-FFF2-40B4-BE49-F238E27FC236}">
                      <a16:creationId xmlns:a16="http://schemas.microsoft.com/office/drawing/2014/main" xmlns="" id="{196ACBC0-FBB7-4C45-B6FB-F8C99E90D97C}"/>
                    </a:ext>
                  </a:extLst>
                </p:cNvPr>
                <p:cNvSpPr/>
                <p:nvPr/>
              </p:nvSpPr>
              <p:spPr>
                <a:xfrm>
                  <a:off x="5443728" y="2455353"/>
                  <a:ext cx="30003" cy="20193"/>
                </a:xfrm>
                <a:custGeom>
                  <a:avLst/>
                  <a:gdLst>
                    <a:gd name="connsiteX0" fmla="*/ 0 w 30003"/>
                    <a:gd name="connsiteY0" fmla="*/ 11049 h 20193"/>
                    <a:gd name="connsiteX1" fmla="*/ 4572 w 30003"/>
                    <a:gd name="connsiteY1" fmla="*/ 20193 h 20193"/>
                    <a:gd name="connsiteX2" fmla="*/ 30004 w 30003"/>
                    <a:gd name="connsiteY2" fmla="*/ 10858 h 20193"/>
                    <a:gd name="connsiteX3" fmla="*/ 26003 w 30003"/>
                    <a:gd name="connsiteY3" fmla="*/ 0 h 20193"/>
                    <a:gd name="connsiteX4" fmla="*/ 0 w 30003"/>
                    <a:gd name="connsiteY4" fmla="*/ 11049 h 2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 h="20193">
                      <a:moveTo>
                        <a:pt x="0" y="11049"/>
                      </a:moveTo>
                      <a:lnTo>
                        <a:pt x="4572" y="20193"/>
                      </a:lnTo>
                      <a:lnTo>
                        <a:pt x="30004" y="10858"/>
                      </a:lnTo>
                      <a:lnTo>
                        <a:pt x="26003" y="0"/>
                      </a:lnTo>
                      <a:cubicBezTo>
                        <a:pt x="17240" y="3334"/>
                        <a:pt x="8572" y="7049"/>
                        <a:pt x="0" y="1104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3" name="Freeform: Shape 162">
                  <a:extLst>
                    <a:ext uri="{FF2B5EF4-FFF2-40B4-BE49-F238E27FC236}">
                      <a16:creationId xmlns:a16="http://schemas.microsoft.com/office/drawing/2014/main" xmlns="" id="{12314AA6-6380-41F0-94FE-39CF3D143015}"/>
                    </a:ext>
                  </a:extLst>
                </p:cNvPr>
                <p:cNvSpPr/>
                <p:nvPr/>
              </p:nvSpPr>
              <p:spPr>
                <a:xfrm>
                  <a:off x="5427721" y="2459354"/>
                  <a:ext cx="307170" cy="486178"/>
                </a:xfrm>
                <a:custGeom>
                  <a:avLst/>
                  <a:gdLst>
                    <a:gd name="connsiteX0" fmla="*/ 120687 w 307170"/>
                    <a:gd name="connsiteY0" fmla="*/ 40862 h 486178"/>
                    <a:gd name="connsiteX1" fmla="*/ 63727 w 307170"/>
                    <a:gd name="connsiteY1" fmla="*/ 29432 h 486178"/>
                    <a:gd name="connsiteX2" fmla="*/ 45344 w 307170"/>
                    <a:gd name="connsiteY2" fmla="*/ 0 h 486178"/>
                    <a:gd name="connsiteX3" fmla="*/ 30675 w 307170"/>
                    <a:gd name="connsiteY3" fmla="*/ 7334 h 486178"/>
                    <a:gd name="connsiteX4" fmla="*/ 15721 w 307170"/>
                    <a:gd name="connsiteY4" fmla="*/ 14192 h 486178"/>
                    <a:gd name="connsiteX5" fmla="*/ 27056 w 307170"/>
                    <a:gd name="connsiteY5" fmla="*/ 46958 h 486178"/>
                    <a:gd name="connsiteX6" fmla="*/ 5 w 307170"/>
                    <a:gd name="connsiteY6" fmla="*/ 98393 h 486178"/>
                    <a:gd name="connsiteX7" fmla="*/ 183075 w 307170"/>
                    <a:gd name="connsiteY7" fmla="*/ 486156 h 486178"/>
                    <a:gd name="connsiteX8" fmla="*/ 248703 w 307170"/>
                    <a:gd name="connsiteY8" fmla="*/ 464630 h 486178"/>
                    <a:gd name="connsiteX9" fmla="*/ 306710 w 307170"/>
                    <a:gd name="connsiteY9" fmla="*/ 427196 h 486178"/>
                    <a:gd name="connsiteX10" fmla="*/ 120687 w 307170"/>
                    <a:gd name="connsiteY10" fmla="*/ 40862 h 48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70" h="486178">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4" name="Freeform: Shape 163">
                  <a:extLst>
                    <a:ext uri="{FF2B5EF4-FFF2-40B4-BE49-F238E27FC236}">
                      <a16:creationId xmlns:a16="http://schemas.microsoft.com/office/drawing/2014/main" xmlns="" id="{45FDB792-5A67-40F0-879A-63C0FC8D916F}"/>
                    </a:ext>
                  </a:extLst>
                </p:cNvPr>
                <p:cNvSpPr/>
                <p:nvPr/>
              </p:nvSpPr>
              <p:spPr>
                <a:xfrm>
                  <a:off x="5432202" y="2512599"/>
                  <a:ext cx="285368" cy="389477"/>
                </a:xfrm>
                <a:custGeom>
                  <a:avLst/>
                  <a:gdLst>
                    <a:gd name="connsiteX0" fmla="*/ 230600 w 285368"/>
                    <a:gd name="connsiteY0" fmla="*/ 357569 h 389477"/>
                    <a:gd name="connsiteX1" fmla="*/ 285369 w 285368"/>
                    <a:gd name="connsiteY1" fmla="*/ 321373 h 389477"/>
                    <a:gd name="connsiteX2" fmla="*/ 125444 w 285368"/>
                    <a:gd name="connsiteY2" fmla="*/ 0 h 389477"/>
                    <a:gd name="connsiteX3" fmla="*/ 83915 w 285368"/>
                    <a:gd name="connsiteY3" fmla="*/ 26575 h 389477"/>
                    <a:gd name="connsiteX4" fmla="*/ 0 w 285368"/>
                    <a:gd name="connsiteY4" fmla="*/ 62008 h 389477"/>
                    <a:gd name="connsiteX5" fmla="*/ 149733 w 285368"/>
                    <a:gd name="connsiteY5" fmla="*/ 389477 h 389477"/>
                    <a:gd name="connsiteX6" fmla="*/ 230600 w 285368"/>
                    <a:gd name="connsiteY6" fmla="*/ 357569 h 38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68" h="389477">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5" name="Freeform: Shape 164">
                  <a:extLst>
                    <a:ext uri="{FF2B5EF4-FFF2-40B4-BE49-F238E27FC236}">
                      <a16:creationId xmlns:a16="http://schemas.microsoft.com/office/drawing/2014/main" xmlns="" id="{393858EC-026F-4142-A719-5A29BEADCB44}"/>
                    </a:ext>
                  </a:extLst>
                </p:cNvPr>
                <p:cNvSpPr/>
                <p:nvPr/>
              </p:nvSpPr>
              <p:spPr>
                <a:xfrm>
                  <a:off x="5457825" y="2638424"/>
                  <a:ext cx="219265" cy="176307"/>
                </a:xfrm>
                <a:custGeom>
                  <a:avLst/>
                  <a:gdLst>
                    <a:gd name="connsiteX0" fmla="*/ 217742 w 219265"/>
                    <a:gd name="connsiteY0" fmla="*/ 102679 h 176307"/>
                    <a:gd name="connsiteX1" fmla="*/ 217456 w 219265"/>
                    <a:gd name="connsiteY1" fmla="*/ 102108 h 176307"/>
                    <a:gd name="connsiteX2" fmla="*/ 206407 w 219265"/>
                    <a:gd name="connsiteY2" fmla="*/ 78867 h 176307"/>
                    <a:gd name="connsiteX3" fmla="*/ 206407 w 219265"/>
                    <a:gd name="connsiteY3" fmla="*/ 78867 h 176307"/>
                    <a:gd name="connsiteX4" fmla="*/ 200977 w 219265"/>
                    <a:gd name="connsiteY4" fmla="*/ 67627 h 176307"/>
                    <a:gd name="connsiteX5" fmla="*/ 200406 w 219265"/>
                    <a:gd name="connsiteY5" fmla="*/ 66485 h 176307"/>
                    <a:gd name="connsiteX6" fmla="*/ 189167 w 219265"/>
                    <a:gd name="connsiteY6" fmla="*/ 43529 h 176307"/>
                    <a:gd name="connsiteX7" fmla="*/ 188690 w 219265"/>
                    <a:gd name="connsiteY7" fmla="*/ 42481 h 176307"/>
                    <a:gd name="connsiteX8" fmla="*/ 183547 w 219265"/>
                    <a:gd name="connsiteY8" fmla="*/ 32004 h 176307"/>
                    <a:gd name="connsiteX9" fmla="*/ 182975 w 219265"/>
                    <a:gd name="connsiteY9" fmla="*/ 30766 h 176307"/>
                    <a:gd name="connsiteX10" fmla="*/ 182213 w 219265"/>
                    <a:gd name="connsiteY10" fmla="*/ 29242 h 176307"/>
                    <a:gd name="connsiteX11" fmla="*/ 178213 w 219265"/>
                    <a:gd name="connsiteY11" fmla="*/ 31528 h 176307"/>
                    <a:gd name="connsiteX12" fmla="*/ 119634 w 219265"/>
                    <a:gd name="connsiteY12" fmla="*/ 60960 h 176307"/>
                    <a:gd name="connsiteX13" fmla="*/ 86677 w 219265"/>
                    <a:gd name="connsiteY13" fmla="*/ 68675 h 176307"/>
                    <a:gd name="connsiteX14" fmla="*/ 35243 w 219265"/>
                    <a:gd name="connsiteY14" fmla="*/ 41624 h 176307"/>
                    <a:gd name="connsiteX15" fmla="*/ 0 w 219265"/>
                    <a:gd name="connsiteY15" fmla="*/ 0 h 176307"/>
                    <a:gd name="connsiteX16" fmla="*/ 39719 w 219265"/>
                    <a:gd name="connsiteY16" fmla="*/ 89916 h 176307"/>
                    <a:gd name="connsiteX17" fmla="*/ 39910 w 219265"/>
                    <a:gd name="connsiteY17" fmla="*/ 90392 h 176307"/>
                    <a:gd name="connsiteX18" fmla="*/ 56293 w 219265"/>
                    <a:gd name="connsiteY18" fmla="*/ 126016 h 176307"/>
                    <a:gd name="connsiteX19" fmla="*/ 56578 w 219265"/>
                    <a:gd name="connsiteY19" fmla="*/ 126587 h 176307"/>
                    <a:gd name="connsiteX20" fmla="*/ 73152 w 219265"/>
                    <a:gd name="connsiteY20" fmla="*/ 161735 h 176307"/>
                    <a:gd name="connsiteX21" fmla="*/ 73343 w 219265"/>
                    <a:gd name="connsiteY21" fmla="*/ 162211 h 176307"/>
                    <a:gd name="connsiteX22" fmla="*/ 80105 w 219265"/>
                    <a:gd name="connsiteY22" fmla="*/ 176308 h 176307"/>
                    <a:gd name="connsiteX23" fmla="*/ 219266 w 219265"/>
                    <a:gd name="connsiteY23" fmla="*/ 105918 h 176307"/>
                    <a:gd name="connsiteX24" fmla="*/ 217742 w 219265"/>
                    <a:gd name="connsiteY24" fmla="*/ 102679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265" h="176307">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6" name="Graphic 90">
                <a:extLst>
                  <a:ext uri="{FF2B5EF4-FFF2-40B4-BE49-F238E27FC236}">
                    <a16:creationId xmlns:a16="http://schemas.microsoft.com/office/drawing/2014/main" xmlns="" id="{34A25877-0D86-4D8D-A243-85A814F10295}"/>
                  </a:ext>
                </a:extLst>
              </p:cNvPr>
              <p:cNvGrpSpPr/>
              <p:nvPr/>
            </p:nvGrpSpPr>
            <p:grpSpPr>
              <a:xfrm>
                <a:off x="5156168" y="2768715"/>
                <a:ext cx="574447" cy="491405"/>
                <a:chOff x="5156168" y="2768715"/>
                <a:chExt cx="574447" cy="491405"/>
              </a:xfrm>
            </p:grpSpPr>
            <p:sp>
              <p:nvSpPr>
                <p:cNvPr id="167" name="Freeform: Shape 166">
                  <a:extLst>
                    <a:ext uri="{FF2B5EF4-FFF2-40B4-BE49-F238E27FC236}">
                      <a16:creationId xmlns:a16="http://schemas.microsoft.com/office/drawing/2014/main" xmlns="" id="{02F9E77B-6848-4E61-B458-F0C29EA6F7CF}"/>
                    </a:ext>
                  </a:extLst>
                </p:cNvPr>
                <p:cNvSpPr/>
                <p:nvPr/>
              </p:nvSpPr>
              <p:spPr>
                <a:xfrm>
                  <a:off x="5156168" y="2768715"/>
                  <a:ext cx="574447" cy="491405"/>
                </a:xfrm>
                <a:custGeom>
                  <a:avLst/>
                  <a:gdLst>
                    <a:gd name="connsiteX0" fmla="*/ 425196 w 574447"/>
                    <a:gd name="connsiteY0" fmla="*/ 30967 h 491405"/>
                    <a:gd name="connsiteX1" fmla="*/ 0 w 574447"/>
                    <a:gd name="connsiteY1" fmla="*/ 172604 h 491405"/>
                    <a:gd name="connsiteX2" fmla="*/ 553784 w 574447"/>
                    <a:gd name="connsiteY2" fmla="*/ 491406 h 491405"/>
                    <a:gd name="connsiteX3" fmla="*/ 425196 w 574447"/>
                    <a:gd name="connsiteY3" fmla="*/ 30967 h 491405"/>
                    <a:gd name="connsiteX4" fmla="*/ 176498 w 574447"/>
                    <a:gd name="connsiteY4" fmla="*/ 152888 h 491405"/>
                    <a:gd name="connsiteX5" fmla="*/ 381762 w 574447"/>
                    <a:gd name="connsiteY5" fmla="*/ 119074 h 491405"/>
                    <a:gd name="connsiteX6" fmla="*/ 482251 w 574447"/>
                    <a:gd name="connsiteY6" fmla="*/ 328814 h 491405"/>
                    <a:gd name="connsiteX7" fmla="*/ 176498 w 574447"/>
                    <a:gd name="connsiteY7" fmla="*/ 152888 h 4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47" h="491405">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68" name="Graphic 90">
                  <a:extLst>
                    <a:ext uri="{FF2B5EF4-FFF2-40B4-BE49-F238E27FC236}">
                      <a16:creationId xmlns:a16="http://schemas.microsoft.com/office/drawing/2014/main" xmlns="" id="{34A25877-0D86-4D8D-A243-85A814F10295}"/>
                    </a:ext>
                  </a:extLst>
                </p:cNvPr>
                <p:cNvGrpSpPr/>
                <p:nvPr/>
              </p:nvGrpSpPr>
              <p:grpSpPr>
                <a:xfrm>
                  <a:off x="5185600" y="2933536"/>
                  <a:ext cx="495571" cy="302391"/>
                  <a:chOff x="5185600" y="2933536"/>
                  <a:chExt cx="495571" cy="302391"/>
                </a:xfrm>
                <a:solidFill>
                  <a:srgbClr val="4D3365"/>
                </a:solidFill>
              </p:grpSpPr>
              <p:sp>
                <p:nvSpPr>
                  <p:cNvPr id="169" name="Freeform: Shape 168">
                    <a:extLst>
                      <a:ext uri="{FF2B5EF4-FFF2-40B4-BE49-F238E27FC236}">
                        <a16:creationId xmlns:a16="http://schemas.microsoft.com/office/drawing/2014/main" xmlns="" id="{51920905-3A2A-4F9F-AD2A-B588B39E220C}"/>
                      </a:ext>
                    </a:extLst>
                  </p:cNvPr>
                  <p:cNvSpPr/>
                  <p:nvPr/>
                </p:nvSpPr>
                <p:spPr>
                  <a:xfrm>
                    <a:off x="5185600" y="29335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0" name="Freeform: Shape 169">
                    <a:extLst>
                      <a:ext uri="{FF2B5EF4-FFF2-40B4-BE49-F238E27FC236}">
                        <a16:creationId xmlns:a16="http://schemas.microsoft.com/office/drawing/2014/main" xmlns="" id="{E4803C6A-C00E-4D73-8A7E-15AAE36D8FAF}"/>
                      </a:ext>
                    </a:extLst>
                  </p:cNvPr>
                  <p:cNvSpPr/>
                  <p:nvPr/>
                </p:nvSpPr>
                <p:spPr>
                  <a:xfrm>
                    <a:off x="5222271" y="2954681"/>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1" name="Freeform: Shape 170">
                    <a:extLst>
                      <a:ext uri="{FF2B5EF4-FFF2-40B4-BE49-F238E27FC236}">
                        <a16:creationId xmlns:a16="http://schemas.microsoft.com/office/drawing/2014/main" xmlns="" id="{0915653D-E9C1-46F7-A70C-5A1D794FCD3E}"/>
                      </a:ext>
                    </a:extLst>
                  </p:cNvPr>
                  <p:cNvSpPr/>
                  <p:nvPr/>
                </p:nvSpPr>
                <p:spPr>
                  <a:xfrm>
                    <a:off x="5259038" y="2975827"/>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763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2" name="Freeform: Shape 171">
                    <a:extLst>
                      <a:ext uri="{FF2B5EF4-FFF2-40B4-BE49-F238E27FC236}">
                        <a16:creationId xmlns:a16="http://schemas.microsoft.com/office/drawing/2014/main" xmlns="" id="{C4378249-36C5-4C3E-BD89-80DC6300A0F5}"/>
                      </a:ext>
                    </a:extLst>
                  </p:cNvPr>
                  <p:cNvSpPr/>
                  <p:nvPr/>
                </p:nvSpPr>
                <p:spPr>
                  <a:xfrm>
                    <a:off x="5295804" y="299697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3" name="Freeform: Shape 172">
                    <a:extLst>
                      <a:ext uri="{FF2B5EF4-FFF2-40B4-BE49-F238E27FC236}">
                        <a16:creationId xmlns:a16="http://schemas.microsoft.com/office/drawing/2014/main" xmlns="" id="{6ADEA46C-2501-43FB-BD95-A4DF7EBEDBDF}"/>
                      </a:ext>
                    </a:extLst>
                  </p:cNvPr>
                  <p:cNvSpPr/>
                  <p:nvPr/>
                </p:nvSpPr>
                <p:spPr>
                  <a:xfrm>
                    <a:off x="5332476" y="3018118"/>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4" name="Freeform: Shape 173">
                    <a:extLst>
                      <a:ext uri="{FF2B5EF4-FFF2-40B4-BE49-F238E27FC236}">
                        <a16:creationId xmlns:a16="http://schemas.microsoft.com/office/drawing/2014/main" xmlns="" id="{F36AC190-33C2-47EF-A973-F41552B4D05C}"/>
                      </a:ext>
                    </a:extLst>
                  </p:cNvPr>
                  <p:cNvSpPr/>
                  <p:nvPr/>
                </p:nvSpPr>
                <p:spPr>
                  <a:xfrm>
                    <a:off x="5369242" y="3039263"/>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5" name="Freeform: Shape 174">
                    <a:extLst>
                      <a:ext uri="{FF2B5EF4-FFF2-40B4-BE49-F238E27FC236}">
                        <a16:creationId xmlns:a16="http://schemas.microsoft.com/office/drawing/2014/main" xmlns="" id="{F087F2C4-0D19-401C-B30A-D90E32D8F458}"/>
                      </a:ext>
                    </a:extLst>
                  </p:cNvPr>
                  <p:cNvSpPr/>
                  <p:nvPr/>
                </p:nvSpPr>
                <p:spPr>
                  <a:xfrm>
                    <a:off x="5406009" y="3060409"/>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6" name="Freeform: Shape 175">
                    <a:extLst>
                      <a:ext uri="{FF2B5EF4-FFF2-40B4-BE49-F238E27FC236}">
                        <a16:creationId xmlns:a16="http://schemas.microsoft.com/office/drawing/2014/main" xmlns="" id="{1F03BB89-E2A4-43DC-910E-3DCD5DF2F974}"/>
                      </a:ext>
                    </a:extLst>
                  </p:cNvPr>
                  <p:cNvSpPr/>
                  <p:nvPr/>
                </p:nvSpPr>
                <p:spPr>
                  <a:xfrm>
                    <a:off x="5442680" y="3081554"/>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7" name="Freeform: Shape 176">
                    <a:extLst>
                      <a:ext uri="{FF2B5EF4-FFF2-40B4-BE49-F238E27FC236}">
                        <a16:creationId xmlns:a16="http://schemas.microsoft.com/office/drawing/2014/main" xmlns="" id="{94842BD5-C06C-4DFD-9D7D-C60143F220AB}"/>
                      </a:ext>
                    </a:extLst>
                  </p:cNvPr>
                  <p:cNvSpPr/>
                  <p:nvPr/>
                </p:nvSpPr>
                <p:spPr>
                  <a:xfrm>
                    <a:off x="5479446" y="3102700"/>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8" name="Freeform: Shape 177">
                    <a:extLst>
                      <a:ext uri="{FF2B5EF4-FFF2-40B4-BE49-F238E27FC236}">
                        <a16:creationId xmlns:a16="http://schemas.microsoft.com/office/drawing/2014/main" xmlns="" id="{B32BF8AD-B9CF-4403-B7D2-997397A2E2C4}"/>
                      </a:ext>
                    </a:extLst>
                  </p:cNvPr>
                  <p:cNvSpPr/>
                  <p:nvPr/>
                </p:nvSpPr>
                <p:spPr>
                  <a:xfrm>
                    <a:off x="5516213" y="3123845"/>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9" name="Freeform: Shape 178">
                    <a:extLst>
                      <a:ext uri="{FF2B5EF4-FFF2-40B4-BE49-F238E27FC236}">
                        <a16:creationId xmlns:a16="http://schemas.microsoft.com/office/drawing/2014/main" xmlns="" id="{FE740227-D12B-430B-AB3B-D96726E6F30A}"/>
                      </a:ext>
                    </a:extLst>
                  </p:cNvPr>
                  <p:cNvSpPr/>
                  <p:nvPr/>
                </p:nvSpPr>
                <p:spPr>
                  <a:xfrm>
                    <a:off x="5552884" y="3144991"/>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xmlns="" id="{66C8A930-7503-499B-B6FE-B42B13CF6B90}"/>
                      </a:ext>
                    </a:extLst>
                  </p:cNvPr>
                  <p:cNvSpPr/>
                  <p:nvPr/>
                </p:nvSpPr>
                <p:spPr>
                  <a:xfrm>
                    <a:off x="5589651" y="31661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xmlns="" id="{C44C5B00-D637-4E0F-9F66-4A860C0EF343}"/>
                      </a:ext>
                    </a:extLst>
                  </p:cNvPr>
                  <p:cNvSpPr/>
                  <p:nvPr/>
                </p:nvSpPr>
                <p:spPr>
                  <a:xfrm>
                    <a:off x="5626417" y="318728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xmlns="" id="{459008B6-19B9-4B63-AE8C-A9DEDF6EA21B}"/>
                      </a:ext>
                    </a:extLst>
                  </p:cNvPr>
                  <p:cNvSpPr/>
                  <p:nvPr/>
                </p:nvSpPr>
                <p:spPr>
                  <a:xfrm>
                    <a:off x="5663088" y="3208427"/>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83" name="Graphic 90">
                  <a:extLst>
                    <a:ext uri="{FF2B5EF4-FFF2-40B4-BE49-F238E27FC236}">
                      <a16:creationId xmlns:a16="http://schemas.microsoft.com/office/drawing/2014/main" xmlns="" id="{34A25877-0D86-4D8D-A243-85A814F10295}"/>
                    </a:ext>
                  </a:extLst>
                </p:cNvPr>
                <p:cNvGrpSpPr/>
                <p:nvPr/>
              </p:nvGrpSpPr>
              <p:grpSpPr>
                <a:xfrm>
                  <a:off x="5492591" y="2865329"/>
                  <a:ext cx="142589" cy="351833"/>
                  <a:chOff x="5492591" y="2865329"/>
                  <a:chExt cx="142589" cy="351833"/>
                </a:xfrm>
                <a:solidFill>
                  <a:srgbClr val="C9CDD2"/>
                </a:solidFill>
              </p:grpSpPr>
              <p:sp>
                <p:nvSpPr>
                  <p:cNvPr id="184" name="Freeform: Shape 183">
                    <a:extLst>
                      <a:ext uri="{FF2B5EF4-FFF2-40B4-BE49-F238E27FC236}">
                        <a16:creationId xmlns:a16="http://schemas.microsoft.com/office/drawing/2014/main" xmlns="" id="{02449FF4-E607-4525-B203-7671266DF6C9}"/>
                      </a:ext>
                    </a:extLst>
                  </p:cNvPr>
                  <p:cNvSpPr/>
                  <p:nvPr/>
                </p:nvSpPr>
                <p:spPr>
                  <a:xfrm>
                    <a:off x="5497067" y="3016186"/>
                    <a:ext cx="138112" cy="200977"/>
                  </a:xfrm>
                  <a:custGeom>
                    <a:avLst/>
                    <a:gdLst>
                      <a:gd name="connsiteX0" fmla="*/ 97250 w 138112"/>
                      <a:gd name="connsiteY0" fmla="*/ 56007 h 200977"/>
                      <a:gd name="connsiteX1" fmla="*/ 0 w 138112"/>
                      <a:gd name="connsiteY1" fmla="*/ 0 h 200977"/>
                      <a:gd name="connsiteX2" fmla="*/ 10954 w 138112"/>
                      <a:gd name="connsiteY2" fmla="*/ 127730 h 200977"/>
                      <a:gd name="connsiteX3" fmla="*/ 19145 w 138112"/>
                      <a:gd name="connsiteY3" fmla="*/ 132397 h 200977"/>
                      <a:gd name="connsiteX4" fmla="*/ 19145 w 138112"/>
                      <a:gd name="connsiteY4" fmla="*/ 132397 h 200977"/>
                      <a:gd name="connsiteX5" fmla="*/ 23813 w 138112"/>
                      <a:gd name="connsiteY5" fmla="*/ 135064 h 200977"/>
                      <a:gd name="connsiteX6" fmla="*/ 58198 w 138112"/>
                      <a:gd name="connsiteY6" fmla="*/ 154876 h 200977"/>
                      <a:gd name="connsiteX7" fmla="*/ 60484 w 138112"/>
                      <a:gd name="connsiteY7" fmla="*/ 156210 h 200977"/>
                      <a:gd name="connsiteX8" fmla="*/ 92488 w 138112"/>
                      <a:gd name="connsiteY8" fmla="*/ 174688 h 200977"/>
                      <a:gd name="connsiteX9" fmla="*/ 97155 w 138112"/>
                      <a:gd name="connsiteY9" fmla="*/ 177355 h 200977"/>
                      <a:gd name="connsiteX10" fmla="*/ 97155 w 138112"/>
                      <a:gd name="connsiteY10" fmla="*/ 177355 h 200977"/>
                      <a:gd name="connsiteX11" fmla="*/ 129159 w 138112"/>
                      <a:gd name="connsiteY11" fmla="*/ 195834 h 200977"/>
                      <a:gd name="connsiteX12" fmla="*/ 133826 w 138112"/>
                      <a:gd name="connsiteY12" fmla="*/ 198501 h 200977"/>
                      <a:gd name="connsiteX13" fmla="*/ 138113 w 138112"/>
                      <a:gd name="connsiteY13" fmla="*/ 200977 h 200977"/>
                      <a:gd name="connsiteX14" fmla="*/ 97250 w 138112"/>
                      <a:gd name="connsiteY14" fmla="*/ 5600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2" h="200977">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xmlns="" id="{61517330-A3D8-4BDE-B9CA-060A40744479}"/>
                      </a:ext>
                    </a:extLst>
                  </p:cNvPr>
                  <p:cNvSpPr/>
                  <p:nvPr/>
                </p:nvSpPr>
                <p:spPr>
                  <a:xfrm>
                    <a:off x="5492591" y="2865329"/>
                    <a:ext cx="50958" cy="25411"/>
                  </a:xfrm>
                  <a:custGeom>
                    <a:avLst/>
                    <a:gdLst>
                      <a:gd name="connsiteX0" fmla="*/ 50959 w 50958"/>
                      <a:gd name="connsiteY0" fmla="*/ 25412 h 25411"/>
                      <a:gd name="connsiteX1" fmla="*/ 5905 w 50958"/>
                      <a:gd name="connsiteY1" fmla="*/ 1790 h 25411"/>
                      <a:gd name="connsiteX2" fmla="*/ 0 w 50958"/>
                      <a:gd name="connsiteY2" fmla="*/ 8076 h 25411"/>
                      <a:gd name="connsiteX3" fmla="*/ 45339 w 50958"/>
                      <a:gd name="connsiteY3" fmla="*/ 22459 h 25411"/>
                      <a:gd name="connsiteX4" fmla="*/ 50959 w 50958"/>
                      <a:gd name="connsiteY4" fmla="*/ 25412 h 2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 h="25411">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186" name="Graphic 90">
                <a:extLst>
                  <a:ext uri="{FF2B5EF4-FFF2-40B4-BE49-F238E27FC236}">
                    <a16:creationId xmlns:a16="http://schemas.microsoft.com/office/drawing/2014/main" xmlns="" id="{34A25877-0D86-4D8D-A243-85A814F10295}"/>
                  </a:ext>
                </a:extLst>
              </p:cNvPr>
              <p:cNvGrpSpPr/>
              <p:nvPr/>
            </p:nvGrpSpPr>
            <p:grpSpPr>
              <a:xfrm>
                <a:off x="5658561" y="2240487"/>
                <a:ext cx="791202" cy="916858"/>
                <a:chOff x="5658561" y="2240487"/>
                <a:chExt cx="791202" cy="916858"/>
              </a:xfrm>
            </p:grpSpPr>
            <p:sp>
              <p:nvSpPr>
                <p:cNvPr id="187" name="Freeform: Shape 186">
                  <a:extLst>
                    <a:ext uri="{FF2B5EF4-FFF2-40B4-BE49-F238E27FC236}">
                      <a16:creationId xmlns:a16="http://schemas.microsoft.com/office/drawing/2014/main" xmlns="" id="{702C0051-9A5E-4F1A-9404-B40BE68B37EF}"/>
                    </a:ext>
                  </a:extLst>
                </p:cNvPr>
                <p:cNvSpPr/>
                <p:nvPr/>
              </p:nvSpPr>
              <p:spPr>
                <a:xfrm>
                  <a:off x="5703950" y="2240487"/>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2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8" name="Freeform: Shape 187">
                  <a:extLst>
                    <a:ext uri="{FF2B5EF4-FFF2-40B4-BE49-F238E27FC236}">
                      <a16:creationId xmlns:a16="http://schemas.microsoft.com/office/drawing/2014/main" xmlns="" id="{E6AFBD38-8BA4-42C9-ADA6-F5931406CD46}"/>
                    </a:ext>
                  </a:extLst>
                </p:cNvPr>
                <p:cNvSpPr/>
                <p:nvPr/>
              </p:nvSpPr>
              <p:spPr>
                <a:xfrm>
                  <a:off x="5675565" y="2245916"/>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3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89" name="Graphic 90">
                  <a:extLst>
                    <a:ext uri="{FF2B5EF4-FFF2-40B4-BE49-F238E27FC236}">
                      <a16:creationId xmlns:a16="http://schemas.microsoft.com/office/drawing/2014/main" xmlns="" id="{34A25877-0D86-4D8D-A243-85A814F10295}"/>
                    </a:ext>
                  </a:extLst>
                </p:cNvPr>
                <p:cNvGrpSpPr/>
                <p:nvPr/>
              </p:nvGrpSpPr>
              <p:grpSpPr>
                <a:xfrm>
                  <a:off x="5658561" y="2386792"/>
                  <a:ext cx="84579" cy="81324"/>
                  <a:chOff x="5658561" y="2386792"/>
                  <a:chExt cx="84579" cy="81324"/>
                </a:xfrm>
              </p:grpSpPr>
              <p:sp>
                <p:nvSpPr>
                  <p:cNvPr id="190" name="Freeform: Shape 189">
                    <a:extLst>
                      <a:ext uri="{FF2B5EF4-FFF2-40B4-BE49-F238E27FC236}">
                        <a16:creationId xmlns:a16="http://schemas.microsoft.com/office/drawing/2014/main" xmlns="" id="{4FA73F17-AC75-4C6B-99F7-65581FE7B198}"/>
                      </a:ext>
                    </a:extLst>
                  </p:cNvPr>
                  <p:cNvSpPr/>
                  <p:nvPr/>
                </p:nvSpPr>
                <p:spPr>
                  <a:xfrm>
                    <a:off x="5722028" y="2399775"/>
                    <a:ext cx="21112" cy="20596"/>
                  </a:xfrm>
                  <a:custGeom>
                    <a:avLst/>
                    <a:gdLst>
                      <a:gd name="connsiteX0" fmla="*/ 972 w 21112"/>
                      <a:gd name="connsiteY0" fmla="*/ 5668 h 20596"/>
                      <a:gd name="connsiteX1" fmla="*/ 2877 w 21112"/>
                      <a:gd name="connsiteY1" fmla="*/ 17383 h 20596"/>
                      <a:gd name="connsiteX2" fmla="*/ 6402 w 21112"/>
                      <a:gd name="connsiteY2" fmla="*/ 19765 h 20596"/>
                      <a:gd name="connsiteX3" fmla="*/ 20403 w 21112"/>
                      <a:gd name="connsiteY3" fmla="*/ 6049 h 20596"/>
                      <a:gd name="connsiteX4" fmla="*/ 972 w 21112"/>
                      <a:gd name="connsiteY4" fmla="*/ 5668 h 2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96">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xmlns="" id="{2EEE26FE-04E3-4B18-B3C7-75FEEC9D7DB8}"/>
                      </a:ext>
                    </a:extLst>
                  </p:cNvPr>
                  <p:cNvSpPr/>
                  <p:nvPr/>
                </p:nvSpPr>
                <p:spPr>
                  <a:xfrm>
                    <a:off x="5658561" y="2386792"/>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769 w 77362"/>
                      <a:gd name="connsiteY3" fmla="*/ 81325 h 81324"/>
                      <a:gd name="connsiteX4" fmla="*/ 32912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2" name="Graphic 90">
                  <a:extLst>
                    <a:ext uri="{FF2B5EF4-FFF2-40B4-BE49-F238E27FC236}">
                      <a16:creationId xmlns:a16="http://schemas.microsoft.com/office/drawing/2014/main" xmlns="" id="{34A25877-0D86-4D8D-A243-85A814F10295}"/>
                    </a:ext>
                  </a:extLst>
                </p:cNvPr>
                <p:cNvGrpSpPr/>
                <p:nvPr/>
              </p:nvGrpSpPr>
              <p:grpSpPr>
                <a:xfrm>
                  <a:off x="5670467" y="2452634"/>
                  <a:ext cx="84579" cy="81301"/>
                  <a:chOff x="5670467" y="2452634"/>
                  <a:chExt cx="84579" cy="81301"/>
                </a:xfrm>
              </p:grpSpPr>
              <p:sp>
                <p:nvSpPr>
                  <p:cNvPr id="193" name="Freeform: Shape 192">
                    <a:extLst>
                      <a:ext uri="{FF2B5EF4-FFF2-40B4-BE49-F238E27FC236}">
                        <a16:creationId xmlns:a16="http://schemas.microsoft.com/office/drawing/2014/main" xmlns="" id="{8C81C390-E72F-415A-9DEF-E3201F3FBAF7}"/>
                      </a:ext>
                    </a:extLst>
                  </p:cNvPr>
                  <p:cNvSpPr/>
                  <p:nvPr/>
                </p:nvSpPr>
                <p:spPr>
                  <a:xfrm>
                    <a:off x="5733934" y="246562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4" name="Freeform: Shape 193">
                    <a:extLst>
                      <a:ext uri="{FF2B5EF4-FFF2-40B4-BE49-F238E27FC236}">
                        <a16:creationId xmlns:a16="http://schemas.microsoft.com/office/drawing/2014/main" xmlns="" id="{091D1F06-E87B-420D-9C72-77062A3F3300}"/>
                      </a:ext>
                    </a:extLst>
                  </p:cNvPr>
                  <p:cNvSpPr/>
                  <p:nvPr/>
                </p:nvSpPr>
                <p:spPr>
                  <a:xfrm>
                    <a:off x="5670467" y="2452634"/>
                    <a:ext cx="77362" cy="81301"/>
                  </a:xfrm>
                  <a:custGeom>
                    <a:avLst/>
                    <a:gdLst>
                      <a:gd name="connsiteX0" fmla="*/ 22339 w 77362"/>
                      <a:gd name="connsiteY0" fmla="*/ 4720 h 81301"/>
                      <a:gd name="connsiteX1" fmla="*/ 1670 w 77362"/>
                      <a:gd name="connsiteY1" fmla="*/ 30342 h 81301"/>
                      <a:gd name="connsiteX2" fmla="*/ 15862 w 77362"/>
                      <a:gd name="connsiteY2" fmla="*/ 73110 h 81301"/>
                      <a:gd name="connsiteX3" fmla="*/ 35579 w 77362"/>
                      <a:gd name="connsiteY3" fmla="*/ 81301 h 81301"/>
                      <a:gd name="connsiteX4" fmla="*/ 32626 w 77362"/>
                      <a:gd name="connsiteY4" fmla="*/ 64918 h 81301"/>
                      <a:gd name="connsiteX5" fmla="*/ 27482 w 77362"/>
                      <a:gd name="connsiteY5" fmla="*/ 62537 h 81301"/>
                      <a:gd name="connsiteX6" fmla="*/ 17862 w 77362"/>
                      <a:gd name="connsiteY6" fmla="*/ 33962 h 81301"/>
                      <a:gd name="connsiteX7" fmla="*/ 25292 w 77362"/>
                      <a:gd name="connsiteY7" fmla="*/ 22341 h 81301"/>
                      <a:gd name="connsiteX8" fmla="*/ 73203 w 77362"/>
                      <a:gd name="connsiteY8" fmla="*/ 24723 h 81301"/>
                      <a:gd name="connsiteX9" fmla="*/ 77108 w 77362"/>
                      <a:gd name="connsiteY9" fmla="*/ 21389 h 81301"/>
                      <a:gd name="connsiteX10" fmla="*/ 22339 w 77362"/>
                      <a:gd name="connsiteY10" fmla="*/ 4720 h 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1">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5" name="Graphic 90">
                  <a:extLst>
                    <a:ext uri="{FF2B5EF4-FFF2-40B4-BE49-F238E27FC236}">
                      <a16:creationId xmlns:a16="http://schemas.microsoft.com/office/drawing/2014/main" xmlns="" id="{34A25877-0D86-4D8D-A243-85A814F10295}"/>
                    </a:ext>
                  </a:extLst>
                </p:cNvPr>
                <p:cNvGrpSpPr/>
                <p:nvPr/>
              </p:nvGrpSpPr>
              <p:grpSpPr>
                <a:xfrm>
                  <a:off x="5682755" y="2518428"/>
                  <a:ext cx="84579" cy="81324"/>
                  <a:chOff x="5682755" y="2518428"/>
                  <a:chExt cx="84579" cy="81324"/>
                </a:xfrm>
              </p:grpSpPr>
              <p:sp>
                <p:nvSpPr>
                  <p:cNvPr id="196" name="Freeform: Shape 195">
                    <a:extLst>
                      <a:ext uri="{FF2B5EF4-FFF2-40B4-BE49-F238E27FC236}">
                        <a16:creationId xmlns:a16="http://schemas.microsoft.com/office/drawing/2014/main" xmlns="" id="{64E0C918-504F-486F-88F4-0BDB8BEC61DE}"/>
                      </a:ext>
                    </a:extLst>
                  </p:cNvPr>
                  <p:cNvSpPr/>
                  <p:nvPr/>
                </p:nvSpPr>
                <p:spPr>
                  <a:xfrm>
                    <a:off x="5746222" y="253135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7" name="Freeform: Shape 196">
                    <a:extLst>
                      <a:ext uri="{FF2B5EF4-FFF2-40B4-BE49-F238E27FC236}">
                        <a16:creationId xmlns:a16="http://schemas.microsoft.com/office/drawing/2014/main" xmlns="" id="{4D358CF1-DDDA-431A-A61C-A3518F6A715A}"/>
                      </a:ext>
                    </a:extLst>
                  </p:cNvPr>
                  <p:cNvSpPr/>
                  <p:nvPr/>
                </p:nvSpPr>
                <p:spPr>
                  <a:xfrm>
                    <a:off x="5682755" y="251842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435 w 77362"/>
                      <a:gd name="connsiteY4" fmla="*/ 64847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8" name="Graphic 90">
                  <a:extLst>
                    <a:ext uri="{FF2B5EF4-FFF2-40B4-BE49-F238E27FC236}">
                      <a16:creationId xmlns:a16="http://schemas.microsoft.com/office/drawing/2014/main" xmlns="" id="{34A25877-0D86-4D8D-A243-85A814F10295}"/>
                    </a:ext>
                  </a:extLst>
                </p:cNvPr>
                <p:cNvGrpSpPr/>
                <p:nvPr/>
              </p:nvGrpSpPr>
              <p:grpSpPr>
                <a:xfrm>
                  <a:off x="5695042" y="2584213"/>
                  <a:ext cx="84484" cy="81262"/>
                  <a:chOff x="5695042" y="2584213"/>
                  <a:chExt cx="84484" cy="81262"/>
                </a:xfrm>
              </p:grpSpPr>
              <p:sp>
                <p:nvSpPr>
                  <p:cNvPr id="199" name="Freeform: Shape 198">
                    <a:extLst>
                      <a:ext uri="{FF2B5EF4-FFF2-40B4-BE49-F238E27FC236}">
                        <a16:creationId xmlns:a16="http://schemas.microsoft.com/office/drawing/2014/main" xmlns="" id="{837F24E5-DDFB-4464-90CB-EC3C75018064}"/>
                      </a:ext>
                    </a:extLst>
                  </p:cNvPr>
                  <p:cNvSpPr/>
                  <p:nvPr/>
                </p:nvSpPr>
                <p:spPr>
                  <a:xfrm>
                    <a:off x="5758414" y="259716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0" name="Freeform: Shape 199">
                    <a:extLst>
                      <a:ext uri="{FF2B5EF4-FFF2-40B4-BE49-F238E27FC236}">
                        <a16:creationId xmlns:a16="http://schemas.microsoft.com/office/drawing/2014/main" xmlns="" id="{B54F090A-D8F7-431F-AF00-6EC3912A2D5D}"/>
                      </a:ext>
                    </a:extLst>
                  </p:cNvPr>
                  <p:cNvSpPr/>
                  <p:nvPr/>
                </p:nvSpPr>
                <p:spPr>
                  <a:xfrm>
                    <a:off x="5695042" y="2584213"/>
                    <a:ext cx="77362" cy="81262"/>
                  </a:xfrm>
                  <a:custGeom>
                    <a:avLst/>
                    <a:gdLst>
                      <a:gd name="connsiteX0" fmla="*/ 22339 w 77362"/>
                      <a:gd name="connsiteY0" fmla="*/ 4681 h 81262"/>
                      <a:gd name="connsiteX1" fmla="*/ 1670 w 77362"/>
                      <a:gd name="connsiteY1" fmla="*/ 30303 h 81262"/>
                      <a:gd name="connsiteX2" fmla="*/ 15862 w 77362"/>
                      <a:gd name="connsiteY2" fmla="*/ 73071 h 81262"/>
                      <a:gd name="connsiteX3" fmla="*/ 35579 w 77362"/>
                      <a:gd name="connsiteY3" fmla="*/ 81262 h 81262"/>
                      <a:gd name="connsiteX4" fmla="*/ 32245 w 77362"/>
                      <a:gd name="connsiteY4" fmla="*/ 64879 h 81262"/>
                      <a:gd name="connsiteX5" fmla="*/ 27482 w 77362"/>
                      <a:gd name="connsiteY5" fmla="*/ 62403 h 81262"/>
                      <a:gd name="connsiteX6" fmla="*/ 17862 w 77362"/>
                      <a:gd name="connsiteY6" fmla="*/ 33828 h 81262"/>
                      <a:gd name="connsiteX7" fmla="*/ 25292 w 77362"/>
                      <a:gd name="connsiteY7" fmla="*/ 22207 h 81262"/>
                      <a:gd name="connsiteX8" fmla="*/ 73202 w 77362"/>
                      <a:gd name="connsiteY8" fmla="*/ 24588 h 81262"/>
                      <a:gd name="connsiteX9" fmla="*/ 77108 w 77362"/>
                      <a:gd name="connsiteY9" fmla="*/ 21255 h 81262"/>
                      <a:gd name="connsiteX10" fmla="*/ 22339 w 77362"/>
                      <a:gd name="connsiteY10" fmla="*/ 4681 h 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62">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1" name="Graphic 90">
                  <a:extLst>
                    <a:ext uri="{FF2B5EF4-FFF2-40B4-BE49-F238E27FC236}">
                      <a16:creationId xmlns:a16="http://schemas.microsoft.com/office/drawing/2014/main" xmlns="" id="{34A25877-0D86-4D8D-A243-85A814F10295}"/>
                    </a:ext>
                  </a:extLst>
                </p:cNvPr>
                <p:cNvGrpSpPr/>
                <p:nvPr/>
              </p:nvGrpSpPr>
              <p:grpSpPr>
                <a:xfrm>
                  <a:off x="5706853" y="2649968"/>
                  <a:ext cx="84579" cy="81324"/>
                  <a:chOff x="5706853" y="2649968"/>
                  <a:chExt cx="84579" cy="81324"/>
                </a:xfrm>
              </p:grpSpPr>
              <p:sp>
                <p:nvSpPr>
                  <p:cNvPr id="202" name="Freeform: Shape 201">
                    <a:extLst>
                      <a:ext uri="{FF2B5EF4-FFF2-40B4-BE49-F238E27FC236}">
                        <a16:creationId xmlns:a16="http://schemas.microsoft.com/office/drawing/2014/main" xmlns="" id="{4AEDEBD3-955E-4E72-95C0-746799F4D073}"/>
                      </a:ext>
                    </a:extLst>
                  </p:cNvPr>
                  <p:cNvSpPr/>
                  <p:nvPr/>
                </p:nvSpPr>
                <p:spPr>
                  <a:xfrm>
                    <a:off x="5770320" y="266289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3" name="Freeform: Shape 202">
                    <a:extLst>
                      <a:ext uri="{FF2B5EF4-FFF2-40B4-BE49-F238E27FC236}">
                        <a16:creationId xmlns:a16="http://schemas.microsoft.com/office/drawing/2014/main" xmlns="" id="{4BD9AC22-D7EA-447F-9139-491A9E545184}"/>
                      </a:ext>
                    </a:extLst>
                  </p:cNvPr>
                  <p:cNvSpPr/>
                  <p:nvPr/>
                </p:nvSpPr>
                <p:spPr>
                  <a:xfrm>
                    <a:off x="5706853" y="264996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865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4" name="Graphic 90">
                  <a:extLst>
                    <a:ext uri="{FF2B5EF4-FFF2-40B4-BE49-F238E27FC236}">
                      <a16:creationId xmlns:a16="http://schemas.microsoft.com/office/drawing/2014/main" xmlns="" id="{34A25877-0D86-4D8D-A243-85A814F10295}"/>
                    </a:ext>
                  </a:extLst>
                </p:cNvPr>
                <p:cNvGrpSpPr/>
                <p:nvPr/>
              </p:nvGrpSpPr>
              <p:grpSpPr>
                <a:xfrm>
                  <a:off x="5718854" y="2715881"/>
                  <a:ext cx="84484" cy="81324"/>
                  <a:chOff x="5718854" y="2715881"/>
                  <a:chExt cx="84484" cy="81324"/>
                </a:xfrm>
              </p:grpSpPr>
              <p:sp>
                <p:nvSpPr>
                  <p:cNvPr id="205" name="Freeform: Shape 204">
                    <a:extLst>
                      <a:ext uri="{FF2B5EF4-FFF2-40B4-BE49-F238E27FC236}">
                        <a16:creationId xmlns:a16="http://schemas.microsoft.com/office/drawing/2014/main" xmlns="" id="{081BE976-EC17-4D50-90DE-0112DB7B6957}"/>
                      </a:ext>
                    </a:extLst>
                  </p:cNvPr>
                  <p:cNvSpPr/>
                  <p:nvPr/>
                </p:nvSpPr>
                <p:spPr>
                  <a:xfrm>
                    <a:off x="5782226" y="2728840"/>
                    <a:ext cx="21112" cy="20525"/>
                  </a:xfrm>
                  <a:custGeom>
                    <a:avLst/>
                    <a:gdLst>
                      <a:gd name="connsiteX0" fmla="*/ 972 w 21112"/>
                      <a:gd name="connsiteY0" fmla="*/ 5596 h 20525"/>
                      <a:gd name="connsiteX1" fmla="*/ 2877 w 21112"/>
                      <a:gd name="connsiteY1" fmla="*/ 17312 h 20525"/>
                      <a:gd name="connsiteX2" fmla="*/ 6402 w 21112"/>
                      <a:gd name="connsiteY2" fmla="*/ 19693 h 20525"/>
                      <a:gd name="connsiteX3" fmla="*/ 20403 w 21112"/>
                      <a:gd name="connsiteY3" fmla="*/ 5977 h 20525"/>
                      <a:gd name="connsiteX4" fmla="*/ 972 w 21112"/>
                      <a:gd name="connsiteY4" fmla="*/ 5596 h 2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25">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6" name="Freeform: Shape 205">
                    <a:extLst>
                      <a:ext uri="{FF2B5EF4-FFF2-40B4-BE49-F238E27FC236}">
                        <a16:creationId xmlns:a16="http://schemas.microsoft.com/office/drawing/2014/main" xmlns="" id="{770BAE99-E7C3-4A4A-803C-F146A25869E9}"/>
                      </a:ext>
                    </a:extLst>
                  </p:cNvPr>
                  <p:cNvSpPr/>
                  <p:nvPr/>
                </p:nvSpPr>
                <p:spPr>
                  <a:xfrm>
                    <a:off x="5718854" y="2715881"/>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2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7" name="Graphic 90">
                  <a:extLst>
                    <a:ext uri="{FF2B5EF4-FFF2-40B4-BE49-F238E27FC236}">
                      <a16:creationId xmlns:a16="http://schemas.microsoft.com/office/drawing/2014/main" xmlns="" id="{34A25877-0D86-4D8D-A243-85A814F10295}"/>
                    </a:ext>
                  </a:extLst>
                </p:cNvPr>
                <p:cNvGrpSpPr/>
                <p:nvPr/>
              </p:nvGrpSpPr>
              <p:grpSpPr>
                <a:xfrm>
                  <a:off x="5732094" y="2781433"/>
                  <a:ext cx="84579" cy="81304"/>
                  <a:chOff x="5732094" y="2781433"/>
                  <a:chExt cx="84579" cy="81304"/>
                </a:xfrm>
              </p:grpSpPr>
              <p:sp>
                <p:nvSpPr>
                  <p:cNvPr id="208" name="Freeform: Shape 207">
                    <a:extLst>
                      <a:ext uri="{FF2B5EF4-FFF2-40B4-BE49-F238E27FC236}">
                        <a16:creationId xmlns:a16="http://schemas.microsoft.com/office/drawing/2014/main" xmlns="" id="{4D24F9C7-E68F-4D80-A48D-DACB95C18CD5}"/>
                      </a:ext>
                    </a:extLst>
                  </p:cNvPr>
                  <p:cNvSpPr/>
                  <p:nvPr/>
                </p:nvSpPr>
                <p:spPr>
                  <a:xfrm>
                    <a:off x="5795561" y="2794432"/>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9" name="Freeform: Shape 208">
                    <a:extLst>
                      <a:ext uri="{FF2B5EF4-FFF2-40B4-BE49-F238E27FC236}">
                        <a16:creationId xmlns:a16="http://schemas.microsoft.com/office/drawing/2014/main" xmlns="" id="{40D94299-D37F-47CF-A0A1-4B1E20964CFA}"/>
                      </a:ext>
                    </a:extLst>
                  </p:cNvPr>
                  <p:cNvSpPr/>
                  <p:nvPr/>
                </p:nvSpPr>
                <p:spPr>
                  <a:xfrm>
                    <a:off x="5732094" y="2781433"/>
                    <a:ext cx="77362" cy="81304"/>
                  </a:xfrm>
                  <a:custGeom>
                    <a:avLst/>
                    <a:gdLst>
                      <a:gd name="connsiteX0" fmla="*/ 22339 w 77362"/>
                      <a:gd name="connsiteY0" fmla="*/ 4723 h 81304"/>
                      <a:gd name="connsiteX1" fmla="*/ 1670 w 77362"/>
                      <a:gd name="connsiteY1" fmla="*/ 30346 h 81304"/>
                      <a:gd name="connsiteX2" fmla="*/ 15862 w 77362"/>
                      <a:gd name="connsiteY2" fmla="*/ 73113 h 81304"/>
                      <a:gd name="connsiteX3" fmla="*/ 35579 w 77362"/>
                      <a:gd name="connsiteY3" fmla="*/ 81304 h 81304"/>
                      <a:gd name="connsiteX4" fmla="*/ 32721 w 77362"/>
                      <a:gd name="connsiteY4" fmla="*/ 64921 h 81304"/>
                      <a:gd name="connsiteX5" fmla="*/ 27482 w 77362"/>
                      <a:gd name="connsiteY5" fmla="*/ 62445 h 81304"/>
                      <a:gd name="connsiteX6" fmla="*/ 17862 w 77362"/>
                      <a:gd name="connsiteY6" fmla="*/ 33870 h 81304"/>
                      <a:gd name="connsiteX7" fmla="*/ 25292 w 77362"/>
                      <a:gd name="connsiteY7" fmla="*/ 22249 h 81304"/>
                      <a:gd name="connsiteX8" fmla="*/ 73203 w 77362"/>
                      <a:gd name="connsiteY8" fmla="*/ 24631 h 81304"/>
                      <a:gd name="connsiteX9" fmla="*/ 77108 w 77362"/>
                      <a:gd name="connsiteY9" fmla="*/ 21297 h 81304"/>
                      <a:gd name="connsiteX10" fmla="*/ 22339 w 77362"/>
                      <a:gd name="connsiteY10" fmla="*/ 4723 h 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4">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0" name="Graphic 90">
                  <a:extLst>
                    <a:ext uri="{FF2B5EF4-FFF2-40B4-BE49-F238E27FC236}">
                      <a16:creationId xmlns:a16="http://schemas.microsoft.com/office/drawing/2014/main" xmlns="" id="{34A25877-0D86-4D8D-A243-85A814F10295}"/>
                    </a:ext>
                  </a:extLst>
                </p:cNvPr>
                <p:cNvGrpSpPr/>
                <p:nvPr/>
              </p:nvGrpSpPr>
              <p:grpSpPr>
                <a:xfrm>
                  <a:off x="5744381" y="2847234"/>
                  <a:ext cx="84579" cy="81226"/>
                  <a:chOff x="5744381" y="2847234"/>
                  <a:chExt cx="84579" cy="81226"/>
                </a:xfrm>
              </p:grpSpPr>
              <p:sp>
                <p:nvSpPr>
                  <p:cNvPr id="211" name="Freeform: Shape 210">
                    <a:extLst>
                      <a:ext uri="{FF2B5EF4-FFF2-40B4-BE49-F238E27FC236}">
                        <a16:creationId xmlns:a16="http://schemas.microsoft.com/office/drawing/2014/main" xmlns="" id="{650F9871-6654-473A-9E71-766CF4D86357}"/>
                      </a:ext>
                    </a:extLst>
                  </p:cNvPr>
                  <p:cNvSpPr/>
                  <p:nvPr/>
                </p:nvSpPr>
                <p:spPr>
                  <a:xfrm>
                    <a:off x="5807848" y="2860154"/>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2" name="Freeform: Shape 211">
                    <a:extLst>
                      <a:ext uri="{FF2B5EF4-FFF2-40B4-BE49-F238E27FC236}">
                        <a16:creationId xmlns:a16="http://schemas.microsoft.com/office/drawing/2014/main" xmlns="" id="{EAF8438C-2B4B-46CA-A838-066CD1CDDEE2}"/>
                      </a:ext>
                    </a:extLst>
                  </p:cNvPr>
                  <p:cNvSpPr/>
                  <p:nvPr/>
                </p:nvSpPr>
                <p:spPr>
                  <a:xfrm>
                    <a:off x="5744381" y="2847234"/>
                    <a:ext cx="77362" cy="81226"/>
                  </a:xfrm>
                  <a:custGeom>
                    <a:avLst/>
                    <a:gdLst>
                      <a:gd name="connsiteX0" fmla="*/ 22339 w 77362"/>
                      <a:gd name="connsiteY0" fmla="*/ 4740 h 81226"/>
                      <a:gd name="connsiteX1" fmla="*/ 1670 w 77362"/>
                      <a:gd name="connsiteY1" fmla="*/ 30363 h 81226"/>
                      <a:gd name="connsiteX2" fmla="*/ 15862 w 77362"/>
                      <a:gd name="connsiteY2" fmla="*/ 73130 h 81226"/>
                      <a:gd name="connsiteX3" fmla="*/ 36531 w 77362"/>
                      <a:gd name="connsiteY3" fmla="*/ 81226 h 81226"/>
                      <a:gd name="connsiteX4" fmla="*/ 33483 w 77362"/>
                      <a:gd name="connsiteY4" fmla="*/ 64843 h 81226"/>
                      <a:gd name="connsiteX5" fmla="*/ 27482 w 77362"/>
                      <a:gd name="connsiteY5" fmla="*/ 62557 h 81226"/>
                      <a:gd name="connsiteX6" fmla="*/ 17862 w 77362"/>
                      <a:gd name="connsiteY6" fmla="*/ 33982 h 81226"/>
                      <a:gd name="connsiteX7" fmla="*/ 25292 w 77362"/>
                      <a:gd name="connsiteY7" fmla="*/ 22362 h 81226"/>
                      <a:gd name="connsiteX8" fmla="*/ 73202 w 77362"/>
                      <a:gd name="connsiteY8" fmla="*/ 24743 h 81226"/>
                      <a:gd name="connsiteX9" fmla="*/ 77108 w 77362"/>
                      <a:gd name="connsiteY9" fmla="*/ 21409 h 81226"/>
                      <a:gd name="connsiteX10" fmla="*/ 22339 w 77362"/>
                      <a:gd name="connsiteY10" fmla="*/ 4740 h 8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26">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3" name="Graphic 90">
                  <a:extLst>
                    <a:ext uri="{FF2B5EF4-FFF2-40B4-BE49-F238E27FC236}">
                      <a16:creationId xmlns:a16="http://schemas.microsoft.com/office/drawing/2014/main" xmlns="" id="{34A25877-0D86-4D8D-A243-85A814F10295}"/>
                    </a:ext>
                  </a:extLst>
                </p:cNvPr>
                <p:cNvGrpSpPr/>
                <p:nvPr/>
              </p:nvGrpSpPr>
              <p:grpSpPr>
                <a:xfrm>
                  <a:off x="5759145" y="2912543"/>
                  <a:ext cx="84579" cy="81449"/>
                  <a:chOff x="5759145" y="2912543"/>
                  <a:chExt cx="84579" cy="81449"/>
                </a:xfrm>
              </p:grpSpPr>
              <p:sp>
                <p:nvSpPr>
                  <p:cNvPr id="214" name="Freeform: Shape 213">
                    <a:extLst>
                      <a:ext uri="{FF2B5EF4-FFF2-40B4-BE49-F238E27FC236}">
                        <a16:creationId xmlns:a16="http://schemas.microsoft.com/office/drawing/2014/main" xmlns="" id="{6B1ECED6-C90E-485C-98AD-4E7335C0B3BF}"/>
                      </a:ext>
                    </a:extLst>
                  </p:cNvPr>
                  <p:cNvSpPr/>
                  <p:nvPr/>
                </p:nvSpPr>
                <p:spPr>
                  <a:xfrm>
                    <a:off x="5822612" y="2925496"/>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5" name="Freeform: Shape 214">
                    <a:extLst>
                      <a:ext uri="{FF2B5EF4-FFF2-40B4-BE49-F238E27FC236}">
                        <a16:creationId xmlns:a16="http://schemas.microsoft.com/office/drawing/2014/main" xmlns="" id="{A5D17994-8460-49AB-A4C3-E5A85282513D}"/>
                      </a:ext>
                    </a:extLst>
                  </p:cNvPr>
                  <p:cNvSpPr/>
                  <p:nvPr/>
                </p:nvSpPr>
                <p:spPr>
                  <a:xfrm>
                    <a:off x="5759145" y="2912543"/>
                    <a:ext cx="77267" cy="81449"/>
                  </a:xfrm>
                  <a:custGeom>
                    <a:avLst/>
                    <a:gdLst>
                      <a:gd name="connsiteX0" fmla="*/ 22339 w 77267"/>
                      <a:gd name="connsiteY0" fmla="*/ 4678 h 81449"/>
                      <a:gd name="connsiteX1" fmla="*/ 1670 w 77267"/>
                      <a:gd name="connsiteY1" fmla="*/ 30300 h 81449"/>
                      <a:gd name="connsiteX2" fmla="*/ 15862 w 77267"/>
                      <a:gd name="connsiteY2" fmla="*/ 73067 h 81449"/>
                      <a:gd name="connsiteX3" fmla="*/ 35388 w 77267"/>
                      <a:gd name="connsiteY3" fmla="*/ 81449 h 81449"/>
                      <a:gd name="connsiteX4" fmla="*/ 31578 w 77267"/>
                      <a:gd name="connsiteY4" fmla="*/ 64495 h 81449"/>
                      <a:gd name="connsiteX5" fmla="*/ 27387 w 77267"/>
                      <a:gd name="connsiteY5" fmla="*/ 62495 h 81449"/>
                      <a:gd name="connsiteX6" fmla="*/ 17767 w 77267"/>
                      <a:gd name="connsiteY6" fmla="*/ 33920 h 81449"/>
                      <a:gd name="connsiteX7" fmla="*/ 25196 w 77267"/>
                      <a:gd name="connsiteY7" fmla="*/ 22299 h 81449"/>
                      <a:gd name="connsiteX8" fmla="*/ 73107 w 77267"/>
                      <a:gd name="connsiteY8" fmla="*/ 24680 h 81449"/>
                      <a:gd name="connsiteX9" fmla="*/ 77013 w 77267"/>
                      <a:gd name="connsiteY9" fmla="*/ 21347 h 81449"/>
                      <a:gd name="connsiteX10" fmla="*/ 22339 w 77267"/>
                      <a:gd name="connsiteY10" fmla="*/ 4678 h 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49">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6" name="Graphic 90">
                  <a:extLst>
                    <a:ext uri="{FF2B5EF4-FFF2-40B4-BE49-F238E27FC236}">
                      <a16:creationId xmlns:a16="http://schemas.microsoft.com/office/drawing/2014/main" xmlns="" id="{34A25877-0D86-4D8D-A243-85A814F10295}"/>
                    </a:ext>
                  </a:extLst>
                </p:cNvPr>
                <p:cNvGrpSpPr/>
                <p:nvPr/>
              </p:nvGrpSpPr>
              <p:grpSpPr>
                <a:xfrm>
                  <a:off x="5772480" y="2978108"/>
                  <a:ext cx="84579" cy="81321"/>
                  <a:chOff x="5772480" y="2978108"/>
                  <a:chExt cx="84579" cy="81321"/>
                </a:xfrm>
              </p:grpSpPr>
              <p:sp>
                <p:nvSpPr>
                  <p:cNvPr id="217" name="Freeform: Shape 216">
                    <a:extLst>
                      <a:ext uri="{FF2B5EF4-FFF2-40B4-BE49-F238E27FC236}">
                        <a16:creationId xmlns:a16="http://schemas.microsoft.com/office/drawing/2014/main" xmlns="" id="{AF86BA4A-E301-417D-9850-29CB32C9B9EF}"/>
                      </a:ext>
                    </a:extLst>
                  </p:cNvPr>
                  <p:cNvSpPr/>
                  <p:nvPr/>
                </p:nvSpPr>
                <p:spPr>
                  <a:xfrm>
                    <a:off x="5835947" y="2991028"/>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8" name="Freeform: Shape 217">
                    <a:extLst>
                      <a:ext uri="{FF2B5EF4-FFF2-40B4-BE49-F238E27FC236}">
                        <a16:creationId xmlns:a16="http://schemas.microsoft.com/office/drawing/2014/main" xmlns="" id="{8BCFE35E-BCE9-4F1C-85B4-09875CF8FCC5}"/>
                      </a:ext>
                    </a:extLst>
                  </p:cNvPr>
                  <p:cNvSpPr/>
                  <p:nvPr/>
                </p:nvSpPr>
                <p:spPr>
                  <a:xfrm>
                    <a:off x="5772480" y="2978108"/>
                    <a:ext cx="77362" cy="81321"/>
                  </a:xfrm>
                  <a:custGeom>
                    <a:avLst/>
                    <a:gdLst>
                      <a:gd name="connsiteX0" fmla="*/ 22339 w 77362"/>
                      <a:gd name="connsiteY0" fmla="*/ 4740 h 81321"/>
                      <a:gd name="connsiteX1" fmla="*/ 1670 w 77362"/>
                      <a:gd name="connsiteY1" fmla="*/ 30363 h 81321"/>
                      <a:gd name="connsiteX2" fmla="*/ 15862 w 77362"/>
                      <a:gd name="connsiteY2" fmla="*/ 73130 h 81321"/>
                      <a:gd name="connsiteX3" fmla="*/ 35579 w 77362"/>
                      <a:gd name="connsiteY3" fmla="*/ 81321 h 81321"/>
                      <a:gd name="connsiteX4" fmla="*/ 31959 w 77362"/>
                      <a:gd name="connsiteY4" fmla="*/ 64748 h 81321"/>
                      <a:gd name="connsiteX5" fmla="*/ 27482 w 77362"/>
                      <a:gd name="connsiteY5" fmla="*/ 62557 h 81321"/>
                      <a:gd name="connsiteX6" fmla="*/ 17862 w 77362"/>
                      <a:gd name="connsiteY6" fmla="*/ 33982 h 81321"/>
                      <a:gd name="connsiteX7" fmla="*/ 25292 w 77362"/>
                      <a:gd name="connsiteY7" fmla="*/ 22362 h 81321"/>
                      <a:gd name="connsiteX8" fmla="*/ 73203 w 77362"/>
                      <a:gd name="connsiteY8" fmla="*/ 24743 h 81321"/>
                      <a:gd name="connsiteX9" fmla="*/ 77108 w 77362"/>
                      <a:gd name="connsiteY9" fmla="*/ 21409 h 81321"/>
                      <a:gd name="connsiteX10" fmla="*/ 22339 w 77362"/>
                      <a:gd name="connsiteY10" fmla="*/ 4740 h 8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1">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9" name="Graphic 90">
                  <a:extLst>
                    <a:ext uri="{FF2B5EF4-FFF2-40B4-BE49-F238E27FC236}">
                      <a16:creationId xmlns:a16="http://schemas.microsoft.com/office/drawing/2014/main" xmlns="" id="{34A25877-0D86-4D8D-A243-85A814F10295}"/>
                    </a:ext>
                  </a:extLst>
                </p:cNvPr>
                <p:cNvGrpSpPr/>
                <p:nvPr/>
              </p:nvGrpSpPr>
              <p:grpSpPr>
                <a:xfrm>
                  <a:off x="5785434" y="3043731"/>
                  <a:ext cx="84579" cy="81420"/>
                  <a:chOff x="5785434" y="3043731"/>
                  <a:chExt cx="84579" cy="81420"/>
                </a:xfrm>
              </p:grpSpPr>
              <p:sp>
                <p:nvSpPr>
                  <p:cNvPr id="220" name="Freeform: Shape 219">
                    <a:extLst>
                      <a:ext uri="{FF2B5EF4-FFF2-40B4-BE49-F238E27FC236}">
                        <a16:creationId xmlns:a16="http://schemas.microsoft.com/office/drawing/2014/main" xmlns="" id="{0D973C11-6234-4BB6-A227-35C3C6A85D64}"/>
                      </a:ext>
                    </a:extLst>
                  </p:cNvPr>
                  <p:cNvSpPr/>
                  <p:nvPr/>
                </p:nvSpPr>
                <p:spPr>
                  <a:xfrm>
                    <a:off x="5848901" y="3056655"/>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1" name="Freeform: Shape 220">
                    <a:extLst>
                      <a:ext uri="{FF2B5EF4-FFF2-40B4-BE49-F238E27FC236}">
                        <a16:creationId xmlns:a16="http://schemas.microsoft.com/office/drawing/2014/main" xmlns="" id="{DFB709BC-683F-4F36-A375-1451104A7201}"/>
                      </a:ext>
                    </a:extLst>
                  </p:cNvPr>
                  <p:cNvSpPr/>
                  <p:nvPr/>
                </p:nvSpPr>
                <p:spPr>
                  <a:xfrm>
                    <a:off x="5785434" y="3043731"/>
                    <a:ext cx="77267" cy="81420"/>
                  </a:xfrm>
                  <a:custGeom>
                    <a:avLst/>
                    <a:gdLst>
                      <a:gd name="connsiteX0" fmla="*/ 22339 w 77267"/>
                      <a:gd name="connsiteY0" fmla="*/ 4744 h 81420"/>
                      <a:gd name="connsiteX1" fmla="*/ 1670 w 77267"/>
                      <a:gd name="connsiteY1" fmla="*/ 30366 h 81420"/>
                      <a:gd name="connsiteX2" fmla="*/ 15862 w 77267"/>
                      <a:gd name="connsiteY2" fmla="*/ 73133 h 81420"/>
                      <a:gd name="connsiteX3" fmla="*/ 36722 w 77267"/>
                      <a:gd name="connsiteY3" fmla="*/ 81420 h 81420"/>
                      <a:gd name="connsiteX4" fmla="*/ 33007 w 77267"/>
                      <a:gd name="connsiteY4" fmla="*/ 65037 h 81420"/>
                      <a:gd name="connsiteX5" fmla="*/ 27387 w 77267"/>
                      <a:gd name="connsiteY5" fmla="*/ 62465 h 81420"/>
                      <a:gd name="connsiteX6" fmla="*/ 17767 w 77267"/>
                      <a:gd name="connsiteY6" fmla="*/ 33890 h 81420"/>
                      <a:gd name="connsiteX7" fmla="*/ 25196 w 77267"/>
                      <a:gd name="connsiteY7" fmla="*/ 22270 h 81420"/>
                      <a:gd name="connsiteX8" fmla="*/ 73107 w 77267"/>
                      <a:gd name="connsiteY8" fmla="*/ 24651 h 81420"/>
                      <a:gd name="connsiteX9" fmla="*/ 77013 w 77267"/>
                      <a:gd name="connsiteY9" fmla="*/ 21317 h 81420"/>
                      <a:gd name="connsiteX10" fmla="*/ 22339 w 77267"/>
                      <a:gd name="connsiteY10" fmla="*/ 4744 h 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2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22" name="Graphic 90">
                <a:extLst>
                  <a:ext uri="{FF2B5EF4-FFF2-40B4-BE49-F238E27FC236}">
                    <a16:creationId xmlns:a16="http://schemas.microsoft.com/office/drawing/2014/main" xmlns="" id="{34A25877-0D86-4D8D-A243-85A814F10295}"/>
                  </a:ext>
                </a:extLst>
              </p:cNvPr>
              <p:cNvGrpSpPr/>
              <p:nvPr/>
            </p:nvGrpSpPr>
            <p:grpSpPr>
              <a:xfrm>
                <a:off x="6045980" y="2510523"/>
                <a:ext cx="728076" cy="1034268"/>
                <a:chOff x="6045980" y="2510523"/>
                <a:chExt cx="728076" cy="1034268"/>
              </a:xfrm>
            </p:grpSpPr>
            <p:sp>
              <p:nvSpPr>
                <p:cNvPr id="223" name="Freeform: Shape 222">
                  <a:extLst>
                    <a:ext uri="{FF2B5EF4-FFF2-40B4-BE49-F238E27FC236}">
                      <a16:creationId xmlns:a16="http://schemas.microsoft.com/office/drawing/2014/main" xmlns="" id="{5550F400-1422-4F7B-8608-C4C69179D96D}"/>
                    </a:ext>
                  </a:extLst>
                </p:cNvPr>
                <p:cNvSpPr/>
                <p:nvPr/>
              </p:nvSpPr>
              <p:spPr>
                <a:xfrm>
                  <a:off x="6078486" y="2544260"/>
                  <a:ext cx="666533" cy="968844"/>
                </a:xfrm>
                <a:custGeom>
                  <a:avLst/>
                  <a:gdLst>
                    <a:gd name="connsiteX0" fmla="*/ 656450 w 666533"/>
                    <a:gd name="connsiteY0" fmla="*/ 176651 h 968844"/>
                    <a:gd name="connsiteX1" fmla="*/ 559676 w 666533"/>
                    <a:gd name="connsiteY1" fmla="*/ 433635 h 968844"/>
                    <a:gd name="connsiteX2" fmla="*/ 461379 w 666533"/>
                    <a:gd name="connsiteY2" fmla="*/ 679571 h 968844"/>
                    <a:gd name="connsiteX3" fmla="*/ 357556 w 666533"/>
                    <a:gd name="connsiteY3" fmla="*/ 932555 h 968844"/>
                    <a:gd name="connsiteX4" fmla="*/ 297644 w 666533"/>
                    <a:gd name="connsiteY4" fmla="*/ 964368 h 968844"/>
                    <a:gd name="connsiteX5" fmla="*/ 239637 w 666533"/>
                    <a:gd name="connsiteY5" fmla="*/ 939222 h 968844"/>
                    <a:gd name="connsiteX6" fmla="*/ 140767 w 666533"/>
                    <a:gd name="connsiteY6" fmla="*/ 894074 h 968844"/>
                    <a:gd name="connsiteX7" fmla="*/ 76378 w 666533"/>
                    <a:gd name="connsiteY7" fmla="*/ 864451 h 968844"/>
                    <a:gd name="connsiteX8" fmla="*/ 12275 w 666533"/>
                    <a:gd name="connsiteY8" fmla="*/ 834447 h 968844"/>
                    <a:gd name="connsiteX9" fmla="*/ 21228 w 666533"/>
                    <a:gd name="connsiteY9" fmla="*/ 741674 h 968844"/>
                    <a:gd name="connsiteX10" fmla="*/ 152387 w 666533"/>
                    <a:gd name="connsiteY10" fmla="*/ 425825 h 968844"/>
                    <a:gd name="connsiteX11" fmla="*/ 286880 w 666533"/>
                    <a:gd name="connsiteY11" fmla="*/ 97022 h 968844"/>
                    <a:gd name="connsiteX12" fmla="*/ 324504 w 666533"/>
                    <a:gd name="connsiteY12" fmla="*/ 18821 h 968844"/>
                    <a:gd name="connsiteX13" fmla="*/ 406705 w 666533"/>
                    <a:gd name="connsiteY13" fmla="*/ 15488 h 968844"/>
                    <a:gd name="connsiteX14" fmla="*/ 581870 w 666533"/>
                    <a:gd name="connsiteY14" fmla="*/ 87306 h 968844"/>
                    <a:gd name="connsiteX15" fmla="*/ 638258 w 666533"/>
                    <a:gd name="connsiteY15" fmla="*/ 112547 h 968844"/>
                    <a:gd name="connsiteX16" fmla="*/ 665690 w 666533"/>
                    <a:gd name="connsiteY16" fmla="*/ 134550 h 968844"/>
                    <a:gd name="connsiteX17" fmla="*/ 656450 w 666533"/>
                    <a:gd name="connsiteY17" fmla="*/ 176651 h 96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533" h="968844">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4" name="Freeform: Shape 223">
                  <a:extLst>
                    <a:ext uri="{FF2B5EF4-FFF2-40B4-BE49-F238E27FC236}">
                      <a16:creationId xmlns:a16="http://schemas.microsoft.com/office/drawing/2014/main" xmlns="" id="{8CD6A210-D4A7-4984-872E-54776E17AEC5}"/>
                    </a:ext>
                  </a:extLst>
                </p:cNvPr>
                <p:cNvSpPr/>
                <p:nvPr/>
              </p:nvSpPr>
              <p:spPr>
                <a:xfrm>
                  <a:off x="6045980" y="2510523"/>
                  <a:ext cx="728076" cy="1034268"/>
                </a:xfrm>
                <a:custGeom>
                  <a:avLst/>
                  <a:gdLst>
                    <a:gd name="connsiteX0" fmla="*/ 719056 w 728076"/>
                    <a:gd name="connsiteY0" fmla="*/ 145617 h 1034268"/>
                    <a:gd name="connsiteX1" fmla="*/ 666859 w 728076"/>
                    <a:gd name="connsiteY1" fmla="*/ 112851 h 1034268"/>
                    <a:gd name="connsiteX2" fmla="*/ 461690 w 728076"/>
                    <a:gd name="connsiteY2" fmla="*/ 20744 h 1034268"/>
                    <a:gd name="connsiteX3" fmla="*/ 358630 w 728076"/>
                    <a:gd name="connsiteY3" fmla="*/ 11315 h 1034268"/>
                    <a:gd name="connsiteX4" fmla="*/ 288716 w 728076"/>
                    <a:gd name="connsiteY4" fmla="*/ 132092 h 1034268"/>
                    <a:gd name="connsiteX5" fmla="*/ 225089 w 728076"/>
                    <a:gd name="connsiteY5" fmla="*/ 271823 h 1034268"/>
                    <a:gd name="connsiteX6" fmla="*/ 103931 w 728076"/>
                    <a:gd name="connsiteY6" fmla="*/ 572623 h 1034268"/>
                    <a:gd name="connsiteX7" fmla="*/ 45352 w 728076"/>
                    <a:gd name="connsiteY7" fmla="*/ 711307 h 1034268"/>
                    <a:gd name="connsiteX8" fmla="*/ 17635 w 728076"/>
                    <a:gd name="connsiteY8" fmla="*/ 782363 h 1034268"/>
                    <a:gd name="connsiteX9" fmla="*/ 109 w 728076"/>
                    <a:gd name="connsiteY9" fmla="*/ 848372 h 1034268"/>
                    <a:gd name="connsiteX10" fmla="*/ 85262 w 728076"/>
                    <a:gd name="connsiteY10" fmla="*/ 919238 h 1034268"/>
                    <a:gd name="connsiteX11" fmla="*/ 170606 w 728076"/>
                    <a:gd name="connsiteY11" fmla="*/ 959624 h 1034268"/>
                    <a:gd name="connsiteX12" fmla="*/ 254331 w 728076"/>
                    <a:gd name="connsiteY12" fmla="*/ 1002962 h 1034268"/>
                    <a:gd name="connsiteX13" fmla="*/ 365392 w 728076"/>
                    <a:gd name="connsiteY13" fmla="*/ 1030299 h 1034268"/>
                    <a:gd name="connsiteX14" fmla="*/ 435496 w 728076"/>
                    <a:gd name="connsiteY14" fmla="*/ 933430 h 1034268"/>
                    <a:gd name="connsiteX15" fmla="*/ 496266 w 728076"/>
                    <a:gd name="connsiteY15" fmla="*/ 781697 h 1034268"/>
                    <a:gd name="connsiteX16" fmla="*/ 610947 w 728076"/>
                    <a:gd name="connsiteY16" fmla="*/ 506138 h 1034268"/>
                    <a:gd name="connsiteX17" fmla="*/ 670954 w 728076"/>
                    <a:gd name="connsiteY17" fmla="*/ 359168 h 1034268"/>
                    <a:gd name="connsiteX18" fmla="*/ 723723 w 728076"/>
                    <a:gd name="connsiteY18" fmla="*/ 204386 h 1034268"/>
                    <a:gd name="connsiteX19" fmla="*/ 719056 w 728076"/>
                    <a:gd name="connsiteY19" fmla="*/ 145617 h 1034268"/>
                    <a:gd name="connsiteX20" fmla="*/ 688957 w 728076"/>
                    <a:gd name="connsiteY20" fmla="*/ 210387 h 1034268"/>
                    <a:gd name="connsiteX21" fmla="*/ 592183 w 728076"/>
                    <a:gd name="connsiteY21" fmla="*/ 467372 h 1034268"/>
                    <a:gd name="connsiteX22" fmla="*/ 493885 w 728076"/>
                    <a:gd name="connsiteY22" fmla="*/ 713307 h 1034268"/>
                    <a:gd name="connsiteX23" fmla="*/ 390062 w 728076"/>
                    <a:gd name="connsiteY23" fmla="*/ 966291 h 1034268"/>
                    <a:gd name="connsiteX24" fmla="*/ 330150 w 728076"/>
                    <a:gd name="connsiteY24" fmla="*/ 998105 h 1034268"/>
                    <a:gd name="connsiteX25" fmla="*/ 272143 w 728076"/>
                    <a:gd name="connsiteY25" fmla="*/ 972959 h 1034268"/>
                    <a:gd name="connsiteX26" fmla="*/ 173273 w 728076"/>
                    <a:gd name="connsiteY26" fmla="*/ 927810 h 1034268"/>
                    <a:gd name="connsiteX27" fmla="*/ 108884 w 728076"/>
                    <a:gd name="connsiteY27" fmla="*/ 898187 h 1034268"/>
                    <a:gd name="connsiteX28" fmla="*/ 44781 w 728076"/>
                    <a:gd name="connsiteY28" fmla="*/ 868184 h 1034268"/>
                    <a:gd name="connsiteX29" fmla="*/ 53734 w 728076"/>
                    <a:gd name="connsiteY29" fmla="*/ 775410 h 1034268"/>
                    <a:gd name="connsiteX30" fmla="*/ 184894 w 728076"/>
                    <a:gd name="connsiteY30" fmla="*/ 459561 h 1034268"/>
                    <a:gd name="connsiteX31" fmla="*/ 319387 w 728076"/>
                    <a:gd name="connsiteY31" fmla="*/ 130758 h 1034268"/>
                    <a:gd name="connsiteX32" fmla="*/ 357010 w 728076"/>
                    <a:gd name="connsiteY32" fmla="*/ 52558 h 1034268"/>
                    <a:gd name="connsiteX33" fmla="*/ 439211 w 728076"/>
                    <a:gd name="connsiteY33" fmla="*/ 49224 h 1034268"/>
                    <a:gd name="connsiteX34" fmla="*/ 614376 w 728076"/>
                    <a:gd name="connsiteY34" fmla="*/ 121043 h 1034268"/>
                    <a:gd name="connsiteX35" fmla="*/ 670764 w 728076"/>
                    <a:gd name="connsiteY35" fmla="*/ 146284 h 1034268"/>
                    <a:gd name="connsiteX36" fmla="*/ 698196 w 728076"/>
                    <a:gd name="connsiteY36" fmla="*/ 168287 h 1034268"/>
                    <a:gd name="connsiteX37" fmla="*/ 688957 w 728076"/>
                    <a:gd name="connsiteY37" fmla="*/ 210387 h 103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8076" h="1034268">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5" name="Freeform: Shape 224">
                  <a:extLst>
                    <a:ext uri="{FF2B5EF4-FFF2-40B4-BE49-F238E27FC236}">
                      <a16:creationId xmlns:a16="http://schemas.microsoft.com/office/drawing/2014/main" xmlns="" id="{C63874B3-BB8A-413E-B593-D2F1781D456E}"/>
                    </a:ext>
                  </a:extLst>
                </p:cNvPr>
                <p:cNvSpPr/>
                <p:nvPr/>
              </p:nvSpPr>
              <p:spPr>
                <a:xfrm>
                  <a:off x="6249838" y="2647365"/>
                  <a:ext cx="327508" cy="765411"/>
                </a:xfrm>
                <a:custGeom>
                  <a:avLst/>
                  <a:gdLst>
                    <a:gd name="connsiteX0" fmla="*/ 318982 w 327508"/>
                    <a:gd name="connsiteY0" fmla="*/ 2203 h 765411"/>
                    <a:gd name="connsiteX1" fmla="*/ 251831 w 327508"/>
                    <a:gd name="connsiteY1" fmla="*/ 144983 h 765411"/>
                    <a:gd name="connsiteX2" fmla="*/ 189442 w 327508"/>
                    <a:gd name="connsiteY2" fmla="*/ 290430 h 765411"/>
                    <a:gd name="connsiteX3" fmla="*/ 67808 w 327508"/>
                    <a:gd name="connsiteY3" fmla="*/ 581895 h 765411"/>
                    <a:gd name="connsiteX4" fmla="*/ 657 w 327508"/>
                    <a:gd name="connsiteY4" fmla="*/ 748583 h 765411"/>
                    <a:gd name="connsiteX5" fmla="*/ 25041 w 327508"/>
                    <a:gd name="connsiteY5" fmla="*/ 758870 h 765411"/>
                    <a:gd name="connsiteX6" fmla="*/ 85239 w 327508"/>
                    <a:gd name="connsiteY6" fmla="*/ 613518 h 765411"/>
                    <a:gd name="connsiteX7" fmla="*/ 145341 w 327508"/>
                    <a:gd name="connsiteY7" fmla="*/ 466833 h 765411"/>
                    <a:gd name="connsiteX8" fmla="*/ 264594 w 327508"/>
                    <a:gd name="connsiteY8" fmla="*/ 173368 h 765411"/>
                    <a:gd name="connsiteX9" fmla="*/ 297551 w 327508"/>
                    <a:gd name="connsiteY9" fmla="*/ 89929 h 765411"/>
                    <a:gd name="connsiteX10" fmla="*/ 327364 w 327508"/>
                    <a:gd name="connsiteY10" fmla="*/ 5632 h 765411"/>
                    <a:gd name="connsiteX11" fmla="*/ 318982 w 327508"/>
                    <a:gd name="connsiteY11" fmla="*/ 2203 h 765411"/>
                    <a:gd name="connsiteX12" fmla="*/ 318982 w 327508"/>
                    <a:gd name="connsiteY12" fmla="*/ 2203 h 7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508" h="765411">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6" name="Freeform: Shape 225">
                  <a:extLst>
                    <a:ext uri="{FF2B5EF4-FFF2-40B4-BE49-F238E27FC236}">
                      <a16:creationId xmlns:a16="http://schemas.microsoft.com/office/drawing/2014/main" xmlns="" id="{104DCB13-805B-4E6F-87EA-9A8D54D5CE9F}"/>
                    </a:ext>
                  </a:extLst>
                </p:cNvPr>
                <p:cNvSpPr/>
                <p:nvPr/>
              </p:nvSpPr>
              <p:spPr>
                <a:xfrm>
                  <a:off x="6402105" y="2598087"/>
                  <a:ext cx="125683" cy="135311"/>
                </a:xfrm>
                <a:custGeom>
                  <a:avLst/>
                  <a:gdLst>
                    <a:gd name="connsiteX0" fmla="*/ 4029 w 125683"/>
                    <a:gd name="connsiteY0" fmla="*/ 88247 h 135311"/>
                    <a:gd name="connsiteX1" fmla="*/ 77371 w 125683"/>
                    <a:gd name="connsiteY1" fmla="*/ 133682 h 135311"/>
                    <a:gd name="connsiteX2" fmla="*/ 125663 w 125683"/>
                    <a:gd name="connsiteY2" fmla="*/ 68912 h 135311"/>
                    <a:gd name="connsiteX3" fmla="*/ 76038 w 125683"/>
                    <a:gd name="connsiteY3" fmla="*/ 3570 h 135311"/>
                    <a:gd name="connsiteX4" fmla="*/ 38509 w 125683"/>
                    <a:gd name="connsiteY4" fmla="*/ 2332 h 135311"/>
                    <a:gd name="connsiteX5" fmla="*/ 4029 w 125683"/>
                    <a:gd name="connsiteY5" fmla="*/ 88247 h 1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83" h="135311">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7" name="Freeform: Shape 226">
                  <a:extLst>
                    <a:ext uri="{FF2B5EF4-FFF2-40B4-BE49-F238E27FC236}">
                      <a16:creationId xmlns:a16="http://schemas.microsoft.com/office/drawing/2014/main" xmlns="" id="{39409623-0DF3-46F8-8499-BA76C7B2F0CC}"/>
                    </a:ext>
                  </a:extLst>
                </p:cNvPr>
                <p:cNvSpPr/>
                <p:nvPr/>
              </p:nvSpPr>
              <p:spPr>
                <a:xfrm>
                  <a:off x="6566148" y="2675264"/>
                  <a:ext cx="125648" cy="135403"/>
                </a:xfrm>
                <a:custGeom>
                  <a:avLst/>
                  <a:gdLst>
                    <a:gd name="connsiteX0" fmla="*/ 121925 w 125648"/>
                    <a:gd name="connsiteY0" fmla="*/ 47837 h 135403"/>
                    <a:gd name="connsiteX1" fmla="*/ 49154 w 125648"/>
                    <a:gd name="connsiteY1" fmla="*/ 1450 h 135403"/>
                    <a:gd name="connsiteX2" fmla="*/ 5 w 125648"/>
                    <a:gd name="connsiteY2" fmla="*/ 65553 h 135403"/>
                    <a:gd name="connsiteX3" fmla="*/ 48773 w 125648"/>
                    <a:gd name="connsiteY3" fmla="*/ 131562 h 135403"/>
                    <a:gd name="connsiteX4" fmla="*/ 86302 w 125648"/>
                    <a:gd name="connsiteY4" fmla="*/ 133276 h 135403"/>
                    <a:gd name="connsiteX5" fmla="*/ 121925 w 125648"/>
                    <a:gd name="connsiteY5" fmla="*/ 47837 h 1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48" h="135403">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8" name="Freeform: Shape 227">
                  <a:extLst>
                    <a:ext uri="{FF2B5EF4-FFF2-40B4-BE49-F238E27FC236}">
                      <a16:creationId xmlns:a16="http://schemas.microsoft.com/office/drawing/2014/main" xmlns="" id="{4987F025-F5DE-4D92-96DB-4DBF33C7B4A8}"/>
                    </a:ext>
                  </a:extLst>
                </p:cNvPr>
                <p:cNvSpPr/>
                <p:nvPr/>
              </p:nvSpPr>
              <p:spPr>
                <a:xfrm>
                  <a:off x="6329882" y="2757594"/>
                  <a:ext cx="132422" cy="128126"/>
                </a:xfrm>
                <a:custGeom>
                  <a:avLst/>
                  <a:gdLst>
                    <a:gd name="connsiteX0" fmla="*/ 32246 w 132422"/>
                    <a:gd name="connsiteY0" fmla="*/ 12847 h 128126"/>
                    <a:gd name="connsiteX1" fmla="*/ 6719 w 132422"/>
                    <a:gd name="connsiteY1" fmla="*/ 95238 h 128126"/>
                    <a:gd name="connsiteX2" fmla="*/ 81490 w 132422"/>
                    <a:gd name="connsiteY2" fmla="*/ 125718 h 128126"/>
                    <a:gd name="connsiteX3" fmla="*/ 132259 w 132422"/>
                    <a:gd name="connsiteY3" fmla="*/ 61329 h 128126"/>
                    <a:gd name="connsiteX4" fmla="*/ 124067 w 132422"/>
                    <a:gd name="connsiteY4" fmla="*/ 24658 h 128126"/>
                    <a:gd name="connsiteX5" fmla="*/ 32246 w 132422"/>
                    <a:gd name="connsiteY5" fmla="*/ 12847 h 1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126">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9" name="Freeform: Shape 228">
                  <a:extLst>
                    <a:ext uri="{FF2B5EF4-FFF2-40B4-BE49-F238E27FC236}">
                      <a16:creationId xmlns:a16="http://schemas.microsoft.com/office/drawing/2014/main" xmlns="" id="{D39BB835-B07D-4664-BE9F-2B75431E7846}"/>
                    </a:ext>
                  </a:extLst>
                </p:cNvPr>
                <p:cNvSpPr/>
                <p:nvPr/>
              </p:nvSpPr>
              <p:spPr>
                <a:xfrm>
                  <a:off x="6505885" y="2834257"/>
                  <a:ext cx="124523" cy="136946"/>
                </a:xfrm>
                <a:custGeom>
                  <a:avLst/>
                  <a:gdLst>
                    <a:gd name="connsiteX0" fmla="*/ 124277 w 124523"/>
                    <a:gd name="connsiteY0" fmla="*/ 61818 h 136946"/>
                    <a:gd name="connsiteX1" fmla="*/ 64078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7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0" name="Freeform: Shape 229">
                  <a:extLst>
                    <a:ext uri="{FF2B5EF4-FFF2-40B4-BE49-F238E27FC236}">
                      <a16:creationId xmlns:a16="http://schemas.microsoft.com/office/drawing/2014/main" xmlns="" id="{5E18D5C1-4C52-4E79-B653-DC7942B11B98}"/>
                    </a:ext>
                  </a:extLst>
                </p:cNvPr>
                <p:cNvSpPr/>
                <p:nvPr/>
              </p:nvSpPr>
              <p:spPr>
                <a:xfrm>
                  <a:off x="6263580" y="2918111"/>
                  <a:ext cx="136383" cy="124663"/>
                </a:xfrm>
                <a:custGeom>
                  <a:avLst/>
                  <a:gdLst>
                    <a:gd name="connsiteX0" fmla="*/ 53400 w 136383"/>
                    <a:gd name="connsiteY0" fmla="*/ 121791 h 124663"/>
                    <a:gd name="connsiteX1" fmla="*/ 132552 w 136383"/>
                    <a:gd name="connsiteY1" fmla="*/ 87406 h 124663"/>
                    <a:gd name="connsiteX2" fmla="*/ 106835 w 136383"/>
                    <a:gd name="connsiteY2" fmla="*/ 10825 h 124663"/>
                    <a:gd name="connsiteX3" fmla="*/ 24825 w 136383"/>
                    <a:gd name="connsiteY3" fmla="*/ 14349 h 124663"/>
                    <a:gd name="connsiteX4" fmla="*/ 2346 w 136383"/>
                    <a:gd name="connsiteY4" fmla="*/ 44544 h 124663"/>
                    <a:gd name="connsiteX5" fmla="*/ 53400 w 136383"/>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83" h="124663">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1" name="Freeform: Shape 230">
                  <a:extLst>
                    <a:ext uri="{FF2B5EF4-FFF2-40B4-BE49-F238E27FC236}">
                      <a16:creationId xmlns:a16="http://schemas.microsoft.com/office/drawing/2014/main" xmlns="" id="{EF2D6AF3-DDE2-4076-B5ED-66AFCDEBE065}"/>
                    </a:ext>
                  </a:extLst>
                </p:cNvPr>
                <p:cNvSpPr/>
                <p:nvPr/>
              </p:nvSpPr>
              <p:spPr>
                <a:xfrm>
                  <a:off x="6439000" y="2993493"/>
                  <a:ext cx="127261" cy="133311"/>
                </a:xfrm>
                <a:custGeom>
                  <a:avLst/>
                  <a:gdLst>
                    <a:gd name="connsiteX0" fmla="*/ 11996 w 127261"/>
                    <a:gd name="connsiteY0" fmla="*/ 34885 h 133311"/>
                    <a:gd name="connsiteX1" fmla="*/ 21711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2" name="Freeform: Shape 231">
                  <a:extLst>
                    <a:ext uri="{FF2B5EF4-FFF2-40B4-BE49-F238E27FC236}">
                      <a16:creationId xmlns:a16="http://schemas.microsoft.com/office/drawing/2014/main" xmlns="" id="{D65EED34-7C30-46CF-A24F-2C0336D33D87}"/>
                    </a:ext>
                  </a:extLst>
                </p:cNvPr>
                <p:cNvSpPr/>
                <p:nvPr/>
              </p:nvSpPr>
              <p:spPr>
                <a:xfrm>
                  <a:off x="6200913" y="3070560"/>
                  <a:ext cx="132422" cy="128055"/>
                </a:xfrm>
                <a:custGeom>
                  <a:avLst/>
                  <a:gdLst>
                    <a:gd name="connsiteX0" fmla="*/ 32246 w 132422"/>
                    <a:gd name="connsiteY0" fmla="*/ 12776 h 128055"/>
                    <a:gd name="connsiteX1" fmla="*/ 6719 w 132422"/>
                    <a:gd name="connsiteY1" fmla="*/ 95168 h 128055"/>
                    <a:gd name="connsiteX2" fmla="*/ 81490 w 132422"/>
                    <a:gd name="connsiteY2" fmla="*/ 125648 h 128055"/>
                    <a:gd name="connsiteX3" fmla="*/ 132259 w 132422"/>
                    <a:gd name="connsiteY3" fmla="*/ 61259 h 128055"/>
                    <a:gd name="connsiteX4" fmla="*/ 124067 w 132422"/>
                    <a:gd name="connsiteY4" fmla="*/ 24587 h 128055"/>
                    <a:gd name="connsiteX5" fmla="*/ 32246 w 132422"/>
                    <a:gd name="connsiteY5" fmla="*/ 12776 h 1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055">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3" name="Freeform: Shape 232">
                  <a:extLst>
                    <a:ext uri="{FF2B5EF4-FFF2-40B4-BE49-F238E27FC236}">
                      <a16:creationId xmlns:a16="http://schemas.microsoft.com/office/drawing/2014/main" xmlns="" id="{2C80FCE4-0673-4053-B271-B634522523A2}"/>
                    </a:ext>
                  </a:extLst>
                </p:cNvPr>
                <p:cNvSpPr/>
                <p:nvPr/>
              </p:nvSpPr>
              <p:spPr>
                <a:xfrm>
                  <a:off x="6376916" y="3147248"/>
                  <a:ext cx="124523" cy="136946"/>
                </a:xfrm>
                <a:custGeom>
                  <a:avLst/>
                  <a:gdLst>
                    <a:gd name="connsiteX0" fmla="*/ 124276 w 124523"/>
                    <a:gd name="connsiteY0" fmla="*/ 61818 h 136946"/>
                    <a:gd name="connsiteX1" fmla="*/ 64079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6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4" name="Freeform: Shape 233">
                  <a:extLst>
                    <a:ext uri="{FF2B5EF4-FFF2-40B4-BE49-F238E27FC236}">
                      <a16:creationId xmlns:a16="http://schemas.microsoft.com/office/drawing/2014/main" xmlns="" id="{031A238C-6B43-4487-AB59-74EF891975C3}"/>
                    </a:ext>
                  </a:extLst>
                </p:cNvPr>
                <p:cNvSpPr/>
                <p:nvPr/>
              </p:nvSpPr>
              <p:spPr>
                <a:xfrm>
                  <a:off x="6132170" y="3237104"/>
                  <a:ext cx="136348" cy="124663"/>
                </a:xfrm>
                <a:custGeom>
                  <a:avLst/>
                  <a:gdLst>
                    <a:gd name="connsiteX0" fmla="*/ 53364 w 136348"/>
                    <a:gd name="connsiteY0" fmla="*/ 121791 h 124663"/>
                    <a:gd name="connsiteX1" fmla="*/ 132517 w 136348"/>
                    <a:gd name="connsiteY1" fmla="*/ 87406 h 124663"/>
                    <a:gd name="connsiteX2" fmla="*/ 106800 w 136348"/>
                    <a:gd name="connsiteY2" fmla="*/ 10825 h 124663"/>
                    <a:gd name="connsiteX3" fmla="*/ 24789 w 136348"/>
                    <a:gd name="connsiteY3" fmla="*/ 14349 h 124663"/>
                    <a:gd name="connsiteX4" fmla="*/ 2310 w 136348"/>
                    <a:gd name="connsiteY4" fmla="*/ 44544 h 124663"/>
                    <a:gd name="connsiteX5" fmla="*/ 53364 w 136348"/>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48" h="124663">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5" name="Freeform: Shape 234">
                  <a:extLst>
                    <a:ext uri="{FF2B5EF4-FFF2-40B4-BE49-F238E27FC236}">
                      <a16:creationId xmlns:a16="http://schemas.microsoft.com/office/drawing/2014/main" xmlns="" id="{90F5DFA3-8D68-4CAC-B888-E5EAFF6907DC}"/>
                    </a:ext>
                  </a:extLst>
                </p:cNvPr>
                <p:cNvSpPr/>
                <p:nvPr/>
              </p:nvSpPr>
              <p:spPr>
                <a:xfrm>
                  <a:off x="6307555" y="3312390"/>
                  <a:ext cx="127261" cy="133311"/>
                </a:xfrm>
                <a:custGeom>
                  <a:avLst/>
                  <a:gdLst>
                    <a:gd name="connsiteX0" fmla="*/ 11996 w 127261"/>
                    <a:gd name="connsiteY0" fmla="*/ 34885 h 133311"/>
                    <a:gd name="connsiteX1" fmla="*/ 21712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36" name="Freeform: Shape 235">
                <a:extLst>
                  <a:ext uri="{FF2B5EF4-FFF2-40B4-BE49-F238E27FC236}">
                    <a16:creationId xmlns:a16="http://schemas.microsoft.com/office/drawing/2014/main" xmlns="" id="{8117B20A-2B57-41D2-AB11-D3C7E1DF911C}"/>
                  </a:ext>
                </a:extLst>
              </p:cNvPr>
              <p:cNvSpPr/>
              <p:nvPr/>
            </p:nvSpPr>
            <p:spPr>
              <a:xfrm>
                <a:off x="5713997" y="2551910"/>
                <a:ext cx="646988" cy="804032"/>
              </a:xfrm>
              <a:custGeom>
                <a:avLst/>
                <a:gdLst>
                  <a:gd name="connsiteX0" fmla="*/ 442963 w 646988"/>
                  <a:gd name="connsiteY0" fmla="*/ 160428 h 804032"/>
                  <a:gd name="connsiteX1" fmla="*/ 406768 w 646988"/>
                  <a:gd name="connsiteY1" fmla="*/ 62416 h 804032"/>
                  <a:gd name="connsiteX2" fmla="*/ 341712 w 646988"/>
                  <a:gd name="connsiteY2" fmla="*/ 27 h 804032"/>
                  <a:gd name="connsiteX3" fmla="*/ 263226 w 646988"/>
                  <a:gd name="connsiteY3" fmla="*/ 27935 h 804032"/>
                  <a:gd name="connsiteX4" fmla="*/ 182549 w 646988"/>
                  <a:gd name="connsiteY4" fmla="*/ 65750 h 804032"/>
                  <a:gd name="connsiteX5" fmla="*/ 3479 w 646988"/>
                  <a:gd name="connsiteY5" fmla="*/ 146903 h 804032"/>
                  <a:gd name="connsiteX6" fmla="*/ 1670 w 646988"/>
                  <a:gd name="connsiteY6" fmla="*/ 151856 h 804032"/>
                  <a:gd name="connsiteX7" fmla="*/ 15862 w 646988"/>
                  <a:gd name="connsiteY7" fmla="*/ 194623 h 804032"/>
                  <a:gd name="connsiteX8" fmla="*/ 24244 w 646988"/>
                  <a:gd name="connsiteY8" fmla="*/ 199290 h 804032"/>
                  <a:gd name="connsiteX9" fmla="*/ 13576 w 646988"/>
                  <a:gd name="connsiteY9" fmla="*/ 217578 h 804032"/>
                  <a:gd name="connsiteX10" fmla="*/ 11957 w 646988"/>
                  <a:gd name="connsiteY10" fmla="*/ 229866 h 804032"/>
                  <a:gd name="connsiteX11" fmla="*/ 19577 w 646988"/>
                  <a:gd name="connsiteY11" fmla="*/ 252345 h 804032"/>
                  <a:gd name="connsiteX12" fmla="*/ 27768 w 646988"/>
                  <a:gd name="connsiteY12" fmla="*/ 260441 h 804032"/>
                  <a:gd name="connsiteX13" fmla="*/ 36341 w 646988"/>
                  <a:gd name="connsiteY13" fmla="*/ 265108 h 804032"/>
                  <a:gd name="connsiteX14" fmla="*/ 28054 w 646988"/>
                  <a:gd name="connsiteY14" fmla="*/ 277110 h 804032"/>
                  <a:gd name="connsiteX15" fmla="*/ 46056 w 646988"/>
                  <a:gd name="connsiteY15" fmla="*/ 329973 h 804032"/>
                  <a:gd name="connsiteX16" fmla="*/ 49009 w 646988"/>
                  <a:gd name="connsiteY16" fmla="*/ 331402 h 804032"/>
                  <a:gd name="connsiteX17" fmla="*/ 47294 w 646988"/>
                  <a:gd name="connsiteY17" fmla="*/ 333498 h 804032"/>
                  <a:gd name="connsiteX18" fmla="*/ 54629 w 646988"/>
                  <a:gd name="connsiteY18" fmla="*/ 354643 h 804032"/>
                  <a:gd name="connsiteX19" fmla="*/ 55105 w 646988"/>
                  <a:gd name="connsiteY19" fmla="*/ 352738 h 804032"/>
                  <a:gd name="connsiteX20" fmla="*/ 61868 w 646988"/>
                  <a:gd name="connsiteY20" fmla="*/ 341784 h 804032"/>
                  <a:gd name="connsiteX21" fmla="*/ 71107 w 646988"/>
                  <a:gd name="connsiteY21" fmla="*/ 389600 h 804032"/>
                  <a:gd name="connsiteX22" fmla="*/ 70916 w 646988"/>
                  <a:gd name="connsiteY22" fmla="*/ 389695 h 804032"/>
                  <a:gd name="connsiteX23" fmla="*/ 69869 w 646988"/>
                  <a:gd name="connsiteY23" fmla="*/ 383694 h 804032"/>
                  <a:gd name="connsiteX24" fmla="*/ 64630 w 646988"/>
                  <a:gd name="connsiteY24" fmla="*/ 381218 h 804032"/>
                  <a:gd name="connsiteX25" fmla="*/ 63582 w 646988"/>
                  <a:gd name="connsiteY25" fmla="*/ 380361 h 804032"/>
                  <a:gd name="connsiteX26" fmla="*/ 73488 w 646988"/>
                  <a:gd name="connsiteY26" fmla="*/ 408173 h 804032"/>
                  <a:gd name="connsiteX27" fmla="*/ 74536 w 646988"/>
                  <a:gd name="connsiteY27" fmla="*/ 407031 h 804032"/>
                  <a:gd name="connsiteX28" fmla="*/ 76250 w 646988"/>
                  <a:gd name="connsiteY28" fmla="*/ 415794 h 804032"/>
                  <a:gd name="connsiteX29" fmla="*/ 194361 w 646988"/>
                  <a:gd name="connsiteY29" fmla="*/ 685923 h 804032"/>
                  <a:gd name="connsiteX30" fmla="*/ 284657 w 646988"/>
                  <a:gd name="connsiteY30" fmla="*/ 669254 h 804032"/>
                  <a:gd name="connsiteX31" fmla="*/ 387337 w 646988"/>
                  <a:gd name="connsiteY31" fmla="*/ 649251 h 804032"/>
                  <a:gd name="connsiteX32" fmla="*/ 370954 w 646988"/>
                  <a:gd name="connsiteY32" fmla="*/ 688875 h 804032"/>
                  <a:gd name="connsiteX33" fmla="*/ 343236 w 646988"/>
                  <a:gd name="connsiteY33" fmla="*/ 759932 h 804032"/>
                  <a:gd name="connsiteX34" fmla="*/ 327901 w 646988"/>
                  <a:gd name="connsiteY34" fmla="*/ 804033 h 804032"/>
                  <a:gd name="connsiteX35" fmla="*/ 355714 w 646988"/>
                  <a:gd name="connsiteY35" fmla="*/ 794793 h 804032"/>
                  <a:gd name="connsiteX36" fmla="*/ 646989 w 646988"/>
                  <a:gd name="connsiteY36" fmla="*/ 725737 h 804032"/>
                  <a:gd name="connsiteX37" fmla="*/ 442963 w 646988"/>
                  <a:gd name="connsiteY37" fmla="*/ 160428 h 804032"/>
                  <a:gd name="connsiteX38" fmla="*/ 27578 w 646988"/>
                  <a:gd name="connsiteY38" fmla="*/ 184050 h 804032"/>
                  <a:gd name="connsiteX39" fmla="*/ 17957 w 646988"/>
                  <a:gd name="connsiteY39" fmla="*/ 155475 h 804032"/>
                  <a:gd name="connsiteX40" fmla="*/ 24625 w 646988"/>
                  <a:gd name="connsiteY40" fmla="*/ 144712 h 804032"/>
                  <a:gd name="connsiteX41" fmla="*/ 32531 w 646988"/>
                  <a:gd name="connsiteY41" fmla="*/ 187384 h 804032"/>
                  <a:gd name="connsiteX42" fmla="*/ 32340 w 646988"/>
                  <a:gd name="connsiteY42" fmla="*/ 186527 h 804032"/>
                  <a:gd name="connsiteX43" fmla="*/ 27578 w 646988"/>
                  <a:gd name="connsiteY43" fmla="*/ 184050 h 804032"/>
                  <a:gd name="connsiteX44" fmla="*/ 29864 w 646988"/>
                  <a:gd name="connsiteY44" fmla="*/ 221198 h 804032"/>
                  <a:gd name="connsiteX45" fmla="*/ 36817 w 646988"/>
                  <a:gd name="connsiteY45" fmla="*/ 210149 h 804032"/>
                  <a:gd name="connsiteX46" fmla="*/ 45866 w 646988"/>
                  <a:gd name="connsiteY46" fmla="*/ 258155 h 804032"/>
                  <a:gd name="connsiteX47" fmla="*/ 45866 w 646988"/>
                  <a:gd name="connsiteY47" fmla="*/ 258155 h 804032"/>
                  <a:gd name="connsiteX48" fmla="*/ 44723 w 646988"/>
                  <a:gd name="connsiteY48" fmla="*/ 252249 h 804032"/>
                  <a:gd name="connsiteX49" fmla="*/ 39484 w 646988"/>
                  <a:gd name="connsiteY49" fmla="*/ 249773 h 804032"/>
                  <a:gd name="connsiteX50" fmla="*/ 29864 w 646988"/>
                  <a:gd name="connsiteY50" fmla="*/ 221198 h 804032"/>
                  <a:gd name="connsiteX51" fmla="*/ 57772 w 646988"/>
                  <a:gd name="connsiteY51" fmla="*/ 324544 h 804032"/>
                  <a:gd name="connsiteX52" fmla="*/ 56629 w 646988"/>
                  <a:gd name="connsiteY52" fmla="*/ 318162 h 804032"/>
                  <a:gd name="connsiteX53" fmla="*/ 51390 w 646988"/>
                  <a:gd name="connsiteY53" fmla="*/ 315686 h 804032"/>
                  <a:gd name="connsiteX54" fmla="*/ 41770 w 646988"/>
                  <a:gd name="connsiteY54" fmla="*/ 287111 h 804032"/>
                  <a:gd name="connsiteX55" fmla="*/ 49199 w 646988"/>
                  <a:gd name="connsiteY55" fmla="*/ 275586 h 804032"/>
                  <a:gd name="connsiteX56" fmla="*/ 58534 w 646988"/>
                  <a:gd name="connsiteY56" fmla="*/ 324068 h 804032"/>
                  <a:gd name="connsiteX57" fmla="*/ 57772 w 646988"/>
                  <a:gd name="connsiteY57" fmla="*/ 324544 h 8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988" h="804032">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37" name="Graphic 90">
                <a:extLst>
                  <a:ext uri="{FF2B5EF4-FFF2-40B4-BE49-F238E27FC236}">
                    <a16:creationId xmlns:a16="http://schemas.microsoft.com/office/drawing/2014/main" xmlns="" id="{34A25877-0D86-4D8D-A243-85A814F10295}"/>
                  </a:ext>
                </a:extLst>
              </p:cNvPr>
              <p:cNvGrpSpPr/>
              <p:nvPr/>
            </p:nvGrpSpPr>
            <p:grpSpPr>
              <a:xfrm>
                <a:off x="5447410" y="2588892"/>
                <a:ext cx="885437" cy="983076"/>
                <a:chOff x="5447410" y="2588892"/>
                <a:chExt cx="885437" cy="983076"/>
              </a:xfrm>
            </p:grpSpPr>
            <p:sp>
              <p:nvSpPr>
                <p:cNvPr id="238" name="Freeform: Shape 237">
                  <a:extLst>
                    <a:ext uri="{FF2B5EF4-FFF2-40B4-BE49-F238E27FC236}">
                      <a16:creationId xmlns:a16="http://schemas.microsoft.com/office/drawing/2014/main" xmlns="" id="{4FD4407D-E4BF-495E-812B-A3FBE60A6229}"/>
                    </a:ext>
                  </a:extLst>
                </p:cNvPr>
                <p:cNvSpPr/>
                <p:nvPr/>
              </p:nvSpPr>
              <p:spPr>
                <a:xfrm>
                  <a:off x="5478203" y="2588892"/>
                  <a:ext cx="854644" cy="972504"/>
                </a:xfrm>
                <a:custGeom>
                  <a:avLst/>
                  <a:gdLst>
                    <a:gd name="connsiteX0" fmla="*/ 736287 w 854644"/>
                    <a:gd name="connsiteY0" fmla="*/ 413387 h 972504"/>
                    <a:gd name="connsiteX1" fmla="*/ 717904 w 854644"/>
                    <a:gd name="connsiteY1" fmla="*/ 366905 h 972504"/>
                    <a:gd name="connsiteX2" fmla="*/ 707617 w 854644"/>
                    <a:gd name="connsiteY2" fmla="*/ 340330 h 972504"/>
                    <a:gd name="connsiteX3" fmla="*/ 701616 w 854644"/>
                    <a:gd name="connsiteY3" fmla="*/ 325852 h 972504"/>
                    <a:gd name="connsiteX4" fmla="*/ 686376 w 854644"/>
                    <a:gd name="connsiteY4" fmla="*/ 287371 h 972504"/>
                    <a:gd name="connsiteX5" fmla="*/ 586935 w 854644"/>
                    <a:gd name="connsiteY5" fmla="*/ 38483 h 972504"/>
                    <a:gd name="connsiteX6" fmla="*/ 524356 w 854644"/>
                    <a:gd name="connsiteY6" fmla="*/ 5240 h 972504"/>
                    <a:gd name="connsiteX7" fmla="*/ 523499 w 854644"/>
                    <a:gd name="connsiteY7" fmla="*/ 5812 h 972504"/>
                    <a:gd name="connsiteX8" fmla="*/ 521975 w 854644"/>
                    <a:gd name="connsiteY8" fmla="*/ 5621 h 972504"/>
                    <a:gd name="connsiteX9" fmla="*/ 397197 w 854644"/>
                    <a:gd name="connsiteY9" fmla="*/ 52675 h 972504"/>
                    <a:gd name="connsiteX10" fmla="*/ 265847 w 854644"/>
                    <a:gd name="connsiteY10" fmla="*/ 104110 h 972504"/>
                    <a:gd name="connsiteX11" fmla="*/ 5 w 854644"/>
                    <a:gd name="connsiteY11" fmla="*/ 211361 h 972504"/>
                    <a:gd name="connsiteX12" fmla="*/ 297566 w 854644"/>
                    <a:gd name="connsiteY12" fmla="*/ 970123 h 972504"/>
                    <a:gd name="connsiteX13" fmla="*/ 299090 w 854644"/>
                    <a:gd name="connsiteY13" fmla="*/ 972504 h 972504"/>
                    <a:gd name="connsiteX14" fmla="*/ 565980 w 854644"/>
                    <a:gd name="connsiteY14" fmla="*/ 871063 h 972504"/>
                    <a:gd name="connsiteX15" fmla="*/ 697330 w 854644"/>
                    <a:gd name="connsiteY15" fmla="*/ 819723 h 972504"/>
                    <a:gd name="connsiteX16" fmla="*/ 820964 w 854644"/>
                    <a:gd name="connsiteY16" fmla="*/ 769622 h 972504"/>
                    <a:gd name="connsiteX17" fmla="*/ 821917 w 854644"/>
                    <a:gd name="connsiteY17" fmla="*/ 768479 h 972504"/>
                    <a:gd name="connsiteX18" fmla="*/ 822965 w 854644"/>
                    <a:gd name="connsiteY18" fmla="*/ 768288 h 972504"/>
                    <a:gd name="connsiteX19" fmla="*/ 850206 w 854644"/>
                    <a:gd name="connsiteY19" fmla="*/ 711805 h 972504"/>
                    <a:gd name="connsiteX20" fmla="*/ 811630 w 854644"/>
                    <a:gd name="connsiteY20" fmla="*/ 610078 h 972504"/>
                    <a:gd name="connsiteX21" fmla="*/ 742288 w 854644"/>
                    <a:gd name="connsiteY21" fmla="*/ 430151 h 972504"/>
                    <a:gd name="connsiteX22" fmla="*/ 736287 w 854644"/>
                    <a:gd name="connsiteY22" fmla="*/ 413387 h 97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04">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9" name="Freeform: Shape 238">
                  <a:extLst>
                    <a:ext uri="{FF2B5EF4-FFF2-40B4-BE49-F238E27FC236}">
                      <a16:creationId xmlns:a16="http://schemas.microsoft.com/office/drawing/2014/main" xmlns="" id="{17C49DE1-3592-425F-86CD-587EC2744331}"/>
                    </a:ext>
                  </a:extLst>
                </p:cNvPr>
                <p:cNvSpPr/>
                <p:nvPr/>
              </p:nvSpPr>
              <p:spPr>
                <a:xfrm>
                  <a:off x="5451248" y="2599370"/>
                  <a:ext cx="854644" cy="972599"/>
                </a:xfrm>
                <a:custGeom>
                  <a:avLst/>
                  <a:gdLst>
                    <a:gd name="connsiteX0" fmla="*/ 736382 w 854644"/>
                    <a:gd name="connsiteY0" fmla="*/ 413387 h 972599"/>
                    <a:gd name="connsiteX1" fmla="*/ 717999 w 854644"/>
                    <a:gd name="connsiteY1" fmla="*/ 366905 h 972599"/>
                    <a:gd name="connsiteX2" fmla="*/ 707712 w 854644"/>
                    <a:gd name="connsiteY2" fmla="*/ 340330 h 972599"/>
                    <a:gd name="connsiteX3" fmla="*/ 701711 w 854644"/>
                    <a:gd name="connsiteY3" fmla="*/ 325852 h 972599"/>
                    <a:gd name="connsiteX4" fmla="*/ 686471 w 854644"/>
                    <a:gd name="connsiteY4" fmla="*/ 287371 h 972599"/>
                    <a:gd name="connsiteX5" fmla="*/ 587030 w 854644"/>
                    <a:gd name="connsiteY5" fmla="*/ 38483 h 972599"/>
                    <a:gd name="connsiteX6" fmla="*/ 524451 w 854644"/>
                    <a:gd name="connsiteY6" fmla="*/ 5240 h 972599"/>
                    <a:gd name="connsiteX7" fmla="*/ 523594 w 854644"/>
                    <a:gd name="connsiteY7" fmla="*/ 5812 h 972599"/>
                    <a:gd name="connsiteX8" fmla="*/ 522070 w 854644"/>
                    <a:gd name="connsiteY8" fmla="*/ 5621 h 972599"/>
                    <a:gd name="connsiteX9" fmla="*/ 397292 w 854644"/>
                    <a:gd name="connsiteY9" fmla="*/ 52675 h 972599"/>
                    <a:gd name="connsiteX10" fmla="*/ 265943 w 854644"/>
                    <a:gd name="connsiteY10" fmla="*/ 104110 h 972599"/>
                    <a:gd name="connsiteX11" fmla="*/ 5 w 854644"/>
                    <a:gd name="connsiteY11" fmla="*/ 211457 h 972599"/>
                    <a:gd name="connsiteX12" fmla="*/ 297566 w 854644"/>
                    <a:gd name="connsiteY12" fmla="*/ 970218 h 972599"/>
                    <a:gd name="connsiteX13" fmla="*/ 299090 w 854644"/>
                    <a:gd name="connsiteY13" fmla="*/ 972599 h 972599"/>
                    <a:gd name="connsiteX14" fmla="*/ 565980 w 854644"/>
                    <a:gd name="connsiteY14" fmla="*/ 871158 h 972599"/>
                    <a:gd name="connsiteX15" fmla="*/ 697330 w 854644"/>
                    <a:gd name="connsiteY15" fmla="*/ 819818 h 972599"/>
                    <a:gd name="connsiteX16" fmla="*/ 820964 w 854644"/>
                    <a:gd name="connsiteY16" fmla="*/ 769717 h 972599"/>
                    <a:gd name="connsiteX17" fmla="*/ 821917 w 854644"/>
                    <a:gd name="connsiteY17" fmla="*/ 768574 h 972599"/>
                    <a:gd name="connsiteX18" fmla="*/ 822965 w 854644"/>
                    <a:gd name="connsiteY18" fmla="*/ 768384 h 972599"/>
                    <a:gd name="connsiteX19" fmla="*/ 850206 w 854644"/>
                    <a:gd name="connsiteY19" fmla="*/ 711900 h 972599"/>
                    <a:gd name="connsiteX20" fmla="*/ 811630 w 854644"/>
                    <a:gd name="connsiteY20" fmla="*/ 610173 h 972599"/>
                    <a:gd name="connsiteX21" fmla="*/ 742288 w 854644"/>
                    <a:gd name="connsiteY21" fmla="*/ 430246 h 972599"/>
                    <a:gd name="connsiteX22" fmla="*/ 736382 w 854644"/>
                    <a:gd name="connsiteY22" fmla="*/ 413387 h 97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99">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40" name="Graphic 90">
                  <a:extLst>
                    <a:ext uri="{FF2B5EF4-FFF2-40B4-BE49-F238E27FC236}">
                      <a16:creationId xmlns:a16="http://schemas.microsoft.com/office/drawing/2014/main" xmlns="" id="{34A25877-0D86-4D8D-A243-85A814F10295}"/>
                    </a:ext>
                  </a:extLst>
                </p:cNvPr>
                <p:cNvGrpSpPr/>
                <p:nvPr/>
              </p:nvGrpSpPr>
              <p:grpSpPr>
                <a:xfrm>
                  <a:off x="5447410" y="2837531"/>
                  <a:ext cx="80460" cy="81796"/>
                  <a:chOff x="5447410" y="2837531"/>
                  <a:chExt cx="80460" cy="81796"/>
                </a:xfrm>
              </p:grpSpPr>
              <p:sp>
                <p:nvSpPr>
                  <p:cNvPr id="241" name="Freeform: Shape 240">
                    <a:extLst>
                      <a:ext uri="{FF2B5EF4-FFF2-40B4-BE49-F238E27FC236}">
                        <a16:creationId xmlns:a16="http://schemas.microsoft.com/office/drawing/2014/main" xmlns="" id="{0C36C0FB-CF7C-4BA4-9782-4E21AFBCD06D}"/>
                      </a:ext>
                    </a:extLst>
                  </p:cNvPr>
                  <p:cNvSpPr/>
                  <p:nvPr/>
                </p:nvSpPr>
                <p:spPr>
                  <a:xfrm>
                    <a:off x="5506811" y="284472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2" name="Freeform: Shape 241">
                    <a:extLst>
                      <a:ext uri="{FF2B5EF4-FFF2-40B4-BE49-F238E27FC236}">
                        <a16:creationId xmlns:a16="http://schemas.microsoft.com/office/drawing/2014/main" xmlns="" id="{835ACD53-881F-47D3-A695-F4EA0D694685}"/>
                      </a:ext>
                    </a:extLst>
                  </p:cNvPr>
                  <p:cNvSpPr/>
                  <p:nvPr/>
                </p:nvSpPr>
                <p:spPr>
                  <a:xfrm>
                    <a:off x="5447410" y="283753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990 w 73036"/>
                      <a:gd name="connsiteY3" fmla="*/ 81785 h 81796"/>
                      <a:gd name="connsiteX4" fmla="*/ 37179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3" name="Graphic 90">
                  <a:extLst>
                    <a:ext uri="{FF2B5EF4-FFF2-40B4-BE49-F238E27FC236}">
                      <a16:creationId xmlns:a16="http://schemas.microsoft.com/office/drawing/2014/main" xmlns="" id="{34A25877-0D86-4D8D-A243-85A814F10295}"/>
                    </a:ext>
                  </a:extLst>
                </p:cNvPr>
                <p:cNvGrpSpPr/>
                <p:nvPr/>
              </p:nvGrpSpPr>
              <p:grpSpPr>
                <a:xfrm>
                  <a:off x="5471128" y="2900111"/>
                  <a:ext cx="80460" cy="81796"/>
                  <a:chOff x="5471128" y="2900111"/>
                  <a:chExt cx="80460" cy="81796"/>
                </a:xfrm>
              </p:grpSpPr>
              <p:sp>
                <p:nvSpPr>
                  <p:cNvPr id="244" name="Freeform: Shape 243">
                    <a:extLst>
                      <a:ext uri="{FF2B5EF4-FFF2-40B4-BE49-F238E27FC236}">
                        <a16:creationId xmlns:a16="http://schemas.microsoft.com/office/drawing/2014/main" xmlns="" id="{0BDB83FD-D701-426A-8576-4C2D4CDE2D0A}"/>
                      </a:ext>
                    </a:extLst>
                  </p:cNvPr>
                  <p:cNvSpPr/>
                  <p:nvPr/>
                </p:nvSpPr>
                <p:spPr>
                  <a:xfrm>
                    <a:off x="5530529" y="290730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5" name="Freeform: Shape 244">
                    <a:extLst>
                      <a:ext uri="{FF2B5EF4-FFF2-40B4-BE49-F238E27FC236}">
                        <a16:creationId xmlns:a16="http://schemas.microsoft.com/office/drawing/2014/main" xmlns="" id="{8844FE07-95D0-453C-8CA2-FCB4960D5556}"/>
                      </a:ext>
                    </a:extLst>
                  </p:cNvPr>
                  <p:cNvSpPr/>
                  <p:nvPr/>
                </p:nvSpPr>
                <p:spPr>
                  <a:xfrm>
                    <a:off x="5471128" y="290011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894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6" name="Graphic 90">
                  <a:extLst>
                    <a:ext uri="{FF2B5EF4-FFF2-40B4-BE49-F238E27FC236}">
                      <a16:creationId xmlns:a16="http://schemas.microsoft.com/office/drawing/2014/main" xmlns="" id="{34A25877-0D86-4D8D-A243-85A814F10295}"/>
                    </a:ext>
                  </a:extLst>
                </p:cNvPr>
                <p:cNvGrpSpPr/>
                <p:nvPr/>
              </p:nvGrpSpPr>
              <p:grpSpPr>
                <a:xfrm>
                  <a:off x="5495131" y="2962499"/>
                  <a:ext cx="80460" cy="81796"/>
                  <a:chOff x="5495131" y="2962499"/>
                  <a:chExt cx="80460" cy="81796"/>
                </a:xfrm>
              </p:grpSpPr>
              <p:sp>
                <p:nvSpPr>
                  <p:cNvPr id="247" name="Freeform: Shape 246">
                    <a:extLst>
                      <a:ext uri="{FF2B5EF4-FFF2-40B4-BE49-F238E27FC236}">
                        <a16:creationId xmlns:a16="http://schemas.microsoft.com/office/drawing/2014/main" xmlns="" id="{58EC787E-D338-49F1-8923-411D6A63A1E5}"/>
                      </a:ext>
                    </a:extLst>
                  </p:cNvPr>
                  <p:cNvSpPr/>
                  <p:nvPr/>
                </p:nvSpPr>
                <p:spPr>
                  <a:xfrm>
                    <a:off x="5554532" y="296975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8" name="Freeform: Shape 247">
                    <a:extLst>
                      <a:ext uri="{FF2B5EF4-FFF2-40B4-BE49-F238E27FC236}">
                        <a16:creationId xmlns:a16="http://schemas.microsoft.com/office/drawing/2014/main" xmlns="" id="{59FFF48E-529E-4BF0-A87F-776C31A45051}"/>
                      </a:ext>
                    </a:extLst>
                  </p:cNvPr>
                  <p:cNvSpPr/>
                  <p:nvPr/>
                </p:nvSpPr>
                <p:spPr>
                  <a:xfrm>
                    <a:off x="5495131" y="2962499"/>
                    <a:ext cx="73132" cy="81796"/>
                  </a:xfrm>
                  <a:custGeom>
                    <a:avLst/>
                    <a:gdLst>
                      <a:gd name="connsiteX0" fmla="*/ 15843 w 73132"/>
                      <a:gd name="connsiteY0" fmla="*/ 8823 h 81796"/>
                      <a:gd name="connsiteX1" fmla="*/ 222 w 73132"/>
                      <a:gd name="connsiteY1" fmla="*/ 37779 h 81796"/>
                      <a:gd name="connsiteX2" fmla="*/ 21939 w 73132"/>
                      <a:gd name="connsiteY2" fmla="*/ 77308 h 81796"/>
                      <a:gd name="connsiteX3" fmla="*/ 42799 w 73132"/>
                      <a:gd name="connsiteY3" fmla="*/ 81785 h 81796"/>
                      <a:gd name="connsiteX4" fmla="*/ 36703 w 73132"/>
                      <a:gd name="connsiteY4" fmla="*/ 66164 h 81796"/>
                      <a:gd name="connsiteX5" fmla="*/ 31464 w 73132"/>
                      <a:gd name="connsiteY5" fmla="*/ 64735 h 81796"/>
                      <a:gd name="connsiteX6" fmla="*/ 16796 w 73132"/>
                      <a:gd name="connsiteY6" fmla="*/ 38446 h 81796"/>
                      <a:gd name="connsiteX7" fmla="*/ 21939 w 73132"/>
                      <a:gd name="connsiteY7" fmla="*/ 25683 h 81796"/>
                      <a:gd name="connsiteX8" fmla="*/ 69469 w 73132"/>
                      <a:gd name="connsiteY8" fmla="*/ 19301 h 81796"/>
                      <a:gd name="connsiteX9" fmla="*/ 72612 w 73132"/>
                      <a:gd name="connsiteY9" fmla="*/ 15300 h 81796"/>
                      <a:gd name="connsiteX10" fmla="*/ 15843 w 73132"/>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9" name="Graphic 90">
                  <a:extLst>
                    <a:ext uri="{FF2B5EF4-FFF2-40B4-BE49-F238E27FC236}">
                      <a16:creationId xmlns:a16="http://schemas.microsoft.com/office/drawing/2014/main" xmlns="" id="{34A25877-0D86-4D8D-A243-85A814F10295}"/>
                    </a:ext>
                  </a:extLst>
                </p:cNvPr>
                <p:cNvGrpSpPr/>
                <p:nvPr/>
              </p:nvGrpSpPr>
              <p:grpSpPr>
                <a:xfrm>
                  <a:off x="5519229" y="3024983"/>
                  <a:ext cx="80460" cy="81796"/>
                  <a:chOff x="5519229" y="3024983"/>
                  <a:chExt cx="80460" cy="81796"/>
                </a:xfrm>
              </p:grpSpPr>
              <p:sp>
                <p:nvSpPr>
                  <p:cNvPr id="250" name="Freeform: Shape 249">
                    <a:extLst>
                      <a:ext uri="{FF2B5EF4-FFF2-40B4-BE49-F238E27FC236}">
                        <a16:creationId xmlns:a16="http://schemas.microsoft.com/office/drawing/2014/main" xmlns="" id="{00E817DC-EC94-4643-953E-0002CA2D21A5}"/>
                      </a:ext>
                    </a:extLst>
                  </p:cNvPr>
                  <p:cNvSpPr/>
                  <p:nvPr/>
                </p:nvSpPr>
                <p:spPr>
                  <a:xfrm>
                    <a:off x="5578630" y="3032180"/>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1" name="Freeform: Shape 250">
                    <a:extLst>
                      <a:ext uri="{FF2B5EF4-FFF2-40B4-BE49-F238E27FC236}">
                        <a16:creationId xmlns:a16="http://schemas.microsoft.com/office/drawing/2014/main" xmlns="" id="{25913BB8-8CF5-41CE-BD44-58CC8E92CB5D}"/>
                      </a:ext>
                    </a:extLst>
                  </p:cNvPr>
                  <p:cNvSpPr/>
                  <p:nvPr/>
                </p:nvSpPr>
                <p:spPr>
                  <a:xfrm>
                    <a:off x="5519229" y="3024983"/>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513 w 73036"/>
                      <a:gd name="connsiteY4" fmla="*/ 6635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2" name="Graphic 90">
                  <a:extLst>
                    <a:ext uri="{FF2B5EF4-FFF2-40B4-BE49-F238E27FC236}">
                      <a16:creationId xmlns:a16="http://schemas.microsoft.com/office/drawing/2014/main" xmlns="" id="{34A25877-0D86-4D8D-A243-85A814F10295}"/>
                    </a:ext>
                  </a:extLst>
                </p:cNvPr>
                <p:cNvGrpSpPr/>
                <p:nvPr/>
              </p:nvGrpSpPr>
              <p:grpSpPr>
                <a:xfrm>
                  <a:off x="5542851" y="3087467"/>
                  <a:ext cx="80460" cy="81702"/>
                  <a:chOff x="5542851" y="3087467"/>
                  <a:chExt cx="80460" cy="81702"/>
                </a:xfrm>
              </p:grpSpPr>
              <p:sp>
                <p:nvSpPr>
                  <p:cNvPr id="253" name="Freeform: Shape 252">
                    <a:extLst>
                      <a:ext uri="{FF2B5EF4-FFF2-40B4-BE49-F238E27FC236}">
                        <a16:creationId xmlns:a16="http://schemas.microsoft.com/office/drawing/2014/main" xmlns="" id="{677ACD53-7B15-4E8F-8C1A-9EC090C5CFC1}"/>
                      </a:ext>
                    </a:extLst>
                  </p:cNvPr>
                  <p:cNvSpPr/>
                  <p:nvPr/>
                </p:nvSpPr>
                <p:spPr>
                  <a:xfrm>
                    <a:off x="5602252" y="3094664"/>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4" name="Freeform: Shape 253">
                    <a:extLst>
                      <a:ext uri="{FF2B5EF4-FFF2-40B4-BE49-F238E27FC236}">
                        <a16:creationId xmlns:a16="http://schemas.microsoft.com/office/drawing/2014/main" xmlns="" id="{396BDFB9-7492-48A8-97B0-5CF507C6F757}"/>
                      </a:ext>
                    </a:extLst>
                  </p:cNvPr>
                  <p:cNvSpPr/>
                  <p:nvPr/>
                </p:nvSpPr>
                <p:spPr>
                  <a:xfrm>
                    <a:off x="5542851" y="3087467"/>
                    <a:ext cx="73036" cy="81702"/>
                  </a:xfrm>
                  <a:custGeom>
                    <a:avLst/>
                    <a:gdLst>
                      <a:gd name="connsiteX0" fmla="*/ 15843 w 73036"/>
                      <a:gd name="connsiteY0" fmla="*/ 8823 h 81702"/>
                      <a:gd name="connsiteX1" fmla="*/ 222 w 73036"/>
                      <a:gd name="connsiteY1" fmla="*/ 37779 h 81702"/>
                      <a:gd name="connsiteX2" fmla="*/ 21939 w 73036"/>
                      <a:gd name="connsiteY2" fmla="*/ 77308 h 81702"/>
                      <a:gd name="connsiteX3" fmla="*/ 43085 w 73036"/>
                      <a:gd name="connsiteY3" fmla="*/ 81690 h 81702"/>
                      <a:gd name="connsiteX4" fmla="*/ 36989 w 73036"/>
                      <a:gd name="connsiteY4" fmla="*/ 66164 h 81702"/>
                      <a:gd name="connsiteX5" fmla="*/ 31369 w 73036"/>
                      <a:gd name="connsiteY5" fmla="*/ 64735 h 81702"/>
                      <a:gd name="connsiteX6" fmla="*/ 16701 w 73036"/>
                      <a:gd name="connsiteY6" fmla="*/ 38446 h 81702"/>
                      <a:gd name="connsiteX7" fmla="*/ 21844 w 73036"/>
                      <a:gd name="connsiteY7" fmla="*/ 25683 h 81702"/>
                      <a:gd name="connsiteX8" fmla="*/ 69374 w 73036"/>
                      <a:gd name="connsiteY8" fmla="*/ 19301 h 81702"/>
                      <a:gd name="connsiteX9" fmla="*/ 72517 w 73036"/>
                      <a:gd name="connsiteY9" fmla="*/ 15300 h 81702"/>
                      <a:gd name="connsiteX10" fmla="*/ 15843 w 73036"/>
                      <a:gd name="connsiteY10" fmla="*/ 8823 h 8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02">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5" name="Graphic 90">
                  <a:extLst>
                    <a:ext uri="{FF2B5EF4-FFF2-40B4-BE49-F238E27FC236}">
                      <a16:creationId xmlns:a16="http://schemas.microsoft.com/office/drawing/2014/main" xmlns="" id="{34A25877-0D86-4D8D-A243-85A814F10295}"/>
                    </a:ext>
                  </a:extLst>
                </p:cNvPr>
                <p:cNvGrpSpPr/>
                <p:nvPr/>
              </p:nvGrpSpPr>
              <p:grpSpPr>
                <a:xfrm>
                  <a:off x="5566568" y="3150103"/>
                  <a:ext cx="80460" cy="81836"/>
                  <a:chOff x="5566568" y="3150103"/>
                  <a:chExt cx="80460" cy="81836"/>
                </a:xfrm>
              </p:grpSpPr>
              <p:sp>
                <p:nvSpPr>
                  <p:cNvPr id="256" name="Freeform: Shape 255">
                    <a:extLst>
                      <a:ext uri="{FF2B5EF4-FFF2-40B4-BE49-F238E27FC236}">
                        <a16:creationId xmlns:a16="http://schemas.microsoft.com/office/drawing/2014/main" xmlns="" id="{21B39339-A1A0-46C3-805F-FCA3F965EFA3}"/>
                      </a:ext>
                    </a:extLst>
                  </p:cNvPr>
                  <p:cNvSpPr/>
                  <p:nvPr/>
                </p:nvSpPr>
                <p:spPr>
                  <a:xfrm>
                    <a:off x="5625969" y="3157298"/>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7" name="Freeform: Shape 256">
                    <a:extLst>
                      <a:ext uri="{FF2B5EF4-FFF2-40B4-BE49-F238E27FC236}">
                        <a16:creationId xmlns:a16="http://schemas.microsoft.com/office/drawing/2014/main" xmlns="" id="{CAD5A18B-487B-4427-8E28-3D1027B8FDCB}"/>
                      </a:ext>
                    </a:extLst>
                  </p:cNvPr>
                  <p:cNvSpPr/>
                  <p:nvPr/>
                </p:nvSpPr>
                <p:spPr>
                  <a:xfrm>
                    <a:off x="5566568" y="3150103"/>
                    <a:ext cx="73037" cy="81836"/>
                  </a:xfrm>
                  <a:custGeom>
                    <a:avLst/>
                    <a:gdLst>
                      <a:gd name="connsiteX0" fmla="*/ 15843 w 73037"/>
                      <a:gd name="connsiteY0" fmla="*/ 8862 h 81836"/>
                      <a:gd name="connsiteX1" fmla="*/ 222 w 73037"/>
                      <a:gd name="connsiteY1" fmla="*/ 37819 h 81836"/>
                      <a:gd name="connsiteX2" fmla="*/ 21939 w 73037"/>
                      <a:gd name="connsiteY2" fmla="*/ 77347 h 81836"/>
                      <a:gd name="connsiteX3" fmla="*/ 42799 w 73037"/>
                      <a:gd name="connsiteY3" fmla="*/ 81824 h 81836"/>
                      <a:gd name="connsiteX4" fmla="*/ 36989 w 73037"/>
                      <a:gd name="connsiteY4" fmla="*/ 66203 h 81836"/>
                      <a:gd name="connsiteX5" fmla="*/ 31369 w 73037"/>
                      <a:gd name="connsiteY5" fmla="*/ 64774 h 81836"/>
                      <a:gd name="connsiteX6" fmla="*/ 16701 w 73037"/>
                      <a:gd name="connsiteY6" fmla="*/ 38485 h 81836"/>
                      <a:gd name="connsiteX7" fmla="*/ 21844 w 73037"/>
                      <a:gd name="connsiteY7" fmla="*/ 25722 h 81836"/>
                      <a:gd name="connsiteX8" fmla="*/ 69374 w 73037"/>
                      <a:gd name="connsiteY8" fmla="*/ 19340 h 81836"/>
                      <a:gd name="connsiteX9" fmla="*/ 72517 w 73037"/>
                      <a:gd name="connsiteY9" fmla="*/ 15339 h 81836"/>
                      <a:gd name="connsiteX10" fmla="*/ 15843 w 73037"/>
                      <a:gd name="connsiteY10" fmla="*/ 8862 h 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836">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8" name="Graphic 90">
                  <a:extLst>
                    <a:ext uri="{FF2B5EF4-FFF2-40B4-BE49-F238E27FC236}">
                      <a16:creationId xmlns:a16="http://schemas.microsoft.com/office/drawing/2014/main" xmlns="" id="{34A25877-0D86-4D8D-A243-85A814F10295}"/>
                    </a:ext>
                  </a:extLst>
                </p:cNvPr>
                <p:cNvGrpSpPr/>
                <p:nvPr/>
              </p:nvGrpSpPr>
              <p:grpSpPr>
                <a:xfrm>
                  <a:off x="5591714" y="3212150"/>
                  <a:ext cx="80365" cy="81797"/>
                  <a:chOff x="5591714" y="3212150"/>
                  <a:chExt cx="80365" cy="81797"/>
                </a:xfrm>
              </p:grpSpPr>
              <p:sp>
                <p:nvSpPr>
                  <p:cNvPr id="259" name="Freeform: Shape 258">
                    <a:extLst>
                      <a:ext uri="{FF2B5EF4-FFF2-40B4-BE49-F238E27FC236}">
                        <a16:creationId xmlns:a16="http://schemas.microsoft.com/office/drawing/2014/main" xmlns="" id="{5C6AB534-0DC9-4FFF-A5A9-4559580F7311}"/>
                      </a:ext>
                    </a:extLst>
                  </p:cNvPr>
                  <p:cNvSpPr/>
                  <p:nvPr/>
                </p:nvSpPr>
                <p:spPr>
                  <a:xfrm>
                    <a:off x="5651020" y="3219375"/>
                    <a:ext cx="21059" cy="20615"/>
                  </a:xfrm>
                  <a:custGeom>
                    <a:avLst/>
                    <a:gdLst>
                      <a:gd name="connsiteX0" fmla="*/ 353 w 21059"/>
                      <a:gd name="connsiteY0" fmla="*/ 7504 h 20615"/>
                      <a:gd name="connsiteX1" fmla="*/ 4353 w 21059"/>
                      <a:gd name="connsiteY1" fmla="*/ 18648 h 20615"/>
                      <a:gd name="connsiteX2" fmla="*/ 8258 w 21059"/>
                      <a:gd name="connsiteY2" fmla="*/ 20362 h 20615"/>
                      <a:gd name="connsiteX3" fmla="*/ 19498 w 21059"/>
                      <a:gd name="connsiteY3" fmla="*/ 4265 h 20615"/>
                      <a:gd name="connsiteX4" fmla="*/ 353 w 21059"/>
                      <a:gd name="connsiteY4" fmla="*/ 7504 h 2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15">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0" name="Freeform: Shape 259">
                    <a:extLst>
                      <a:ext uri="{FF2B5EF4-FFF2-40B4-BE49-F238E27FC236}">
                        <a16:creationId xmlns:a16="http://schemas.microsoft.com/office/drawing/2014/main" xmlns="" id="{A755F394-747F-4BCB-9A3A-DB58A00F5156}"/>
                      </a:ext>
                    </a:extLst>
                  </p:cNvPr>
                  <p:cNvSpPr/>
                  <p:nvPr/>
                </p:nvSpPr>
                <p:spPr>
                  <a:xfrm>
                    <a:off x="5591714" y="3212150"/>
                    <a:ext cx="73036" cy="81797"/>
                  </a:xfrm>
                  <a:custGeom>
                    <a:avLst/>
                    <a:gdLst>
                      <a:gd name="connsiteX0" fmla="*/ 15843 w 73036"/>
                      <a:gd name="connsiteY0" fmla="*/ 8823 h 81797"/>
                      <a:gd name="connsiteX1" fmla="*/ 222 w 73036"/>
                      <a:gd name="connsiteY1" fmla="*/ 37779 h 81797"/>
                      <a:gd name="connsiteX2" fmla="*/ 21939 w 73036"/>
                      <a:gd name="connsiteY2" fmla="*/ 77308 h 81797"/>
                      <a:gd name="connsiteX3" fmla="*/ 42799 w 73036"/>
                      <a:gd name="connsiteY3" fmla="*/ 81785 h 81797"/>
                      <a:gd name="connsiteX4" fmla="*/ 36989 w 73036"/>
                      <a:gd name="connsiteY4" fmla="*/ 66164 h 81797"/>
                      <a:gd name="connsiteX5" fmla="*/ 31369 w 73036"/>
                      <a:gd name="connsiteY5" fmla="*/ 64735 h 81797"/>
                      <a:gd name="connsiteX6" fmla="*/ 16701 w 73036"/>
                      <a:gd name="connsiteY6" fmla="*/ 38446 h 81797"/>
                      <a:gd name="connsiteX7" fmla="*/ 21844 w 73036"/>
                      <a:gd name="connsiteY7" fmla="*/ 25683 h 81797"/>
                      <a:gd name="connsiteX8" fmla="*/ 69374 w 73036"/>
                      <a:gd name="connsiteY8" fmla="*/ 19301 h 81797"/>
                      <a:gd name="connsiteX9" fmla="*/ 72517 w 73036"/>
                      <a:gd name="connsiteY9" fmla="*/ 15300 h 81797"/>
                      <a:gd name="connsiteX10" fmla="*/ 15843 w 73036"/>
                      <a:gd name="connsiteY10" fmla="*/ 8823 h 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7">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1" name="Graphic 90">
                  <a:extLst>
                    <a:ext uri="{FF2B5EF4-FFF2-40B4-BE49-F238E27FC236}">
                      <a16:creationId xmlns:a16="http://schemas.microsoft.com/office/drawing/2014/main" xmlns="" id="{34A25877-0D86-4D8D-A243-85A814F10295}"/>
                    </a:ext>
                  </a:extLst>
                </p:cNvPr>
                <p:cNvGrpSpPr/>
                <p:nvPr/>
              </p:nvGrpSpPr>
              <p:grpSpPr>
                <a:xfrm>
                  <a:off x="5615717" y="3274570"/>
                  <a:ext cx="80460" cy="81481"/>
                  <a:chOff x="5615717" y="3274570"/>
                  <a:chExt cx="80460" cy="81481"/>
                </a:xfrm>
              </p:grpSpPr>
              <p:sp>
                <p:nvSpPr>
                  <p:cNvPr id="262" name="Freeform: Shape 261">
                    <a:extLst>
                      <a:ext uri="{FF2B5EF4-FFF2-40B4-BE49-F238E27FC236}">
                        <a16:creationId xmlns:a16="http://schemas.microsoft.com/office/drawing/2014/main" xmlns="" id="{1202666F-83D2-4590-90A4-0E6D37F5B592}"/>
                      </a:ext>
                    </a:extLst>
                  </p:cNvPr>
                  <p:cNvSpPr/>
                  <p:nvPr/>
                </p:nvSpPr>
                <p:spPr>
                  <a:xfrm>
                    <a:off x="5675118" y="3281790"/>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3" name="Freeform: Shape 262">
                    <a:extLst>
                      <a:ext uri="{FF2B5EF4-FFF2-40B4-BE49-F238E27FC236}">
                        <a16:creationId xmlns:a16="http://schemas.microsoft.com/office/drawing/2014/main" xmlns="" id="{46A078E9-AD22-4579-9CA4-BB4F399C6236}"/>
                      </a:ext>
                    </a:extLst>
                  </p:cNvPr>
                  <p:cNvSpPr/>
                  <p:nvPr/>
                </p:nvSpPr>
                <p:spPr>
                  <a:xfrm>
                    <a:off x="5615717" y="3274570"/>
                    <a:ext cx="73037" cy="81481"/>
                  </a:xfrm>
                  <a:custGeom>
                    <a:avLst/>
                    <a:gdLst>
                      <a:gd name="connsiteX0" fmla="*/ 15843 w 73037"/>
                      <a:gd name="connsiteY0" fmla="*/ 8792 h 81481"/>
                      <a:gd name="connsiteX1" fmla="*/ 222 w 73037"/>
                      <a:gd name="connsiteY1" fmla="*/ 37748 h 81481"/>
                      <a:gd name="connsiteX2" fmla="*/ 21939 w 73037"/>
                      <a:gd name="connsiteY2" fmla="*/ 77277 h 81481"/>
                      <a:gd name="connsiteX3" fmla="*/ 43752 w 73037"/>
                      <a:gd name="connsiteY3" fmla="*/ 81468 h 81481"/>
                      <a:gd name="connsiteX4" fmla="*/ 37751 w 73037"/>
                      <a:gd name="connsiteY4" fmla="*/ 65847 h 81481"/>
                      <a:gd name="connsiteX5" fmla="*/ 31369 w 73037"/>
                      <a:gd name="connsiteY5" fmla="*/ 64704 h 81481"/>
                      <a:gd name="connsiteX6" fmla="*/ 16701 w 73037"/>
                      <a:gd name="connsiteY6" fmla="*/ 38415 h 81481"/>
                      <a:gd name="connsiteX7" fmla="*/ 21844 w 73037"/>
                      <a:gd name="connsiteY7" fmla="*/ 25651 h 81481"/>
                      <a:gd name="connsiteX8" fmla="*/ 69374 w 73037"/>
                      <a:gd name="connsiteY8" fmla="*/ 19269 h 81481"/>
                      <a:gd name="connsiteX9" fmla="*/ 72517 w 73037"/>
                      <a:gd name="connsiteY9" fmla="*/ 15269 h 81481"/>
                      <a:gd name="connsiteX10" fmla="*/ 15843 w 73037"/>
                      <a:gd name="connsiteY10" fmla="*/ 8792 h 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481">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4" name="Graphic 90">
                  <a:extLst>
                    <a:ext uri="{FF2B5EF4-FFF2-40B4-BE49-F238E27FC236}">
                      <a16:creationId xmlns:a16="http://schemas.microsoft.com/office/drawing/2014/main" xmlns="" id="{34A25877-0D86-4D8D-A243-85A814F10295}"/>
                    </a:ext>
                  </a:extLst>
                </p:cNvPr>
                <p:cNvGrpSpPr/>
                <p:nvPr/>
              </p:nvGrpSpPr>
              <p:grpSpPr>
                <a:xfrm>
                  <a:off x="5642101" y="3336070"/>
                  <a:ext cx="80460" cy="81986"/>
                  <a:chOff x="5642101" y="3336070"/>
                  <a:chExt cx="80460" cy="81986"/>
                </a:xfrm>
              </p:grpSpPr>
              <p:sp>
                <p:nvSpPr>
                  <p:cNvPr id="265" name="Freeform: Shape 264">
                    <a:extLst>
                      <a:ext uri="{FF2B5EF4-FFF2-40B4-BE49-F238E27FC236}">
                        <a16:creationId xmlns:a16="http://schemas.microsoft.com/office/drawing/2014/main" xmlns="" id="{87DA9430-91E0-4D3A-9243-1508505697F7}"/>
                      </a:ext>
                    </a:extLst>
                  </p:cNvPr>
                  <p:cNvSpPr/>
                  <p:nvPr/>
                </p:nvSpPr>
                <p:spPr>
                  <a:xfrm>
                    <a:off x="5701502" y="334332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6" name="Freeform: Shape 265">
                    <a:extLst>
                      <a:ext uri="{FF2B5EF4-FFF2-40B4-BE49-F238E27FC236}">
                        <a16:creationId xmlns:a16="http://schemas.microsoft.com/office/drawing/2014/main" xmlns="" id="{047F42E8-E967-4836-AAA9-3A61FD60D3A0}"/>
                      </a:ext>
                    </a:extLst>
                  </p:cNvPr>
                  <p:cNvSpPr/>
                  <p:nvPr/>
                </p:nvSpPr>
                <p:spPr>
                  <a:xfrm>
                    <a:off x="5642101" y="3336070"/>
                    <a:ext cx="73132" cy="81986"/>
                  </a:xfrm>
                  <a:custGeom>
                    <a:avLst/>
                    <a:gdLst>
                      <a:gd name="connsiteX0" fmla="*/ 15843 w 73132"/>
                      <a:gd name="connsiteY0" fmla="*/ 8823 h 81986"/>
                      <a:gd name="connsiteX1" fmla="*/ 222 w 73132"/>
                      <a:gd name="connsiteY1" fmla="*/ 37779 h 81986"/>
                      <a:gd name="connsiteX2" fmla="*/ 21939 w 73132"/>
                      <a:gd name="connsiteY2" fmla="*/ 77308 h 81986"/>
                      <a:gd name="connsiteX3" fmla="*/ 42704 w 73132"/>
                      <a:gd name="connsiteY3" fmla="*/ 81975 h 81986"/>
                      <a:gd name="connsiteX4" fmla="*/ 35941 w 73132"/>
                      <a:gd name="connsiteY4" fmla="*/ 65973 h 81986"/>
                      <a:gd name="connsiteX5" fmla="*/ 31464 w 73132"/>
                      <a:gd name="connsiteY5" fmla="*/ 64735 h 81986"/>
                      <a:gd name="connsiteX6" fmla="*/ 16796 w 73132"/>
                      <a:gd name="connsiteY6" fmla="*/ 38446 h 81986"/>
                      <a:gd name="connsiteX7" fmla="*/ 21939 w 73132"/>
                      <a:gd name="connsiteY7" fmla="*/ 25683 h 81986"/>
                      <a:gd name="connsiteX8" fmla="*/ 69469 w 73132"/>
                      <a:gd name="connsiteY8" fmla="*/ 19301 h 81986"/>
                      <a:gd name="connsiteX9" fmla="*/ 72612 w 73132"/>
                      <a:gd name="connsiteY9" fmla="*/ 15300 h 81986"/>
                      <a:gd name="connsiteX10" fmla="*/ 15843 w 73132"/>
                      <a:gd name="connsiteY10" fmla="*/ 8823 h 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986">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7" name="Graphic 90">
                  <a:extLst>
                    <a:ext uri="{FF2B5EF4-FFF2-40B4-BE49-F238E27FC236}">
                      <a16:creationId xmlns:a16="http://schemas.microsoft.com/office/drawing/2014/main" xmlns="" id="{34A25877-0D86-4D8D-A243-85A814F10295}"/>
                    </a:ext>
                  </a:extLst>
                </p:cNvPr>
                <p:cNvGrpSpPr/>
                <p:nvPr/>
              </p:nvGrpSpPr>
              <p:grpSpPr>
                <a:xfrm>
                  <a:off x="5667152" y="3398142"/>
                  <a:ext cx="80460" cy="81827"/>
                  <a:chOff x="5667152" y="3398142"/>
                  <a:chExt cx="80460" cy="81827"/>
                </a:xfrm>
              </p:grpSpPr>
              <p:sp>
                <p:nvSpPr>
                  <p:cNvPr id="268" name="Freeform: Shape 267">
                    <a:extLst>
                      <a:ext uri="{FF2B5EF4-FFF2-40B4-BE49-F238E27FC236}">
                        <a16:creationId xmlns:a16="http://schemas.microsoft.com/office/drawing/2014/main" xmlns="" id="{11010D46-8EF1-4B1D-9423-880264E6A17E}"/>
                      </a:ext>
                    </a:extLst>
                  </p:cNvPr>
                  <p:cNvSpPr/>
                  <p:nvPr/>
                </p:nvSpPr>
                <p:spPr>
                  <a:xfrm>
                    <a:off x="5726553" y="3405329"/>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9" name="Freeform: Shape 268">
                    <a:extLst>
                      <a:ext uri="{FF2B5EF4-FFF2-40B4-BE49-F238E27FC236}">
                        <a16:creationId xmlns:a16="http://schemas.microsoft.com/office/drawing/2014/main" xmlns="" id="{7310FAA3-CF03-4CD6-8F9B-633F4FF40C2E}"/>
                      </a:ext>
                    </a:extLst>
                  </p:cNvPr>
                  <p:cNvSpPr/>
                  <p:nvPr/>
                </p:nvSpPr>
                <p:spPr>
                  <a:xfrm>
                    <a:off x="5667152" y="3398142"/>
                    <a:ext cx="73036" cy="81827"/>
                  </a:xfrm>
                  <a:custGeom>
                    <a:avLst/>
                    <a:gdLst>
                      <a:gd name="connsiteX0" fmla="*/ 15843 w 73036"/>
                      <a:gd name="connsiteY0" fmla="*/ 8854 h 81827"/>
                      <a:gd name="connsiteX1" fmla="*/ 222 w 73036"/>
                      <a:gd name="connsiteY1" fmla="*/ 37810 h 81827"/>
                      <a:gd name="connsiteX2" fmla="*/ 21939 w 73036"/>
                      <a:gd name="connsiteY2" fmla="*/ 77339 h 81827"/>
                      <a:gd name="connsiteX3" fmla="*/ 42799 w 73036"/>
                      <a:gd name="connsiteY3" fmla="*/ 81816 h 81827"/>
                      <a:gd name="connsiteX4" fmla="*/ 36227 w 73036"/>
                      <a:gd name="connsiteY4" fmla="*/ 66195 h 81827"/>
                      <a:gd name="connsiteX5" fmla="*/ 31369 w 73036"/>
                      <a:gd name="connsiteY5" fmla="*/ 64861 h 81827"/>
                      <a:gd name="connsiteX6" fmla="*/ 16701 w 73036"/>
                      <a:gd name="connsiteY6" fmla="*/ 38572 h 81827"/>
                      <a:gd name="connsiteX7" fmla="*/ 21844 w 73036"/>
                      <a:gd name="connsiteY7" fmla="*/ 25809 h 81827"/>
                      <a:gd name="connsiteX8" fmla="*/ 69374 w 73036"/>
                      <a:gd name="connsiteY8" fmla="*/ 19427 h 81827"/>
                      <a:gd name="connsiteX9" fmla="*/ 72517 w 73036"/>
                      <a:gd name="connsiteY9" fmla="*/ 15426 h 81827"/>
                      <a:gd name="connsiteX10" fmla="*/ 15843 w 73036"/>
                      <a:gd name="connsiteY10" fmla="*/ 8854 h 8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827">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0" name="Graphic 90">
                  <a:extLst>
                    <a:ext uri="{FF2B5EF4-FFF2-40B4-BE49-F238E27FC236}">
                      <a16:creationId xmlns:a16="http://schemas.microsoft.com/office/drawing/2014/main" xmlns="" id="{34A25877-0D86-4D8D-A243-85A814F10295}"/>
                    </a:ext>
                  </a:extLst>
                </p:cNvPr>
                <p:cNvGrpSpPr/>
                <p:nvPr/>
              </p:nvGrpSpPr>
              <p:grpSpPr>
                <a:xfrm>
                  <a:off x="5691917" y="3460307"/>
                  <a:ext cx="80460" cy="81670"/>
                  <a:chOff x="5691917" y="3460307"/>
                  <a:chExt cx="80460" cy="81670"/>
                </a:xfrm>
              </p:grpSpPr>
              <p:sp>
                <p:nvSpPr>
                  <p:cNvPr id="271" name="Freeform: Shape 270">
                    <a:extLst>
                      <a:ext uri="{FF2B5EF4-FFF2-40B4-BE49-F238E27FC236}">
                        <a16:creationId xmlns:a16="http://schemas.microsoft.com/office/drawing/2014/main" xmlns="" id="{FE47F2EC-79E3-4016-86AB-8DD9BBD20276}"/>
                      </a:ext>
                    </a:extLst>
                  </p:cNvPr>
                  <p:cNvSpPr/>
                  <p:nvPr/>
                </p:nvSpPr>
                <p:spPr>
                  <a:xfrm>
                    <a:off x="5751318" y="3467527"/>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2" name="Freeform: Shape 271">
                    <a:extLst>
                      <a:ext uri="{FF2B5EF4-FFF2-40B4-BE49-F238E27FC236}">
                        <a16:creationId xmlns:a16="http://schemas.microsoft.com/office/drawing/2014/main" xmlns="" id="{B0B39030-817C-48ED-B9A7-ACAA47F2FA94}"/>
                      </a:ext>
                    </a:extLst>
                  </p:cNvPr>
                  <p:cNvSpPr/>
                  <p:nvPr/>
                </p:nvSpPr>
                <p:spPr>
                  <a:xfrm>
                    <a:off x="5691917" y="3460307"/>
                    <a:ext cx="73037" cy="81670"/>
                  </a:xfrm>
                  <a:custGeom>
                    <a:avLst/>
                    <a:gdLst>
                      <a:gd name="connsiteX0" fmla="*/ 15843 w 73037"/>
                      <a:gd name="connsiteY0" fmla="*/ 8792 h 81670"/>
                      <a:gd name="connsiteX1" fmla="*/ 222 w 73037"/>
                      <a:gd name="connsiteY1" fmla="*/ 37748 h 81670"/>
                      <a:gd name="connsiteX2" fmla="*/ 21939 w 73037"/>
                      <a:gd name="connsiteY2" fmla="*/ 77277 h 81670"/>
                      <a:gd name="connsiteX3" fmla="*/ 44037 w 73037"/>
                      <a:gd name="connsiteY3" fmla="*/ 81658 h 81670"/>
                      <a:gd name="connsiteX4" fmla="*/ 37370 w 73037"/>
                      <a:gd name="connsiteY4" fmla="*/ 66228 h 81670"/>
                      <a:gd name="connsiteX5" fmla="*/ 31369 w 73037"/>
                      <a:gd name="connsiteY5" fmla="*/ 64704 h 81670"/>
                      <a:gd name="connsiteX6" fmla="*/ 16701 w 73037"/>
                      <a:gd name="connsiteY6" fmla="*/ 38415 h 81670"/>
                      <a:gd name="connsiteX7" fmla="*/ 21844 w 73037"/>
                      <a:gd name="connsiteY7" fmla="*/ 25651 h 81670"/>
                      <a:gd name="connsiteX8" fmla="*/ 69374 w 73037"/>
                      <a:gd name="connsiteY8" fmla="*/ 19269 h 81670"/>
                      <a:gd name="connsiteX9" fmla="*/ 72517 w 73037"/>
                      <a:gd name="connsiteY9" fmla="*/ 15269 h 81670"/>
                      <a:gd name="connsiteX10" fmla="*/ 15843 w 73037"/>
                      <a:gd name="connsiteY10" fmla="*/ 8792 h 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67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73" name="Graphic 90">
                <a:extLst>
                  <a:ext uri="{FF2B5EF4-FFF2-40B4-BE49-F238E27FC236}">
                    <a16:creationId xmlns:a16="http://schemas.microsoft.com/office/drawing/2014/main" xmlns="" id="{34A25877-0D86-4D8D-A243-85A814F10295}"/>
                  </a:ext>
                </a:extLst>
              </p:cNvPr>
              <p:cNvGrpSpPr/>
              <p:nvPr/>
            </p:nvGrpSpPr>
            <p:grpSpPr>
              <a:xfrm>
                <a:off x="5639752" y="2856960"/>
                <a:ext cx="583787" cy="603290"/>
                <a:chOff x="5639752" y="2856960"/>
                <a:chExt cx="583787" cy="603290"/>
              </a:xfrm>
              <a:solidFill>
                <a:srgbClr val="D4D7DB"/>
              </a:solidFill>
            </p:grpSpPr>
            <p:sp>
              <p:nvSpPr>
                <p:cNvPr id="274" name="Freeform: Shape 273">
                  <a:extLst>
                    <a:ext uri="{FF2B5EF4-FFF2-40B4-BE49-F238E27FC236}">
                      <a16:creationId xmlns:a16="http://schemas.microsoft.com/office/drawing/2014/main" xmlns="" id="{52304F23-C5C4-48A2-8604-FD6B6BBDA4DA}"/>
                    </a:ext>
                  </a:extLst>
                </p:cNvPr>
                <p:cNvSpPr/>
                <p:nvPr/>
              </p:nvSpPr>
              <p:spPr>
                <a:xfrm>
                  <a:off x="5799486" y="2856960"/>
                  <a:ext cx="281844" cy="483329"/>
                </a:xfrm>
                <a:custGeom>
                  <a:avLst/>
                  <a:gdLst>
                    <a:gd name="connsiteX0" fmla="*/ 32480 w 281844"/>
                    <a:gd name="connsiteY0" fmla="*/ 17684 h 483329"/>
                    <a:gd name="connsiteX1" fmla="*/ 31718 w 281844"/>
                    <a:gd name="connsiteY1" fmla="*/ 17112 h 483329"/>
                    <a:gd name="connsiteX2" fmla="*/ 26098 w 281844"/>
                    <a:gd name="connsiteY2" fmla="*/ 12826 h 483329"/>
                    <a:gd name="connsiteX3" fmla="*/ 25908 w 281844"/>
                    <a:gd name="connsiteY3" fmla="*/ 12731 h 483329"/>
                    <a:gd name="connsiteX4" fmla="*/ 21050 w 281844"/>
                    <a:gd name="connsiteY4" fmla="*/ 9207 h 483329"/>
                    <a:gd name="connsiteX5" fmla="*/ 20098 w 281844"/>
                    <a:gd name="connsiteY5" fmla="*/ 8540 h 483329"/>
                    <a:gd name="connsiteX6" fmla="*/ 15526 w 281844"/>
                    <a:gd name="connsiteY6" fmla="*/ 5397 h 483329"/>
                    <a:gd name="connsiteX7" fmla="*/ 15335 w 281844"/>
                    <a:gd name="connsiteY7" fmla="*/ 5301 h 483329"/>
                    <a:gd name="connsiteX8" fmla="*/ 11620 w 281844"/>
                    <a:gd name="connsiteY8" fmla="*/ 3015 h 483329"/>
                    <a:gd name="connsiteX9" fmla="*/ 10763 w 281844"/>
                    <a:gd name="connsiteY9" fmla="*/ 2539 h 483329"/>
                    <a:gd name="connsiteX10" fmla="*/ 7525 w 281844"/>
                    <a:gd name="connsiteY10" fmla="*/ 920 h 483329"/>
                    <a:gd name="connsiteX11" fmla="*/ 7429 w 281844"/>
                    <a:gd name="connsiteY11" fmla="*/ 920 h 483329"/>
                    <a:gd name="connsiteX12" fmla="*/ 5144 w 281844"/>
                    <a:gd name="connsiteY12" fmla="*/ 158 h 483329"/>
                    <a:gd name="connsiteX13" fmla="*/ 4667 w 281844"/>
                    <a:gd name="connsiteY13" fmla="*/ 63 h 483329"/>
                    <a:gd name="connsiteX14" fmla="*/ 3048 w 281844"/>
                    <a:gd name="connsiteY14" fmla="*/ 158 h 483329"/>
                    <a:gd name="connsiteX15" fmla="*/ 3048 w 281844"/>
                    <a:gd name="connsiteY15" fmla="*/ 158 h 483329"/>
                    <a:gd name="connsiteX16" fmla="*/ 2381 w 281844"/>
                    <a:gd name="connsiteY16" fmla="*/ 920 h 483329"/>
                    <a:gd name="connsiteX17" fmla="*/ 2191 w 281844"/>
                    <a:gd name="connsiteY17" fmla="*/ 1301 h 483329"/>
                    <a:gd name="connsiteX18" fmla="*/ 1715 w 281844"/>
                    <a:gd name="connsiteY18" fmla="*/ 2253 h 483329"/>
                    <a:gd name="connsiteX19" fmla="*/ 1524 w 281844"/>
                    <a:gd name="connsiteY19" fmla="*/ 2730 h 483329"/>
                    <a:gd name="connsiteX20" fmla="*/ 1048 w 281844"/>
                    <a:gd name="connsiteY20" fmla="*/ 4539 h 483329"/>
                    <a:gd name="connsiteX21" fmla="*/ 1048 w 281844"/>
                    <a:gd name="connsiteY21" fmla="*/ 4635 h 483329"/>
                    <a:gd name="connsiteX22" fmla="*/ 667 w 281844"/>
                    <a:gd name="connsiteY22" fmla="*/ 7016 h 483329"/>
                    <a:gd name="connsiteX23" fmla="*/ 571 w 281844"/>
                    <a:gd name="connsiteY23" fmla="*/ 7873 h 483329"/>
                    <a:gd name="connsiteX24" fmla="*/ 381 w 281844"/>
                    <a:gd name="connsiteY24" fmla="*/ 9969 h 483329"/>
                    <a:gd name="connsiteX25" fmla="*/ 286 w 281844"/>
                    <a:gd name="connsiteY25" fmla="*/ 10921 h 483329"/>
                    <a:gd name="connsiteX26" fmla="*/ 95 w 281844"/>
                    <a:gd name="connsiteY26" fmla="*/ 13779 h 483329"/>
                    <a:gd name="connsiteX27" fmla="*/ 95 w 281844"/>
                    <a:gd name="connsiteY27" fmla="*/ 14160 h 483329"/>
                    <a:gd name="connsiteX28" fmla="*/ 0 w 281844"/>
                    <a:gd name="connsiteY28" fmla="*/ 17779 h 483329"/>
                    <a:gd name="connsiteX29" fmla="*/ 0 w 281844"/>
                    <a:gd name="connsiteY29" fmla="*/ 19113 h 483329"/>
                    <a:gd name="connsiteX30" fmla="*/ 0 w 281844"/>
                    <a:gd name="connsiteY30" fmla="*/ 21875 h 483329"/>
                    <a:gd name="connsiteX31" fmla="*/ 0 w 281844"/>
                    <a:gd name="connsiteY31" fmla="*/ 23399 h 483329"/>
                    <a:gd name="connsiteX32" fmla="*/ 0 w 281844"/>
                    <a:gd name="connsiteY32" fmla="*/ 26828 h 483329"/>
                    <a:gd name="connsiteX33" fmla="*/ 0 w 281844"/>
                    <a:gd name="connsiteY33" fmla="*/ 27685 h 483329"/>
                    <a:gd name="connsiteX34" fmla="*/ 95 w 281844"/>
                    <a:gd name="connsiteY34" fmla="*/ 32067 h 483329"/>
                    <a:gd name="connsiteX35" fmla="*/ 95 w 281844"/>
                    <a:gd name="connsiteY35" fmla="*/ 33876 h 483329"/>
                    <a:gd name="connsiteX36" fmla="*/ 190 w 281844"/>
                    <a:gd name="connsiteY36" fmla="*/ 36924 h 483329"/>
                    <a:gd name="connsiteX37" fmla="*/ 286 w 281844"/>
                    <a:gd name="connsiteY37" fmla="*/ 38829 h 483329"/>
                    <a:gd name="connsiteX38" fmla="*/ 381 w 281844"/>
                    <a:gd name="connsiteY38" fmla="*/ 42449 h 483329"/>
                    <a:gd name="connsiteX39" fmla="*/ 476 w 281844"/>
                    <a:gd name="connsiteY39" fmla="*/ 43782 h 483329"/>
                    <a:gd name="connsiteX40" fmla="*/ 476 w 281844"/>
                    <a:gd name="connsiteY40" fmla="*/ 43782 h 483329"/>
                    <a:gd name="connsiteX41" fmla="*/ 476 w 281844"/>
                    <a:gd name="connsiteY41" fmla="*/ 43782 h 483329"/>
                    <a:gd name="connsiteX42" fmla="*/ 7144 w 281844"/>
                    <a:gd name="connsiteY42" fmla="*/ 129888 h 483329"/>
                    <a:gd name="connsiteX43" fmla="*/ 188309 w 281844"/>
                    <a:gd name="connsiteY43" fmla="*/ 481456 h 483329"/>
                    <a:gd name="connsiteX44" fmla="*/ 244316 w 281844"/>
                    <a:gd name="connsiteY44" fmla="*/ 472693 h 483329"/>
                    <a:gd name="connsiteX45" fmla="*/ 281845 w 281844"/>
                    <a:gd name="connsiteY45" fmla="*/ 441165 h 483329"/>
                    <a:gd name="connsiteX46" fmla="*/ 104203 w 281844"/>
                    <a:gd name="connsiteY46" fmla="*/ 79215 h 483329"/>
                    <a:gd name="connsiteX47" fmla="*/ 32480 w 281844"/>
                    <a:gd name="connsiteY47" fmla="*/ 17684 h 4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1844" h="483329">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5" name="Freeform: Shape 274">
                  <a:extLst>
                    <a:ext uri="{FF2B5EF4-FFF2-40B4-BE49-F238E27FC236}">
                      <a16:creationId xmlns:a16="http://schemas.microsoft.com/office/drawing/2014/main" xmlns="" id="{F171F67E-26CF-4B02-B825-FB436F1439BC}"/>
                    </a:ext>
                  </a:extLst>
                </p:cNvPr>
                <p:cNvSpPr/>
                <p:nvPr/>
              </p:nvSpPr>
              <p:spPr>
                <a:xfrm>
                  <a:off x="6016656" y="2875049"/>
                  <a:ext cx="206883" cy="514560"/>
                </a:xfrm>
                <a:custGeom>
                  <a:avLst/>
                  <a:gdLst>
                    <a:gd name="connsiteX0" fmla="*/ 105442 w 206883"/>
                    <a:gd name="connsiteY0" fmla="*/ 97988 h 514560"/>
                    <a:gd name="connsiteX1" fmla="*/ 52197 w 206883"/>
                    <a:gd name="connsiteY1" fmla="*/ 29123 h 514560"/>
                    <a:gd name="connsiteX2" fmla="*/ 52197 w 206883"/>
                    <a:gd name="connsiteY2" fmla="*/ 29123 h 514560"/>
                    <a:gd name="connsiteX3" fmla="*/ 49530 w 206883"/>
                    <a:gd name="connsiteY3" fmla="*/ 25979 h 514560"/>
                    <a:gd name="connsiteX4" fmla="*/ 47911 w 206883"/>
                    <a:gd name="connsiteY4" fmla="*/ 24170 h 514560"/>
                    <a:gd name="connsiteX5" fmla="*/ 46387 w 206883"/>
                    <a:gd name="connsiteY5" fmla="*/ 22455 h 514560"/>
                    <a:gd name="connsiteX6" fmla="*/ 44863 w 206883"/>
                    <a:gd name="connsiteY6" fmla="*/ 20645 h 514560"/>
                    <a:gd name="connsiteX7" fmla="*/ 43244 w 206883"/>
                    <a:gd name="connsiteY7" fmla="*/ 18836 h 514560"/>
                    <a:gd name="connsiteX8" fmla="*/ 41910 w 206883"/>
                    <a:gd name="connsiteY8" fmla="*/ 17312 h 514560"/>
                    <a:gd name="connsiteX9" fmla="*/ 39338 w 206883"/>
                    <a:gd name="connsiteY9" fmla="*/ 14454 h 514560"/>
                    <a:gd name="connsiteX10" fmla="*/ 38291 w 206883"/>
                    <a:gd name="connsiteY10" fmla="*/ 13311 h 514560"/>
                    <a:gd name="connsiteX11" fmla="*/ 36671 w 206883"/>
                    <a:gd name="connsiteY11" fmla="*/ 11501 h 514560"/>
                    <a:gd name="connsiteX12" fmla="*/ 35624 w 206883"/>
                    <a:gd name="connsiteY12" fmla="*/ 10358 h 514560"/>
                    <a:gd name="connsiteX13" fmla="*/ 33909 w 206883"/>
                    <a:gd name="connsiteY13" fmla="*/ 8549 h 514560"/>
                    <a:gd name="connsiteX14" fmla="*/ 33147 w 206883"/>
                    <a:gd name="connsiteY14" fmla="*/ 7787 h 514560"/>
                    <a:gd name="connsiteX15" fmla="*/ 30956 w 206883"/>
                    <a:gd name="connsiteY15" fmla="*/ 5691 h 514560"/>
                    <a:gd name="connsiteX16" fmla="*/ 30290 w 206883"/>
                    <a:gd name="connsiteY16" fmla="*/ 5024 h 514560"/>
                    <a:gd name="connsiteX17" fmla="*/ 28766 w 206883"/>
                    <a:gd name="connsiteY17" fmla="*/ 3691 h 514560"/>
                    <a:gd name="connsiteX18" fmla="*/ 28099 w 206883"/>
                    <a:gd name="connsiteY18" fmla="*/ 3119 h 514560"/>
                    <a:gd name="connsiteX19" fmla="*/ 26479 w 206883"/>
                    <a:gd name="connsiteY19" fmla="*/ 1881 h 514560"/>
                    <a:gd name="connsiteX20" fmla="*/ 26194 w 206883"/>
                    <a:gd name="connsiteY20" fmla="*/ 1691 h 514560"/>
                    <a:gd name="connsiteX21" fmla="*/ 24670 w 206883"/>
                    <a:gd name="connsiteY21" fmla="*/ 738 h 514560"/>
                    <a:gd name="connsiteX22" fmla="*/ 24289 w 206883"/>
                    <a:gd name="connsiteY22" fmla="*/ 548 h 514560"/>
                    <a:gd name="connsiteX23" fmla="*/ 23336 w 206883"/>
                    <a:gd name="connsiteY23" fmla="*/ 167 h 514560"/>
                    <a:gd name="connsiteX24" fmla="*/ 22955 w 206883"/>
                    <a:gd name="connsiteY24" fmla="*/ 71 h 514560"/>
                    <a:gd name="connsiteX25" fmla="*/ 22003 w 206883"/>
                    <a:gd name="connsiteY25" fmla="*/ 71 h 514560"/>
                    <a:gd name="connsiteX26" fmla="*/ 22003 w 206883"/>
                    <a:gd name="connsiteY26" fmla="*/ 71 h 514560"/>
                    <a:gd name="connsiteX27" fmla="*/ 22003 w 206883"/>
                    <a:gd name="connsiteY27" fmla="*/ 71 h 514560"/>
                    <a:gd name="connsiteX28" fmla="*/ 21146 w 206883"/>
                    <a:gd name="connsiteY28" fmla="*/ 643 h 514560"/>
                    <a:gd name="connsiteX29" fmla="*/ 20860 w 206883"/>
                    <a:gd name="connsiteY29" fmla="*/ 929 h 514560"/>
                    <a:gd name="connsiteX30" fmla="*/ 20193 w 206883"/>
                    <a:gd name="connsiteY30" fmla="*/ 1786 h 514560"/>
                    <a:gd name="connsiteX31" fmla="*/ 19907 w 206883"/>
                    <a:gd name="connsiteY31" fmla="*/ 2167 h 514560"/>
                    <a:gd name="connsiteX32" fmla="*/ 19050 w 206883"/>
                    <a:gd name="connsiteY32" fmla="*/ 3786 h 514560"/>
                    <a:gd name="connsiteX33" fmla="*/ 19050 w 206883"/>
                    <a:gd name="connsiteY33" fmla="*/ 3881 h 514560"/>
                    <a:gd name="connsiteX34" fmla="*/ 18193 w 206883"/>
                    <a:gd name="connsiteY34" fmla="*/ 6167 h 514560"/>
                    <a:gd name="connsiteX35" fmla="*/ 17907 w 206883"/>
                    <a:gd name="connsiteY35" fmla="*/ 6929 h 514560"/>
                    <a:gd name="connsiteX36" fmla="*/ 17335 w 206883"/>
                    <a:gd name="connsiteY36" fmla="*/ 8930 h 514560"/>
                    <a:gd name="connsiteX37" fmla="*/ 17050 w 206883"/>
                    <a:gd name="connsiteY37" fmla="*/ 9882 h 514560"/>
                    <a:gd name="connsiteX38" fmla="*/ 16288 w 206883"/>
                    <a:gd name="connsiteY38" fmla="*/ 12740 h 514560"/>
                    <a:gd name="connsiteX39" fmla="*/ 16193 w 206883"/>
                    <a:gd name="connsiteY39" fmla="*/ 13121 h 514560"/>
                    <a:gd name="connsiteX40" fmla="*/ 15335 w 206883"/>
                    <a:gd name="connsiteY40" fmla="*/ 16645 h 514560"/>
                    <a:gd name="connsiteX41" fmla="*/ 15050 w 206883"/>
                    <a:gd name="connsiteY41" fmla="*/ 17883 h 514560"/>
                    <a:gd name="connsiteX42" fmla="*/ 14478 w 206883"/>
                    <a:gd name="connsiteY42" fmla="*/ 20645 h 514560"/>
                    <a:gd name="connsiteX43" fmla="*/ 14192 w 206883"/>
                    <a:gd name="connsiteY43" fmla="*/ 22074 h 514560"/>
                    <a:gd name="connsiteX44" fmla="*/ 13525 w 206883"/>
                    <a:gd name="connsiteY44" fmla="*/ 25408 h 514560"/>
                    <a:gd name="connsiteX45" fmla="*/ 13335 w 206883"/>
                    <a:gd name="connsiteY45" fmla="*/ 26360 h 514560"/>
                    <a:gd name="connsiteX46" fmla="*/ 12573 w 206883"/>
                    <a:gd name="connsiteY46" fmla="*/ 30647 h 514560"/>
                    <a:gd name="connsiteX47" fmla="*/ 12287 w 206883"/>
                    <a:gd name="connsiteY47" fmla="*/ 32361 h 514560"/>
                    <a:gd name="connsiteX48" fmla="*/ 11716 w 206883"/>
                    <a:gd name="connsiteY48" fmla="*/ 35504 h 514560"/>
                    <a:gd name="connsiteX49" fmla="*/ 11430 w 206883"/>
                    <a:gd name="connsiteY49" fmla="*/ 37314 h 514560"/>
                    <a:gd name="connsiteX50" fmla="*/ 10858 w 206883"/>
                    <a:gd name="connsiteY50" fmla="*/ 40934 h 514560"/>
                    <a:gd name="connsiteX51" fmla="*/ 0 w 206883"/>
                    <a:gd name="connsiteY51" fmla="*/ 127992 h 514560"/>
                    <a:gd name="connsiteX52" fmla="*/ 107252 w 206883"/>
                    <a:gd name="connsiteY52" fmla="*/ 508706 h 514560"/>
                    <a:gd name="connsiteX53" fmla="*/ 163830 w 206883"/>
                    <a:gd name="connsiteY53" fmla="*/ 511278 h 514560"/>
                    <a:gd name="connsiteX54" fmla="*/ 206883 w 206883"/>
                    <a:gd name="connsiteY54" fmla="*/ 487942 h 514560"/>
                    <a:gd name="connsiteX55" fmla="*/ 105442 w 206883"/>
                    <a:gd name="connsiteY55" fmla="*/ 97988 h 51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6883" h="51456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6" name="Freeform: Shape 275">
                  <a:extLst>
                    <a:ext uri="{FF2B5EF4-FFF2-40B4-BE49-F238E27FC236}">
                      <a16:creationId xmlns:a16="http://schemas.microsoft.com/office/drawing/2014/main" xmlns="" id="{1EFEC191-E8AD-464F-BDAF-A9B3B25E1349}"/>
                    </a:ext>
                  </a:extLst>
                </p:cNvPr>
                <p:cNvSpPr/>
                <p:nvPr/>
              </p:nvSpPr>
              <p:spPr>
                <a:xfrm>
                  <a:off x="5639752" y="3025139"/>
                  <a:ext cx="361950" cy="435111"/>
                </a:xfrm>
                <a:custGeom>
                  <a:avLst/>
                  <a:gdLst>
                    <a:gd name="connsiteX0" fmla="*/ 40196 w 361950"/>
                    <a:gd name="connsiteY0" fmla="*/ 15335 h 435111"/>
                    <a:gd name="connsiteX1" fmla="*/ 40196 w 361950"/>
                    <a:gd name="connsiteY1" fmla="*/ 15335 h 435111"/>
                    <a:gd name="connsiteX2" fmla="*/ 40196 w 361950"/>
                    <a:gd name="connsiteY2" fmla="*/ 15335 h 435111"/>
                    <a:gd name="connsiteX3" fmla="*/ 33528 w 361950"/>
                    <a:gd name="connsiteY3" fmla="*/ 12002 h 435111"/>
                    <a:gd name="connsiteX4" fmla="*/ 32671 w 361950"/>
                    <a:gd name="connsiteY4" fmla="*/ 11525 h 435111"/>
                    <a:gd name="connsiteX5" fmla="*/ 26289 w 361950"/>
                    <a:gd name="connsiteY5" fmla="*/ 8382 h 435111"/>
                    <a:gd name="connsiteX6" fmla="*/ 26099 w 361950"/>
                    <a:gd name="connsiteY6" fmla="*/ 8287 h 435111"/>
                    <a:gd name="connsiteX7" fmla="*/ 20669 w 361950"/>
                    <a:gd name="connsiteY7" fmla="*/ 5810 h 435111"/>
                    <a:gd name="connsiteX8" fmla="*/ 19622 w 361950"/>
                    <a:gd name="connsiteY8" fmla="*/ 5334 h 435111"/>
                    <a:gd name="connsiteX9" fmla="*/ 14478 w 361950"/>
                    <a:gd name="connsiteY9" fmla="*/ 3143 h 435111"/>
                    <a:gd name="connsiteX10" fmla="*/ 14288 w 361950"/>
                    <a:gd name="connsiteY10" fmla="*/ 3048 h 435111"/>
                    <a:gd name="connsiteX11" fmla="*/ 10192 w 361950"/>
                    <a:gd name="connsiteY11" fmla="*/ 1524 h 435111"/>
                    <a:gd name="connsiteX12" fmla="*/ 9239 w 361950"/>
                    <a:gd name="connsiteY12" fmla="*/ 1238 h 435111"/>
                    <a:gd name="connsiteX13" fmla="*/ 5715 w 361950"/>
                    <a:gd name="connsiteY13" fmla="*/ 286 h 435111"/>
                    <a:gd name="connsiteX14" fmla="*/ 5620 w 361950"/>
                    <a:gd name="connsiteY14" fmla="*/ 286 h 435111"/>
                    <a:gd name="connsiteX15" fmla="*/ 3143 w 361950"/>
                    <a:gd name="connsiteY15" fmla="*/ 0 h 435111"/>
                    <a:gd name="connsiteX16" fmla="*/ 2572 w 361950"/>
                    <a:gd name="connsiteY16" fmla="*/ 0 h 435111"/>
                    <a:gd name="connsiteX17" fmla="*/ 1048 w 361950"/>
                    <a:gd name="connsiteY17" fmla="*/ 476 h 435111"/>
                    <a:gd name="connsiteX18" fmla="*/ 476 w 361950"/>
                    <a:gd name="connsiteY18" fmla="*/ 1333 h 435111"/>
                    <a:gd name="connsiteX19" fmla="*/ 381 w 361950"/>
                    <a:gd name="connsiteY19" fmla="*/ 1715 h 435111"/>
                    <a:gd name="connsiteX20" fmla="*/ 191 w 361950"/>
                    <a:gd name="connsiteY20" fmla="*/ 2762 h 435111"/>
                    <a:gd name="connsiteX21" fmla="*/ 95 w 361950"/>
                    <a:gd name="connsiteY21" fmla="*/ 3239 h 435111"/>
                    <a:gd name="connsiteX22" fmla="*/ 0 w 361950"/>
                    <a:gd name="connsiteY22" fmla="*/ 5048 h 435111"/>
                    <a:gd name="connsiteX23" fmla="*/ 0 w 361950"/>
                    <a:gd name="connsiteY23" fmla="*/ 5144 h 435111"/>
                    <a:gd name="connsiteX24" fmla="*/ 95 w 361950"/>
                    <a:gd name="connsiteY24" fmla="*/ 7525 h 435111"/>
                    <a:gd name="connsiteX25" fmla="*/ 191 w 361950"/>
                    <a:gd name="connsiteY25" fmla="*/ 8382 h 435111"/>
                    <a:gd name="connsiteX26" fmla="*/ 381 w 361950"/>
                    <a:gd name="connsiteY26" fmla="*/ 10477 h 435111"/>
                    <a:gd name="connsiteX27" fmla="*/ 476 w 361950"/>
                    <a:gd name="connsiteY27" fmla="*/ 11430 h 435111"/>
                    <a:gd name="connsiteX28" fmla="*/ 857 w 361950"/>
                    <a:gd name="connsiteY28" fmla="*/ 14288 h 435111"/>
                    <a:gd name="connsiteX29" fmla="*/ 953 w 361950"/>
                    <a:gd name="connsiteY29" fmla="*/ 14669 h 435111"/>
                    <a:gd name="connsiteX30" fmla="*/ 1524 w 361950"/>
                    <a:gd name="connsiteY30" fmla="*/ 18193 h 435111"/>
                    <a:gd name="connsiteX31" fmla="*/ 1715 w 361950"/>
                    <a:gd name="connsiteY31" fmla="*/ 19431 h 435111"/>
                    <a:gd name="connsiteX32" fmla="*/ 2191 w 361950"/>
                    <a:gd name="connsiteY32" fmla="*/ 22193 h 435111"/>
                    <a:gd name="connsiteX33" fmla="*/ 2477 w 361950"/>
                    <a:gd name="connsiteY33" fmla="*/ 23622 h 435111"/>
                    <a:gd name="connsiteX34" fmla="*/ 3143 w 361950"/>
                    <a:gd name="connsiteY34" fmla="*/ 27051 h 435111"/>
                    <a:gd name="connsiteX35" fmla="*/ 3334 w 361950"/>
                    <a:gd name="connsiteY35" fmla="*/ 27908 h 435111"/>
                    <a:gd name="connsiteX36" fmla="*/ 4286 w 361950"/>
                    <a:gd name="connsiteY36" fmla="*/ 32195 h 435111"/>
                    <a:gd name="connsiteX37" fmla="*/ 4667 w 361950"/>
                    <a:gd name="connsiteY37" fmla="*/ 33814 h 435111"/>
                    <a:gd name="connsiteX38" fmla="*/ 5334 w 361950"/>
                    <a:gd name="connsiteY38" fmla="*/ 36862 h 435111"/>
                    <a:gd name="connsiteX39" fmla="*/ 5810 w 361950"/>
                    <a:gd name="connsiteY39" fmla="*/ 38767 h 435111"/>
                    <a:gd name="connsiteX40" fmla="*/ 6668 w 361950"/>
                    <a:gd name="connsiteY40" fmla="*/ 42291 h 435111"/>
                    <a:gd name="connsiteX41" fmla="*/ 6953 w 361950"/>
                    <a:gd name="connsiteY41" fmla="*/ 43529 h 435111"/>
                    <a:gd name="connsiteX42" fmla="*/ 6953 w 361950"/>
                    <a:gd name="connsiteY42" fmla="*/ 43529 h 435111"/>
                    <a:gd name="connsiteX43" fmla="*/ 6953 w 361950"/>
                    <a:gd name="connsiteY43" fmla="*/ 43529 h 435111"/>
                    <a:gd name="connsiteX44" fmla="*/ 30671 w 361950"/>
                    <a:gd name="connsiteY44" fmla="*/ 126492 h 435111"/>
                    <a:gd name="connsiteX45" fmla="*/ 278416 w 361950"/>
                    <a:gd name="connsiteY45" fmla="*/ 434816 h 435111"/>
                    <a:gd name="connsiteX46" fmla="*/ 331470 w 361950"/>
                    <a:gd name="connsiteY46" fmla="*/ 415004 h 435111"/>
                    <a:gd name="connsiteX47" fmla="*/ 361950 w 361950"/>
                    <a:gd name="connsiteY47" fmla="*/ 376619 h 435111"/>
                    <a:gd name="connsiteX48" fmla="*/ 116015 w 361950"/>
                    <a:gd name="connsiteY48" fmla="*/ 57722 h 435111"/>
                    <a:gd name="connsiteX49" fmla="*/ 40196 w 361950"/>
                    <a:gd name="connsiteY49" fmla="*/ 15335 h 4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950" h="435111">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7" name="Graphic 90">
                <a:extLst>
                  <a:ext uri="{FF2B5EF4-FFF2-40B4-BE49-F238E27FC236}">
                    <a16:creationId xmlns:a16="http://schemas.microsoft.com/office/drawing/2014/main" xmlns="" id="{34A25877-0D86-4D8D-A243-85A814F10295}"/>
                  </a:ext>
                </a:extLst>
              </p:cNvPr>
              <p:cNvGrpSpPr/>
              <p:nvPr/>
            </p:nvGrpSpPr>
            <p:grpSpPr>
              <a:xfrm>
                <a:off x="5865590" y="2809579"/>
                <a:ext cx="226980" cy="507214"/>
                <a:chOff x="5865590" y="2809579"/>
                <a:chExt cx="226980" cy="507214"/>
              </a:xfrm>
            </p:grpSpPr>
            <p:sp>
              <p:nvSpPr>
                <p:cNvPr id="278" name="Freeform: Shape 277">
                  <a:extLst>
                    <a:ext uri="{FF2B5EF4-FFF2-40B4-BE49-F238E27FC236}">
                      <a16:creationId xmlns:a16="http://schemas.microsoft.com/office/drawing/2014/main" xmlns="" id="{91AAE418-2362-42E1-92C2-D34A835C7BFF}"/>
                    </a:ext>
                  </a:extLst>
                </p:cNvPr>
                <p:cNvSpPr/>
                <p:nvPr/>
              </p:nvSpPr>
              <p:spPr>
                <a:xfrm>
                  <a:off x="5865590" y="2809579"/>
                  <a:ext cx="103536" cy="151551"/>
                </a:xfrm>
                <a:custGeom>
                  <a:avLst/>
                  <a:gdLst>
                    <a:gd name="connsiteX0" fmla="*/ 0 w 103536"/>
                    <a:gd name="connsiteY0" fmla="*/ 128882 h 151551"/>
                    <a:gd name="connsiteX1" fmla="*/ 14669 w 103536"/>
                    <a:gd name="connsiteY1" fmla="*/ 104 h 151551"/>
                    <a:gd name="connsiteX2" fmla="*/ 103537 w 103536"/>
                    <a:gd name="connsiteY2" fmla="*/ 93068 h 151551"/>
                    <a:gd name="connsiteX3" fmla="*/ 74962 w 103536"/>
                    <a:gd name="connsiteY3" fmla="*/ 131740 h 151551"/>
                    <a:gd name="connsiteX4" fmla="*/ 34671 w 103536"/>
                    <a:gd name="connsiteY4" fmla="*/ 151552 h 151551"/>
                    <a:gd name="connsiteX5" fmla="*/ 0 w 103536"/>
                    <a:gd name="connsiteY5" fmla="*/ 128882 h 1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36" h="151551">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9" name="Freeform: Shape 278">
                  <a:extLst>
                    <a:ext uri="{FF2B5EF4-FFF2-40B4-BE49-F238E27FC236}">
                      <a16:creationId xmlns:a16="http://schemas.microsoft.com/office/drawing/2014/main" xmlns="" id="{0332F11A-622E-4D6D-8738-087B1E2E6F5C}"/>
                    </a:ext>
                  </a:extLst>
                </p:cNvPr>
                <p:cNvSpPr/>
                <p:nvPr/>
              </p:nvSpPr>
              <p:spPr>
                <a:xfrm>
                  <a:off x="5865590" y="2902647"/>
                  <a:ext cx="226980" cy="414146"/>
                </a:xfrm>
                <a:custGeom>
                  <a:avLst/>
                  <a:gdLst>
                    <a:gd name="connsiteX0" fmla="*/ 0 w 226980"/>
                    <a:gd name="connsiteY0" fmla="*/ 35814 h 414146"/>
                    <a:gd name="connsiteX1" fmla="*/ 128683 w 226980"/>
                    <a:gd name="connsiteY1" fmla="*/ 409765 h 414146"/>
                    <a:gd name="connsiteX2" fmla="*/ 185356 w 226980"/>
                    <a:gd name="connsiteY2" fmla="*/ 409099 h 414146"/>
                    <a:gd name="connsiteX3" fmla="*/ 226981 w 226980"/>
                    <a:gd name="connsiteY3" fmla="*/ 383286 h 414146"/>
                    <a:gd name="connsiteX4" fmla="*/ 103537 w 226980"/>
                    <a:gd name="connsiteY4" fmla="*/ 0 h 414146"/>
                    <a:gd name="connsiteX5" fmla="*/ 57245 w 226980"/>
                    <a:gd name="connsiteY5" fmla="*/ 31337 h 414146"/>
                    <a:gd name="connsiteX6" fmla="*/ 0 w 226980"/>
                    <a:gd name="connsiteY6" fmla="*/ 35814 h 4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0" h="414146">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0" name="Freeform: Shape 279">
                  <a:extLst>
                    <a:ext uri="{FF2B5EF4-FFF2-40B4-BE49-F238E27FC236}">
                      <a16:creationId xmlns:a16="http://schemas.microsoft.com/office/drawing/2014/main" xmlns="" id="{A966A130-3FF8-4442-9E76-7D2F88708C06}"/>
                    </a:ext>
                  </a:extLst>
                </p:cNvPr>
                <p:cNvSpPr/>
                <p:nvPr/>
              </p:nvSpPr>
              <p:spPr>
                <a:xfrm>
                  <a:off x="5871305" y="2809585"/>
                  <a:ext cx="40766" cy="43352"/>
                </a:xfrm>
                <a:custGeom>
                  <a:avLst/>
                  <a:gdLst>
                    <a:gd name="connsiteX0" fmla="*/ 28099 w 40766"/>
                    <a:gd name="connsiteY0" fmla="*/ 38008 h 43352"/>
                    <a:gd name="connsiteX1" fmla="*/ 40767 w 40766"/>
                    <a:gd name="connsiteY1" fmla="*/ 27340 h 43352"/>
                    <a:gd name="connsiteX2" fmla="*/ 8953 w 40766"/>
                    <a:gd name="connsiteY2" fmla="*/ 98 h 43352"/>
                    <a:gd name="connsiteX3" fmla="*/ 0 w 40766"/>
                    <a:gd name="connsiteY3" fmla="*/ 42770 h 43352"/>
                    <a:gd name="connsiteX4" fmla="*/ 28099 w 40766"/>
                    <a:gd name="connsiteY4" fmla="*/ 38008 h 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6" h="43352">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1" name="Graphic 90">
                <a:extLst>
                  <a:ext uri="{FF2B5EF4-FFF2-40B4-BE49-F238E27FC236}">
                    <a16:creationId xmlns:a16="http://schemas.microsoft.com/office/drawing/2014/main" xmlns="" id="{34A25877-0D86-4D8D-A243-85A814F10295}"/>
                  </a:ext>
                </a:extLst>
              </p:cNvPr>
              <p:cNvGrpSpPr/>
              <p:nvPr/>
            </p:nvGrpSpPr>
            <p:grpSpPr>
              <a:xfrm>
                <a:off x="6071235" y="2861670"/>
                <a:ext cx="152876" cy="526438"/>
                <a:chOff x="6071235" y="2861670"/>
                <a:chExt cx="152876" cy="526438"/>
              </a:xfrm>
            </p:grpSpPr>
            <p:sp>
              <p:nvSpPr>
                <p:cNvPr id="282" name="Freeform: Shape 281">
                  <a:extLst>
                    <a:ext uri="{FF2B5EF4-FFF2-40B4-BE49-F238E27FC236}">
                      <a16:creationId xmlns:a16="http://schemas.microsoft.com/office/drawing/2014/main" xmlns="" id="{B33732DD-15C8-44FA-A62C-90D59C3A81F5}"/>
                    </a:ext>
                  </a:extLst>
                </p:cNvPr>
                <p:cNvSpPr/>
                <p:nvPr/>
              </p:nvSpPr>
              <p:spPr>
                <a:xfrm>
                  <a:off x="6071235" y="2861670"/>
                  <a:ext cx="108585" cy="152419"/>
                </a:xfrm>
                <a:custGeom>
                  <a:avLst/>
                  <a:gdLst>
                    <a:gd name="connsiteX0" fmla="*/ 0 w 108585"/>
                    <a:gd name="connsiteY0" fmla="*/ 123273 h 152419"/>
                    <a:gd name="connsiteX1" fmla="*/ 40100 w 108585"/>
                    <a:gd name="connsiteY1" fmla="*/ 20 h 152419"/>
                    <a:gd name="connsiteX2" fmla="*/ 108585 w 108585"/>
                    <a:gd name="connsiteY2" fmla="*/ 108890 h 152419"/>
                    <a:gd name="connsiteX3" fmla="*/ 72866 w 108585"/>
                    <a:gd name="connsiteY3" fmla="*/ 141085 h 152419"/>
                    <a:gd name="connsiteX4" fmla="*/ 29432 w 108585"/>
                    <a:gd name="connsiteY4" fmla="*/ 152420 h 152419"/>
                    <a:gd name="connsiteX5" fmla="*/ 0 w 108585"/>
                    <a:gd name="connsiteY5" fmla="*/ 123273 h 1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5" h="152419">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3" name="Freeform: Shape 282">
                  <a:extLst>
                    <a:ext uri="{FF2B5EF4-FFF2-40B4-BE49-F238E27FC236}">
                      <a16:creationId xmlns:a16="http://schemas.microsoft.com/office/drawing/2014/main" xmlns="" id="{C4D48F2D-5316-47DC-8E7B-D3E536193233}"/>
                    </a:ext>
                  </a:extLst>
                </p:cNvPr>
                <p:cNvSpPr/>
                <p:nvPr/>
              </p:nvSpPr>
              <p:spPr>
                <a:xfrm>
                  <a:off x="6071235" y="2970466"/>
                  <a:ext cx="152876" cy="417642"/>
                </a:xfrm>
                <a:custGeom>
                  <a:avLst/>
                  <a:gdLst>
                    <a:gd name="connsiteX0" fmla="*/ 0 w 152876"/>
                    <a:gd name="connsiteY0" fmla="*/ 14478 h 417642"/>
                    <a:gd name="connsiteX1" fmla="*/ 51340 w 152876"/>
                    <a:gd name="connsiteY1" fmla="*/ 406622 h 417642"/>
                    <a:gd name="connsiteX2" fmla="*/ 106966 w 152876"/>
                    <a:gd name="connsiteY2" fmla="*/ 417290 h 417642"/>
                    <a:gd name="connsiteX3" fmla="*/ 152876 w 152876"/>
                    <a:gd name="connsiteY3" fmla="*/ 400336 h 417642"/>
                    <a:gd name="connsiteX4" fmla="*/ 108585 w 152876"/>
                    <a:gd name="connsiteY4" fmla="*/ 0 h 417642"/>
                    <a:gd name="connsiteX5" fmla="*/ 56959 w 152876"/>
                    <a:gd name="connsiteY5" fmla="*/ 21431 h 417642"/>
                    <a:gd name="connsiteX6" fmla="*/ 0 w 152876"/>
                    <a:gd name="connsiteY6" fmla="*/ 14478 h 4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6" h="417642">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4" name="Freeform: Shape 283">
                  <a:extLst>
                    <a:ext uri="{FF2B5EF4-FFF2-40B4-BE49-F238E27FC236}">
                      <a16:creationId xmlns:a16="http://schemas.microsoft.com/office/drawing/2014/main" xmlns="" id="{30C7EA90-8FEC-4E89-A5F2-A059E7B05E37}"/>
                    </a:ext>
                  </a:extLst>
                </p:cNvPr>
                <p:cNvSpPr/>
                <p:nvPr/>
              </p:nvSpPr>
              <p:spPr>
                <a:xfrm>
                  <a:off x="6094190" y="2861674"/>
                  <a:ext cx="42957" cy="42881"/>
                </a:xfrm>
                <a:custGeom>
                  <a:avLst/>
                  <a:gdLst>
                    <a:gd name="connsiteX0" fmla="*/ 28480 w 42957"/>
                    <a:gd name="connsiteY0" fmla="*/ 40974 h 42881"/>
                    <a:gd name="connsiteX1" fmla="*/ 42958 w 42957"/>
                    <a:gd name="connsiteY1" fmla="*/ 33068 h 42881"/>
                    <a:gd name="connsiteX2" fmla="*/ 17240 w 42957"/>
                    <a:gd name="connsiteY2" fmla="*/ 16 h 42881"/>
                    <a:gd name="connsiteX3" fmla="*/ 0 w 42957"/>
                    <a:gd name="connsiteY3" fmla="*/ 40021 h 42881"/>
                    <a:gd name="connsiteX4" fmla="*/ 28480 w 42957"/>
                    <a:gd name="connsiteY4" fmla="*/ 40974 h 4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42881">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5" name="Graphic 90">
                <a:extLst>
                  <a:ext uri="{FF2B5EF4-FFF2-40B4-BE49-F238E27FC236}">
                    <a16:creationId xmlns:a16="http://schemas.microsoft.com/office/drawing/2014/main" xmlns="" id="{34A25877-0D86-4D8D-A243-85A814F10295}"/>
                  </a:ext>
                </a:extLst>
              </p:cNvPr>
              <p:cNvGrpSpPr/>
              <p:nvPr/>
            </p:nvGrpSpPr>
            <p:grpSpPr>
              <a:xfrm>
                <a:off x="5693867" y="2953034"/>
                <a:ext cx="305263" cy="471377"/>
                <a:chOff x="5693867" y="2953034"/>
                <a:chExt cx="305263" cy="471377"/>
              </a:xfrm>
            </p:grpSpPr>
            <p:sp>
              <p:nvSpPr>
                <p:cNvPr id="286" name="Freeform: Shape 285">
                  <a:extLst>
                    <a:ext uri="{FF2B5EF4-FFF2-40B4-BE49-F238E27FC236}">
                      <a16:creationId xmlns:a16="http://schemas.microsoft.com/office/drawing/2014/main" xmlns="" id="{FE8E74DA-A32A-4F16-89F9-C7EBA55A2536}"/>
                    </a:ext>
                  </a:extLst>
                </p:cNvPr>
                <p:cNvSpPr/>
                <p:nvPr/>
              </p:nvSpPr>
              <p:spPr>
                <a:xfrm>
                  <a:off x="5693867" y="2953034"/>
                  <a:ext cx="107810" cy="144780"/>
                </a:xfrm>
                <a:custGeom>
                  <a:avLst/>
                  <a:gdLst>
                    <a:gd name="connsiteX0" fmla="*/ 13513 w 107810"/>
                    <a:gd name="connsiteY0" fmla="*/ 129445 h 144780"/>
                    <a:gd name="connsiteX1" fmla="*/ 2178 w 107810"/>
                    <a:gd name="connsiteY1" fmla="*/ 286 h 144780"/>
                    <a:gd name="connsiteX2" fmla="*/ 107810 w 107810"/>
                    <a:gd name="connsiteY2" fmla="*/ 73629 h 144780"/>
                    <a:gd name="connsiteX3" fmla="*/ 87522 w 107810"/>
                    <a:gd name="connsiteY3" fmla="*/ 117253 h 144780"/>
                    <a:gd name="connsiteX4" fmla="*/ 51994 w 107810"/>
                    <a:gd name="connsiteY4" fmla="*/ 144781 h 144780"/>
                    <a:gd name="connsiteX5" fmla="*/ 13513 w 107810"/>
                    <a:gd name="connsiteY5" fmla="*/ 12944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10" h="14478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7" name="Freeform: Shape 286">
                  <a:extLst>
                    <a:ext uri="{FF2B5EF4-FFF2-40B4-BE49-F238E27FC236}">
                      <a16:creationId xmlns:a16="http://schemas.microsoft.com/office/drawing/2014/main" xmlns="" id="{E6829D63-E8A6-4FB4-9D2D-43A07D17823C}"/>
                    </a:ext>
                  </a:extLst>
                </p:cNvPr>
                <p:cNvSpPr/>
                <p:nvPr/>
              </p:nvSpPr>
              <p:spPr>
                <a:xfrm>
                  <a:off x="5707379" y="3026758"/>
                  <a:ext cx="291750" cy="397653"/>
                </a:xfrm>
                <a:custGeom>
                  <a:avLst/>
                  <a:gdLst>
                    <a:gd name="connsiteX0" fmla="*/ 0 w 291750"/>
                    <a:gd name="connsiteY0" fmla="*/ 55721 h 397653"/>
                    <a:gd name="connsiteX1" fmla="*/ 200787 w 291750"/>
                    <a:gd name="connsiteY1" fmla="*/ 396431 h 397653"/>
                    <a:gd name="connsiteX2" fmla="*/ 256127 w 291750"/>
                    <a:gd name="connsiteY2" fmla="*/ 384524 h 397653"/>
                    <a:gd name="connsiteX3" fmla="*/ 291751 w 291750"/>
                    <a:gd name="connsiteY3" fmla="*/ 350996 h 397653"/>
                    <a:gd name="connsiteX4" fmla="*/ 94298 w 291750"/>
                    <a:gd name="connsiteY4" fmla="*/ 0 h 397653"/>
                    <a:gd name="connsiteX5" fmla="*/ 55150 w 291750"/>
                    <a:gd name="connsiteY5" fmla="*/ 39910 h 397653"/>
                    <a:gd name="connsiteX6" fmla="*/ 0 w 291750"/>
                    <a:gd name="connsiteY6" fmla="*/ 55721 h 39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0" h="397653">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8" name="Freeform: Shape 287">
                  <a:extLst>
                    <a:ext uri="{FF2B5EF4-FFF2-40B4-BE49-F238E27FC236}">
                      <a16:creationId xmlns:a16="http://schemas.microsoft.com/office/drawing/2014/main" xmlns="" id="{63D09830-E973-4DC8-B12C-32C4940E7CD9}"/>
                    </a:ext>
                  </a:extLst>
                </p:cNvPr>
                <p:cNvSpPr/>
                <p:nvPr/>
              </p:nvSpPr>
              <p:spPr>
                <a:xfrm>
                  <a:off x="5693968" y="2953126"/>
                  <a:ext cx="38748" cy="43819"/>
                </a:xfrm>
                <a:custGeom>
                  <a:avLst/>
                  <a:gdLst>
                    <a:gd name="connsiteX0" fmla="*/ 28461 w 38748"/>
                    <a:gd name="connsiteY0" fmla="*/ 33532 h 43819"/>
                    <a:gd name="connsiteX1" fmla="*/ 38748 w 38748"/>
                    <a:gd name="connsiteY1" fmla="*/ 20578 h 43819"/>
                    <a:gd name="connsiteX2" fmla="*/ 2172 w 38748"/>
                    <a:gd name="connsiteY2" fmla="*/ 290 h 43819"/>
                    <a:gd name="connsiteX3" fmla="*/ 1982 w 38748"/>
                    <a:gd name="connsiteY3" fmla="*/ 43819 h 43819"/>
                    <a:gd name="connsiteX4" fmla="*/ 28461 w 38748"/>
                    <a:gd name="connsiteY4" fmla="*/ 33532 h 4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8" h="43819">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89" name="Freeform: Shape 288">
                <a:extLst>
                  <a:ext uri="{FF2B5EF4-FFF2-40B4-BE49-F238E27FC236}">
                    <a16:creationId xmlns:a16="http://schemas.microsoft.com/office/drawing/2014/main" xmlns="" id="{B0F09740-1405-47CA-B201-96CEB0B56E71}"/>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0" name="Freeform: Shape 289">
                <a:extLst>
                  <a:ext uri="{FF2B5EF4-FFF2-40B4-BE49-F238E27FC236}">
                    <a16:creationId xmlns:a16="http://schemas.microsoft.com/office/drawing/2014/main" xmlns="" id="{FB82D721-D5D6-49A9-86B6-21666B48D294}"/>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1" name="Freeform: Shape 290">
                <a:extLst>
                  <a:ext uri="{FF2B5EF4-FFF2-40B4-BE49-F238E27FC236}">
                    <a16:creationId xmlns:a16="http://schemas.microsoft.com/office/drawing/2014/main" xmlns="" id="{3D57F6AE-8F7D-4687-BD29-9DD6DE030C2C}"/>
                  </a:ext>
                </a:extLst>
              </p:cNvPr>
              <p:cNvSpPr/>
              <p:nvPr/>
            </p:nvSpPr>
            <p:spPr>
              <a:xfrm>
                <a:off x="5516278" y="3241344"/>
                <a:ext cx="1159961" cy="446573"/>
              </a:xfrm>
              <a:custGeom>
                <a:avLst/>
                <a:gdLst>
                  <a:gd name="connsiteX0" fmla="*/ 30 w 1159961"/>
                  <a:gd name="connsiteY0" fmla="*/ 16872 h 446573"/>
                  <a:gd name="connsiteX1" fmla="*/ 42416 w 1159961"/>
                  <a:gd name="connsiteY1" fmla="*/ 146126 h 446573"/>
                  <a:gd name="connsiteX2" fmla="*/ 121664 w 1159961"/>
                  <a:gd name="connsiteY2" fmla="*/ 258807 h 446573"/>
                  <a:gd name="connsiteX3" fmla="*/ 362075 w 1159961"/>
                  <a:gd name="connsiteY3" fmla="*/ 413779 h 446573"/>
                  <a:gd name="connsiteX4" fmla="*/ 963198 w 1159961"/>
                  <a:gd name="connsiteY4" fmla="*/ 317100 h 446573"/>
                  <a:gd name="connsiteX5" fmla="*/ 1159794 w 1159961"/>
                  <a:gd name="connsiteY5" fmla="*/ 13538 h 446573"/>
                  <a:gd name="connsiteX6" fmla="*/ 1139030 w 1159961"/>
                  <a:gd name="connsiteY6" fmla="*/ 7823 h 446573"/>
                  <a:gd name="connsiteX7" fmla="*/ 983010 w 1159961"/>
                  <a:gd name="connsiteY7" fmla="*/ 273952 h 446573"/>
                  <a:gd name="connsiteX8" fmla="*/ 708690 w 1159961"/>
                  <a:gd name="connsiteY8" fmla="*/ 409588 h 446573"/>
                  <a:gd name="connsiteX9" fmla="*/ 405986 w 1159961"/>
                  <a:gd name="connsiteY9" fmla="*/ 407302 h 446573"/>
                  <a:gd name="connsiteX10" fmla="*/ 161288 w 1159961"/>
                  <a:gd name="connsiteY10" fmla="*/ 272904 h 446573"/>
                  <a:gd name="connsiteX11" fmla="*/ 66038 w 1159961"/>
                  <a:gd name="connsiteY11" fmla="*/ 155746 h 446573"/>
                  <a:gd name="connsiteX12" fmla="*/ 8603 w 1159961"/>
                  <a:gd name="connsiteY12" fmla="*/ 15729 h 446573"/>
                  <a:gd name="connsiteX13" fmla="*/ 30 w 1159961"/>
                  <a:gd name="connsiteY13" fmla="*/ 16872 h 446573"/>
                  <a:gd name="connsiteX14" fmla="*/ 30 w 1159961"/>
                  <a:gd name="connsiteY14" fmla="*/ 16872 h 4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9961" h="446573">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2" name="Freeform: Shape 291">
                <a:extLst>
                  <a:ext uri="{FF2B5EF4-FFF2-40B4-BE49-F238E27FC236}">
                    <a16:creationId xmlns:a16="http://schemas.microsoft.com/office/drawing/2014/main" xmlns="" id="{3719F702-F43F-44C8-8594-054FC3CF9E7F}"/>
                  </a:ext>
                </a:extLst>
              </p:cNvPr>
              <p:cNvSpPr/>
              <p:nvPr/>
            </p:nvSpPr>
            <p:spPr>
              <a:xfrm>
                <a:off x="5517451" y="3181399"/>
                <a:ext cx="1144333" cy="405714"/>
              </a:xfrm>
              <a:custGeom>
                <a:avLst/>
                <a:gdLst>
                  <a:gd name="connsiteX0" fmla="*/ 222409 w 1144333"/>
                  <a:gd name="connsiteY0" fmla="*/ 367138 h 405714"/>
                  <a:gd name="connsiteX1" fmla="*/ 190881 w 1144333"/>
                  <a:gd name="connsiteY1" fmla="*/ 232455 h 405714"/>
                  <a:gd name="connsiteX2" fmla="*/ 356997 w 1144333"/>
                  <a:gd name="connsiteY2" fmla="*/ 90818 h 405714"/>
                  <a:gd name="connsiteX3" fmla="*/ 704850 w 1144333"/>
                  <a:gd name="connsiteY3" fmla="*/ 50146 h 405714"/>
                  <a:gd name="connsiteX4" fmla="*/ 889921 w 1144333"/>
                  <a:gd name="connsiteY4" fmla="*/ 51385 h 405714"/>
                  <a:gd name="connsiteX5" fmla="*/ 1041559 w 1144333"/>
                  <a:gd name="connsiteY5" fmla="*/ 69958 h 405714"/>
                  <a:gd name="connsiteX6" fmla="*/ 1140143 w 1144333"/>
                  <a:gd name="connsiteY6" fmla="*/ 84436 h 405714"/>
                  <a:gd name="connsiteX7" fmla="*/ 1144334 w 1144333"/>
                  <a:gd name="connsiteY7" fmla="*/ 67768 h 405714"/>
                  <a:gd name="connsiteX8" fmla="*/ 582930 w 1144333"/>
                  <a:gd name="connsiteY8" fmla="*/ 1664 h 405714"/>
                  <a:gd name="connsiteX9" fmla="*/ 0 w 1144333"/>
                  <a:gd name="connsiteY9" fmla="*/ 83198 h 405714"/>
                  <a:gd name="connsiteX10" fmla="*/ 239078 w 1144333"/>
                  <a:gd name="connsiteY10" fmla="*/ 405715 h 405714"/>
                  <a:gd name="connsiteX11" fmla="*/ 222409 w 1144333"/>
                  <a:gd name="connsiteY11" fmla="*/ 367138 h 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33" h="405714">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497" name="Graphic 495">
            <a:extLst>
              <a:ext uri="{FF2B5EF4-FFF2-40B4-BE49-F238E27FC236}">
                <a16:creationId xmlns:a16="http://schemas.microsoft.com/office/drawing/2014/main" xmlns="" id="{DC2796F4-A25A-4F33-AFD0-D28A777018D9}"/>
              </a:ext>
            </a:extLst>
          </p:cNvPr>
          <p:cNvGrpSpPr/>
          <p:nvPr/>
        </p:nvGrpSpPr>
        <p:grpSpPr>
          <a:xfrm rot="860097" flipH="1">
            <a:off x="2539682" y="4407188"/>
            <a:ext cx="1721418" cy="2708038"/>
            <a:chOff x="5562690" y="2528940"/>
            <a:chExt cx="1066328" cy="1800206"/>
          </a:xfrm>
        </p:grpSpPr>
        <p:grpSp>
          <p:nvGrpSpPr>
            <p:cNvPr id="498" name="Graphic 495">
              <a:extLst>
                <a:ext uri="{FF2B5EF4-FFF2-40B4-BE49-F238E27FC236}">
                  <a16:creationId xmlns:a16="http://schemas.microsoft.com/office/drawing/2014/main" xmlns="" id="{DC2796F4-A25A-4F33-AFD0-D28A777018D9}"/>
                </a:ext>
              </a:extLst>
            </p:cNvPr>
            <p:cNvGrpSpPr/>
            <p:nvPr/>
          </p:nvGrpSpPr>
          <p:grpSpPr>
            <a:xfrm>
              <a:off x="5629365" y="2547990"/>
              <a:ext cx="999653" cy="1781156"/>
              <a:chOff x="5629365" y="2547990"/>
              <a:chExt cx="999653" cy="1781156"/>
            </a:xfrm>
            <a:solidFill>
              <a:srgbClr val="353131"/>
            </a:solidFill>
          </p:grpSpPr>
          <p:sp>
            <p:nvSpPr>
              <p:cNvPr id="499" name="Freeform: Shape 498">
                <a:extLst>
                  <a:ext uri="{FF2B5EF4-FFF2-40B4-BE49-F238E27FC236}">
                    <a16:creationId xmlns:a16="http://schemas.microsoft.com/office/drawing/2014/main" xmlns="" id="{D37CF20B-CED4-43AF-B71C-326BA7C955C3}"/>
                  </a:ext>
                </a:extLst>
              </p:cNvPr>
              <p:cNvSpPr/>
              <p:nvPr/>
            </p:nvSpPr>
            <p:spPr>
              <a:xfrm>
                <a:off x="5810710" y="419719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0" name="Freeform: Shape 499">
                <a:extLst>
                  <a:ext uri="{FF2B5EF4-FFF2-40B4-BE49-F238E27FC236}">
                    <a16:creationId xmlns:a16="http://schemas.microsoft.com/office/drawing/2014/main" xmlns="" id="{8BCAD4F6-B531-4CC8-9082-F0802FCEB1F0}"/>
                  </a:ext>
                </a:extLst>
              </p:cNvPr>
              <p:cNvSpPr/>
              <p:nvPr/>
            </p:nvSpPr>
            <p:spPr>
              <a:xfrm>
                <a:off x="5872775" y="4243389"/>
                <a:ext cx="14581" cy="15737"/>
              </a:xfrm>
              <a:custGeom>
                <a:avLst/>
                <a:gdLst>
                  <a:gd name="connsiteX0" fmla="*/ 14341 w 14581"/>
                  <a:gd name="connsiteY0" fmla="*/ 13523 h 15737"/>
                  <a:gd name="connsiteX1" fmla="*/ 2626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6" y="378"/>
                    </a:cubicBezTo>
                    <a:cubicBezTo>
                      <a:pt x="1102" y="-860"/>
                      <a:pt x="-994" y="1235"/>
                      <a:pt x="530" y="2473"/>
                    </a:cubicBezTo>
                    <a:cubicBezTo>
                      <a:pt x="4912" y="6093"/>
                      <a:pt x="8626" y="10189"/>
                      <a:pt x="11769" y="15047"/>
                    </a:cubicBezTo>
                    <a:cubicBezTo>
                      <a:pt x="12722" y="16666"/>
                      <a:pt x="15389" y="15142"/>
                      <a:pt x="14341" y="13523"/>
                    </a:cubicBezTo>
                    <a:lnTo>
                      <a:pt x="14341" y="1352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1" name="Freeform: Shape 500">
                <a:extLst>
                  <a:ext uri="{FF2B5EF4-FFF2-40B4-BE49-F238E27FC236}">
                    <a16:creationId xmlns:a16="http://schemas.microsoft.com/office/drawing/2014/main" xmlns="" id="{AEDEBEB9-8AF5-4B5B-853E-BC7BC1038ABE}"/>
                  </a:ext>
                </a:extLst>
              </p:cNvPr>
              <p:cNvSpPr/>
              <p:nvPr/>
            </p:nvSpPr>
            <p:spPr>
              <a:xfrm>
                <a:off x="5878230" y="423147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2" name="Freeform: Shape 501">
                <a:extLst>
                  <a:ext uri="{FF2B5EF4-FFF2-40B4-BE49-F238E27FC236}">
                    <a16:creationId xmlns:a16="http://schemas.microsoft.com/office/drawing/2014/main" xmlns="" id="{186ABD29-426E-464E-8574-4A3ABF19E0B9}"/>
                  </a:ext>
                </a:extLst>
              </p:cNvPr>
              <p:cNvSpPr/>
              <p:nvPr/>
            </p:nvSpPr>
            <p:spPr>
              <a:xfrm>
                <a:off x="5858686" y="4248528"/>
                <a:ext cx="11453" cy="17270"/>
              </a:xfrm>
              <a:custGeom>
                <a:avLst/>
                <a:gdLst>
                  <a:gd name="connsiteX0" fmla="*/ 11381 w 11453"/>
                  <a:gd name="connsiteY0" fmla="*/ 15432 h 17270"/>
                  <a:gd name="connsiteX1" fmla="*/ 2523 w 11453"/>
                  <a:gd name="connsiteY1" fmla="*/ 478 h 17270"/>
                  <a:gd name="connsiteX2" fmla="*/ 427 w 11453"/>
                  <a:gd name="connsiteY2" fmla="*/ 2573 h 17270"/>
                  <a:gd name="connsiteX3" fmla="*/ 8428 w 11453"/>
                  <a:gd name="connsiteY3" fmla="*/ 16194 h 17270"/>
                  <a:gd name="connsiteX4" fmla="*/ 11381 w 11453"/>
                  <a:gd name="connsiteY4" fmla="*/ 15432 h 17270"/>
                  <a:gd name="connsiteX5" fmla="*/ 11381 w 11453"/>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7270">
                    <a:moveTo>
                      <a:pt x="11381" y="15432"/>
                    </a:moveTo>
                    <a:cubicBezTo>
                      <a:pt x="9571" y="9717"/>
                      <a:pt x="6618" y="4859"/>
                      <a:pt x="2523" y="478"/>
                    </a:cubicBezTo>
                    <a:cubicBezTo>
                      <a:pt x="1189" y="-951"/>
                      <a:pt x="-906" y="1145"/>
                      <a:pt x="427" y="2573"/>
                    </a:cubicBezTo>
                    <a:cubicBezTo>
                      <a:pt x="4237" y="6669"/>
                      <a:pt x="6714" y="10955"/>
                      <a:pt x="8428" y="16194"/>
                    </a:cubicBezTo>
                    <a:cubicBezTo>
                      <a:pt x="9000" y="18099"/>
                      <a:pt x="11952" y="17242"/>
                      <a:pt x="11381" y="15432"/>
                    </a:cubicBezTo>
                    <a:lnTo>
                      <a:pt x="11381" y="1543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3" name="Freeform: Shape 502">
                <a:extLst>
                  <a:ext uri="{FF2B5EF4-FFF2-40B4-BE49-F238E27FC236}">
                    <a16:creationId xmlns:a16="http://schemas.microsoft.com/office/drawing/2014/main" xmlns="" id="{F029E685-4904-419B-9426-0DF158C44536}"/>
                  </a:ext>
                </a:extLst>
              </p:cNvPr>
              <p:cNvSpPr/>
              <p:nvPr/>
            </p:nvSpPr>
            <p:spPr>
              <a:xfrm>
                <a:off x="5840740" y="425254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4" name="Freeform: Shape 503">
                <a:extLst>
                  <a:ext uri="{FF2B5EF4-FFF2-40B4-BE49-F238E27FC236}">
                    <a16:creationId xmlns:a16="http://schemas.microsoft.com/office/drawing/2014/main" xmlns="" id="{3FE0FF29-3823-4410-B456-74B2C3BFDDCF}"/>
                  </a:ext>
                </a:extLst>
              </p:cNvPr>
              <p:cNvSpPr/>
              <p:nvPr/>
            </p:nvSpPr>
            <p:spPr>
              <a:xfrm>
                <a:off x="5864568" y="419571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5" name="Freeform: Shape 504">
                <a:extLst>
                  <a:ext uri="{FF2B5EF4-FFF2-40B4-BE49-F238E27FC236}">
                    <a16:creationId xmlns:a16="http://schemas.microsoft.com/office/drawing/2014/main" xmlns="" id="{23F74CDA-2E91-4608-B27B-9ADC95D8D187}"/>
                  </a:ext>
                </a:extLst>
              </p:cNvPr>
              <p:cNvSpPr/>
              <p:nvPr/>
            </p:nvSpPr>
            <p:spPr>
              <a:xfrm>
                <a:off x="5899395" y="425993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6" name="Freeform: Shape 505">
                <a:extLst>
                  <a:ext uri="{FF2B5EF4-FFF2-40B4-BE49-F238E27FC236}">
                    <a16:creationId xmlns:a16="http://schemas.microsoft.com/office/drawing/2014/main" xmlns="" id="{1E64464D-E664-4A79-9182-DC097CCC2533}"/>
                  </a:ext>
                </a:extLst>
              </p:cNvPr>
              <p:cNvSpPr/>
              <p:nvPr/>
            </p:nvSpPr>
            <p:spPr>
              <a:xfrm>
                <a:off x="5810726" y="428557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7" name="Freeform: Shape 506">
                <a:extLst>
                  <a:ext uri="{FF2B5EF4-FFF2-40B4-BE49-F238E27FC236}">
                    <a16:creationId xmlns:a16="http://schemas.microsoft.com/office/drawing/2014/main" xmlns="" id="{27F4C890-43AF-4FC0-9F3C-84175E891E2B}"/>
                  </a:ext>
                </a:extLst>
              </p:cNvPr>
              <p:cNvSpPr/>
              <p:nvPr/>
            </p:nvSpPr>
            <p:spPr>
              <a:xfrm>
                <a:off x="6124289" y="422005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8" name="Freeform: Shape 507">
                <a:extLst>
                  <a:ext uri="{FF2B5EF4-FFF2-40B4-BE49-F238E27FC236}">
                    <a16:creationId xmlns:a16="http://schemas.microsoft.com/office/drawing/2014/main" xmlns="" id="{05C3FC69-BEC2-4034-9723-C98D1BC43641}"/>
                  </a:ext>
                </a:extLst>
              </p:cNvPr>
              <p:cNvSpPr/>
              <p:nvPr/>
            </p:nvSpPr>
            <p:spPr>
              <a:xfrm>
                <a:off x="6186487" y="426810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0" y="-622"/>
                      <a:pt x="15431" y="140"/>
                    </a:cubicBezTo>
                    <a:cubicBezTo>
                      <a:pt x="9906" y="2521"/>
                      <a:pt x="5049" y="5569"/>
                      <a:pt x="477" y="9474"/>
                    </a:cubicBezTo>
                    <a:cubicBezTo>
                      <a:pt x="-952" y="10712"/>
                      <a:pt x="1143" y="12808"/>
                      <a:pt x="2667" y="11570"/>
                    </a:cubicBezTo>
                    <a:lnTo>
                      <a:pt x="2667" y="115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9" name="Freeform: Shape 508">
                <a:extLst>
                  <a:ext uri="{FF2B5EF4-FFF2-40B4-BE49-F238E27FC236}">
                    <a16:creationId xmlns:a16="http://schemas.microsoft.com/office/drawing/2014/main" xmlns="" id="{F1F9C9E1-DDFD-4FF5-98AF-8EF22CD13C9F}"/>
                  </a:ext>
                </a:extLst>
              </p:cNvPr>
              <p:cNvSpPr/>
              <p:nvPr/>
            </p:nvSpPr>
            <p:spPr>
              <a:xfrm>
                <a:off x="6180497" y="425510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0" name="Freeform: Shape 509">
                <a:extLst>
                  <a:ext uri="{FF2B5EF4-FFF2-40B4-BE49-F238E27FC236}">
                    <a16:creationId xmlns:a16="http://schemas.microsoft.com/office/drawing/2014/main" xmlns="" id="{FD64E99F-AF11-4EF0-A0C5-738ADFD0F45C}"/>
                  </a:ext>
                </a:extLst>
              </p:cNvPr>
              <p:cNvSpPr/>
              <p:nvPr/>
            </p:nvSpPr>
            <p:spPr>
              <a:xfrm>
                <a:off x="6201100" y="427715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3"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1" name="Freeform: Shape 510">
                <a:extLst>
                  <a:ext uri="{FF2B5EF4-FFF2-40B4-BE49-F238E27FC236}">
                    <a16:creationId xmlns:a16="http://schemas.microsoft.com/office/drawing/2014/main" xmlns="" id="{97E7D92B-42CB-43DF-89B2-B184819890E8}"/>
                  </a:ext>
                </a:extLst>
              </p:cNvPr>
              <p:cNvSpPr/>
              <p:nvPr/>
            </p:nvSpPr>
            <p:spPr>
              <a:xfrm>
                <a:off x="6216312" y="4286041"/>
                <a:ext cx="15980" cy="11920"/>
              </a:xfrm>
              <a:custGeom>
                <a:avLst/>
                <a:gdLst>
                  <a:gd name="connsiteX0" fmla="*/ 2656 w 15980"/>
                  <a:gd name="connsiteY0" fmla="*/ 11543 h 11920"/>
                  <a:gd name="connsiteX1" fmla="*/ 15229 w 15980"/>
                  <a:gd name="connsiteY1" fmla="*/ 2780 h 11920"/>
                  <a:gd name="connsiteX2" fmla="*/ 13704 w 15980"/>
                  <a:gd name="connsiteY2" fmla="*/ 208 h 11920"/>
                  <a:gd name="connsiteX3" fmla="*/ 465 w 15980"/>
                  <a:gd name="connsiteY3" fmla="*/ 9447 h 11920"/>
                  <a:gd name="connsiteX4" fmla="*/ 2656 w 15980"/>
                  <a:gd name="connsiteY4" fmla="*/ 11543 h 11920"/>
                  <a:gd name="connsiteX5" fmla="*/ 2656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6" y="11543"/>
                    </a:moveTo>
                    <a:cubicBezTo>
                      <a:pt x="6561" y="8114"/>
                      <a:pt x="10752" y="5256"/>
                      <a:pt x="15229" y="2780"/>
                    </a:cubicBezTo>
                    <a:cubicBezTo>
                      <a:pt x="16943" y="1827"/>
                      <a:pt x="15419" y="-744"/>
                      <a:pt x="13704" y="208"/>
                    </a:cubicBezTo>
                    <a:cubicBezTo>
                      <a:pt x="8942" y="2875"/>
                      <a:pt x="4560" y="5923"/>
                      <a:pt x="465" y="9447"/>
                    </a:cubicBezTo>
                    <a:cubicBezTo>
                      <a:pt x="-964" y="10686"/>
                      <a:pt x="1227" y="12781"/>
                      <a:pt x="2656" y="11543"/>
                    </a:cubicBezTo>
                    <a:lnTo>
                      <a:pt x="2656" y="115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2" name="Freeform: Shape 511">
                <a:extLst>
                  <a:ext uri="{FF2B5EF4-FFF2-40B4-BE49-F238E27FC236}">
                    <a16:creationId xmlns:a16="http://schemas.microsoft.com/office/drawing/2014/main" xmlns="" id="{F26DF808-593E-4F02-8028-3540BE7F81EA}"/>
                  </a:ext>
                </a:extLst>
              </p:cNvPr>
              <p:cNvSpPr/>
              <p:nvPr/>
            </p:nvSpPr>
            <p:spPr>
              <a:xfrm>
                <a:off x="6180546" y="422333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3" name="Freeform: Shape 512">
                <a:extLst>
                  <a:ext uri="{FF2B5EF4-FFF2-40B4-BE49-F238E27FC236}">
                    <a16:creationId xmlns:a16="http://schemas.microsoft.com/office/drawing/2014/main" xmlns="" id="{AB3D3CD1-B891-42D2-95EB-50FE1EBDE519}"/>
                  </a:ext>
                </a:extLst>
              </p:cNvPr>
              <p:cNvSpPr/>
              <p:nvPr/>
            </p:nvSpPr>
            <p:spPr>
              <a:xfrm>
                <a:off x="6126383" y="426646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4" name="Freeform: Shape 513">
                <a:extLst>
                  <a:ext uri="{FF2B5EF4-FFF2-40B4-BE49-F238E27FC236}">
                    <a16:creationId xmlns:a16="http://schemas.microsoft.com/office/drawing/2014/main" xmlns="" id="{D6B3EB18-C320-4DEA-A95E-6854093C4468}"/>
                  </a:ext>
                </a:extLst>
              </p:cNvPr>
              <p:cNvSpPr/>
              <p:nvPr/>
            </p:nvSpPr>
            <p:spPr>
              <a:xfrm>
                <a:off x="6127594" y="429493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5" name="Freeform: Shape 514">
                <a:extLst>
                  <a:ext uri="{FF2B5EF4-FFF2-40B4-BE49-F238E27FC236}">
                    <a16:creationId xmlns:a16="http://schemas.microsoft.com/office/drawing/2014/main" xmlns="" id="{8DFFCB5E-7BD8-4608-A817-C8159809523F}"/>
                  </a:ext>
                </a:extLst>
              </p:cNvPr>
              <p:cNvSpPr/>
              <p:nvPr/>
            </p:nvSpPr>
            <p:spPr>
              <a:xfrm>
                <a:off x="5629365" y="300817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6" name="Freeform: Shape 515">
                <a:extLst>
                  <a:ext uri="{FF2B5EF4-FFF2-40B4-BE49-F238E27FC236}">
                    <a16:creationId xmlns:a16="http://schemas.microsoft.com/office/drawing/2014/main" xmlns="" id="{9470C281-AE20-4C21-9F1D-2B7487DEBEA0}"/>
                  </a:ext>
                </a:extLst>
              </p:cNvPr>
              <p:cNvSpPr/>
              <p:nvPr/>
            </p:nvSpPr>
            <p:spPr>
              <a:xfrm>
                <a:off x="5677922" y="309413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7" name="Freeform: Shape 516">
                <a:extLst>
                  <a:ext uri="{FF2B5EF4-FFF2-40B4-BE49-F238E27FC236}">
                    <a16:creationId xmlns:a16="http://schemas.microsoft.com/office/drawing/2014/main" xmlns="" id="{256F9244-9DBB-46D5-B745-3A3686C757A2}"/>
                  </a:ext>
                </a:extLst>
              </p:cNvPr>
              <p:cNvSpPr/>
              <p:nvPr/>
            </p:nvSpPr>
            <p:spPr>
              <a:xfrm>
                <a:off x="5850635" y="369255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8" name="Freeform: Shape 517">
                <a:extLst>
                  <a:ext uri="{FF2B5EF4-FFF2-40B4-BE49-F238E27FC236}">
                    <a16:creationId xmlns:a16="http://schemas.microsoft.com/office/drawing/2014/main" xmlns="" id="{14652F11-6807-4F52-876D-DD096ADA9DCB}"/>
                  </a:ext>
                </a:extLst>
              </p:cNvPr>
              <p:cNvSpPr/>
              <p:nvPr/>
            </p:nvSpPr>
            <p:spPr>
              <a:xfrm>
                <a:off x="6093713" y="370770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9" name="Freeform: Shape 518">
                <a:extLst>
                  <a:ext uri="{FF2B5EF4-FFF2-40B4-BE49-F238E27FC236}">
                    <a16:creationId xmlns:a16="http://schemas.microsoft.com/office/drawing/2014/main" xmlns="" id="{22EA921E-3097-4432-8721-5C15D0DC87A1}"/>
                  </a:ext>
                </a:extLst>
              </p:cNvPr>
              <p:cNvSpPr/>
              <p:nvPr/>
            </p:nvSpPr>
            <p:spPr>
              <a:xfrm>
                <a:off x="5666325" y="310534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0" name="Freeform: Shape 519">
                <a:extLst>
                  <a:ext uri="{FF2B5EF4-FFF2-40B4-BE49-F238E27FC236}">
                    <a16:creationId xmlns:a16="http://schemas.microsoft.com/office/drawing/2014/main" xmlns="" id="{6D93EBA2-C7B5-4472-84EE-B602D821D2DE}"/>
                  </a:ext>
                </a:extLst>
              </p:cNvPr>
              <p:cNvSpPr/>
              <p:nvPr/>
            </p:nvSpPr>
            <p:spPr>
              <a:xfrm>
                <a:off x="6196093" y="317519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1" name="Freeform: Shape 520">
                <a:extLst>
                  <a:ext uri="{FF2B5EF4-FFF2-40B4-BE49-F238E27FC236}">
                    <a16:creationId xmlns:a16="http://schemas.microsoft.com/office/drawing/2014/main" xmlns="" id="{EBE5CCA4-72D9-4050-9A44-E87B56477BE3}"/>
                  </a:ext>
                </a:extLst>
              </p:cNvPr>
              <p:cNvSpPr/>
              <p:nvPr/>
            </p:nvSpPr>
            <p:spPr>
              <a:xfrm>
                <a:off x="5957167" y="318782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2" name="Freeform: Shape 521">
                <a:extLst>
                  <a:ext uri="{FF2B5EF4-FFF2-40B4-BE49-F238E27FC236}">
                    <a16:creationId xmlns:a16="http://schemas.microsoft.com/office/drawing/2014/main" xmlns="" id="{55178DD9-E626-4CBD-89CD-DFB3C915AF38}"/>
                  </a:ext>
                </a:extLst>
              </p:cNvPr>
              <p:cNvSpPr/>
              <p:nvPr/>
            </p:nvSpPr>
            <p:spPr>
              <a:xfrm>
                <a:off x="5966141" y="354432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3" name="Freeform: Shape 522">
                <a:extLst>
                  <a:ext uri="{FF2B5EF4-FFF2-40B4-BE49-F238E27FC236}">
                    <a16:creationId xmlns:a16="http://schemas.microsoft.com/office/drawing/2014/main" xmlns="" id="{E07467AC-5DB8-4196-977B-2946DCA048C7}"/>
                  </a:ext>
                </a:extLst>
              </p:cNvPr>
              <p:cNvSpPr/>
              <p:nvPr/>
            </p:nvSpPr>
            <p:spPr>
              <a:xfrm>
                <a:off x="6246767" y="352682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8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3" y="82104"/>
                      <a:pt x="-939" y="48576"/>
                      <a:pt x="9348" y="3237"/>
                    </a:cubicBezTo>
                    <a:cubicBezTo>
                      <a:pt x="10110" y="-2"/>
                      <a:pt x="5252" y="-1430"/>
                      <a:pt x="4299" y="1903"/>
                    </a:cubicBezTo>
                    <a:lnTo>
                      <a:pt x="4299" y="190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4" name="Freeform: Shape 523">
                <a:extLst>
                  <a:ext uri="{FF2B5EF4-FFF2-40B4-BE49-F238E27FC236}">
                    <a16:creationId xmlns:a16="http://schemas.microsoft.com/office/drawing/2014/main" xmlns="" id="{C89C2DA5-5E4D-479E-9207-09706A8B909D}"/>
                  </a:ext>
                </a:extLst>
              </p:cNvPr>
              <p:cNvSpPr/>
              <p:nvPr/>
            </p:nvSpPr>
            <p:spPr>
              <a:xfrm>
                <a:off x="5659261" y="310711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5" name="Freeform: Shape 524">
                <a:extLst>
                  <a:ext uri="{FF2B5EF4-FFF2-40B4-BE49-F238E27FC236}">
                    <a16:creationId xmlns:a16="http://schemas.microsoft.com/office/drawing/2014/main" xmlns="" id="{97063BC7-EE12-4E57-B684-47AD05F492E7}"/>
                  </a:ext>
                </a:extLst>
              </p:cNvPr>
              <p:cNvSpPr/>
              <p:nvPr/>
            </p:nvSpPr>
            <p:spPr>
              <a:xfrm>
                <a:off x="5776397" y="327737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6" name="Freeform: Shape 525">
                <a:extLst>
                  <a:ext uri="{FF2B5EF4-FFF2-40B4-BE49-F238E27FC236}">
                    <a16:creationId xmlns:a16="http://schemas.microsoft.com/office/drawing/2014/main" xmlns="" id="{0DA6ED99-7C5A-48FA-A016-4607100473C3}"/>
                  </a:ext>
                </a:extLst>
              </p:cNvPr>
              <p:cNvSpPr/>
              <p:nvPr/>
            </p:nvSpPr>
            <p:spPr>
              <a:xfrm>
                <a:off x="5801104" y="327772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7" name="Freeform: Shape 526">
                <a:extLst>
                  <a:ext uri="{FF2B5EF4-FFF2-40B4-BE49-F238E27FC236}">
                    <a16:creationId xmlns:a16="http://schemas.microsoft.com/office/drawing/2014/main" xmlns="" id="{9F473D15-6823-44D9-8FD6-9D1B56719187}"/>
                  </a:ext>
                </a:extLst>
              </p:cNvPr>
              <p:cNvSpPr/>
              <p:nvPr/>
            </p:nvSpPr>
            <p:spPr>
              <a:xfrm>
                <a:off x="5924198" y="366827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8" name="Freeform: Shape 527">
                <a:extLst>
                  <a:ext uri="{FF2B5EF4-FFF2-40B4-BE49-F238E27FC236}">
                    <a16:creationId xmlns:a16="http://schemas.microsoft.com/office/drawing/2014/main" xmlns="" id="{1FCEDA3D-CE40-4AE4-BCF3-4BA9B8C773B5}"/>
                  </a:ext>
                </a:extLst>
              </p:cNvPr>
              <p:cNvSpPr/>
              <p:nvPr/>
            </p:nvSpPr>
            <p:spPr>
              <a:xfrm>
                <a:off x="5944757" y="368441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9" name="Freeform: Shape 528">
                <a:extLst>
                  <a:ext uri="{FF2B5EF4-FFF2-40B4-BE49-F238E27FC236}">
                    <a16:creationId xmlns:a16="http://schemas.microsoft.com/office/drawing/2014/main" xmlns="" id="{810ACA3C-EB9D-4429-83A0-CCCA5B198B83}"/>
                  </a:ext>
                </a:extLst>
              </p:cNvPr>
              <p:cNvSpPr/>
              <p:nvPr/>
            </p:nvSpPr>
            <p:spPr>
              <a:xfrm>
                <a:off x="5996880" y="371303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0" name="Freeform: Shape 529">
                <a:extLst>
                  <a:ext uri="{FF2B5EF4-FFF2-40B4-BE49-F238E27FC236}">
                    <a16:creationId xmlns:a16="http://schemas.microsoft.com/office/drawing/2014/main" xmlns="" id="{D719FCE7-4A18-4409-81BD-88900D4A36C3}"/>
                  </a:ext>
                </a:extLst>
              </p:cNvPr>
              <p:cNvSpPr/>
              <p:nvPr/>
            </p:nvSpPr>
            <p:spPr>
              <a:xfrm>
                <a:off x="6044370" y="373843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1" name="Freeform: Shape 530">
                <a:extLst>
                  <a:ext uri="{FF2B5EF4-FFF2-40B4-BE49-F238E27FC236}">
                    <a16:creationId xmlns:a16="http://schemas.microsoft.com/office/drawing/2014/main" xmlns="" id="{208CE310-8465-4ED4-B953-6220AF70844A}"/>
                  </a:ext>
                </a:extLst>
              </p:cNvPr>
              <p:cNvSpPr/>
              <p:nvPr/>
            </p:nvSpPr>
            <p:spPr>
              <a:xfrm>
                <a:off x="6118666" y="374826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2" name="Freeform: Shape 531">
                <a:extLst>
                  <a:ext uri="{FF2B5EF4-FFF2-40B4-BE49-F238E27FC236}">
                    <a16:creationId xmlns:a16="http://schemas.microsoft.com/office/drawing/2014/main" xmlns="" id="{A29BE3F7-35FF-466C-A33B-2B3CEA7A0507}"/>
                  </a:ext>
                </a:extLst>
              </p:cNvPr>
              <p:cNvSpPr/>
              <p:nvPr/>
            </p:nvSpPr>
            <p:spPr>
              <a:xfrm>
                <a:off x="6175327" y="374590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3" name="Freeform: Shape 532">
                <a:extLst>
                  <a:ext uri="{FF2B5EF4-FFF2-40B4-BE49-F238E27FC236}">
                    <a16:creationId xmlns:a16="http://schemas.microsoft.com/office/drawing/2014/main" xmlns="" id="{8ED49585-7AE1-4303-AE46-49616792A7E2}"/>
                  </a:ext>
                </a:extLst>
              </p:cNvPr>
              <p:cNvSpPr/>
              <p:nvPr/>
            </p:nvSpPr>
            <p:spPr>
              <a:xfrm>
                <a:off x="6249239" y="373203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4" name="Freeform: Shape 533">
                <a:extLst>
                  <a:ext uri="{FF2B5EF4-FFF2-40B4-BE49-F238E27FC236}">
                    <a16:creationId xmlns:a16="http://schemas.microsoft.com/office/drawing/2014/main" xmlns="" id="{16DC6CF8-94D0-4428-9561-6C481AB55F86}"/>
                  </a:ext>
                </a:extLst>
              </p:cNvPr>
              <p:cNvSpPr/>
              <p:nvPr/>
            </p:nvSpPr>
            <p:spPr>
              <a:xfrm>
                <a:off x="6311471" y="3711756"/>
                <a:ext cx="15224" cy="42217"/>
              </a:xfrm>
              <a:custGeom>
                <a:avLst/>
                <a:gdLst>
                  <a:gd name="connsiteX0" fmla="*/ 79 w 15224"/>
                  <a:gd name="connsiteY0" fmla="*/ 3279 h 42217"/>
                  <a:gd name="connsiteX1" fmla="*/ 9414 w 15224"/>
                  <a:gd name="connsiteY1" fmla="*/ 40713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3"/>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5" name="Freeform: Shape 534">
                <a:extLst>
                  <a:ext uri="{FF2B5EF4-FFF2-40B4-BE49-F238E27FC236}">
                    <a16:creationId xmlns:a16="http://schemas.microsoft.com/office/drawing/2014/main" xmlns="" id="{63D52BB1-23AA-4798-B592-D5E15A112D35}"/>
                  </a:ext>
                </a:extLst>
              </p:cNvPr>
              <p:cNvSpPr/>
              <p:nvPr/>
            </p:nvSpPr>
            <p:spPr>
              <a:xfrm>
                <a:off x="6040176" y="3169533"/>
                <a:ext cx="151316" cy="108883"/>
              </a:xfrm>
              <a:custGeom>
                <a:avLst/>
                <a:gdLst>
                  <a:gd name="connsiteX0" fmla="*/ 5722 w 151316"/>
                  <a:gd name="connsiteY0" fmla="*/ 11912 h 108883"/>
                  <a:gd name="connsiteX1" fmla="*/ 70397 w 151316"/>
                  <a:gd name="connsiteY1" fmla="*/ 108876 h 108883"/>
                  <a:gd name="connsiteX2" fmla="*/ 146026 w 151316"/>
                  <a:gd name="connsiteY2" fmla="*/ 1815 h 108883"/>
                  <a:gd name="connsiteX3" fmla="*/ 140882 w 151316"/>
                  <a:gd name="connsiteY3" fmla="*/ 2482 h 108883"/>
                  <a:gd name="connsiteX4" fmla="*/ 78208 w 151316"/>
                  <a:gd name="connsiteY4" fmla="*/ 101447 h 108883"/>
                  <a:gd name="connsiteX5" fmla="*/ 9723 w 151316"/>
                  <a:gd name="connsiteY5" fmla="*/ 13531 h 108883"/>
                  <a:gd name="connsiteX6" fmla="*/ 5722 w 151316"/>
                  <a:gd name="connsiteY6" fmla="*/ 11912 h 108883"/>
                  <a:gd name="connsiteX7" fmla="*/ 5722 w 151316"/>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16" h="108883">
                    <a:moveTo>
                      <a:pt x="5722" y="11912"/>
                    </a:moveTo>
                    <a:cubicBezTo>
                      <a:pt x="-14375" y="57822"/>
                      <a:pt x="21153" y="108209"/>
                      <a:pt x="70397" y="108876"/>
                    </a:cubicBezTo>
                    <a:cubicBezTo>
                      <a:pt x="123737" y="109638"/>
                      <a:pt x="166695"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6" name="Freeform: Shape 535">
                <a:extLst>
                  <a:ext uri="{FF2B5EF4-FFF2-40B4-BE49-F238E27FC236}">
                    <a16:creationId xmlns:a16="http://schemas.microsoft.com/office/drawing/2014/main" xmlns="" id="{CDBD0959-1DB5-4F26-80AC-D88B93A6BBD6}"/>
                  </a:ext>
                </a:extLst>
              </p:cNvPr>
              <p:cNvSpPr/>
              <p:nvPr/>
            </p:nvSpPr>
            <p:spPr>
              <a:xfrm>
                <a:off x="6122170" y="323786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7" name="Freeform: Shape 536">
                <a:extLst>
                  <a:ext uri="{FF2B5EF4-FFF2-40B4-BE49-F238E27FC236}">
                    <a16:creationId xmlns:a16="http://schemas.microsoft.com/office/drawing/2014/main" xmlns="" id="{F4294620-6512-403C-AA16-F3426BFCC0A2}"/>
                  </a:ext>
                </a:extLst>
              </p:cNvPr>
              <p:cNvSpPr/>
              <p:nvPr/>
            </p:nvSpPr>
            <p:spPr>
              <a:xfrm>
                <a:off x="6149378" y="321827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6"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8" name="Freeform: Shape 537">
                <a:extLst>
                  <a:ext uri="{FF2B5EF4-FFF2-40B4-BE49-F238E27FC236}">
                    <a16:creationId xmlns:a16="http://schemas.microsoft.com/office/drawing/2014/main" xmlns="" id="{B218FD0B-C8D1-45BF-BC16-467C9214CF51}"/>
                  </a:ext>
                </a:extLst>
              </p:cNvPr>
              <p:cNvSpPr/>
              <p:nvPr/>
            </p:nvSpPr>
            <p:spPr>
              <a:xfrm>
                <a:off x="6153180" y="318797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9" name="Freeform: Shape 538">
                <a:extLst>
                  <a:ext uri="{FF2B5EF4-FFF2-40B4-BE49-F238E27FC236}">
                    <a16:creationId xmlns:a16="http://schemas.microsoft.com/office/drawing/2014/main" xmlns="" id="{E90CE90F-8C87-4923-9ECA-386E84BAC3C9}"/>
                  </a:ext>
                </a:extLst>
              </p:cNvPr>
              <p:cNvSpPr/>
              <p:nvPr/>
            </p:nvSpPr>
            <p:spPr>
              <a:xfrm>
                <a:off x="6077291" y="323338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0" name="Freeform: Shape 539">
                <a:extLst>
                  <a:ext uri="{FF2B5EF4-FFF2-40B4-BE49-F238E27FC236}">
                    <a16:creationId xmlns:a16="http://schemas.microsoft.com/office/drawing/2014/main" xmlns="" id="{C73EF4D7-7BA8-4BF9-9E6B-4D9DC9168FA0}"/>
                  </a:ext>
                </a:extLst>
              </p:cNvPr>
              <p:cNvSpPr/>
              <p:nvPr/>
            </p:nvSpPr>
            <p:spPr>
              <a:xfrm>
                <a:off x="6044344" y="320941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1" name="Freeform: Shape 540">
                <a:extLst>
                  <a:ext uri="{FF2B5EF4-FFF2-40B4-BE49-F238E27FC236}">
                    <a16:creationId xmlns:a16="http://schemas.microsoft.com/office/drawing/2014/main" xmlns="" id="{2EBACAA0-30F6-487C-B31B-9F4AA8547F21}"/>
                  </a:ext>
                </a:extLst>
              </p:cNvPr>
              <p:cNvSpPr/>
              <p:nvPr/>
            </p:nvSpPr>
            <p:spPr>
              <a:xfrm>
                <a:off x="5841680" y="254799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2" name="Freeform: Shape 541">
                <a:extLst>
                  <a:ext uri="{FF2B5EF4-FFF2-40B4-BE49-F238E27FC236}">
                    <a16:creationId xmlns:a16="http://schemas.microsoft.com/office/drawing/2014/main" xmlns="" id="{4668ECA9-5FFC-4274-8831-587A2E614308}"/>
                  </a:ext>
                </a:extLst>
              </p:cNvPr>
              <p:cNvSpPr/>
              <p:nvPr/>
            </p:nvSpPr>
            <p:spPr>
              <a:xfrm>
                <a:off x="5853351" y="2605461"/>
                <a:ext cx="489758" cy="635228"/>
              </a:xfrm>
              <a:custGeom>
                <a:avLst/>
                <a:gdLst>
                  <a:gd name="connsiteX0" fmla="*/ 317801 w 489758"/>
                  <a:gd name="connsiteY0" fmla="*/ 2959 h 635228"/>
                  <a:gd name="connsiteX1" fmla="*/ 3000 w 489758"/>
                  <a:gd name="connsiteY1" fmla="*/ 189364 h 635228"/>
                  <a:gd name="connsiteX2" fmla="*/ 17002 w 489758"/>
                  <a:gd name="connsiteY2" fmla="*/ 337954 h 635228"/>
                  <a:gd name="connsiteX3" fmla="*/ 215312 w 489758"/>
                  <a:gd name="connsiteY3" fmla="*/ 523501 h 635228"/>
                  <a:gd name="connsiteX4" fmla="*/ 213693 w 489758"/>
                  <a:gd name="connsiteY4" fmla="*/ 590176 h 635228"/>
                  <a:gd name="connsiteX5" fmla="*/ 258746 w 489758"/>
                  <a:gd name="connsiteY5" fmla="*/ 635229 h 635228"/>
                  <a:gd name="connsiteX6" fmla="*/ 258746 w 489758"/>
                  <a:gd name="connsiteY6" fmla="*/ 635229 h 635228"/>
                  <a:gd name="connsiteX7" fmla="*/ 303228 w 489758"/>
                  <a:gd name="connsiteY7" fmla="*/ 583318 h 635228"/>
                  <a:gd name="connsiteX8" fmla="*/ 301132 w 489758"/>
                  <a:gd name="connsiteY8" fmla="*/ 526453 h 635228"/>
                  <a:gd name="connsiteX9" fmla="*/ 489537 w 489758"/>
                  <a:gd name="connsiteY9" fmla="*/ 236893 h 635228"/>
                  <a:gd name="connsiteX10" fmla="*/ 317801 w 489758"/>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758" h="635228">
                    <a:moveTo>
                      <a:pt x="317801" y="2959"/>
                    </a:moveTo>
                    <a:cubicBezTo>
                      <a:pt x="185308" y="-11233"/>
                      <a:pt x="28146" y="21628"/>
                      <a:pt x="3000" y="189364"/>
                    </a:cubicBezTo>
                    <a:cubicBezTo>
                      <a:pt x="-5001" y="242799"/>
                      <a:pt x="4143" y="278137"/>
                      <a:pt x="17002" y="337954"/>
                    </a:cubicBezTo>
                    <a:cubicBezTo>
                      <a:pt x="53387" y="505784"/>
                      <a:pt x="215312" y="523501"/>
                      <a:pt x="215312" y="523501"/>
                    </a:cubicBezTo>
                    <a:lnTo>
                      <a:pt x="213693" y="590176"/>
                    </a:lnTo>
                    <a:cubicBezTo>
                      <a:pt x="213693" y="615036"/>
                      <a:pt x="233886" y="635229"/>
                      <a:pt x="258746" y="635229"/>
                    </a:cubicBezTo>
                    <a:lnTo>
                      <a:pt x="258746" y="635229"/>
                    </a:lnTo>
                    <a:cubicBezTo>
                      <a:pt x="286369" y="635229"/>
                      <a:pt x="307419" y="610559"/>
                      <a:pt x="303228" y="583318"/>
                    </a:cubicBezTo>
                    <a:lnTo>
                      <a:pt x="301132" y="526453"/>
                    </a:lnTo>
                    <a:cubicBezTo>
                      <a:pt x="301132" y="526453"/>
                      <a:pt x="497252" y="491497"/>
                      <a:pt x="489537" y="236893"/>
                    </a:cubicBezTo>
                    <a:cubicBezTo>
                      <a:pt x="483631" y="45060"/>
                      <a:pt x="451627" y="17342"/>
                      <a:pt x="317801" y="2959"/>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3" name="Freeform: Shape 542">
                <a:extLst>
                  <a:ext uri="{FF2B5EF4-FFF2-40B4-BE49-F238E27FC236}">
                    <a16:creationId xmlns:a16="http://schemas.microsoft.com/office/drawing/2014/main" xmlns="" id="{E61DA0FD-0308-4FB2-AA98-461B3FA0D869}"/>
                  </a:ext>
                </a:extLst>
              </p:cNvPr>
              <p:cNvSpPr/>
              <p:nvPr/>
            </p:nvSpPr>
            <p:spPr>
              <a:xfrm>
                <a:off x="6140055" y="278000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4" name="Freeform: Shape 543">
                <a:extLst>
                  <a:ext uri="{FF2B5EF4-FFF2-40B4-BE49-F238E27FC236}">
                    <a16:creationId xmlns:a16="http://schemas.microsoft.com/office/drawing/2014/main" xmlns="" id="{29B5933C-1218-42D7-8C3E-DFF3ADA05F49}"/>
                  </a:ext>
                </a:extLst>
              </p:cNvPr>
              <p:cNvSpPr/>
              <p:nvPr/>
            </p:nvSpPr>
            <p:spPr>
              <a:xfrm>
                <a:off x="5892949" y="278112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5" name="Freeform: Shape 544">
                <a:extLst>
                  <a:ext uri="{FF2B5EF4-FFF2-40B4-BE49-F238E27FC236}">
                    <a16:creationId xmlns:a16="http://schemas.microsoft.com/office/drawing/2014/main" xmlns="" id="{22FE504A-55EB-4EC7-A125-E79058D8BE51}"/>
                  </a:ext>
                </a:extLst>
              </p:cNvPr>
              <p:cNvSpPr/>
              <p:nvPr/>
            </p:nvSpPr>
            <p:spPr>
              <a:xfrm>
                <a:off x="6009114" y="279789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6" name="Freeform: Shape 545">
                <a:extLst>
                  <a:ext uri="{FF2B5EF4-FFF2-40B4-BE49-F238E27FC236}">
                    <a16:creationId xmlns:a16="http://schemas.microsoft.com/office/drawing/2014/main" xmlns="" id="{33F12265-3CE9-4658-B0BE-DC36749E53BF}"/>
                  </a:ext>
                </a:extLst>
              </p:cNvPr>
              <p:cNvSpPr/>
              <p:nvPr/>
            </p:nvSpPr>
            <p:spPr>
              <a:xfrm>
                <a:off x="6143716" y="291896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7" name="Freeform: Shape 546">
                <a:extLst>
                  <a:ext uri="{FF2B5EF4-FFF2-40B4-BE49-F238E27FC236}">
                    <a16:creationId xmlns:a16="http://schemas.microsoft.com/office/drawing/2014/main" xmlns="" id="{857343D7-2330-49D0-95F9-8125B98269A2}"/>
                  </a:ext>
                </a:extLst>
              </p:cNvPr>
              <p:cNvSpPr/>
              <p:nvPr/>
            </p:nvSpPr>
            <p:spPr>
              <a:xfrm>
                <a:off x="6321837" y="282732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8" name="Freeform: Shape 547">
                <a:extLst>
                  <a:ext uri="{FF2B5EF4-FFF2-40B4-BE49-F238E27FC236}">
                    <a16:creationId xmlns:a16="http://schemas.microsoft.com/office/drawing/2014/main" xmlns="" id="{1B7CF179-273B-4A84-996B-86154E50D7A1}"/>
                  </a:ext>
                </a:extLst>
              </p:cNvPr>
              <p:cNvSpPr/>
              <p:nvPr/>
            </p:nvSpPr>
            <p:spPr>
              <a:xfrm>
                <a:off x="6332193" y="2850376"/>
                <a:ext cx="57114" cy="90086"/>
              </a:xfrm>
              <a:custGeom>
                <a:avLst/>
                <a:gdLst>
                  <a:gd name="connsiteX0" fmla="*/ 53080 w 57114"/>
                  <a:gd name="connsiteY0" fmla="*/ 265 h 90086"/>
                  <a:gd name="connsiteX1" fmla="*/ 312 w 57114"/>
                  <a:gd name="connsiteY1" fmla="*/ 31888 h 90086"/>
                  <a:gd name="connsiteX2" fmla="*/ 5932 w 57114"/>
                  <a:gd name="connsiteY2" fmla="*/ 37508 h 90086"/>
                  <a:gd name="connsiteX3" fmla="*/ 46413 w 57114"/>
                  <a:gd name="connsiteY3" fmla="*/ 47223 h 90086"/>
                  <a:gd name="connsiteX4" fmla="*/ 23839 w 57114"/>
                  <a:gd name="connsiteY4" fmla="*/ 82275 h 90086"/>
                  <a:gd name="connsiteX5" fmla="*/ 24886 w 57114"/>
                  <a:gd name="connsiteY5" fmla="*/ 90086 h 90086"/>
                  <a:gd name="connsiteX6" fmla="*/ 54795 w 57114"/>
                  <a:gd name="connsiteY6" fmla="*/ 44366 h 90086"/>
                  <a:gd name="connsiteX7" fmla="*/ 1836 w 57114"/>
                  <a:gd name="connsiteY7" fmla="*/ 30555 h 90086"/>
                  <a:gd name="connsiteX8" fmla="*/ 7456 w 57114"/>
                  <a:gd name="connsiteY8" fmla="*/ 36174 h 90086"/>
                  <a:gd name="connsiteX9" fmla="*/ 53176 w 57114"/>
                  <a:gd name="connsiteY9" fmla="*/ 6552 h 90086"/>
                  <a:gd name="connsiteX10" fmla="*/ 53080 w 57114"/>
                  <a:gd name="connsiteY10" fmla="*/ 265 h 90086"/>
                  <a:gd name="connsiteX11" fmla="*/ 53080 w 57114"/>
                  <a:gd name="connsiteY11" fmla="*/ 265 h 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86">
                    <a:moveTo>
                      <a:pt x="53080" y="265"/>
                    </a:moveTo>
                    <a:cubicBezTo>
                      <a:pt x="30125" y="-2021"/>
                      <a:pt x="9265" y="10647"/>
                      <a:pt x="312" y="31888"/>
                    </a:cubicBezTo>
                    <a:cubicBezTo>
                      <a:pt x="-1022" y="35127"/>
                      <a:pt x="2122" y="40270"/>
                      <a:pt x="5932" y="37508"/>
                    </a:cubicBezTo>
                    <a:cubicBezTo>
                      <a:pt x="19552" y="27697"/>
                      <a:pt x="40126" y="29221"/>
                      <a:pt x="46413" y="47223"/>
                    </a:cubicBezTo>
                    <a:cubicBezTo>
                      <a:pt x="52699" y="65226"/>
                      <a:pt x="40507" y="78180"/>
                      <a:pt x="23839" y="82275"/>
                    </a:cubicBezTo>
                    <a:cubicBezTo>
                      <a:pt x="19552" y="83323"/>
                      <a:pt x="20410" y="90181"/>
                      <a:pt x="24886" y="90086"/>
                    </a:cubicBezTo>
                    <a:cubicBezTo>
                      <a:pt x="47842" y="89229"/>
                      <a:pt x="63177" y="65892"/>
                      <a:pt x="54795" y="44366"/>
                    </a:cubicBezTo>
                    <a:cubicBezTo>
                      <a:pt x="46318" y="22363"/>
                      <a:pt x="19933" y="17410"/>
                      <a:pt x="1836" y="30555"/>
                    </a:cubicBezTo>
                    <a:cubicBezTo>
                      <a:pt x="3741" y="32460"/>
                      <a:pt x="5551" y="34269"/>
                      <a:pt x="7456" y="36174"/>
                    </a:cubicBezTo>
                    <a:cubicBezTo>
                      <a:pt x="15457" y="17315"/>
                      <a:pt x="32602" y="6171"/>
                      <a:pt x="53176" y="6552"/>
                    </a:cubicBezTo>
                    <a:cubicBezTo>
                      <a:pt x="57176" y="6456"/>
                      <a:pt x="56986" y="646"/>
                      <a:pt x="53080" y="265"/>
                    </a:cubicBezTo>
                    <a:lnTo>
                      <a:pt x="53080" y="26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9" name="Freeform: Shape 548">
                <a:extLst>
                  <a:ext uri="{FF2B5EF4-FFF2-40B4-BE49-F238E27FC236}">
                    <a16:creationId xmlns:a16="http://schemas.microsoft.com/office/drawing/2014/main" xmlns="" id="{88B0C249-8A1C-417E-BE92-1F50DAC59A72}"/>
                  </a:ext>
                </a:extLst>
              </p:cNvPr>
              <p:cNvSpPr/>
              <p:nvPr/>
            </p:nvSpPr>
            <p:spPr>
              <a:xfrm>
                <a:off x="6326241" y="285904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0" name="Freeform: Shape 549">
                <a:extLst>
                  <a:ext uri="{FF2B5EF4-FFF2-40B4-BE49-F238E27FC236}">
                    <a16:creationId xmlns:a16="http://schemas.microsoft.com/office/drawing/2014/main" xmlns="" id="{FD337D46-D74E-41FA-8070-4026C6DACE0B}"/>
                  </a:ext>
                </a:extLst>
              </p:cNvPr>
              <p:cNvSpPr/>
              <p:nvPr/>
            </p:nvSpPr>
            <p:spPr>
              <a:xfrm>
                <a:off x="5868740" y="258365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1" name="Freeform: Shape 550">
                <a:extLst>
                  <a:ext uri="{FF2B5EF4-FFF2-40B4-BE49-F238E27FC236}">
                    <a16:creationId xmlns:a16="http://schemas.microsoft.com/office/drawing/2014/main" xmlns="" id="{A240536B-E6F0-43E1-B158-12E08B395C86}"/>
                  </a:ext>
                </a:extLst>
              </p:cNvPr>
              <p:cNvSpPr/>
              <p:nvPr/>
            </p:nvSpPr>
            <p:spPr>
              <a:xfrm>
                <a:off x="6014117" y="296737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2" name="Freeform: Shape 551">
                <a:extLst>
                  <a:ext uri="{FF2B5EF4-FFF2-40B4-BE49-F238E27FC236}">
                    <a16:creationId xmlns:a16="http://schemas.microsoft.com/office/drawing/2014/main" xmlns="" id="{6BA1CD44-1CBB-4227-A163-A7A21DCD0E77}"/>
                  </a:ext>
                </a:extLst>
              </p:cNvPr>
              <p:cNvSpPr/>
              <p:nvPr/>
            </p:nvSpPr>
            <p:spPr>
              <a:xfrm>
                <a:off x="6101831" y="296781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3" name="Freeform: Shape 552">
                <a:extLst>
                  <a:ext uri="{FF2B5EF4-FFF2-40B4-BE49-F238E27FC236}">
                    <a16:creationId xmlns:a16="http://schemas.microsoft.com/office/drawing/2014/main" xmlns="" id="{F9874FBA-2558-42AE-9EC5-64D23D91D73C}"/>
                  </a:ext>
                </a:extLst>
              </p:cNvPr>
              <p:cNvSpPr/>
              <p:nvPr/>
            </p:nvSpPr>
            <p:spPr>
              <a:xfrm>
                <a:off x="6066941" y="307362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4" name="Freeform: Shape 553">
                <a:extLst>
                  <a:ext uri="{FF2B5EF4-FFF2-40B4-BE49-F238E27FC236}">
                    <a16:creationId xmlns:a16="http://schemas.microsoft.com/office/drawing/2014/main" xmlns="" id="{E5FCD55C-1E9E-469E-B6CF-7E4011D028BE}"/>
                  </a:ext>
                </a:extLst>
              </p:cNvPr>
              <p:cNvSpPr/>
              <p:nvPr/>
            </p:nvSpPr>
            <p:spPr>
              <a:xfrm>
                <a:off x="5935027" y="285187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5" name="Freeform: Shape 554">
                <a:extLst>
                  <a:ext uri="{FF2B5EF4-FFF2-40B4-BE49-F238E27FC236}">
                    <a16:creationId xmlns:a16="http://schemas.microsoft.com/office/drawing/2014/main" xmlns="" id="{BD39C8C5-7F73-4BF3-87A1-87D60BDA7883}"/>
                  </a:ext>
                </a:extLst>
              </p:cNvPr>
              <p:cNvSpPr/>
              <p:nvPr/>
            </p:nvSpPr>
            <p:spPr>
              <a:xfrm>
                <a:off x="6163938" y="285187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56" name="Graphic 495">
              <a:extLst>
                <a:ext uri="{FF2B5EF4-FFF2-40B4-BE49-F238E27FC236}">
                  <a16:creationId xmlns:a16="http://schemas.microsoft.com/office/drawing/2014/main" xmlns="" id="{DC2796F4-A25A-4F33-AFD0-D28A777018D9}"/>
                </a:ext>
              </a:extLst>
            </p:cNvPr>
            <p:cNvGrpSpPr/>
            <p:nvPr/>
          </p:nvGrpSpPr>
          <p:grpSpPr>
            <a:xfrm>
              <a:off x="5562690" y="2528940"/>
              <a:ext cx="999653" cy="1781156"/>
              <a:chOff x="5562690" y="2528940"/>
              <a:chExt cx="999653" cy="1781156"/>
            </a:xfrm>
          </p:grpSpPr>
          <p:grpSp>
            <p:nvGrpSpPr>
              <p:cNvPr id="557" name="Graphic 495">
                <a:extLst>
                  <a:ext uri="{FF2B5EF4-FFF2-40B4-BE49-F238E27FC236}">
                    <a16:creationId xmlns:a16="http://schemas.microsoft.com/office/drawing/2014/main" xmlns="" id="{DC2796F4-A25A-4F33-AFD0-D28A777018D9}"/>
                  </a:ext>
                </a:extLst>
              </p:cNvPr>
              <p:cNvGrpSpPr/>
              <p:nvPr/>
            </p:nvGrpSpPr>
            <p:grpSpPr>
              <a:xfrm>
                <a:off x="5744035" y="4176661"/>
                <a:ext cx="150225" cy="99872"/>
                <a:chOff x="5744035" y="4176661"/>
                <a:chExt cx="150225" cy="99872"/>
              </a:xfrm>
            </p:grpSpPr>
            <p:sp>
              <p:nvSpPr>
                <p:cNvPr id="558" name="Freeform: Shape 557">
                  <a:extLst>
                    <a:ext uri="{FF2B5EF4-FFF2-40B4-BE49-F238E27FC236}">
                      <a16:creationId xmlns:a16="http://schemas.microsoft.com/office/drawing/2014/main" xmlns="" id="{315A9BDD-834B-4091-9318-6C1CF33544AA}"/>
                    </a:ext>
                  </a:extLst>
                </p:cNvPr>
                <p:cNvSpPr/>
                <p:nvPr/>
              </p:nvSpPr>
              <p:spPr>
                <a:xfrm>
                  <a:off x="5744035" y="417814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9" name="Freeform: Shape 558">
                  <a:extLst>
                    <a:ext uri="{FF2B5EF4-FFF2-40B4-BE49-F238E27FC236}">
                      <a16:creationId xmlns:a16="http://schemas.microsoft.com/office/drawing/2014/main" xmlns="" id="{6EBE7BB9-CB3E-4727-8043-152314E7C50E}"/>
                    </a:ext>
                  </a:extLst>
                </p:cNvPr>
                <p:cNvSpPr/>
                <p:nvPr/>
              </p:nvSpPr>
              <p:spPr>
                <a:xfrm>
                  <a:off x="5806100" y="4224339"/>
                  <a:ext cx="14581" cy="15737"/>
                </a:xfrm>
                <a:custGeom>
                  <a:avLst/>
                  <a:gdLst>
                    <a:gd name="connsiteX0" fmla="*/ 14341 w 14581"/>
                    <a:gd name="connsiteY0" fmla="*/ 13523 h 15737"/>
                    <a:gd name="connsiteX1" fmla="*/ 2625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5" y="378"/>
                      </a:cubicBezTo>
                      <a:cubicBezTo>
                        <a:pt x="1101" y="-860"/>
                        <a:pt x="-994" y="1235"/>
                        <a:pt x="530" y="2473"/>
                      </a:cubicBezTo>
                      <a:cubicBezTo>
                        <a:pt x="4911" y="6093"/>
                        <a:pt x="8626" y="10189"/>
                        <a:pt x="11769" y="15047"/>
                      </a:cubicBezTo>
                      <a:cubicBezTo>
                        <a:pt x="12722" y="16666"/>
                        <a:pt x="15389" y="15142"/>
                        <a:pt x="14341" y="13523"/>
                      </a:cubicBezTo>
                      <a:lnTo>
                        <a:pt x="14341" y="1352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0" name="Freeform: Shape 559">
                  <a:extLst>
                    <a:ext uri="{FF2B5EF4-FFF2-40B4-BE49-F238E27FC236}">
                      <a16:creationId xmlns:a16="http://schemas.microsoft.com/office/drawing/2014/main" xmlns="" id="{78282DDD-7F04-4DF8-BEB1-5B790214FB81}"/>
                    </a:ext>
                  </a:extLst>
                </p:cNvPr>
                <p:cNvSpPr/>
                <p:nvPr/>
              </p:nvSpPr>
              <p:spPr>
                <a:xfrm>
                  <a:off x="5811555" y="421242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1" name="Freeform: Shape 560">
                  <a:extLst>
                    <a:ext uri="{FF2B5EF4-FFF2-40B4-BE49-F238E27FC236}">
                      <a16:creationId xmlns:a16="http://schemas.microsoft.com/office/drawing/2014/main" xmlns="" id="{F55B3FFE-DA68-414C-8E26-F112C3C3CDFE}"/>
                    </a:ext>
                  </a:extLst>
                </p:cNvPr>
                <p:cNvSpPr/>
                <p:nvPr/>
              </p:nvSpPr>
              <p:spPr>
                <a:xfrm>
                  <a:off x="5792106" y="4229478"/>
                  <a:ext cx="11358" cy="17270"/>
                </a:xfrm>
                <a:custGeom>
                  <a:avLst/>
                  <a:gdLst>
                    <a:gd name="connsiteX0" fmla="*/ 11286 w 11358"/>
                    <a:gd name="connsiteY0" fmla="*/ 15432 h 17270"/>
                    <a:gd name="connsiteX1" fmla="*/ 2523 w 11358"/>
                    <a:gd name="connsiteY1" fmla="*/ 478 h 17270"/>
                    <a:gd name="connsiteX2" fmla="*/ 427 w 11358"/>
                    <a:gd name="connsiteY2" fmla="*/ 2573 h 17270"/>
                    <a:gd name="connsiteX3" fmla="*/ 8428 w 11358"/>
                    <a:gd name="connsiteY3" fmla="*/ 16194 h 17270"/>
                    <a:gd name="connsiteX4" fmla="*/ 11286 w 11358"/>
                    <a:gd name="connsiteY4" fmla="*/ 15432 h 17270"/>
                    <a:gd name="connsiteX5" fmla="*/ 11286 w 11358"/>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8" h="17270">
                      <a:moveTo>
                        <a:pt x="11286" y="15432"/>
                      </a:moveTo>
                      <a:cubicBezTo>
                        <a:pt x="9476" y="9717"/>
                        <a:pt x="6523" y="4859"/>
                        <a:pt x="2523" y="478"/>
                      </a:cubicBezTo>
                      <a:cubicBezTo>
                        <a:pt x="1189" y="-951"/>
                        <a:pt x="-906" y="1145"/>
                        <a:pt x="427" y="2573"/>
                      </a:cubicBezTo>
                      <a:cubicBezTo>
                        <a:pt x="4237" y="6669"/>
                        <a:pt x="6714" y="10955"/>
                        <a:pt x="8428" y="16194"/>
                      </a:cubicBezTo>
                      <a:cubicBezTo>
                        <a:pt x="8904" y="18099"/>
                        <a:pt x="11857" y="17242"/>
                        <a:pt x="11286" y="15432"/>
                      </a:cubicBezTo>
                      <a:lnTo>
                        <a:pt x="11286" y="1543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2" name="Freeform: Shape 561">
                  <a:extLst>
                    <a:ext uri="{FF2B5EF4-FFF2-40B4-BE49-F238E27FC236}">
                      <a16:creationId xmlns:a16="http://schemas.microsoft.com/office/drawing/2014/main" xmlns="" id="{FE767D81-13C1-4CB7-AE17-DF5894F0E218}"/>
                    </a:ext>
                  </a:extLst>
                </p:cNvPr>
                <p:cNvSpPr/>
                <p:nvPr/>
              </p:nvSpPr>
              <p:spPr>
                <a:xfrm>
                  <a:off x="5774065" y="423349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3" name="Freeform: Shape 562">
                  <a:extLst>
                    <a:ext uri="{FF2B5EF4-FFF2-40B4-BE49-F238E27FC236}">
                      <a16:creationId xmlns:a16="http://schemas.microsoft.com/office/drawing/2014/main" xmlns="" id="{7C68C48A-940F-4C35-BDBB-B7ED4BC0A239}"/>
                    </a:ext>
                  </a:extLst>
                </p:cNvPr>
                <p:cNvSpPr/>
                <p:nvPr/>
              </p:nvSpPr>
              <p:spPr>
                <a:xfrm>
                  <a:off x="5797893" y="417666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4" name="Freeform: Shape 563">
                  <a:extLst>
                    <a:ext uri="{FF2B5EF4-FFF2-40B4-BE49-F238E27FC236}">
                      <a16:creationId xmlns:a16="http://schemas.microsoft.com/office/drawing/2014/main" xmlns="" id="{E27B36AD-FF67-46AC-9842-A51F8493C2BD}"/>
                    </a:ext>
                  </a:extLst>
                </p:cNvPr>
                <p:cNvSpPr/>
                <p:nvPr/>
              </p:nvSpPr>
              <p:spPr>
                <a:xfrm>
                  <a:off x="5832720" y="424088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5" name="Freeform: Shape 564">
                  <a:extLst>
                    <a:ext uri="{FF2B5EF4-FFF2-40B4-BE49-F238E27FC236}">
                      <a16:creationId xmlns:a16="http://schemas.microsoft.com/office/drawing/2014/main" xmlns="" id="{1069F4CB-26D0-46C3-8C4B-3ABFBAD4AE41}"/>
                    </a:ext>
                  </a:extLst>
                </p:cNvPr>
                <p:cNvSpPr/>
                <p:nvPr/>
              </p:nvSpPr>
              <p:spPr>
                <a:xfrm>
                  <a:off x="5744051" y="426652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66" name="Graphic 495">
                <a:extLst>
                  <a:ext uri="{FF2B5EF4-FFF2-40B4-BE49-F238E27FC236}">
                    <a16:creationId xmlns:a16="http://schemas.microsoft.com/office/drawing/2014/main" xmlns="" id="{DC2796F4-A25A-4F33-AFD0-D28A777018D9}"/>
                  </a:ext>
                </a:extLst>
              </p:cNvPr>
              <p:cNvGrpSpPr/>
              <p:nvPr/>
            </p:nvGrpSpPr>
            <p:grpSpPr>
              <a:xfrm>
                <a:off x="6057614" y="4201000"/>
                <a:ext cx="128054" cy="109096"/>
                <a:chOff x="6057614" y="4201000"/>
                <a:chExt cx="128054" cy="109096"/>
              </a:xfrm>
            </p:grpSpPr>
            <p:sp>
              <p:nvSpPr>
                <p:cNvPr id="567" name="Freeform: Shape 566">
                  <a:extLst>
                    <a:ext uri="{FF2B5EF4-FFF2-40B4-BE49-F238E27FC236}">
                      <a16:creationId xmlns:a16="http://schemas.microsoft.com/office/drawing/2014/main" xmlns="" id="{CE51002F-6287-494B-B076-DF70FEB0E6D7}"/>
                    </a:ext>
                  </a:extLst>
                </p:cNvPr>
                <p:cNvSpPr/>
                <p:nvPr/>
              </p:nvSpPr>
              <p:spPr>
                <a:xfrm>
                  <a:off x="6057614" y="420100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8" name="Freeform: Shape 567">
                  <a:extLst>
                    <a:ext uri="{FF2B5EF4-FFF2-40B4-BE49-F238E27FC236}">
                      <a16:creationId xmlns:a16="http://schemas.microsoft.com/office/drawing/2014/main" xmlns="" id="{87F9CCF4-708F-4078-ABC9-273D01782682}"/>
                    </a:ext>
                  </a:extLst>
                </p:cNvPr>
                <p:cNvSpPr/>
                <p:nvPr/>
              </p:nvSpPr>
              <p:spPr>
                <a:xfrm>
                  <a:off x="6119812" y="424905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1" y="-622"/>
                        <a:pt x="15431" y="140"/>
                      </a:cubicBezTo>
                      <a:cubicBezTo>
                        <a:pt x="9906" y="2521"/>
                        <a:pt x="5049" y="5569"/>
                        <a:pt x="477" y="9474"/>
                      </a:cubicBezTo>
                      <a:cubicBezTo>
                        <a:pt x="-952" y="10712"/>
                        <a:pt x="1143" y="12808"/>
                        <a:pt x="2667" y="11570"/>
                      </a:cubicBezTo>
                      <a:lnTo>
                        <a:pt x="2667" y="1157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9" name="Freeform: Shape 568">
                  <a:extLst>
                    <a:ext uri="{FF2B5EF4-FFF2-40B4-BE49-F238E27FC236}">
                      <a16:creationId xmlns:a16="http://schemas.microsoft.com/office/drawing/2014/main" xmlns="" id="{80CEA510-0E85-4105-9E26-E156A4E04641}"/>
                    </a:ext>
                  </a:extLst>
                </p:cNvPr>
                <p:cNvSpPr/>
                <p:nvPr/>
              </p:nvSpPr>
              <p:spPr>
                <a:xfrm>
                  <a:off x="6113822" y="423605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0" name="Freeform: Shape 569">
                  <a:extLst>
                    <a:ext uri="{FF2B5EF4-FFF2-40B4-BE49-F238E27FC236}">
                      <a16:creationId xmlns:a16="http://schemas.microsoft.com/office/drawing/2014/main" xmlns="" id="{F27C27F9-E016-4048-93BA-7FC5879F031A}"/>
                    </a:ext>
                  </a:extLst>
                </p:cNvPr>
                <p:cNvSpPr/>
                <p:nvPr/>
              </p:nvSpPr>
              <p:spPr>
                <a:xfrm>
                  <a:off x="6134425" y="425810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2"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1" name="Freeform: Shape 570">
                  <a:extLst>
                    <a:ext uri="{FF2B5EF4-FFF2-40B4-BE49-F238E27FC236}">
                      <a16:creationId xmlns:a16="http://schemas.microsoft.com/office/drawing/2014/main" xmlns="" id="{7782CD7D-936E-41DF-A2DD-D52EAF2000B3}"/>
                    </a:ext>
                  </a:extLst>
                </p:cNvPr>
                <p:cNvSpPr/>
                <p:nvPr/>
              </p:nvSpPr>
              <p:spPr>
                <a:xfrm>
                  <a:off x="6149637" y="4266991"/>
                  <a:ext cx="15980" cy="11920"/>
                </a:xfrm>
                <a:custGeom>
                  <a:avLst/>
                  <a:gdLst>
                    <a:gd name="connsiteX0" fmla="*/ 2655 w 15980"/>
                    <a:gd name="connsiteY0" fmla="*/ 11543 h 11920"/>
                    <a:gd name="connsiteX1" fmla="*/ 15228 w 15980"/>
                    <a:gd name="connsiteY1" fmla="*/ 2780 h 11920"/>
                    <a:gd name="connsiteX2" fmla="*/ 13704 w 15980"/>
                    <a:gd name="connsiteY2" fmla="*/ 208 h 11920"/>
                    <a:gd name="connsiteX3" fmla="*/ 465 w 15980"/>
                    <a:gd name="connsiteY3" fmla="*/ 9447 h 11920"/>
                    <a:gd name="connsiteX4" fmla="*/ 2655 w 15980"/>
                    <a:gd name="connsiteY4" fmla="*/ 11543 h 11920"/>
                    <a:gd name="connsiteX5" fmla="*/ 2655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5" y="11543"/>
                      </a:moveTo>
                      <a:cubicBezTo>
                        <a:pt x="6561" y="8114"/>
                        <a:pt x="10752" y="5256"/>
                        <a:pt x="15228" y="2780"/>
                      </a:cubicBezTo>
                      <a:cubicBezTo>
                        <a:pt x="16943" y="1827"/>
                        <a:pt x="15419" y="-744"/>
                        <a:pt x="13704" y="208"/>
                      </a:cubicBezTo>
                      <a:cubicBezTo>
                        <a:pt x="8942" y="2875"/>
                        <a:pt x="4560" y="5923"/>
                        <a:pt x="465" y="9447"/>
                      </a:cubicBezTo>
                      <a:cubicBezTo>
                        <a:pt x="-964" y="10686"/>
                        <a:pt x="1227" y="12781"/>
                        <a:pt x="2655" y="11543"/>
                      </a:cubicBezTo>
                      <a:lnTo>
                        <a:pt x="2655" y="1154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2" name="Freeform: Shape 571">
                  <a:extLst>
                    <a:ext uri="{FF2B5EF4-FFF2-40B4-BE49-F238E27FC236}">
                      <a16:creationId xmlns:a16="http://schemas.microsoft.com/office/drawing/2014/main" xmlns="" id="{6E355D1A-D4EE-4748-836D-F925962F5361}"/>
                    </a:ext>
                  </a:extLst>
                </p:cNvPr>
                <p:cNvSpPr/>
                <p:nvPr/>
              </p:nvSpPr>
              <p:spPr>
                <a:xfrm>
                  <a:off x="6113871" y="420428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3" name="Freeform: Shape 572">
                  <a:extLst>
                    <a:ext uri="{FF2B5EF4-FFF2-40B4-BE49-F238E27FC236}">
                      <a16:creationId xmlns:a16="http://schemas.microsoft.com/office/drawing/2014/main" xmlns="" id="{44123A28-236C-4D63-AB86-095CB5B5E675}"/>
                    </a:ext>
                  </a:extLst>
                </p:cNvPr>
                <p:cNvSpPr/>
                <p:nvPr/>
              </p:nvSpPr>
              <p:spPr>
                <a:xfrm>
                  <a:off x="6059708" y="424741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4" name="Freeform: Shape 573">
                  <a:extLst>
                    <a:ext uri="{FF2B5EF4-FFF2-40B4-BE49-F238E27FC236}">
                      <a16:creationId xmlns:a16="http://schemas.microsoft.com/office/drawing/2014/main" xmlns="" id="{80D85CCC-EE25-42CC-B980-E233F57DE60B}"/>
                    </a:ext>
                  </a:extLst>
                </p:cNvPr>
                <p:cNvSpPr/>
                <p:nvPr/>
              </p:nvSpPr>
              <p:spPr>
                <a:xfrm>
                  <a:off x="6060919" y="427588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75" name="Graphic 495">
                <a:extLst>
                  <a:ext uri="{FF2B5EF4-FFF2-40B4-BE49-F238E27FC236}">
                    <a16:creationId xmlns:a16="http://schemas.microsoft.com/office/drawing/2014/main" xmlns="" id="{DC2796F4-A25A-4F33-AFD0-D28A777018D9}"/>
                  </a:ext>
                </a:extLst>
              </p:cNvPr>
              <p:cNvGrpSpPr/>
              <p:nvPr/>
            </p:nvGrpSpPr>
            <p:grpSpPr>
              <a:xfrm>
                <a:off x="5562690" y="2989123"/>
                <a:ext cx="107351" cy="124884"/>
                <a:chOff x="5562690" y="2989123"/>
                <a:chExt cx="107351" cy="124884"/>
              </a:xfrm>
            </p:grpSpPr>
            <p:sp>
              <p:nvSpPr>
                <p:cNvPr id="576" name="Freeform: Shape 575">
                  <a:extLst>
                    <a:ext uri="{FF2B5EF4-FFF2-40B4-BE49-F238E27FC236}">
                      <a16:creationId xmlns:a16="http://schemas.microsoft.com/office/drawing/2014/main" xmlns="" id="{BF67F11C-FB43-4F3B-9835-8E257CF78567}"/>
                    </a:ext>
                  </a:extLst>
                </p:cNvPr>
                <p:cNvSpPr/>
                <p:nvPr/>
              </p:nvSpPr>
              <p:spPr>
                <a:xfrm>
                  <a:off x="5562690" y="298912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7" name="Freeform: Shape 576">
                  <a:extLst>
                    <a:ext uri="{FF2B5EF4-FFF2-40B4-BE49-F238E27FC236}">
                      <a16:creationId xmlns:a16="http://schemas.microsoft.com/office/drawing/2014/main" xmlns="" id="{DDD62715-A3BE-4F3D-9A10-EAB0750A3BB5}"/>
                    </a:ext>
                  </a:extLst>
                </p:cNvPr>
                <p:cNvSpPr/>
                <p:nvPr/>
              </p:nvSpPr>
              <p:spPr>
                <a:xfrm>
                  <a:off x="5611247" y="307508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578" name="Freeform: Shape 577">
                <a:extLst>
                  <a:ext uri="{FF2B5EF4-FFF2-40B4-BE49-F238E27FC236}">
                    <a16:creationId xmlns:a16="http://schemas.microsoft.com/office/drawing/2014/main" xmlns="" id="{EA72EF23-2188-47DE-BD57-E43BCDCA2172}"/>
                  </a:ext>
                </a:extLst>
              </p:cNvPr>
              <p:cNvSpPr/>
              <p:nvPr/>
            </p:nvSpPr>
            <p:spPr>
              <a:xfrm>
                <a:off x="5783960" y="367350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9" name="Freeform: Shape 578">
                <a:extLst>
                  <a:ext uri="{FF2B5EF4-FFF2-40B4-BE49-F238E27FC236}">
                    <a16:creationId xmlns:a16="http://schemas.microsoft.com/office/drawing/2014/main" xmlns="" id="{5A7C4E32-5C6A-4FCF-93E3-DF23EA4BE6D4}"/>
                  </a:ext>
                </a:extLst>
              </p:cNvPr>
              <p:cNvSpPr/>
              <p:nvPr/>
            </p:nvSpPr>
            <p:spPr>
              <a:xfrm>
                <a:off x="6027038" y="368865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0" name="Freeform: Shape 579">
                <a:extLst>
                  <a:ext uri="{FF2B5EF4-FFF2-40B4-BE49-F238E27FC236}">
                    <a16:creationId xmlns:a16="http://schemas.microsoft.com/office/drawing/2014/main" xmlns="" id="{98772F3C-9993-406F-9CB9-587E9616E72B}"/>
                  </a:ext>
                </a:extLst>
              </p:cNvPr>
              <p:cNvSpPr/>
              <p:nvPr/>
            </p:nvSpPr>
            <p:spPr>
              <a:xfrm>
                <a:off x="5599650" y="308629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FFB5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1" name="Freeform: Shape 580">
                <a:extLst>
                  <a:ext uri="{FF2B5EF4-FFF2-40B4-BE49-F238E27FC236}">
                    <a16:creationId xmlns:a16="http://schemas.microsoft.com/office/drawing/2014/main" xmlns="" id="{EC959D96-C7B8-42BA-8C9F-AF4351DD7218}"/>
                  </a:ext>
                </a:extLst>
              </p:cNvPr>
              <p:cNvSpPr/>
              <p:nvPr/>
            </p:nvSpPr>
            <p:spPr>
              <a:xfrm>
                <a:off x="6129418" y="315614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2" name="Freeform: Shape 581">
                <a:extLst>
                  <a:ext uri="{FF2B5EF4-FFF2-40B4-BE49-F238E27FC236}">
                    <a16:creationId xmlns:a16="http://schemas.microsoft.com/office/drawing/2014/main" xmlns="" id="{F3CA4D28-02B9-4604-A1BA-4FA4482D33AE}"/>
                  </a:ext>
                </a:extLst>
              </p:cNvPr>
              <p:cNvSpPr/>
              <p:nvPr/>
            </p:nvSpPr>
            <p:spPr>
              <a:xfrm>
                <a:off x="5890492" y="316877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3" name="Freeform: Shape 582">
                <a:extLst>
                  <a:ext uri="{FF2B5EF4-FFF2-40B4-BE49-F238E27FC236}">
                    <a16:creationId xmlns:a16="http://schemas.microsoft.com/office/drawing/2014/main" xmlns="" id="{36F8C61A-2363-44CF-B586-7F36787E8970}"/>
                  </a:ext>
                </a:extLst>
              </p:cNvPr>
              <p:cNvSpPr/>
              <p:nvPr/>
            </p:nvSpPr>
            <p:spPr>
              <a:xfrm>
                <a:off x="5899466" y="352527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4" name="Freeform: Shape 583">
                <a:extLst>
                  <a:ext uri="{FF2B5EF4-FFF2-40B4-BE49-F238E27FC236}">
                    <a16:creationId xmlns:a16="http://schemas.microsoft.com/office/drawing/2014/main" xmlns="" id="{1CA09D35-70E3-4173-8083-D7A8E9B0B4EC}"/>
                  </a:ext>
                </a:extLst>
              </p:cNvPr>
              <p:cNvSpPr/>
              <p:nvPr/>
            </p:nvSpPr>
            <p:spPr>
              <a:xfrm>
                <a:off x="6180092" y="350777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7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2" y="82104"/>
                      <a:pt x="-939" y="48576"/>
                      <a:pt x="9347" y="3237"/>
                    </a:cubicBezTo>
                    <a:cubicBezTo>
                      <a:pt x="10110" y="-2"/>
                      <a:pt x="5252" y="-1430"/>
                      <a:pt x="4299" y="1903"/>
                    </a:cubicBezTo>
                    <a:lnTo>
                      <a:pt x="4299" y="190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5" name="Freeform: Shape 584">
                <a:extLst>
                  <a:ext uri="{FF2B5EF4-FFF2-40B4-BE49-F238E27FC236}">
                    <a16:creationId xmlns:a16="http://schemas.microsoft.com/office/drawing/2014/main" xmlns="" id="{62C68B18-9386-41E5-A9B8-B12C81F6BE79}"/>
                  </a:ext>
                </a:extLst>
              </p:cNvPr>
              <p:cNvSpPr/>
              <p:nvPr/>
            </p:nvSpPr>
            <p:spPr>
              <a:xfrm>
                <a:off x="5592586" y="308806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6" name="Freeform: Shape 585">
                <a:extLst>
                  <a:ext uri="{FF2B5EF4-FFF2-40B4-BE49-F238E27FC236}">
                    <a16:creationId xmlns:a16="http://schemas.microsoft.com/office/drawing/2014/main" xmlns="" id="{4A8C31B4-463D-49FB-BEC3-B751EAD32C31}"/>
                  </a:ext>
                </a:extLst>
              </p:cNvPr>
              <p:cNvSpPr/>
              <p:nvPr/>
            </p:nvSpPr>
            <p:spPr>
              <a:xfrm>
                <a:off x="5709722" y="325832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7" name="Freeform: Shape 586">
                <a:extLst>
                  <a:ext uri="{FF2B5EF4-FFF2-40B4-BE49-F238E27FC236}">
                    <a16:creationId xmlns:a16="http://schemas.microsoft.com/office/drawing/2014/main" xmlns="" id="{2D61396D-B2BF-4C08-95E0-6F51CD8EE0F2}"/>
                  </a:ext>
                </a:extLst>
              </p:cNvPr>
              <p:cNvSpPr/>
              <p:nvPr/>
            </p:nvSpPr>
            <p:spPr>
              <a:xfrm>
                <a:off x="5734429" y="325867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8" name="Freeform: Shape 587">
                <a:extLst>
                  <a:ext uri="{FF2B5EF4-FFF2-40B4-BE49-F238E27FC236}">
                    <a16:creationId xmlns:a16="http://schemas.microsoft.com/office/drawing/2014/main" xmlns="" id="{9A7AE435-7569-41DA-9CA7-58E4D03F44E2}"/>
                  </a:ext>
                </a:extLst>
              </p:cNvPr>
              <p:cNvSpPr/>
              <p:nvPr/>
            </p:nvSpPr>
            <p:spPr>
              <a:xfrm>
                <a:off x="5857523" y="364922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9" name="Freeform: Shape 588">
                <a:extLst>
                  <a:ext uri="{FF2B5EF4-FFF2-40B4-BE49-F238E27FC236}">
                    <a16:creationId xmlns:a16="http://schemas.microsoft.com/office/drawing/2014/main" xmlns="" id="{0FF78B9C-CA23-4DD9-A792-F0D68EED4219}"/>
                  </a:ext>
                </a:extLst>
              </p:cNvPr>
              <p:cNvSpPr/>
              <p:nvPr/>
            </p:nvSpPr>
            <p:spPr>
              <a:xfrm>
                <a:off x="5878082" y="366536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0" name="Freeform: Shape 589">
                <a:extLst>
                  <a:ext uri="{FF2B5EF4-FFF2-40B4-BE49-F238E27FC236}">
                    <a16:creationId xmlns:a16="http://schemas.microsoft.com/office/drawing/2014/main" xmlns="" id="{79B0FC47-05FD-4C76-A675-D0FCFE5B7E8F}"/>
                  </a:ext>
                </a:extLst>
              </p:cNvPr>
              <p:cNvSpPr/>
              <p:nvPr/>
            </p:nvSpPr>
            <p:spPr>
              <a:xfrm>
                <a:off x="5930205" y="369398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1" name="Freeform: Shape 590">
                <a:extLst>
                  <a:ext uri="{FF2B5EF4-FFF2-40B4-BE49-F238E27FC236}">
                    <a16:creationId xmlns:a16="http://schemas.microsoft.com/office/drawing/2014/main" xmlns="" id="{D238C59F-6FCA-40F6-AE7D-0FD62BCC49A9}"/>
                  </a:ext>
                </a:extLst>
              </p:cNvPr>
              <p:cNvSpPr/>
              <p:nvPr/>
            </p:nvSpPr>
            <p:spPr>
              <a:xfrm>
                <a:off x="5977695" y="371938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2" name="Freeform: Shape 591">
                <a:extLst>
                  <a:ext uri="{FF2B5EF4-FFF2-40B4-BE49-F238E27FC236}">
                    <a16:creationId xmlns:a16="http://schemas.microsoft.com/office/drawing/2014/main" xmlns="" id="{2E2EB8B6-A9B0-48F2-A529-E33C174C7CBF}"/>
                  </a:ext>
                </a:extLst>
              </p:cNvPr>
              <p:cNvSpPr/>
              <p:nvPr/>
            </p:nvSpPr>
            <p:spPr>
              <a:xfrm>
                <a:off x="6051991" y="372921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3" name="Freeform: Shape 592">
                <a:extLst>
                  <a:ext uri="{FF2B5EF4-FFF2-40B4-BE49-F238E27FC236}">
                    <a16:creationId xmlns:a16="http://schemas.microsoft.com/office/drawing/2014/main" xmlns="" id="{2B15EB34-2747-4BA2-BFB1-96712F355279}"/>
                  </a:ext>
                </a:extLst>
              </p:cNvPr>
              <p:cNvSpPr/>
              <p:nvPr/>
            </p:nvSpPr>
            <p:spPr>
              <a:xfrm>
                <a:off x="6108652" y="372685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4" name="Freeform: Shape 593">
                <a:extLst>
                  <a:ext uri="{FF2B5EF4-FFF2-40B4-BE49-F238E27FC236}">
                    <a16:creationId xmlns:a16="http://schemas.microsoft.com/office/drawing/2014/main" xmlns="" id="{9C5CD1AC-7085-46B4-8588-5FE383973584}"/>
                  </a:ext>
                </a:extLst>
              </p:cNvPr>
              <p:cNvSpPr/>
              <p:nvPr/>
            </p:nvSpPr>
            <p:spPr>
              <a:xfrm>
                <a:off x="6182564" y="371298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5" name="Freeform: Shape 594">
                <a:extLst>
                  <a:ext uri="{FF2B5EF4-FFF2-40B4-BE49-F238E27FC236}">
                    <a16:creationId xmlns:a16="http://schemas.microsoft.com/office/drawing/2014/main" xmlns="" id="{58F70E19-3455-40BF-9E31-B60299B5540D}"/>
                  </a:ext>
                </a:extLst>
              </p:cNvPr>
              <p:cNvSpPr/>
              <p:nvPr/>
            </p:nvSpPr>
            <p:spPr>
              <a:xfrm>
                <a:off x="6244796" y="3692706"/>
                <a:ext cx="15224" cy="42217"/>
              </a:xfrm>
              <a:custGeom>
                <a:avLst/>
                <a:gdLst>
                  <a:gd name="connsiteX0" fmla="*/ 79 w 15224"/>
                  <a:gd name="connsiteY0" fmla="*/ 3279 h 42217"/>
                  <a:gd name="connsiteX1" fmla="*/ 9414 w 15224"/>
                  <a:gd name="connsiteY1" fmla="*/ 40712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2"/>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6" name="Freeform: Shape 595">
                <a:extLst>
                  <a:ext uri="{FF2B5EF4-FFF2-40B4-BE49-F238E27FC236}">
                    <a16:creationId xmlns:a16="http://schemas.microsoft.com/office/drawing/2014/main" xmlns="" id="{9FB9FCE2-DFA9-495B-BFB6-2CED18C95472}"/>
                  </a:ext>
                </a:extLst>
              </p:cNvPr>
              <p:cNvSpPr/>
              <p:nvPr/>
            </p:nvSpPr>
            <p:spPr>
              <a:xfrm>
                <a:off x="5973501" y="3150483"/>
                <a:ext cx="151350" cy="108883"/>
              </a:xfrm>
              <a:custGeom>
                <a:avLst/>
                <a:gdLst>
                  <a:gd name="connsiteX0" fmla="*/ 5722 w 151350"/>
                  <a:gd name="connsiteY0" fmla="*/ 11912 h 108883"/>
                  <a:gd name="connsiteX1" fmla="*/ 70397 w 151350"/>
                  <a:gd name="connsiteY1" fmla="*/ 108876 h 108883"/>
                  <a:gd name="connsiteX2" fmla="*/ 146026 w 151350"/>
                  <a:gd name="connsiteY2" fmla="*/ 1815 h 108883"/>
                  <a:gd name="connsiteX3" fmla="*/ 140882 w 151350"/>
                  <a:gd name="connsiteY3" fmla="*/ 2482 h 108883"/>
                  <a:gd name="connsiteX4" fmla="*/ 78208 w 151350"/>
                  <a:gd name="connsiteY4" fmla="*/ 101447 h 108883"/>
                  <a:gd name="connsiteX5" fmla="*/ 9723 w 151350"/>
                  <a:gd name="connsiteY5" fmla="*/ 13531 h 108883"/>
                  <a:gd name="connsiteX6" fmla="*/ 5722 w 151350"/>
                  <a:gd name="connsiteY6" fmla="*/ 11912 h 108883"/>
                  <a:gd name="connsiteX7" fmla="*/ 5722 w 151350"/>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50" h="108883">
                    <a:moveTo>
                      <a:pt x="5722" y="11912"/>
                    </a:moveTo>
                    <a:cubicBezTo>
                      <a:pt x="-14375" y="57822"/>
                      <a:pt x="21153" y="108209"/>
                      <a:pt x="70397" y="108876"/>
                    </a:cubicBezTo>
                    <a:cubicBezTo>
                      <a:pt x="123737" y="109638"/>
                      <a:pt x="166790"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7" name="Freeform: Shape 596">
                <a:extLst>
                  <a:ext uri="{FF2B5EF4-FFF2-40B4-BE49-F238E27FC236}">
                    <a16:creationId xmlns:a16="http://schemas.microsoft.com/office/drawing/2014/main" xmlns="" id="{E1AF7667-1747-4F4B-9E56-BB44714908BB}"/>
                  </a:ext>
                </a:extLst>
              </p:cNvPr>
              <p:cNvSpPr/>
              <p:nvPr/>
            </p:nvSpPr>
            <p:spPr>
              <a:xfrm>
                <a:off x="6055495" y="321881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8" name="Freeform: Shape 597">
                <a:extLst>
                  <a:ext uri="{FF2B5EF4-FFF2-40B4-BE49-F238E27FC236}">
                    <a16:creationId xmlns:a16="http://schemas.microsoft.com/office/drawing/2014/main" xmlns="" id="{450E6498-AEC1-419D-B8C2-909023FAD09F}"/>
                  </a:ext>
                </a:extLst>
              </p:cNvPr>
              <p:cNvSpPr/>
              <p:nvPr/>
            </p:nvSpPr>
            <p:spPr>
              <a:xfrm>
                <a:off x="6082703" y="319922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7"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9" name="Freeform: Shape 598">
                <a:extLst>
                  <a:ext uri="{FF2B5EF4-FFF2-40B4-BE49-F238E27FC236}">
                    <a16:creationId xmlns:a16="http://schemas.microsoft.com/office/drawing/2014/main" xmlns="" id="{A79479A9-6E64-4FB5-BB0A-0CB74A9320D1}"/>
                  </a:ext>
                </a:extLst>
              </p:cNvPr>
              <p:cNvSpPr/>
              <p:nvPr/>
            </p:nvSpPr>
            <p:spPr>
              <a:xfrm>
                <a:off x="6086505" y="316892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0" name="Freeform: Shape 599">
                <a:extLst>
                  <a:ext uri="{FF2B5EF4-FFF2-40B4-BE49-F238E27FC236}">
                    <a16:creationId xmlns:a16="http://schemas.microsoft.com/office/drawing/2014/main" xmlns="" id="{E8B5F418-D8CF-4228-BBEB-3070024F4165}"/>
                  </a:ext>
                </a:extLst>
              </p:cNvPr>
              <p:cNvSpPr/>
              <p:nvPr/>
            </p:nvSpPr>
            <p:spPr>
              <a:xfrm>
                <a:off x="6010616" y="321433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1" name="Freeform: Shape 600">
                <a:extLst>
                  <a:ext uri="{FF2B5EF4-FFF2-40B4-BE49-F238E27FC236}">
                    <a16:creationId xmlns:a16="http://schemas.microsoft.com/office/drawing/2014/main" xmlns="" id="{40DD7AA2-4ED4-4AC7-8401-AF289B7C1E57}"/>
                  </a:ext>
                </a:extLst>
              </p:cNvPr>
              <p:cNvSpPr/>
              <p:nvPr/>
            </p:nvSpPr>
            <p:spPr>
              <a:xfrm>
                <a:off x="5977669" y="319036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2" name="Graphic 495">
                <a:extLst>
                  <a:ext uri="{FF2B5EF4-FFF2-40B4-BE49-F238E27FC236}">
                    <a16:creationId xmlns:a16="http://schemas.microsoft.com/office/drawing/2014/main" xmlns="" id="{DC2796F4-A25A-4F33-AFD0-D28A777018D9}"/>
                  </a:ext>
                </a:extLst>
              </p:cNvPr>
              <p:cNvGrpSpPr/>
              <p:nvPr/>
            </p:nvGrpSpPr>
            <p:grpSpPr>
              <a:xfrm>
                <a:off x="5775005" y="2528940"/>
                <a:ext cx="583137" cy="692700"/>
                <a:chOff x="5775005" y="2528940"/>
                <a:chExt cx="583137" cy="692700"/>
              </a:xfrm>
            </p:grpSpPr>
            <p:sp>
              <p:nvSpPr>
                <p:cNvPr id="603" name="Freeform: Shape 602">
                  <a:extLst>
                    <a:ext uri="{FF2B5EF4-FFF2-40B4-BE49-F238E27FC236}">
                      <a16:creationId xmlns:a16="http://schemas.microsoft.com/office/drawing/2014/main" xmlns="" id="{57FC00A7-DB25-4CCF-91FA-7212EF32FA2B}"/>
                    </a:ext>
                  </a:extLst>
                </p:cNvPr>
                <p:cNvSpPr/>
                <p:nvPr/>
              </p:nvSpPr>
              <p:spPr>
                <a:xfrm>
                  <a:off x="5775005" y="252894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4" name="Freeform: Shape 603">
                  <a:extLst>
                    <a:ext uri="{FF2B5EF4-FFF2-40B4-BE49-F238E27FC236}">
                      <a16:creationId xmlns:a16="http://schemas.microsoft.com/office/drawing/2014/main" xmlns="" id="{2B29E8F8-ACE5-4986-91EF-7D283CCDBE56}"/>
                    </a:ext>
                  </a:extLst>
                </p:cNvPr>
                <p:cNvSpPr/>
                <p:nvPr/>
              </p:nvSpPr>
              <p:spPr>
                <a:xfrm>
                  <a:off x="5786771" y="2586411"/>
                  <a:ext cx="489663" cy="635228"/>
                </a:xfrm>
                <a:custGeom>
                  <a:avLst/>
                  <a:gdLst>
                    <a:gd name="connsiteX0" fmla="*/ 317706 w 489663"/>
                    <a:gd name="connsiteY0" fmla="*/ 2959 h 635228"/>
                    <a:gd name="connsiteX1" fmla="*/ 3000 w 489663"/>
                    <a:gd name="connsiteY1" fmla="*/ 189364 h 635228"/>
                    <a:gd name="connsiteX2" fmla="*/ 17002 w 489663"/>
                    <a:gd name="connsiteY2" fmla="*/ 337954 h 635228"/>
                    <a:gd name="connsiteX3" fmla="*/ 215217 w 489663"/>
                    <a:gd name="connsiteY3" fmla="*/ 523501 h 635228"/>
                    <a:gd name="connsiteX4" fmla="*/ 213598 w 489663"/>
                    <a:gd name="connsiteY4" fmla="*/ 590176 h 635228"/>
                    <a:gd name="connsiteX5" fmla="*/ 258651 w 489663"/>
                    <a:gd name="connsiteY5" fmla="*/ 635229 h 635228"/>
                    <a:gd name="connsiteX6" fmla="*/ 258651 w 489663"/>
                    <a:gd name="connsiteY6" fmla="*/ 635229 h 635228"/>
                    <a:gd name="connsiteX7" fmla="*/ 303133 w 489663"/>
                    <a:gd name="connsiteY7" fmla="*/ 583318 h 635228"/>
                    <a:gd name="connsiteX8" fmla="*/ 301037 w 489663"/>
                    <a:gd name="connsiteY8" fmla="*/ 526453 h 635228"/>
                    <a:gd name="connsiteX9" fmla="*/ 489442 w 489663"/>
                    <a:gd name="connsiteY9" fmla="*/ 236893 h 635228"/>
                    <a:gd name="connsiteX10" fmla="*/ 317706 w 489663"/>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663" h="635228">
                      <a:moveTo>
                        <a:pt x="317706" y="2959"/>
                      </a:moveTo>
                      <a:cubicBezTo>
                        <a:pt x="185213" y="-11233"/>
                        <a:pt x="28051" y="21628"/>
                        <a:pt x="3000" y="189364"/>
                      </a:cubicBezTo>
                      <a:cubicBezTo>
                        <a:pt x="-5001" y="242799"/>
                        <a:pt x="4143" y="278137"/>
                        <a:pt x="17002" y="337954"/>
                      </a:cubicBezTo>
                      <a:cubicBezTo>
                        <a:pt x="53292" y="505784"/>
                        <a:pt x="215217" y="523501"/>
                        <a:pt x="215217" y="523501"/>
                      </a:cubicBezTo>
                      <a:lnTo>
                        <a:pt x="213598" y="590176"/>
                      </a:lnTo>
                      <a:cubicBezTo>
                        <a:pt x="213598" y="615036"/>
                        <a:pt x="233791" y="635229"/>
                        <a:pt x="258651" y="635229"/>
                      </a:cubicBezTo>
                      <a:lnTo>
                        <a:pt x="258651" y="635229"/>
                      </a:lnTo>
                      <a:cubicBezTo>
                        <a:pt x="286273" y="635229"/>
                        <a:pt x="307324" y="610559"/>
                        <a:pt x="303133" y="583318"/>
                      </a:cubicBezTo>
                      <a:lnTo>
                        <a:pt x="301037" y="526453"/>
                      </a:lnTo>
                      <a:cubicBezTo>
                        <a:pt x="301037" y="526453"/>
                        <a:pt x="497157" y="491497"/>
                        <a:pt x="489442" y="236893"/>
                      </a:cubicBezTo>
                      <a:cubicBezTo>
                        <a:pt x="483536" y="45060"/>
                        <a:pt x="451532" y="17342"/>
                        <a:pt x="317706" y="2959"/>
                      </a:cubicBez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5" name="Freeform: Shape 604">
                  <a:extLst>
                    <a:ext uri="{FF2B5EF4-FFF2-40B4-BE49-F238E27FC236}">
                      <a16:creationId xmlns:a16="http://schemas.microsoft.com/office/drawing/2014/main" xmlns="" id="{004CEB2C-B7E8-4352-84CD-5B809CDEBEA9}"/>
                    </a:ext>
                  </a:extLst>
                </p:cNvPr>
                <p:cNvSpPr/>
                <p:nvPr/>
              </p:nvSpPr>
              <p:spPr>
                <a:xfrm>
                  <a:off x="6073380" y="276095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6" name="Freeform: Shape 605">
                  <a:extLst>
                    <a:ext uri="{FF2B5EF4-FFF2-40B4-BE49-F238E27FC236}">
                      <a16:creationId xmlns:a16="http://schemas.microsoft.com/office/drawing/2014/main" xmlns="" id="{536ACE43-BA17-4A37-A81E-92E764021253}"/>
                    </a:ext>
                  </a:extLst>
                </p:cNvPr>
                <p:cNvSpPr/>
                <p:nvPr/>
              </p:nvSpPr>
              <p:spPr>
                <a:xfrm>
                  <a:off x="5826274" y="276207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7" name="Freeform: Shape 606">
                  <a:extLst>
                    <a:ext uri="{FF2B5EF4-FFF2-40B4-BE49-F238E27FC236}">
                      <a16:creationId xmlns:a16="http://schemas.microsoft.com/office/drawing/2014/main" xmlns="" id="{A341A53D-68C6-4F83-BB71-548B79CEBAE6}"/>
                    </a:ext>
                  </a:extLst>
                </p:cNvPr>
                <p:cNvSpPr/>
                <p:nvPr/>
              </p:nvSpPr>
              <p:spPr>
                <a:xfrm>
                  <a:off x="5942439" y="277884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8" name="Freeform: Shape 607">
                  <a:extLst>
                    <a:ext uri="{FF2B5EF4-FFF2-40B4-BE49-F238E27FC236}">
                      <a16:creationId xmlns:a16="http://schemas.microsoft.com/office/drawing/2014/main" xmlns="" id="{319D5FAD-C00D-43D1-9945-B3449B4FD286}"/>
                    </a:ext>
                  </a:extLst>
                </p:cNvPr>
                <p:cNvSpPr/>
                <p:nvPr/>
              </p:nvSpPr>
              <p:spPr>
                <a:xfrm>
                  <a:off x="6077041" y="289991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EA68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9" name="Graphic 495">
                  <a:extLst>
                    <a:ext uri="{FF2B5EF4-FFF2-40B4-BE49-F238E27FC236}">
                      <a16:creationId xmlns:a16="http://schemas.microsoft.com/office/drawing/2014/main" xmlns="" id="{DC2796F4-A25A-4F33-AFD0-D28A777018D9}"/>
                    </a:ext>
                  </a:extLst>
                </p:cNvPr>
                <p:cNvGrpSpPr/>
                <p:nvPr/>
              </p:nvGrpSpPr>
              <p:grpSpPr>
                <a:xfrm>
                  <a:off x="6255162" y="2808273"/>
                  <a:ext cx="102979" cy="134860"/>
                  <a:chOff x="6255162" y="2808273"/>
                  <a:chExt cx="102979" cy="134860"/>
                </a:xfrm>
              </p:grpSpPr>
              <p:grpSp>
                <p:nvGrpSpPr>
                  <p:cNvPr id="610" name="Graphic 495">
                    <a:extLst>
                      <a:ext uri="{FF2B5EF4-FFF2-40B4-BE49-F238E27FC236}">
                        <a16:creationId xmlns:a16="http://schemas.microsoft.com/office/drawing/2014/main" xmlns="" id="{DC2796F4-A25A-4F33-AFD0-D28A777018D9}"/>
                      </a:ext>
                    </a:extLst>
                  </p:cNvPr>
                  <p:cNvGrpSpPr/>
                  <p:nvPr/>
                </p:nvGrpSpPr>
                <p:grpSpPr>
                  <a:xfrm>
                    <a:off x="6255162" y="2808273"/>
                    <a:ext cx="102979" cy="134860"/>
                    <a:chOff x="6255162" y="2808273"/>
                    <a:chExt cx="102979" cy="134860"/>
                  </a:xfrm>
                </p:grpSpPr>
                <p:sp>
                  <p:nvSpPr>
                    <p:cNvPr id="611" name="Freeform: Shape 610">
                      <a:extLst>
                        <a:ext uri="{FF2B5EF4-FFF2-40B4-BE49-F238E27FC236}">
                          <a16:creationId xmlns:a16="http://schemas.microsoft.com/office/drawing/2014/main" xmlns="" id="{88FF1D5A-C684-4515-A0DE-A290D7D1E34A}"/>
                        </a:ext>
                      </a:extLst>
                    </p:cNvPr>
                    <p:cNvSpPr/>
                    <p:nvPr/>
                  </p:nvSpPr>
                  <p:spPr>
                    <a:xfrm>
                      <a:off x="6255162" y="280827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2" name="Freeform: Shape 611">
                      <a:extLst>
                        <a:ext uri="{FF2B5EF4-FFF2-40B4-BE49-F238E27FC236}">
                          <a16:creationId xmlns:a16="http://schemas.microsoft.com/office/drawing/2014/main" xmlns="" id="{1E65FDEB-14CB-498B-A485-1D658DB53F1F}"/>
                        </a:ext>
                      </a:extLst>
                    </p:cNvPr>
                    <p:cNvSpPr/>
                    <p:nvPr/>
                  </p:nvSpPr>
                  <p:spPr>
                    <a:xfrm>
                      <a:off x="6265518" y="2831345"/>
                      <a:ext cx="57114" cy="90068"/>
                    </a:xfrm>
                    <a:custGeom>
                      <a:avLst/>
                      <a:gdLst>
                        <a:gd name="connsiteX0" fmla="*/ 53080 w 57114"/>
                        <a:gd name="connsiteY0" fmla="*/ 246 h 90068"/>
                        <a:gd name="connsiteX1" fmla="*/ 312 w 57114"/>
                        <a:gd name="connsiteY1" fmla="*/ 31869 h 90068"/>
                        <a:gd name="connsiteX2" fmla="*/ 5932 w 57114"/>
                        <a:gd name="connsiteY2" fmla="*/ 37489 h 90068"/>
                        <a:gd name="connsiteX3" fmla="*/ 46413 w 57114"/>
                        <a:gd name="connsiteY3" fmla="*/ 47205 h 90068"/>
                        <a:gd name="connsiteX4" fmla="*/ 23839 w 57114"/>
                        <a:gd name="connsiteY4" fmla="*/ 82257 h 90068"/>
                        <a:gd name="connsiteX5" fmla="*/ 24886 w 57114"/>
                        <a:gd name="connsiteY5" fmla="*/ 90067 h 90068"/>
                        <a:gd name="connsiteX6" fmla="*/ 54795 w 57114"/>
                        <a:gd name="connsiteY6" fmla="*/ 44347 h 90068"/>
                        <a:gd name="connsiteX7" fmla="*/ 1836 w 57114"/>
                        <a:gd name="connsiteY7" fmla="*/ 30536 h 90068"/>
                        <a:gd name="connsiteX8" fmla="*/ 7456 w 57114"/>
                        <a:gd name="connsiteY8" fmla="*/ 36156 h 90068"/>
                        <a:gd name="connsiteX9" fmla="*/ 53176 w 57114"/>
                        <a:gd name="connsiteY9" fmla="*/ 6533 h 90068"/>
                        <a:gd name="connsiteX10" fmla="*/ 53080 w 57114"/>
                        <a:gd name="connsiteY10" fmla="*/ 246 h 90068"/>
                        <a:gd name="connsiteX11" fmla="*/ 53080 w 57114"/>
                        <a:gd name="connsiteY11" fmla="*/ 246 h 9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68">
                          <a:moveTo>
                            <a:pt x="53080" y="246"/>
                          </a:moveTo>
                          <a:cubicBezTo>
                            <a:pt x="30125" y="-1944"/>
                            <a:pt x="9265" y="10629"/>
                            <a:pt x="312" y="31869"/>
                          </a:cubicBezTo>
                          <a:cubicBezTo>
                            <a:pt x="-1022" y="35108"/>
                            <a:pt x="2122" y="40251"/>
                            <a:pt x="5932" y="37489"/>
                          </a:cubicBezTo>
                          <a:cubicBezTo>
                            <a:pt x="19552" y="27678"/>
                            <a:pt x="40126" y="29202"/>
                            <a:pt x="46413" y="47205"/>
                          </a:cubicBezTo>
                          <a:cubicBezTo>
                            <a:pt x="52699" y="65207"/>
                            <a:pt x="40507" y="78161"/>
                            <a:pt x="23839" y="82257"/>
                          </a:cubicBezTo>
                          <a:cubicBezTo>
                            <a:pt x="19552" y="83304"/>
                            <a:pt x="20410" y="90162"/>
                            <a:pt x="24886" y="90067"/>
                          </a:cubicBezTo>
                          <a:cubicBezTo>
                            <a:pt x="47842" y="89210"/>
                            <a:pt x="63177" y="65874"/>
                            <a:pt x="54795" y="44347"/>
                          </a:cubicBezTo>
                          <a:cubicBezTo>
                            <a:pt x="46318" y="22344"/>
                            <a:pt x="19933" y="17391"/>
                            <a:pt x="1836" y="30536"/>
                          </a:cubicBezTo>
                          <a:cubicBezTo>
                            <a:pt x="3741" y="32441"/>
                            <a:pt x="5551" y="34251"/>
                            <a:pt x="7456" y="36156"/>
                          </a:cubicBezTo>
                          <a:cubicBezTo>
                            <a:pt x="15457" y="17296"/>
                            <a:pt x="32602" y="6152"/>
                            <a:pt x="53176" y="6533"/>
                          </a:cubicBezTo>
                          <a:cubicBezTo>
                            <a:pt x="57176" y="6438"/>
                            <a:pt x="56986" y="627"/>
                            <a:pt x="53080" y="246"/>
                          </a:cubicBezTo>
                          <a:lnTo>
                            <a:pt x="53080" y="246"/>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3" name="Freeform: Shape 612">
                    <a:extLst>
                      <a:ext uri="{FF2B5EF4-FFF2-40B4-BE49-F238E27FC236}">
                        <a16:creationId xmlns:a16="http://schemas.microsoft.com/office/drawing/2014/main" xmlns="" id="{3C0BCC64-1F19-4E4F-8A16-AD26BBB64250}"/>
                      </a:ext>
                    </a:extLst>
                  </p:cNvPr>
                  <p:cNvSpPr/>
                  <p:nvPr/>
                </p:nvSpPr>
                <p:spPr>
                  <a:xfrm>
                    <a:off x="6259566" y="283999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4" name="Freeform: Shape 613">
                  <a:extLst>
                    <a:ext uri="{FF2B5EF4-FFF2-40B4-BE49-F238E27FC236}">
                      <a16:creationId xmlns:a16="http://schemas.microsoft.com/office/drawing/2014/main" xmlns="" id="{5DFBF0FA-7695-460A-8026-763A8CE4E546}"/>
                    </a:ext>
                  </a:extLst>
                </p:cNvPr>
                <p:cNvSpPr/>
                <p:nvPr/>
              </p:nvSpPr>
              <p:spPr>
                <a:xfrm>
                  <a:off x="5802065" y="256460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5" name="Freeform: Shape 614">
                  <a:extLst>
                    <a:ext uri="{FF2B5EF4-FFF2-40B4-BE49-F238E27FC236}">
                      <a16:creationId xmlns:a16="http://schemas.microsoft.com/office/drawing/2014/main" xmlns="" id="{012156E9-D187-42A2-8D3D-F0ADD6FDB2B0}"/>
                    </a:ext>
                  </a:extLst>
                </p:cNvPr>
                <p:cNvSpPr/>
                <p:nvPr/>
              </p:nvSpPr>
              <p:spPr>
                <a:xfrm>
                  <a:off x="5947442" y="294832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6" name="Freeform: Shape 615">
                  <a:extLst>
                    <a:ext uri="{FF2B5EF4-FFF2-40B4-BE49-F238E27FC236}">
                      <a16:creationId xmlns:a16="http://schemas.microsoft.com/office/drawing/2014/main" xmlns="" id="{3476F42A-297B-4A03-96B7-28193A672892}"/>
                    </a:ext>
                  </a:extLst>
                </p:cNvPr>
                <p:cNvSpPr/>
                <p:nvPr/>
              </p:nvSpPr>
              <p:spPr>
                <a:xfrm>
                  <a:off x="6035156" y="294876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7" name="Freeform: Shape 616">
                  <a:extLst>
                    <a:ext uri="{FF2B5EF4-FFF2-40B4-BE49-F238E27FC236}">
                      <a16:creationId xmlns:a16="http://schemas.microsoft.com/office/drawing/2014/main" xmlns="" id="{BA5E78C4-1D72-41A0-8DE9-559B3F5575A1}"/>
                    </a:ext>
                  </a:extLst>
                </p:cNvPr>
                <p:cNvSpPr/>
                <p:nvPr/>
              </p:nvSpPr>
              <p:spPr>
                <a:xfrm>
                  <a:off x="6000266" y="305457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8" name="Freeform: Shape 617">
                  <a:extLst>
                    <a:ext uri="{FF2B5EF4-FFF2-40B4-BE49-F238E27FC236}">
                      <a16:creationId xmlns:a16="http://schemas.microsoft.com/office/drawing/2014/main" xmlns="" id="{3E993FB7-9228-4013-8C39-EEF3A15F492C}"/>
                    </a:ext>
                  </a:extLst>
                </p:cNvPr>
                <p:cNvSpPr/>
                <p:nvPr/>
              </p:nvSpPr>
              <p:spPr>
                <a:xfrm>
                  <a:off x="5868352" y="283282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9" name="Freeform: Shape 618">
                  <a:extLst>
                    <a:ext uri="{FF2B5EF4-FFF2-40B4-BE49-F238E27FC236}">
                      <a16:creationId xmlns:a16="http://schemas.microsoft.com/office/drawing/2014/main" xmlns="" id="{AE881E11-F163-4488-B9CA-00CD8EE68F62}"/>
                    </a:ext>
                  </a:extLst>
                </p:cNvPr>
                <p:cNvSpPr/>
                <p:nvPr/>
              </p:nvSpPr>
              <p:spPr>
                <a:xfrm>
                  <a:off x="6097263" y="283282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nvGrpSpPr>
          <p:cNvPr id="621" name="Graphic 619">
            <a:extLst>
              <a:ext uri="{FF2B5EF4-FFF2-40B4-BE49-F238E27FC236}">
                <a16:creationId xmlns:a16="http://schemas.microsoft.com/office/drawing/2014/main" xmlns="" id="{E02D3D28-1B3C-4741-AD7F-BE66D743BD23}"/>
              </a:ext>
            </a:extLst>
          </p:cNvPr>
          <p:cNvGrpSpPr/>
          <p:nvPr/>
        </p:nvGrpSpPr>
        <p:grpSpPr>
          <a:xfrm>
            <a:off x="1242783" y="1974171"/>
            <a:ext cx="1735068" cy="5039432"/>
            <a:chOff x="5572157" y="1905289"/>
            <a:chExt cx="1735068" cy="5039432"/>
          </a:xfrm>
        </p:grpSpPr>
        <p:grpSp>
          <p:nvGrpSpPr>
            <p:cNvPr id="622" name="Graphic 619">
              <a:extLst>
                <a:ext uri="{FF2B5EF4-FFF2-40B4-BE49-F238E27FC236}">
                  <a16:creationId xmlns:a16="http://schemas.microsoft.com/office/drawing/2014/main" xmlns="" id="{E02D3D28-1B3C-4741-AD7F-BE66D743BD23}"/>
                </a:ext>
              </a:extLst>
            </p:cNvPr>
            <p:cNvGrpSpPr/>
            <p:nvPr/>
          </p:nvGrpSpPr>
          <p:grpSpPr>
            <a:xfrm>
              <a:off x="5682278" y="1936752"/>
              <a:ext cx="1624947" cy="5007969"/>
              <a:chOff x="5682278" y="1936752"/>
              <a:chExt cx="1624947" cy="5007969"/>
            </a:xfrm>
            <a:solidFill>
              <a:srgbClr val="353131"/>
            </a:solidFill>
          </p:grpSpPr>
          <p:sp>
            <p:nvSpPr>
              <p:cNvPr id="623" name="Freeform: Shape 622">
                <a:extLst>
                  <a:ext uri="{FF2B5EF4-FFF2-40B4-BE49-F238E27FC236}">
                    <a16:creationId xmlns:a16="http://schemas.microsoft.com/office/drawing/2014/main" xmlns="" id="{AFFB2876-288D-41B2-B56B-7552F7ECDA6A}"/>
                  </a:ext>
                </a:extLst>
              </p:cNvPr>
              <p:cNvSpPr/>
              <p:nvPr/>
            </p:nvSpPr>
            <p:spPr>
              <a:xfrm>
                <a:off x="5794313" y="4918940"/>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4" name="Freeform: Shape 623">
                <a:extLst>
                  <a:ext uri="{FF2B5EF4-FFF2-40B4-BE49-F238E27FC236}">
                    <a16:creationId xmlns:a16="http://schemas.microsoft.com/office/drawing/2014/main" xmlns="" id="{510F0892-42D6-42CD-8740-3ED437102E4E}"/>
                  </a:ext>
                </a:extLst>
              </p:cNvPr>
              <p:cNvSpPr/>
              <p:nvPr/>
            </p:nvSpPr>
            <p:spPr>
              <a:xfrm>
                <a:off x="5781315" y="4289858"/>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5" name="Freeform: Shape 624">
                <a:extLst>
                  <a:ext uri="{FF2B5EF4-FFF2-40B4-BE49-F238E27FC236}">
                    <a16:creationId xmlns:a16="http://schemas.microsoft.com/office/drawing/2014/main" xmlns="" id="{2947A1B4-5721-478E-B623-18CCC786CAE9}"/>
                  </a:ext>
                </a:extLst>
              </p:cNvPr>
              <p:cNvSpPr/>
              <p:nvPr/>
            </p:nvSpPr>
            <p:spPr>
              <a:xfrm>
                <a:off x="6865856" y="3852672"/>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6" name="Freeform: Shape 625">
                <a:extLst>
                  <a:ext uri="{FF2B5EF4-FFF2-40B4-BE49-F238E27FC236}">
                    <a16:creationId xmlns:a16="http://schemas.microsoft.com/office/drawing/2014/main" xmlns="" id="{B4419E5E-2878-452A-B457-13A6B8BA85B9}"/>
                  </a:ext>
                </a:extLst>
              </p:cNvPr>
              <p:cNvSpPr/>
              <p:nvPr/>
            </p:nvSpPr>
            <p:spPr>
              <a:xfrm>
                <a:off x="5766397" y="3896229"/>
                <a:ext cx="84528" cy="3048492"/>
              </a:xfrm>
              <a:custGeom>
                <a:avLst/>
                <a:gdLst>
                  <a:gd name="connsiteX0" fmla="*/ 21565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565 w 84528"/>
                  <a:gd name="connsiteY10" fmla="*/ 20058 h 3048492"/>
                  <a:gd name="connsiteX11" fmla="*/ 21565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565" y="20058"/>
                    </a:moveTo>
                    <a:cubicBezTo>
                      <a:pt x="-4235" y="268460"/>
                      <a:pt x="2844"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422" y="-6686"/>
                      <a:pt x="24239" y="-6686"/>
                      <a:pt x="21565" y="20058"/>
                    </a:cubicBezTo>
                    <a:lnTo>
                      <a:pt x="21565" y="200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7" name="Freeform: Shape 626">
                <a:extLst>
                  <a:ext uri="{FF2B5EF4-FFF2-40B4-BE49-F238E27FC236}">
                    <a16:creationId xmlns:a16="http://schemas.microsoft.com/office/drawing/2014/main" xmlns="" id="{3C85C037-22BB-4B8D-98EE-1F6659E1D374}"/>
                  </a:ext>
                </a:extLst>
              </p:cNvPr>
              <p:cNvSpPr/>
              <p:nvPr/>
            </p:nvSpPr>
            <p:spPr>
              <a:xfrm>
                <a:off x="5791069" y="5534911"/>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8" name="Freeform: Shape 627">
                <a:extLst>
                  <a:ext uri="{FF2B5EF4-FFF2-40B4-BE49-F238E27FC236}">
                    <a16:creationId xmlns:a16="http://schemas.microsoft.com/office/drawing/2014/main" xmlns="" id="{49F66863-9E72-4017-A34D-889EF1F40D2F}"/>
                  </a:ext>
                </a:extLst>
              </p:cNvPr>
              <p:cNvSpPr/>
              <p:nvPr/>
            </p:nvSpPr>
            <p:spPr>
              <a:xfrm>
                <a:off x="5766135" y="6066640"/>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9" name="Freeform: Shape 628">
                <a:extLst>
                  <a:ext uri="{FF2B5EF4-FFF2-40B4-BE49-F238E27FC236}">
                    <a16:creationId xmlns:a16="http://schemas.microsoft.com/office/drawing/2014/main" xmlns="" id="{610200DA-BA0F-4155-B619-B46322A316B0}"/>
                  </a:ext>
                </a:extLst>
              </p:cNvPr>
              <p:cNvSpPr/>
              <p:nvPr/>
            </p:nvSpPr>
            <p:spPr>
              <a:xfrm>
                <a:off x="5776596" y="6652318"/>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0" name="Freeform: Shape 629">
                <a:extLst>
                  <a:ext uri="{FF2B5EF4-FFF2-40B4-BE49-F238E27FC236}">
                    <a16:creationId xmlns:a16="http://schemas.microsoft.com/office/drawing/2014/main" xmlns="" id="{B8E749B4-510B-42E2-8056-8C5BF205576C}"/>
                  </a:ext>
                </a:extLst>
              </p:cNvPr>
              <p:cNvSpPr/>
              <p:nvPr/>
            </p:nvSpPr>
            <p:spPr>
              <a:xfrm>
                <a:off x="6315286" y="3723103"/>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1" name="Freeform: Shape 630">
                <a:extLst>
                  <a:ext uri="{FF2B5EF4-FFF2-40B4-BE49-F238E27FC236}">
                    <a16:creationId xmlns:a16="http://schemas.microsoft.com/office/drawing/2014/main" xmlns="" id="{F12214AC-A83F-45E0-BBAC-6CD9FA0DE622}"/>
                  </a:ext>
                </a:extLst>
              </p:cNvPr>
              <p:cNvSpPr/>
              <p:nvPr/>
            </p:nvSpPr>
            <p:spPr>
              <a:xfrm>
                <a:off x="6321736" y="5187859"/>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2" name="Freeform: Shape 631">
                <a:extLst>
                  <a:ext uri="{FF2B5EF4-FFF2-40B4-BE49-F238E27FC236}">
                    <a16:creationId xmlns:a16="http://schemas.microsoft.com/office/drawing/2014/main" xmlns="" id="{E4D9A565-E705-42BE-ADB9-B91B137ACF73}"/>
                  </a:ext>
                </a:extLst>
              </p:cNvPr>
              <p:cNvSpPr/>
              <p:nvPr/>
            </p:nvSpPr>
            <p:spPr>
              <a:xfrm>
                <a:off x="6565520" y="4383581"/>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7"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3" name="Freeform: Shape 632">
                <a:extLst>
                  <a:ext uri="{FF2B5EF4-FFF2-40B4-BE49-F238E27FC236}">
                    <a16:creationId xmlns:a16="http://schemas.microsoft.com/office/drawing/2014/main" xmlns="" id="{D8A86B39-2121-4A43-AEF7-7F0E7DBDF682}"/>
                  </a:ext>
                </a:extLst>
              </p:cNvPr>
              <p:cNvSpPr/>
              <p:nvPr/>
            </p:nvSpPr>
            <p:spPr>
              <a:xfrm>
                <a:off x="5965258" y="3723103"/>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4" name="Freeform: Shape 633">
                <a:extLst>
                  <a:ext uri="{FF2B5EF4-FFF2-40B4-BE49-F238E27FC236}">
                    <a16:creationId xmlns:a16="http://schemas.microsoft.com/office/drawing/2014/main" xmlns="" id="{143B1B85-DE11-4E35-97B6-D90C45352784}"/>
                  </a:ext>
                </a:extLst>
              </p:cNvPr>
              <p:cNvSpPr/>
              <p:nvPr/>
            </p:nvSpPr>
            <p:spPr>
              <a:xfrm>
                <a:off x="5971747" y="5187859"/>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5" name="Freeform: Shape 634">
                <a:extLst>
                  <a:ext uri="{FF2B5EF4-FFF2-40B4-BE49-F238E27FC236}">
                    <a16:creationId xmlns:a16="http://schemas.microsoft.com/office/drawing/2014/main" xmlns="" id="{51944ADD-B484-43BA-8CDB-B2B8FCAF3254}"/>
                  </a:ext>
                </a:extLst>
              </p:cNvPr>
              <p:cNvSpPr/>
              <p:nvPr/>
            </p:nvSpPr>
            <p:spPr>
              <a:xfrm>
                <a:off x="6215515" y="4277236"/>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6" name="Freeform: Shape 635">
                <a:extLst>
                  <a:ext uri="{FF2B5EF4-FFF2-40B4-BE49-F238E27FC236}">
                    <a16:creationId xmlns:a16="http://schemas.microsoft.com/office/drawing/2014/main" xmlns="" id="{90245484-D226-4454-871C-4D14EAF56484}"/>
                  </a:ext>
                </a:extLst>
              </p:cNvPr>
              <p:cNvSpPr/>
              <p:nvPr/>
            </p:nvSpPr>
            <p:spPr>
              <a:xfrm>
                <a:off x="6375897" y="5282578"/>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7" name="Freeform: Shape 636">
                <a:extLst>
                  <a:ext uri="{FF2B5EF4-FFF2-40B4-BE49-F238E27FC236}">
                    <a16:creationId xmlns:a16="http://schemas.microsoft.com/office/drawing/2014/main" xmlns="" id="{6D812786-FF23-4C78-82DE-AD7B010C62EE}"/>
                  </a:ext>
                </a:extLst>
              </p:cNvPr>
              <p:cNvSpPr/>
              <p:nvPr/>
            </p:nvSpPr>
            <p:spPr>
              <a:xfrm>
                <a:off x="6381481" y="5333326"/>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8" name="Freeform: Shape 637">
                <a:extLst>
                  <a:ext uri="{FF2B5EF4-FFF2-40B4-BE49-F238E27FC236}">
                    <a16:creationId xmlns:a16="http://schemas.microsoft.com/office/drawing/2014/main" xmlns="" id="{9BE3315C-E545-4561-9ED5-AFC12631A847}"/>
                  </a:ext>
                </a:extLst>
              </p:cNvPr>
              <p:cNvSpPr/>
              <p:nvPr/>
            </p:nvSpPr>
            <p:spPr>
              <a:xfrm>
                <a:off x="6524831" y="5432244"/>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9" name="Freeform: Shape 638">
                <a:extLst>
                  <a:ext uri="{FF2B5EF4-FFF2-40B4-BE49-F238E27FC236}">
                    <a16:creationId xmlns:a16="http://schemas.microsoft.com/office/drawing/2014/main" xmlns="" id="{B13876BF-0224-4167-AEC9-1B7013C7DAE2}"/>
                  </a:ext>
                </a:extLst>
              </p:cNvPr>
              <p:cNvSpPr/>
              <p:nvPr/>
            </p:nvSpPr>
            <p:spPr>
              <a:xfrm>
                <a:off x="6525320" y="5400563"/>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0" name="Freeform: Shape 639">
                <a:extLst>
                  <a:ext uri="{FF2B5EF4-FFF2-40B4-BE49-F238E27FC236}">
                    <a16:creationId xmlns:a16="http://schemas.microsoft.com/office/drawing/2014/main" xmlns="" id="{9DA4A20E-907B-4618-B241-D9CC7E56BF96}"/>
                  </a:ext>
                </a:extLst>
              </p:cNvPr>
              <p:cNvSpPr/>
              <p:nvPr/>
            </p:nvSpPr>
            <p:spPr>
              <a:xfrm>
                <a:off x="6406058" y="5329612"/>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1" name="Freeform: Shape 640">
                <a:extLst>
                  <a:ext uri="{FF2B5EF4-FFF2-40B4-BE49-F238E27FC236}">
                    <a16:creationId xmlns:a16="http://schemas.microsoft.com/office/drawing/2014/main" xmlns="" id="{535068E6-BCBE-47A1-B417-CE9BE55E4519}"/>
                  </a:ext>
                </a:extLst>
              </p:cNvPr>
              <p:cNvSpPr/>
              <p:nvPr/>
            </p:nvSpPr>
            <p:spPr>
              <a:xfrm>
                <a:off x="6405212" y="5280361"/>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2" name="Freeform: Shape 641">
                <a:extLst>
                  <a:ext uri="{FF2B5EF4-FFF2-40B4-BE49-F238E27FC236}">
                    <a16:creationId xmlns:a16="http://schemas.microsoft.com/office/drawing/2014/main" xmlns="" id="{4014B745-92A5-4393-A84E-1451E8C2F435}"/>
                  </a:ext>
                </a:extLst>
              </p:cNvPr>
              <p:cNvSpPr/>
              <p:nvPr/>
            </p:nvSpPr>
            <p:spPr>
              <a:xfrm>
                <a:off x="6522104" y="5378728"/>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3" name="Freeform: Shape 642">
                <a:extLst>
                  <a:ext uri="{FF2B5EF4-FFF2-40B4-BE49-F238E27FC236}">
                    <a16:creationId xmlns:a16="http://schemas.microsoft.com/office/drawing/2014/main" xmlns="" id="{506D555E-F3E2-4DEA-8495-05002C892468}"/>
                  </a:ext>
                </a:extLst>
              </p:cNvPr>
              <p:cNvSpPr/>
              <p:nvPr/>
            </p:nvSpPr>
            <p:spPr>
              <a:xfrm>
                <a:off x="6551483" y="5351861"/>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4" name="Freeform: Shape 643">
                <a:extLst>
                  <a:ext uri="{FF2B5EF4-FFF2-40B4-BE49-F238E27FC236}">
                    <a16:creationId xmlns:a16="http://schemas.microsoft.com/office/drawing/2014/main" xmlns="" id="{0F52E2E9-0ACC-4DEF-97B7-6F57D6B9726C}"/>
                  </a:ext>
                </a:extLst>
              </p:cNvPr>
              <p:cNvSpPr/>
              <p:nvPr/>
            </p:nvSpPr>
            <p:spPr>
              <a:xfrm>
                <a:off x="6548458" y="5331400"/>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5" name="Freeform: Shape 644">
                <a:extLst>
                  <a:ext uri="{FF2B5EF4-FFF2-40B4-BE49-F238E27FC236}">
                    <a16:creationId xmlns:a16="http://schemas.microsoft.com/office/drawing/2014/main" xmlns="" id="{DB40DA8C-6AE4-461E-80F5-4C35D7B2C163}"/>
                  </a:ext>
                </a:extLst>
              </p:cNvPr>
              <p:cNvSpPr/>
              <p:nvPr/>
            </p:nvSpPr>
            <p:spPr>
              <a:xfrm>
                <a:off x="5963890" y="5280218"/>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6" name="Freeform: Shape 645">
                <a:extLst>
                  <a:ext uri="{FF2B5EF4-FFF2-40B4-BE49-F238E27FC236}">
                    <a16:creationId xmlns:a16="http://schemas.microsoft.com/office/drawing/2014/main" xmlns="" id="{CFF06CAB-4314-45C7-B76C-5DE6F24FD849}"/>
                  </a:ext>
                </a:extLst>
              </p:cNvPr>
              <p:cNvSpPr/>
              <p:nvPr/>
            </p:nvSpPr>
            <p:spPr>
              <a:xfrm>
                <a:off x="5969151" y="5330489"/>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7" name="Freeform: Shape 646">
                <a:extLst>
                  <a:ext uri="{FF2B5EF4-FFF2-40B4-BE49-F238E27FC236}">
                    <a16:creationId xmlns:a16="http://schemas.microsoft.com/office/drawing/2014/main" xmlns="" id="{CEF5B7F4-1AC1-4FC4-BD9A-23FF0F2455D4}"/>
                  </a:ext>
                </a:extLst>
              </p:cNvPr>
              <p:cNvSpPr/>
              <p:nvPr/>
            </p:nvSpPr>
            <p:spPr>
              <a:xfrm>
                <a:off x="6115180" y="5425539"/>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8" name="Freeform: Shape 647">
                <a:extLst>
                  <a:ext uri="{FF2B5EF4-FFF2-40B4-BE49-F238E27FC236}">
                    <a16:creationId xmlns:a16="http://schemas.microsoft.com/office/drawing/2014/main" xmlns="" id="{F987CD4A-14AB-4AE1-9D22-FD195CBAE570}"/>
                  </a:ext>
                </a:extLst>
              </p:cNvPr>
              <p:cNvSpPr/>
              <p:nvPr/>
            </p:nvSpPr>
            <p:spPr>
              <a:xfrm>
                <a:off x="6115090" y="5393890"/>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9" name="Freeform: Shape 648">
                <a:extLst>
                  <a:ext uri="{FF2B5EF4-FFF2-40B4-BE49-F238E27FC236}">
                    <a16:creationId xmlns:a16="http://schemas.microsoft.com/office/drawing/2014/main" xmlns="" id="{2A4E5305-9BA6-408E-AB91-FEF7C0EC4F3F}"/>
                  </a:ext>
                </a:extLst>
              </p:cNvPr>
              <p:cNvSpPr/>
              <p:nvPr/>
            </p:nvSpPr>
            <p:spPr>
              <a:xfrm>
                <a:off x="5993240" y="5327099"/>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0" name="Freeform: Shape 649">
                <a:extLst>
                  <a:ext uri="{FF2B5EF4-FFF2-40B4-BE49-F238E27FC236}">
                    <a16:creationId xmlns:a16="http://schemas.microsoft.com/office/drawing/2014/main" xmlns="" id="{E324B164-7A53-4975-8DA8-464EF10E8B5E}"/>
                  </a:ext>
                </a:extLst>
              </p:cNvPr>
              <p:cNvSpPr/>
              <p:nvPr/>
            </p:nvSpPr>
            <p:spPr>
              <a:xfrm>
                <a:off x="5990940" y="5278002"/>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1" name="Freeform: Shape 650">
                <a:extLst>
                  <a:ext uri="{FF2B5EF4-FFF2-40B4-BE49-F238E27FC236}">
                    <a16:creationId xmlns:a16="http://schemas.microsoft.com/office/drawing/2014/main" xmlns="" id="{CFA8C382-4AE3-4970-BA51-DA4222B13BC8}"/>
                  </a:ext>
                </a:extLst>
              </p:cNvPr>
              <p:cNvSpPr/>
              <p:nvPr/>
            </p:nvSpPr>
            <p:spPr>
              <a:xfrm>
                <a:off x="6111107" y="5372071"/>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2" name="Freeform: Shape 651">
                <a:extLst>
                  <a:ext uri="{FF2B5EF4-FFF2-40B4-BE49-F238E27FC236}">
                    <a16:creationId xmlns:a16="http://schemas.microsoft.com/office/drawing/2014/main" xmlns="" id="{1E8F00B5-CD15-4132-BE57-E8AC78443198}"/>
                  </a:ext>
                </a:extLst>
              </p:cNvPr>
              <p:cNvSpPr/>
              <p:nvPr/>
            </p:nvSpPr>
            <p:spPr>
              <a:xfrm>
                <a:off x="6139944" y="5344257"/>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3" name="Freeform: Shape 652">
                <a:extLst>
                  <a:ext uri="{FF2B5EF4-FFF2-40B4-BE49-F238E27FC236}">
                    <a16:creationId xmlns:a16="http://schemas.microsoft.com/office/drawing/2014/main" xmlns="" id="{8326D555-BDF0-45D7-9557-13AC5BF551C1}"/>
                  </a:ext>
                </a:extLst>
              </p:cNvPr>
              <p:cNvSpPr/>
              <p:nvPr/>
            </p:nvSpPr>
            <p:spPr>
              <a:xfrm>
                <a:off x="6135826" y="5324477"/>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4" name="Freeform: Shape 653">
                <a:extLst>
                  <a:ext uri="{FF2B5EF4-FFF2-40B4-BE49-F238E27FC236}">
                    <a16:creationId xmlns:a16="http://schemas.microsoft.com/office/drawing/2014/main" xmlns="" id="{7FE196F7-3B1E-4E89-B81E-4A1A7D587244}"/>
                  </a:ext>
                </a:extLst>
              </p:cNvPr>
              <p:cNvSpPr/>
              <p:nvPr/>
            </p:nvSpPr>
            <p:spPr>
              <a:xfrm>
                <a:off x="6230650" y="4274181"/>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5" name="Freeform: Shape 654">
                <a:extLst>
                  <a:ext uri="{FF2B5EF4-FFF2-40B4-BE49-F238E27FC236}">
                    <a16:creationId xmlns:a16="http://schemas.microsoft.com/office/drawing/2014/main" xmlns="" id="{ADD04543-CDE9-4F75-A499-40489C73023D}"/>
                  </a:ext>
                </a:extLst>
              </p:cNvPr>
              <p:cNvSpPr/>
              <p:nvPr/>
            </p:nvSpPr>
            <p:spPr>
              <a:xfrm>
                <a:off x="7192167" y="2258332"/>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6" name="Freeform: Shape 655">
                <a:extLst>
                  <a:ext uri="{FF2B5EF4-FFF2-40B4-BE49-F238E27FC236}">
                    <a16:creationId xmlns:a16="http://schemas.microsoft.com/office/drawing/2014/main" xmlns="" id="{B0B9BCA3-8DFF-4AE0-9281-B2C29A074AE7}"/>
                  </a:ext>
                </a:extLst>
              </p:cNvPr>
              <p:cNvSpPr/>
              <p:nvPr/>
            </p:nvSpPr>
            <p:spPr>
              <a:xfrm>
                <a:off x="7191537" y="2254713"/>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7" name="Freeform: Shape 656">
                <a:extLst>
                  <a:ext uri="{FF2B5EF4-FFF2-40B4-BE49-F238E27FC236}">
                    <a16:creationId xmlns:a16="http://schemas.microsoft.com/office/drawing/2014/main" xmlns="" id="{60C219AE-3512-47FA-82F8-AB03612DDBF7}"/>
                  </a:ext>
                </a:extLst>
              </p:cNvPr>
              <p:cNvSpPr/>
              <p:nvPr/>
            </p:nvSpPr>
            <p:spPr>
              <a:xfrm>
                <a:off x="7151805" y="2037145"/>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8" name="Freeform: Shape 657">
                <a:extLst>
                  <a:ext uri="{FF2B5EF4-FFF2-40B4-BE49-F238E27FC236}">
                    <a16:creationId xmlns:a16="http://schemas.microsoft.com/office/drawing/2014/main" xmlns="" id="{A3C9737B-0761-4C3C-A7EA-B2ED228AAE43}"/>
                  </a:ext>
                </a:extLst>
              </p:cNvPr>
              <p:cNvSpPr/>
              <p:nvPr/>
            </p:nvSpPr>
            <p:spPr>
              <a:xfrm>
                <a:off x="7174480" y="2036044"/>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9" name="Freeform: Shape 658">
                <a:extLst>
                  <a:ext uri="{FF2B5EF4-FFF2-40B4-BE49-F238E27FC236}">
                    <a16:creationId xmlns:a16="http://schemas.microsoft.com/office/drawing/2014/main" xmlns="" id="{97F4E4C9-1030-4EEF-88DA-4C8D2DDCA3B1}"/>
                  </a:ext>
                </a:extLst>
              </p:cNvPr>
              <p:cNvSpPr/>
              <p:nvPr/>
            </p:nvSpPr>
            <p:spPr>
              <a:xfrm>
                <a:off x="7224572" y="2132373"/>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0" name="Freeform: Shape 659">
                <a:extLst>
                  <a:ext uri="{FF2B5EF4-FFF2-40B4-BE49-F238E27FC236}">
                    <a16:creationId xmlns:a16="http://schemas.microsoft.com/office/drawing/2014/main" xmlns="" id="{52E31925-DBE8-48C1-944E-41CE15858442}"/>
                  </a:ext>
                </a:extLst>
              </p:cNvPr>
              <p:cNvSpPr/>
              <p:nvPr/>
            </p:nvSpPr>
            <p:spPr>
              <a:xfrm>
                <a:off x="7126566" y="2312894"/>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1" name="Freeform: Shape 660">
                <a:extLst>
                  <a:ext uri="{FF2B5EF4-FFF2-40B4-BE49-F238E27FC236}">
                    <a16:creationId xmlns:a16="http://schemas.microsoft.com/office/drawing/2014/main" xmlns="" id="{F43DF4EB-5199-4864-8E5D-E6E12181D920}"/>
                  </a:ext>
                </a:extLst>
              </p:cNvPr>
              <p:cNvSpPr/>
              <p:nvPr/>
            </p:nvSpPr>
            <p:spPr>
              <a:xfrm>
                <a:off x="5741271" y="2462056"/>
                <a:ext cx="1522632" cy="1574577"/>
              </a:xfrm>
              <a:custGeom>
                <a:avLst/>
                <a:gdLst>
                  <a:gd name="connsiteX0" fmla="*/ 680991 w 1522632"/>
                  <a:gd name="connsiteY0" fmla="*/ 557686 h 1574577"/>
                  <a:gd name="connsiteX1" fmla="*/ 252304 w 1522632"/>
                  <a:gd name="connsiteY1" fmla="*/ 732150 h 1574577"/>
                  <a:gd name="connsiteX2" fmla="*/ 30803 w 1522632"/>
                  <a:gd name="connsiteY2" fmla="*/ 1019881 h 1574577"/>
                  <a:gd name="connsiteX3" fmla="*/ 7363 w 1522632"/>
                  <a:gd name="connsiteY3" fmla="*/ 1403575 h 1574577"/>
                  <a:gd name="connsiteX4" fmla="*/ 159959 w 1522632"/>
                  <a:gd name="connsiteY4" fmla="*/ 1403575 h 1574577"/>
                  <a:gd name="connsiteX5" fmla="*/ 210773 w 1522632"/>
                  <a:gd name="connsiteY5" fmla="*/ 1078088 h 1574577"/>
                  <a:gd name="connsiteX6" fmla="*/ 316174 w 1522632"/>
                  <a:gd name="connsiteY6" fmla="*/ 953179 h 1574577"/>
                  <a:gd name="connsiteX7" fmla="*/ 305792 w 1522632"/>
                  <a:gd name="connsiteY7" fmla="*/ 1574578 h 1574577"/>
                  <a:gd name="connsiteX8" fmla="*/ 1064999 w 1522632"/>
                  <a:gd name="connsiteY8" fmla="*/ 1505201 h 1574577"/>
                  <a:gd name="connsiteX9" fmla="*/ 1064999 w 1522632"/>
                  <a:gd name="connsiteY9" fmla="*/ 803571 h 1574577"/>
                  <a:gd name="connsiteX10" fmla="*/ 1522632 w 1522632"/>
                  <a:gd name="connsiteY10" fmla="*/ 101941 h 1574577"/>
                  <a:gd name="connsiteX11" fmla="*/ 1339516 w 1522632"/>
                  <a:gd name="connsiteY11" fmla="*/ 0 h 1574577"/>
                  <a:gd name="connsiteX12" fmla="*/ 851364 w 1522632"/>
                  <a:gd name="connsiteY12" fmla="*/ 549191 h 1574577"/>
                  <a:gd name="connsiteX13" fmla="*/ 680991 w 1522632"/>
                  <a:gd name="connsiteY13" fmla="*/ 557686 h 15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577">
                    <a:moveTo>
                      <a:pt x="680991" y="557686"/>
                    </a:moveTo>
                    <a:cubicBezTo>
                      <a:pt x="522416" y="565552"/>
                      <a:pt x="371078" y="626905"/>
                      <a:pt x="252304" y="732150"/>
                    </a:cubicBezTo>
                    <a:cubicBezTo>
                      <a:pt x="146588" y="825753"/>
                      <a:pt x="56603" y="942481"/>
                      <a:pt x="30803" y="1019881"/>
                    </a:cubicBezTo>
                    <a:cubicBezTo>
                      <a:pt x="-20010" y="1172478"/>
                      <a:pt x="7363" y="1403575"/>
                      <a:pt x="7363" y="1403575"/>
                    </a:cubicBezTo>
                    <a:lnTo>
                      <a:pt x="159959" y="1403575"/>
                    </a:lnTo>
                    <a:lnTo>
                      <a:pt x="210773" y="1078088"/>
                    </a:lnTo>
                    <a:lnTo>
                      <a:pt x="316174" y="953179"/>
                    </a:lnTo>
                    <a:lnTo>
                      <a:pt x="305792" y="1574578"/>
                    </a:lnTo>
                    <a:lnTo>
                      <a:pt x="1064999" y="1505201"/>
                    </a:lnTo>
                    <a:lnTo>
                      <a:pt x="1064999" y="803571"/>
                    </a:lnTo>
                    <a:lnTo>
                      <a:pt x="1522632" y="101941"/>
                    </a:lnTo>
                    <a:lnTo>
                      <a:pt x="1339516" y="0"/>
                    </a:lnTo>
                    <a:lnTo>
                      <a:pt x="851364" y="549191"/>
                    </a:lnTo>
                    <a:lnTo>
                      <a:pt x="680991" y="5576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2" name="Freeform: Shape 661">
                <a:extLst>
                  <a:ext uri="{FF2B5EF4-FFF2-40B4-BE49-F238E27FC236}">
                    <a16:creationId xmlns:a16="http://schemas.microsoft.com/office/drawing/2014/main" xmlns="" id="{8835112F-D3B3-435F-B989-26715E7AB3CB}"/>
                  </a:ext>
                </a:extLst>
              </p:cNvPr>
              <p:cNvSpPr/>
              <p:nvPr/>
            </p:nvSpPr>
            <p:spPr>
              <a:xfrm>
                <a:off x="6056481" y="3608555"/>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3" name="Freeform: Shape 662">
                <a:extLst>
                  <a:ext uri="{FF2B5EF4-FFF2-40B4-BE49-F238E27FC236}">
                    <a16:creationId xmlns:a16="http://schemas.microsoft.com/office/drawing/2014/main" xmlns="" id="{FF8EDE89-A9D9-4BD0-A83D-B896A16FCE22}"/>
                  </a:ext>
                </a:extLst>
              </p:cNvPr>
              <p:cNvSpPr/>
              <p:nvPr/>
            </p:nvSpPr>
            <p:spPr>
              <a:xfrm>
                <a:off x="6055950" y="3538373"/>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4" name="Freeform: Shape 663">
                <a:extLst>
                  <a:ext uri="{FF2B5EF4-FFF2-40B4-BE49-F238E27FC236}">
                    <a16:creationId xmlns:a16="http://schemas.microsoft.com/office/drawing/2014/main" xmlns="" id="{775AEC5E-9258-4452-A9EC-174B04061DAB}"/>
                  </a:ext>
                </a:extLst>
              </p:cNvPr>
              <p:cNvSpPr/>
              <p:nvPr/>
            </p:nvSpPr>
            <p:spPr>
              <a:xfrm>
                <a:off x="6055007" y="3462738"/>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5" name="Freeform: Shape 664">
                <a:extLst>
                  <a:ext uri="{FF2B5EF4-FFF2-40B4-BE49-F238E27FC236}">
                    <a16:creationId xmlns:a16="http://schemas.microsoft.com/office/drawing/2014/main" xmlns="" id="{5A1BFD2E-0E0D-4AB2-B7BD-F944C52AE40A}"/>
                  </a:ext>
                </a:extLst>
              </p:cNvPr>
              <p:cNvSpPr/>
              <p:nvPr/>
            </p:nvSpPr>
            <p:spPr>
              <a:xfrm>
                <a:off x="6029757" y="3383687"/>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6" name="Freeform: Shape 665">
                <a:extLst>
                  <a:ext uri="{FF2B5EF4-FFF2-40B4-BE49-F238E27FC236}">
                    <a16:creationId xmlns:a16="http://schemas.microsoft.com/office/drawing/2014/main" xmlns="" id="{3189C1C7-4A9E-4CE8-816A-9A74D7CB2D7A}"/>
                  </a:ext>
                </a:extLst>
              </p:cNvPr>
              <p:cNvSpPr/>
              <p:nvPr/>
            </p:nvSpPr>
            <p:spPr>
              <a:xfrm>
                <a:off x="6045528" y="3285092"/>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7" name="Freeform: Shape 666">
                <a:extLst>
                  <a:ext uri="{FF2B5EF4-FFF2-40B4-BE49-F238E27FC236}">
                    <a16:creationId xmlns:a16="http://schemas.microsoft.com/office/drawing/2014/main" xmlns="" id="{58ACCA75-FE73-4B4A-A620-633FC753BF08}"/>
                  </a:ext>
                </a:extLst>
              </p:cNvPr>
              <p:cNvSpPr/>
              <p:nvPr/>
            </p:nvSpPr>
            <p:spPr>
              <a:xfrm>
                <a:off x="6081155" y="3185044"/>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8" name="Freeform: Shape 667">
                <a:extLst>
                  <a:ext uri="{FF2B5EF4-FFF2-40B4-BE49-F238E27FC236}">
                    <a16:creationId xmlns:a16="http://schemas.microsoft.com/office/drawing/2014/main" xmlns="" id="{E629D1FB-7689-4D8C-8177-7AB73D587D2B}"/>
                  </a:ext>
                </a:extLst>
              </p:cNvPr>
              <p:cNvSpPr/>
              <p:nvPr/>
            </p:nvSpPr>
            <p:spPr>
              <a:xfrm>
                <a:off x="6055773" y="3090510"/>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9" name="Freeform: Shape 668">
                <a:extLst>
                  <a:ext uri="{FF2B5EF4-FFF2-40B4-BE49-F238E27FC236}">
                    <a16:creationId xmlns:a16="http://schemas.microsoft.com/office/drawing/2014/main" xmlns="" id="{62D2BFED-0A5F-46AC-859A-26FD2BA9E76C}"/>
                  </a:ext>
                </a:extLst>
              </p:cNvPr>
              <p:cNvSpPr/>
              <p:nvPr/>
            </p:nvSpPr>
            <p:spPr>
              <a:xfrm>
                <a:off x="6603913" y="3000761"/>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0" name="Freeform: Shape 669">
                <a:extLst>
                  <a:ext uri="{FF2B5EF4-FFF2-40B4-BE49-F238E27FC236}">
                    <a16:creationId xmlns:a16="http://schemas.microsoft.com/office/drawing/2014/main" xmlns="" id="{836406B2-CE96-475E-9A6A-4F57C75570F4}"/>
                  </a:ext>
                </a:extLst>
              </p:cNvPr>
              <p:cNvSpPr/>
              <p:nvPr/>
            </p:nvSpPr>
            <p:spPr>
              <a:xfrm>
                <a:off x="6656494" y="2937281"/>
                <a:ext cx="226397" cy="228802"/>
              </a:xfrm>
              <a:custGeom>
                <a:avLst/>
                <a:gdLst>
                  <a:gd name="connsiteX0" fmla="*/ 483 w 226397"/>
                  <a:gd name="connsiteY0" fmla="*/ 3961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1 h 228802"/>
                  <a:gd name="connsiteX5" fmla="*/ 483 w 226397"/>
                  <a:gd name="connsiteY5" fmla="*/ 3961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1"/>
                    </a:moveTo>
                    <a:cubicBezTo>
                      <a:pt x="59949" y="85136"/>
                      <a:pt x="141281" y="160175"/>
                      <a:pt x="216164" y="227192"/>
                    </a:cubicBezTo>
                    <a:cubicBezTo>
                      <a:pt x="221827" y="232226"/>
                      <a:pt x="230008" y="224360"/>
                      <a:pt x="224659" y="218697"/>
                    </a:cubicBezTo>
                    <a:cubicBezTo>
                      <a:pt x="153709" y="146017"/>
                      <a:pt x="82445" y="66100"/>
                      <a:pt x="5046" y="657"/>
                    </a:cubicBezTo>
                    <a:cubicBezTo>
                      <a:pt x="2686" y="-1231"/>
                      <a:pt x="-1404" y="1286"/>
                      <a:pt x="483" y="3961"/>
                    </a:cubicBezTo>
                    <a:lnTo>
                      <a:pt x="483" y="39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1" name="Freeform: Shape 670">
                <a:extLst>
                  <a:ext uri="{FF2B5EF4-FFF2-40B4-BE49-F238E27FC236}">
                    <a16:creationId xmlns:a16="http://schemas.microsoft.com/office/drawing/2014/main" xmlns="" id="{D70D3213-75C7-4FE6-8B62-28F863EF6439}"/>
                  </a:ext>
                </a:extLst>
              </p:cNvPr>
              <p:cNvSpPr/>
              <p:nvPr/>
            </p:nvSpPr>
            <p:spPr>
              <a:xfrm>
                <a:off x="6728721" y="2867479"/>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2" name="Freeform: Shape 671">
                <a:extLst>
                  <a:ext uri="{FF2B5EF4-FFF2-40B4-BE49-F238E27FC236}">
                    <a16:creationId xmlns:a16="http://schemas.microsoft.com/office/drawing/2014/main" xmlns="" id="{E90A2561-4B65-49F8-80F9-1959BBF97593}"/>
                  </a:ext>
                </a:extLst>
              </p:cNvPr>
              <p:cNvSpPr/>
              <p:nvPr/>
            </p:nvSpPr>
            <p:spPr>
              <a:xfrm>
                <a:off x="6784933" y="2793854"/>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3" name="Freeform: Shape 672">
                <a:extLst>
                  <a:ext uri="{FF2B5EF4-FFF2-40B4-BE49-F238E27FC236}">
                    <a16:creationId xmlns:a16="http://schemas.microsoft.com/office/drawing/2014/main" xmlns="" id="{C7CAD551-C815-4670-92F7-05EC42773B68}"/>
                  </a:ext>
                </a:extLst>
              </p:cNvPr>
              <p:cNvSpPr/>
              <p:nvPr/>
            </p:nvSpPr>
            <p:spPr>
              <a:xfrm>
                <a:off x="6841938" y="2724100"/>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4" name="Freeform: Shape 673">
                <a:extLst>
                  <a:ext uri="{FF2B5EF4-FFF2-40B4-BE49-F238E27FC236}">
                    <a16:creationId xmlns:a16="http://schemas.microsoft.com/office/drawing/2014/main" xmlns="" id="{01414FA1-7FC7-4DC4-B56C-1B2D496A6BC2}"/>
                  </a:ext>
                </a:extLst>
              </p:cNvPr>
              <p:cNvSpPr/>
              <p:nvPr/>
            </p:nvSpPr>
            <p:spPr>
              <a:xfrm>
                <a:off x="6919176" y="2650967"/>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5" name="Freeform: Shape 674">
                <a:extLst>
                  <a:ext uri="{FF2B5EF4-FFF2-40B4-BE49-F238E27FC236}">
                    <a16:creationId xmlns:a16="http://schemas.microsoft.com/office/drawing/2014/main" xmlns="" id="{B96FE5D3-B27E-4D58-B05A-3E04AE4DC70E}"/>
                  </a:ext>
                </a:extLst>
              </p:cNvPr>
              <p:cNvSpPr/>
              <p:nvPr/>
            </p:nvSpPr>
            <p:spPr>
              <a:xfrm>
                <a:off x="6990428" y="2563675"/>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6" name="Freeform: Shape 675">
                <a:extLst>
                  <a:ext uri="{FF2B5EF4-FFF2-40B4-BE49-F238E27FC236}">
                    <a16:creationId xmlns:a16="http://schemas.microsoft.com/office/drawing/2014/main" xmlns="" id="{37DA2C6C-1EAE-4E1E-86E0-7C201CDAC79E}"/>
                  </a:ext>
                </a:extLst>
              </p:cNvPr>
              <p:cNvSpPr/>
              <p:nvPr/>
            </p:nvSpPr>
            <p:spPr>
              <a:xfrm>
                <a:off x="7075130" y="2467515"/>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7" name="Freeform: Shape 676">
                <a:extLst>
                  <a:ext uri="{FF2B5EF4-FFF2-40B4-BE49-F238E27FC236}">
                    <a16:creationId xmlns:a16="http://schemas.microsoft.com/office/drawing/2014/main" xmlns="" id="{403A89FE-81DB-4537-B16C-321931221F26}"/>
                  </a:ext>
                </a:extLst>
              </p:cNvPr>
              <p:cNvSpPr/>
              <p:nvPr/>
            </p:nvSpPr>
            <p:spPr>
              <a:xfrm>
                <a:off x="6040972" y="3137493"/>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8" name="Freeform: Shape 677">
                <a:extLst>
                  <a:ext uri="{FF2B5EF4-FFF2-40B4-BE49-F238E27FC236}">
                    <a16:creationId xmlns:a16="http://schemas.microsoft.com/office/drawing/2014/main" xmlns="" id="{C9E8187A-FC88-4484-893E-84AC59866552}"/>
                  </a:ext>
                </a:extLst>
              </p:cNvPr>
              <p:cNvSpPr/>
              <p:nvPr/>
            </p:nvSpPr>
            <p:spPr>
              <a:xfrm>
                <a:off x="6051782" y="3705477"/>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9" name="Freeform: Shape 678">
                <a:extLst>
                  <a:ext uri="{FF2B5EF4-FFF2-40B4-BE49-F238E27FC236}">
                    <a16:creationId xmlns:a16="http://schemas.microsoft.com/office/drawing/2014/main" xmlns="" id="{F0F75021-8283-4F92-A5D7-C8BD24181CDF}"/>
                  </a:ext>
                </a:extLst>
              </p:cNvPr>
              <p:cNvSpPr/>
              <p:nvPr/>
            </p:nvSpPr>
            <p:spPr>
              <a:xfrm>
                <a:off x="6050366" y="3811000"/>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0" name="Freeform: Shape 679">
                <a:extLst>
                  <a:ext uri="{FF2B5EF4-FFF2-40B4-BE49-F238E27FC236}">
                    <a16:creationId xmlns:a16="http://schemas.microsoft.com/office/drawing/2014/main" xmlns="" id="{00510C61-72FC-4997-90AA-FD71E926D344}"/>
                  </a:ext>
                </a:extLst>
              </p:cNvPr>
              <p:cNvSpPr/>
              <p:nvPr/>
            </p:nvSpPr>
            <p:spPr>
              <a:xfrm>
                <a:off x="6045626" y="3897363"/>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1" name="Freeform: Shape 680">
                <a:extLst>
                  <a:ext uri="{FF2B5EF4-FFF2-40B4-BE49-F238E27FC236}">
                    <a16:creationId xmlns:a16="http://schemas.microsoft.com/office/drawing/2014/main" xmlns="" id="{27B6BB7D-B497-44E7-9610-436634494B65}"/>
                  </a:ext>
                </a:extLst>
              </p:cNvPr>
              <p:cNvSpPr/>
              <p:nvPr/>
            </p:nvSpPr>
            <p:spPr>
              <a:xfrm>
                <a:off x="5743520" y="3784908"/>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2" name="Freeform: Shape 681">
                <a:extLst>
                  <a:ext uri="{FF2B5EF4-FFF2-40B4-BE49-F238E27FC236}">
                    <a16:creationId xmlns:a16="http://schemas.microsoft.com/office/drawing/2014/main" xmlns="" id="{2192C87D-A163-4C75-B992-BC4DF7DD13F2}"/>
                  </a:ext>
                </a:extLst>
              </p:cNvPr>
              <p:cNvSpPr/>
              <p:nvPr/>
            </p:nvSpPr>
            <p:spPr>
              <a:xfrm>
                <a:off x="5738349" y="3695099"/>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3" name="Freeform: Shape 682">
                <a:extLst>
                  <a:ext uri="{FF2B5EF4-FFF2-40B4-BE49-F238E27FC236}">
                    <a16:creationId xmlns:a16="http://schemas.microsoft.com/office/drawing/2014/main" xmlns="" id="{3CB5D64B-58E8-4AE1-B2B1-380240A31F59}"/>
                  </a:ext>
                </a:extLst>
              </p:cNvPr>
              <p:cNvSpPr/>
              <p:nvPr/>
            </p:nvSpPr>
            <p:spPr>
              <a:xfrm>
                <a:off x="5747237" y="3591805"/>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4" name="Freeform: Shape 683">
                <a:extLst>
                  <a:ext uri="{FF2B5EF4-FFF2-40B4-BE49-F238E27FC236}">
                    <a16:creationId xmlns:a16="http://schemas.microsoft.com/office/drawing/2014/main" xmlns="" id="{F23EDC1A-D820-4B75-AAC9-C8E7612D958D}"/>
                  </a:ext>
                </a:extLst>
              </p:cNvPr>
              <p:cNvSpPr/>
              <p:nvPr/>
            </p:nvSpPr>
            <p:spPr>
              <a:xfrm>
                <a:off x="5775651" y="3466163"/>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5" name="Freeform: Shape 684">
                <a:extLst>
                  <a:ext uri="{FF2B5EF4-FFF2-40B4-BE49-F238E27FC236}">
                    <a16:creationId xmlns:a16="http://schemas.microsoft.com/office/drawing/2014/main" xmlns="" id="{8598EF88-ADB1-4DA6-A706-ABD3702C6331}"/>
                  </a:ext>
                </a:extLst>
              </p:cNvPr>
              <p:cNvSpPr/>
              <p:nvPr/>
            </p:nvSpPr>
            <p:spPr>
              <a:xfrm>
                <a:off x="5840707" y="3348712"/>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7"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6" name="Freeform: Shape 685">
                <a:extLst>
                  <a:ext uri="{FF2B5EF4-FFF2-40B4-BE49-F238E27FC236}">
                    <a16:creationId xmlns:a16="http://schemas.microsoft.com/office/drawing/2014/main" xmlns="" id="{B7A2F27E-0725-4C60-8E07-7D596E45C2B4}"/>
                  </a:ext>
                </a:extLst>
              </p:cNvPr>
              <p:cNvSpPr/>
              <p:nvPr/>
            </p:nvSpPr>
            <p:spPr>
              <a:xfrm>
                <a:off x="5921507" y="3256892"/>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7" name="Freeform: Shape 686">
                <a:extLst>
                  <a:ext uri="{FF2B5EF4-FFF2-40B4-BE49-F238E27FC236}">
                    <a16:creationId xmlns:a16="http://schemas.microsoft.com/office/drawing/2014/main" xmlns="" id="{16916111-E551-42EC-83DE-CF58FFD76977}"/>
                  </a:ext>
                </a:extLst>
              </p:cNvPr>
              <p:cNvSpPr/>
              <p:nvPr/>
            </p:nvSpPr>
            <p:spPr>
              <a:xfrm>
                <a:off x="5996094" y="3193040"/>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8" name="Freeform: Shape 687">
                <a:extLst>
                  <a:ext uri="{FF2B5EF4-FFF2-40B4-BE49-F238E27FC236}">
                    <a16:creationId xmlns:a16="http://schemas.microsoft.com/office/drawing/2014/main" xmlns="" id="{0D1673DD-F759-4243-98E2-2BE81B0B8251}"/>
                  </a:ext>
                </a:extLst>
              </p:cNvPr>
              <p:cNvSpPr/>
              <p:nvPr/>
            </p:nvSpPr>
            <p:spPr>
              <a:xfrm>
                <a:off x="5898084" y="3442313"/>
                <a:ext cx="134517" cy="427881"/>
              </a:xfrm>
              <a:custGeom>
                <a:avLst/>
                <a:gdLst>
                  <a:gd name="connsiteX0" fmla="*/ 8023 w 134517"/>
                  <a:gd name="connsiteY0" fmla="*/ 424105 h 427881"/>
                  <a:gd name="connsiteX1" fmla="*/ 133090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90"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9" name="Freeform: Shape 688">
                <a:extLst>
                  <a:ext uri="{FF2B5EF4-FFF2-40B4-BE49-F238E27FC236}">
                    <a16:creationId xmlns:a16="http://schemas.microsoft.com/office/drawing/2014/main" xmlns="" id="{E3C4E858-7F34-4F69-902F-FA066B9A6E65}"/>
                  </a:ext>
                </a:extLst>
              </p:cNvPr>
              <p:cNvSpPr/>
              <p:nvPr/>
            </p:nvSpPr>
            <p:spPr>
              <a:xfrm>
                <a:off x="6805354" y="2552458"/>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0" name="Freeform: Shape 689">
                <a:extLst>
                  <a:ext uri="{FF2B5EF4-FFF2-40B4-BE49-F238E27FC236}">
                    <a16:creationId xmlns:a16="http://schemas.microsoft.com/office/drawing/2014/main" xmlns="" id="{537AAAF0-45EA-40F7-841F-E1C2353B2989}"/>
                  </a:ext>
                </a:extLst>
              </p:cNvPr>
              <p:cNvSpPr/>
              <p:nvPr/>
            </p:nvSpPr>
            <p:spPr>
              <a:xfrm>
                <a:off x="6793838" y="3242580"/>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1" name="Freeform: Shape 690">
                <a:extLst>
                  <a:ext uri="{FF2B5EF4-FFF2-40B4-BE49-F238E27FC236}">
                    <a16:creationId xmlns:a16="http://schemas.microsoft.com/office/drawing/2014/main" xmlns="" id="{BB575304-3DC1-4D02-B354-3C6579FC4372}"/>
                  </a:ext>
                </a:extLst>
              </p:cNvPr>
              <p:cNvSpPr/>
              <p:nvPr/>
            </p:nvSpPr>
            <p:spPr>
              <a:xfrm>
                <a:off x="6045174" y="3969249"/>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2" name="Freeform: Shape 691">
                <a:extLst>
                  <a:ext uri="{FF2B5EF4-FFF2-40B4-BE49-F238E27FC236}">
                    <a16:creationId xmlns:a16="http://schemas.microsoft.com/office/drawing/2014/main" xmlns="" id="{6B886670-6B74-49D9-AF73-57D8056941C3}"/>
                  </a:ext>
                </a:extLst>
              </p:cNvPr>
              <p:cNvSpPr/>
              <p:nvPr/>
            </p:nvSpPr>
            <p:spPr>
              <a:xfrm>
                <a:off x="5721927" y="3865474"/>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3" name="Freeform: Shape 692">
                <a:extLst>
                  <a:ext uri="{FF2B5EF4-FFF2-40B4-BE49-F238E27FC236}">
                    <a16:creationId xmlns:a16="http://schemas.microsoft.com/office/drawing/2014/main" xmlns="" id="{6F1057D2-0382-4710-B0CF-E1F9C6E9AE60}"/>
                  </a:ext>
                </a:extLst>
              </p:cNvPr>
              <p:cNvSpPr/>
              <p:nvPr/>
            </p:nvSpPr>
            <p:spPr>
              <a:xfrm>
                <a:off x="6258652" y="2172752"/>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4" name="Freeform: Shape 693">
                <a:extLst>
                  <a:ext uri="{FF2B5EF4-FFF2-40B4-BE49-F238E27FC236}">
                    <a16:creationId xmlns:a16="http://schemas.microsoft.com/office/drawing/2014/main" xmlns="" id="{CA38DE5A-42C6-4A0D-A43A-ED0244A74132}"/>
                  </a:ext>
                </a:extLst>
              </p:cNvPr>
              <p:cNvSpPr/>
              <p:nvPr/>
            </p:nvSpPr>
            <p:spPr>
              <a:xfrm>
                <a:off x="6491405" y="2579565"/>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5" name="Freeform: Shape 694">
                <a:extLst>
                  <a:ext uri="{FF2B5EF4-FFF2-40B4-BE49-F238E27FC236}">
                    <a16:creationId xmlns:a16="http://schemas.microsoft.com/office/drawing/2014/main" xmlns="" id="{A45BADF5-DA7C-4967-9169-AD71EFB5C585}"/>
                  </a:ext>
                </a:extLst>
              </p:cNvPr>
              <p:cNvSpPr/>
              <p:nvPr/>
            </p:nvSpPr>
            <p:spPr>
              <a:xfrm>
                <a:off x="5761026" y="2062733"/>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70"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6" name="Freeform: Shape 695">
                <a:extLst>
                  <a:ext uri="{FF2B5EF4-FFF2-40B4-BE49-F238E27FC236}">
                    <a16:creationId xmlns:a16="http://schemas.microsoft.com/office/drawing/2014/main" xmlns="" id="{251FC169-ABF0-402A-B794-3A8128D84012}"/>
                  </a:ext>
                </a:extLst>
              </p:cNvPr>
              <p:cNvSpPr/>
              <p:nvPr/>
            </p:nvSpPr>
            <p:spPr>
              <a:xfrm>
                <a:off x="5682278" y="1936752"/>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7" name="Freeform: Shape 696">
                <a:extLst>
                  <a:ext uri="{FF2B5EF4-FFF2-40B4-BE49-F238E27FC236}">
                    <a16:creationId xmlns:a16="http://schemas.microsoft.com/office/drawing/2014/main" xmlns="" id="{E283D7DB-B20D-4028-A57A-5B0D727682E7}"/>
                  </a:ext>
                </a:extLst>
              </p:cNvPr>
              <p:cNvSpPr/>
              <p:nvPr/>
            </p:nvSpPr>
            <p:spPr>
              <a:xfrm>
                <a:off x="6556766" y="2083873"/>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698" name="Graphic 619">
              <a:extLst>
                <a:ext uri="{FF2B5EF4-FFF2-40B4-BE49-F238E27FC236}">
                  <a16:creationId xmlns:a16="http://schemas.microsoft.com/office/drawing/2014/main" xmlns="" id="{E02D3D28-1B3C-4741-AD7F-BE66D743BD23}"/>
                </a:ext>
              </a:extLst>
            </p:cNvPr>
            <p:cNvGrpSpPr/>
            <p:nvPr/>
          </p:nvGrpSpPr>
          <p:grpSpPr>
            <a:xfrm>
              <a:off x="5572157" y="1905289"/>
              <a:ext cx="1624947" cy="5007969"/>
              <a:chOff x="5572157" y="1905289"/>
              <a:chExt cx="1624947" cy="5007969"/>
            </a:xfrm>
          </p:grpSpPr>
          <p:grpSp>
            <p:nvGrpSpPr>
              <p:cNvPr id="699" name="Graphic 619">
                <a:extLst>
                  <a:ext uri="{FF2B5EF4-FFF2-40B4-BE49-F238E27FC236}">
                    <a16:creationId xmlns:a16="http://schemas.microsoft.com/office/drawing/2014/main" xmlns="" id="{E02D3D28-1B3C-4741-AD7F-BE66D743BD23}"/>
                  </a:ext>
                </a:extLst>
              </p:cNvPr>
              <p:cNvGrpSpPr/>
              <p:nvPr/>
            </p:nvGrpSpPr>
            <p:grpSpPr>
              <a:xfrm>
                <a:off x="5656013" y="3821209"/>
                <a:ext cx="1284766" cy="3092050"/>
                <a:chOff x="5656013" y="3821209"/>
                <a:chExt cx="1284766" cy="3092050"/>
              </a:xfrm>
              <a:solidFill>
                <a:srgbClr val="A0805D"/>
              </a:solidFill>
            </p:grpSpPr>
            <p:sp>
              <p:nvSpPr>
                <p:cNvPr id="700" name="Freeform: Shape 699">
                  <a:extLst>
                    <a:ext uri="{FF2B5EF4-FFF2-40B4-BE49-F238E27FC236}">
                      <a16:creationId xmlns:a16="http://schemas.microsoft.com/office/drawing/2014/main" xmlns="" id="{1B061262-C37D-45F2-B390-2EAA1D7CE3F0}"/>
                    </a:ext>
                  </a:extLst>
                </p:cNvPr>
                <p:cNvSpPr/>
                <p:nvPr/>
              </p:nvSpPr>
              <p:spPr>
                <a:xfrm>
                  <a:off x="5684191" y="4887477"/>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1" name="Freeform: Shape 700">
                  <a:extLst>
                    <a:ext uri="{FF2B5EF4-FFF2-40B4-BE49-F238E27FC236}">
                      <a16:creationId xmlns:a16="http://schemas.microsoft.com/office/drawing/2014/main" xmlns="" id="{10C62307-B29D-461D-81BD-750DB187AE4D}"/>
                    </a:ext>
                  </a:extLst>
                </p:cNvPr>
                <p:cNvSpPr/>
                <p:nvPr/>
              </p:nvSpPr>
              <p:spPr>
                <a:xfrm>
                  <a:off x="5671194" y="4258395"/>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2" name="Freeform: Shape 701">
                  <a:extLst>
                    <a:ext uri="{FF2B5EF4-FFF2-40B4-BE49-F238E27FC236}">
                      <a16:creationId xmlns:a16="http://schemas.microsoft.com/office/drawing/2014/main" xmlns="" id="{EB19B763-D172-406D-81FD-835A6940ACD8}"/>
                    </a:ext>
                  </a:extLst>
                </p:cNvPr>
                <p:cNvSpPr/>
                <p:nvPr/>
              </p:nvSpPr>
              <p:spPr>
                <a:xfrm>
                  <a:off x="6755735" y="3821209"/>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3" name="Freeform: Shape 702">
                  <a:extLst>
                    <a:ext uri="{FF2B5EF4-FFF2-40B4-BE49-F238E27FC236}">
                      <a16:creationId xmlns:a16="http://schemas.microsoft.com/office/drawing/2014/main" xmlns="" id="{D68A41F7-1B22-418D-BA64-F0213DC89431}"/>
                    </a:ext>
                  </a:extLst>
                </p:cNvPr>
                <p:cNvSpPr/>
                <p:nvPr/>
              </p:nvSpPr>
              <p:spPr>
                <a:xfrm>
                  <a:off x="5656433" y="3864766"/>
                  <a:ext cx="84528" cy="3048492"/>
                </a:xfrm>
                <a:custGeom>
                  <a:avLst/>
                  <a:gdLst>
                    <a:gd name="connsiteX0" fmla="*/ 21408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408 w 84528"/>
                    <a:gd name="connsiteY10" fmla="*/ 20058 h 3048492"/>
                    <a:gd name="connsiteX11" fmla="*/ 21408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408" y="20058"/>
                      </a:moveTo>
                      <a:cubicBezTo>
                        <a:pt x="-4392" y="268460"/>
                        <a:pt x="2687"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265" y="-6686"/>
                        <a:pt x="24082" y="-6686"/>
                        <a:pt x="21408" y="20058"/>
                      </a:cubicBezTo>
                      <a:lnTo>
                        <a:pt x="21408" y="2005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4" name="Freeform: Shape 703">
                  <a:extLst>
                    <a:ext uri="{FF2B5EF4-FFF2-40B4-BE49-F238E27FC236}">
                      <a16:creationId xmlns:a16="http://schemas.microsoft.com/office/drawing/2014/main" xmlns="" id="{0B6B0643-AF18-4F5E-9B06-E81E5E24B256}"/>
                    </a:ext>
                  </a:extLst>
                </p:cNvPr>
                <p:cNvSpPr/>
                <p:nvPr/>
              </p:nvSpPr>
              <p:spPr>
                <a:xfrm>
                  <a:off x="5680948" y="5503448"/>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5" name="Freeform: Shape 704">
                  <a:extLst>
                    <a:ext uri="{FF2B5EF4-FFF2-40B4-BE49-F238E27FC236}">
                      <a16:creationId xmlns:a16="http://schemas.microsoft.com/office/drawing/2014/main" xmlns="" id="{5B97CC9C-DD3D-43CF-9D72-6D7F94FBCD4F}"/>
                    </a:ext>
                  </a:extLst>
                </p:cNvPr>
                <p:cNvSpPr/>
                <p:nvPr/>
              </p:nvSpPr>
              <p:spPr>
                <a:xfrm>
                  <a:off x="5656013" y="6035177"/>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6" name="Freeform: Shape 705">
                  <a:extLst>
                    <a:ext uri="{FF2B5EF4-FFF2-40B4-BE49-F238E27FC236}">
                      <a16:creationId xmlns:a16="http://schemas.microsoft.com/office/drawing/2014/main" xmlns="" id="{800402A1-0D0E-4528-9A56-BAD955DC9C32}"/>
                    </a:ext>
                  </a:extLst>
                </p:cNvPr>
                <p:cNvSpPr/>
                <p:nvPr/>
              </p:nvSpPr>
              <p:spPr>
                <a:xfrm>
                  <a:off x="5666475" y="6620855"/>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07" name="Graphic 619">
                <a:extLst>
                  <a:ext uri="{FF2B5EF4-FFF2-40B4-BE49-F238E27FC236}">
                    <a16:creationId xmlns:a16="http://schemas.microsoft.com/office/drawing/2014/main" xmlns="" id="{E02D3D28-1B3C-4741-AD7F-BE66D743BD23}"/>
                  </a:ext>
                </a:extLst>
              </p:cNvPr>
              <p:cNvGrpSpPr/>
              <p:nvPr/>
            </p:nvGrpSpPr>
            <p:grpSpPr>
              <a:xfrm>
                <a:off x="5853769" y="3691639"/>
                <a:ext cx="852762" cy="1818715"/>
                <a:chOff x="5853769" y="3691639"/>
                <a:chExt cx="852762" cy="1818715"/>
              </a:xfrm>
            </p:grpSpPr>
            <p:grpSp>
              <p:nvGrpSpPr>
                <p:cNvPr id="708" name="Graphic 619">
                  <a:extLst>
                    <a:ext uri="{FF2B5EF4-FFF2-40B4-BE49-F238E27FC236}">
                      <a16:creationId xmlns:a16="http://schemas.microsoft.com/office/drawing/2014/main" xmlns="" id="{E02D3D28-1B3C-4741-AD7F-BE66D743BD23}"/>
                    </a:ext>
                  </a:extLst>
                </p:cNvPr>
                <p:cNvGrpSpPr/>
                <p:nvPr/>
              </p:nvGrpSpPr>
              <p:grpSpPr>
                <a:xfrm>
                  <a:off x="5855136" y="3691639"/>
                  <a:ext cx="851395" cy="1564824"/>
                  <a:chOff x="5855136" y="3691639"/>
                  <a:chExt cx="851395" cy="1564824"/>
                </a:xfrm>
              </p:grpSpPr>
              <p:sp>
                <p:nvSpPr>
                  <p:cNvPr id="709" name="Freeform: Shape 708">
                    <a:extLst>
                      <a:ext uri="{FF2B5EF4-FFF2-40B4-BE49-F238E27FC236}">
                        <a16:creationId xmlns:a16="http://schemas.microsoft.com/office/drawing/2014/main" xmlns="" id="{239AAF33-71A3-4B1A-97C8-27B112794311}"/>
                      </a:ext>
                    </a:extLst>
                  </p:cNvPr>
                  <p:cNvSpPr/>
                  <p:nvPr/>
                </p:nvSpPr>
                <p:spPr>
                  <a:xfrm>
                    <a:off x="6205165" y="3691639"/>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0" name="Freeform: Shape 709">
                    <a:extLst>
                      <a:ext uri="{FF2B5EF4-FFF2-40B4-BE49-F238E27FC236}">
                        <a16:creationId xmlns:a16="http://schemas.microsoft.com/office/drawing/2014/main" xmlns="" id="{13AAF787-AD56-4368-A600-FEB2DA8B4376}"/>
                      </a:ext>
                    </a:extLst>
                  </p:cNvPr>
                  <p:cNvSpPr/>
                  <p:nvPr/>
                </p:nvSpPr>
                <p:spPr>
                  <a:xfrm>
                    <a:off x="6211615" y="5156396"/>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1" name="Freeform: Shape 710">
                    <a:extLst>
                      <a:ext uri="{FF2B5EF4-FFF2-40B4-BE49-F238E27FC236}">
                        <a16:creationId xmlns:a16="http://schemas.microsoft.com/office/drawing/2014/main" xmlns="" id="{35AF53EC-01B0-4EE7-AC28-74E74A5316AA}"/>
                      </a:ext>
                    </a:extLst>
                  </p:cNvPr>
                  <p:cNvSpPr/>
                  <p:nvPr/>
                </p:nvSpPr>
                <p:spPr>
                  <a:xfrm>
                    <a:off x="6455399" y="4352118"/>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6"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2" name="Freeform: Shape 711">
                    <a:extLst>
                      <a:ext uri="{FF2B5EF4-FFF2-40B4-BE49-F238E27FC236}">
                        <a16:creationId xmlns:a16="http://schemas.microsoft.com/office/drawing/2014/main" xmlns="" id="{7B90F366-C49D-4A2B-8D70-493DF18E3761}"/>
                      </a:ext>
                    </a:extLst>
                  </p:cNvPr>
                  <p:cNvSpPr/>
                  <p:nvPr/>
                </p:nvSpPr>
                <p:spPr>
                  <a:xfrm>
                    <a:off x="5855136" y="3691639"/>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3" name="Freeform: Shape 712">
                    <a:extLst>
                      <a:ext uri="{FF2B5EF4-FFF2-40B4-BE49-F238E27FC236}">
                        <a16:creationId xmlns:a16="http://schemas.microsoft.com/office/drawing/2014/main" xmlns="" id="{528110E6-E45F-4690-AC7C-A6CB31204CFC}"/>
                      </a:ext>
                    </a:extLst>
                  </p:cNvPr>
                  <p:cNvSpPr/>
                  <p:nvPr/>
                </p:nvSpPr>
                <p:spPr>
                  <a:xfrm>
                    <a:off x="5861626" y="5156396"/>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4" name="Freeform: Shape 713">
                    <a:extLst>
                      <a:ext uri="{FF2B5EF4-FFF2-40B4-BE49-F238E27FC236}">
                        <a16:creationId xmlns:a16="http://schemas.microsoft.com/office/drawing/2014/main" xmlns="" id="{26DCC276-7326-4A3D-959F-2356E273B7CA}"/>
                      </a:ext>
                    </a:extLst>
                  </p:cNvPr>
                  <p:cNvSpPr/>
                  <p:nvPr/>
                </p:nvSpPr>
                <p:spPr>
                  <a:xfrm>
                    <a:off x="6105393" y="4245772"/>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15" name="Graphic 619">
                  <a:extLst>
                    <a:ext uri="{FF2B5EF4-FFF2-40B4-BE49-F238E27FC236}">
                      <a16:creationId xmlns:a16="http://schemas.microsoft.com/office/drawing/2014/main" xmlns="" id="{E02D3D28-1B3C-4741-AD7F-BE66D743BD23}"/>
                    </a:ext>
                  </a:extLst>
                </p:cNvPr>
                <p:cNvGrpSpPr/>
                <p:nvPr/>
              </p:nvGrpSpPr>
              <p:grpSpPr>
                <a:xfrm>
                  <a:off x="6265776" y="5248898"/>
                  <a:ext cx="228046" cy="261456"/>
                  <a:chOff x="6265776" y="5248898"/>
                  <a:chExt cx="228046" cy="261456"/>
                </a:xfrm>
              </p:grpSpPr>
              <p:sp>
                <p:nvSpPr>
                  <p:cNvPr id="716" name="Freeform: Shape 715">
                    <a:extLst>
                      <a:ext uri="{FF2B5EF4-FFF2-40B4-BE49-F238E27FC236}">
                        <a16:creationId xmlns:a16="http://schemas.microsoft.com/office/drawing/2014/main" xmlns="" id="{7E7795E4-06C4-456E-AE92-E731B798B2F0}"/>
                      </a:ext>
                    </a:extLst>
                  </p:cNvPr>
                  <p:cNvSpPr/>
                  <p:nvPr/>
                </p:nvSpPr>
                <p:spPr>
                  <a:xfrm>
                    <a:off x="6265776" y="5251115"/>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7" name="Freeform: Shape 716">
                    <a:extLst>
                      <a:ext uri="{FF2B5EF4-FFF2-40B4-BE49-F238E27FC236}">
                        <a16:creationId xmlns:a16="http://schemas.microsoft.com/office/drawing/2014/main" xmlns="" id="{FE914237-5D2F-4553-81DA-50E8542D8006}"/>
                      </a:ext>
                    </a:extLst>
                  </p:cNvPr>
                  <p:cNvSpPr/>
                  <p:nvPr/>
                </p:nvSpPr>
                <p:spPr>
                  <a:xfrm>
                    <a:off x="6271359" y="5301863"/>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8" name="Freeform: Shape 717">
                    <a:extLst>
                      <a:ext uri="{FF2B5EF4-FFF2-40B4-BE49-F238E27FC236}">
                        <a16:creationId xmlns:a16="http://schemas.microsoft.com/office/drawing/2014/main" xmlns="" id="{97F0FEA0-4051-42B6-A664-4F936ABDA8A0}"/>
                      </a:ext>
                    </a:extLst>
                  </p:cNvPr>
                  <p:cNvSpPr/>
                  <p:nvPr/>
                </p:nvSpPr>
                <p:spPr>
                  <a:xfrm>
                    <a:off x="6414710" y="5400781"/>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9" name="Freeform: Shape 718">
                    <a:extLst>
                      <a:ext uri="{FF2B5EF4-FFF2-40B4-BE49-F238E27FC236}">
                        <a16:creationId xmlns:a16="http://schemas.microsoft.com/office/drawing/2014/main" xmlns="" id="{86338F89-16F6-443F-AE63-E945C280BB52}"/>
                      </a:ext>
                    </a:extLst>
                  </p:cNvPr>
                  <p:cNvSpPr/>
                  <p:nvPr/>
                </p:nvSpPr>
                <p:spPr>
                  <a:xfrm>
                    <a:off x="6415199" y="5369099"/>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0" name="Freeform: Shape 719">
                    <a:extLst>
                      <a:ext uri="{FF2B5EF4-FFF2-40B4-BE49-F238E27FC236}">
                        <a16:creationId xmlns:a16="http://schemas.microsoft.com/office/drawing/2014/main" xmlns="" id="{A955D1E0-64A9-4A81-8223-54DCB5EDA5B5}"/>
                      </a:ext>
                    </a:extLst>
                  </p:cNvPr>
                  <p:cNvSpPr/>
                  <p:nvPr/>
                </p:nvSpPr>
                <p:spPr>
                  <a:xfrm>
                    <a:off x="6295936" y="5298149"/>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1" name="Freeform: Shape 720">
                    <a:extLst>
                      <a:ext uri="{FF2B5EF4-FFF2-40B4-BE49-F238E27FC236}">
                        <a16:creationId xmlns:a16="http://schemas.microsoft.com/office/drawing/2014/main" xmlns="" id="{EBE9DA3E-D583-4ADB-B772-FCCB1C9E975E}"/>
                      </a:ext>
                    </a:extLst>
                  </p:cNvPr>
                  <p:cNvSpPr/>
                  <p:nvPr/>
                </p:nvSpPr>
                <p:spPr>
                  <a:xfrm>
                    <a:off x="6295090" y="5248898"/>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2" name="Freeform: Shape 721">
                    <a:extLst>
                      <a:ext uri="{FF2B5EF4-FFF2-40B4-BE49-F238E27FC236}">
                        <a16:creationId xmlns:a16="http://schemas.microsoft.com/office/drawing/2014/main" xmlns="" id="{672C1857-E602-4BC0-9DCD-DF7EE7654D5D}"/>
                      </a:ext>
                    </a:extLst>
                  </p:cNvPr>
                  <p:cNvSpPr/>
                  <p:nvPr/>
                </p:nvSpPr>
                <p:spPr>
                  <a:xfrm>
                    <a:off x="6411983" y="5347265"/>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3" name="Freeform: Shape 722">
                    <a:extLst>
                      <a:ext uri="{FF2B5EF4-FFF2-40B4-BE49-F238E27FC236}">
                        <a16:creationId xmlns:a16="http://schemas.microsoft.com/office/drawing/2014/main" xmlns="" id="{C7E8E77D-7ACF-416B-B2D7-4AFC42919B5F}"/>
                      </a:ext>
                    </a:extLst>
                  </p:cNvPr>
                  <p:cNvSpPr/>
                  <p:nvPr/>
                </p:nvSpPr>
                <p:spPr>
                  <a:xfrm>
                    <a:off x="6441362" y="5320397"/>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4" name="Freeform: Shape 723">
                    <a:extLst>
                      <a:ext uri="{FF2B5EF4-FFF2-40B4-BE49-F238E27FC236}">
                        <a16:creationId xmlns:a16="http://schemas.microsoft.com/office/drawing/2014/main" xmlns="" id="{AF87C9EA-A3A9-4393-BDDD-5E7E6CCE6123}"/>
                      </a:ext>
                    </a:extLst>
                  </p:cNvPr>
                  <p:cNvSpPr/>
                  <p:nvPr/>
                </p:nvSpPr>
                <p:spPr>
                  <a:xfrm>
                    <a:off x="6438337" y="5299937"/>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25" name="Graphic 619">
                  <a:extLst>
                    <a:ext uri="{FF2B5EF4-FFF2-40B4-BE49-F238E27FC236}">
                      <a16:creationId xmlns:a16="http://schemas.microsoft.com/office/drawing/2014/main" xmlns="" id="{E02D3D28-1B3C-4741-AD7F-BE66D743BD23}"/>
                    </a:ext>
                  </a:extLst>
                </p:cNvPr>
                <p:cNvGrpSpPr/>
                <p:nvPr/>
              </p:nvGrpSpPr>
              <p:grpSpPr>
                <a:xfrm>
                  <a:off x="5853769" y="5246539"/>
                  <a:ext cx="228219" cy="257838"/>
                  <a:chOff x="5853769" y="5246539"/>
                  <a:chExt cx="228219" cy="257838"/>
                </a:xfrm>
              </p:grpSpPr>
              <p:sp>
                <p:nvSpPr>
                  <p:cNvPr id="726" name="Freeform: Shape 725">
                    <a:extLst>
                      <a:ext uri="{FF2B5EF4-FFF2-40B4-BE49-F238E27FC236}">
                        <a16:creationId xmlns:a16="http://schemas.microsoft.com/office/drawing/2014/main" xmlns="" id="{E2E78F64-0131-4C5C-BDDA-2B6B937C1DA9}"/>
                      </a:ext>
                    </a:extLst>
                  </p:cNvPr>
                  <p:cNvSpPr/>
                  <p:nvPr/>
                </p:nvSpPr>
                <p:spPr>
                  <a:xfrm>
                    <a:off x="5853769" y="5248755"/>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7" name="Freeform: Shape 726">
                    <a:extLst>
                      <a:ext uri="{FF2B5EF4-FFF2-40B4-BE49-F238E27FC236}">
                        <a16:creationId xmlns:a16="http://schemas.microsoft.com/office/drawing/2014/main" xmlns="" id="{BEE2E8E2-2AD9-44C8-8810-0CDA73BB4643}"/>
                      </a:ext>
                    </a:extLst>
                  </p:cNvPr>
                  <p:cNvSpPr/>
                  <p:nvPr/>
                </p:nvSpPr>
                <p:spPr>
                  <a:xfrm>
                    <a:off x="5859029" y="5299026"/>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8" name="Freeform: Shape 727">
                    <a:extLst>
                      <a:ext uri="{FF2B5EF4-FFF2-40B4-BE49-F238E27FC236}">
                        <a16:creationId xmlns:a16="http://schemas.microsoft.com/office/drawing/2014/main" xmlns="" id="{08165462-CA9E-46E7-AEDA-04AE739D0332}"/>
                      </a:ext>
                    </a:extLst>
                  </p:cNvPr>
                  <p:cNvSpPr/>
                  <p:nvPr/>
                </p:nvSpPr>
                <p:spPr>
                  <a:xfrm>
                    <a:off x="6005059" y="5394075"/>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9" name="Freeform: Shape 728">
                    <a:extLst>
                      <a:ext uri="{FF2B5EF4-FFF2-40B4-BE49-F238E27FC236}">
                        <a16:creationId xmlns:a16="http://schemas.microsoft.com/office/drawing/2014/main" xmlns="" id="{F01F50C8-8271-4182-84D1-20F90DAD015B}"/>
                      </a:ext>
                    </a:extLst>
                  </p:cNvPr>
                  <p:cNvSpPr/>
                  <p:nvPr/>
                </p:nvSpPr>
                <p:spPr>
                  <a:xfrm>
                    <a:off x="6004969" y="5362427"/>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0" name="Freeform: Shape 729">
                    <a:extLst>
                      <a:ext uri="{FF2B5EF4-FFF2-40B4-BE49-F238E27FC236}">
                        <a16:creationId xmlns:a16="http://schemas.microsoft.com/office/drawing/2014/main" xmlns="" id="{08207764-58B1-4767-BD98-82E6021AD929}"/>
                      </a:ext>
                    </a:extLst>
                  </p:cNvPr>
                  <p:cNvSpPr/>
                  <p:nvPr/>
                </p:nvSpPr>
                <p:spPr>
                  <a:xfrm>
                    <a:off x="5883119" y="5295635"/>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1" name="Freeform: Shape 730">
                    <a:extLst>
                      <a:ext uri="{FF2B5EF4-FFF2-40B4-BE49-F238E27FC236}">
                        <a16:creationId xmlns:a16="http://schemas.microsoft.com/office/drawing/2014/main" xmlns="" id="{6DD32C29-27D6-4A9F-8C5F-9DA34F035BD5}"/>
                      </a:ext>
                    </a:extLst>
                  </p:cNvPr>
                  <p:cNvSpPr/>
                  <p:nvPr/>
                </p:nvSpPr>
                <p:spPr>
                  <a:xfrm>
                    <a:off x="5880818" y="5246539"/>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2" name="Freeform: Shape 731">
                    <a:extLst>
                      <a:ext uri="{FF2B5EF4-FFF2-40B4-BE49-F238E27FC236}">
                        <a16:creationId xmlns:a16="http://schemas.microsoft.com/office/drawing/2014/main" xmlns="" id="{0D53122A-AD28-4C10-AFA8-78CE28F36653}"/>
                      </a:ext>
                    </a:extLst>
                  </p:cNvPr>
                  <p:cNvSpPr/>
                  <p:nvPr/>
                </p:nvSpPr>
                <p:spPr>
                  <a:xfrm>
                    <a:off x="6000986" y="5340608"/>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3" name="Freeform: Shape 732">
                    <a:extLst>
                      <a:ext uri="{FF2B5EF4-FFF2-40B4-BE49-F238E27FC236}">
                        <a16:creationId xmlns:a16="http://schemas.microsoft.com/office/drawing/2014/main" xmlns="" id="{5E3A9759-DEEC-47F3-BB12-CEE5F8367951}"/>
                      </a:ext>
                    </a:extLst>
                  </p:cNvPr>
                  <p:cNvSpPr/>
                  <p:nvPr/>
                </p:nvSpPr>
                <p:spPr>
                  <a:xfrm>
                    <a:off x="6029823" y="5312794"/>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4" name="Freeform: Shape 733">
                    <a:extLst>
                      <a:ext uri="{FF2B5EF4-FFF2-40B4-BE49-F238E27FC236}">
                        <a16:creationId xmlns:a16="http://schemas.microsoft.com/office/drawing/2014/main" xmlns="" id="{45C1B67A-7069-4918-871F-0BE41E82EEB7}"/>
                      </a:ext>
                    </a:extLst>
                  </p:cNvPr>
                  <p:cNvSpPr/>
                  <p:nvPr/>
                </p:nvSpPr>
                <p:spPr>
                  <a:xfrm>
                    <a:off x="6025704" y="5293014"/>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735" name="Freeform: Shape 734">
                  <a:extLst>
                    <a:ext uri="{FF2B5EF4-FFF2-40B4-BE49-F238E27FC236}">
                      <a16:creationId xmlns:a16="http://schemas.microsoft.com/office/drawing/2014/main" xmlns="" id="{D3BF9E80-2399-4688-86FB-AA42B8554F45}"/>
                    </a:ext>
                  </a:extLst>
                </p:cNvPr>
                <p:cNvSpPr/>
                <p:nvPr/>
              </p:nvSpPr>
              <p:spPr>
                <a:xfrm>
                  <a:off x="6120529" y="4242718"/>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36" name="Graphic 619">
                <a:extLst>
                  <a:ext uri="{FF2B5EF4-FFF2-40B4-BE49-F238E27FC236}">
                    <a16:creationId xmlns:a16="http://schemas.microsoft.com/office/drawing/2014/main" xmlns="" id="{E02D3D28-1B3C-4741-AD7F-BE66D743BD23}"/>
                  </a:ext>
                </a:extLst>
              </p:cNvPr>
              <p:cNvGrpSpPr/>
              <p:nvPr/>
            </p:nvGrpSpPr>
            <p:grpSpPr>
              <a:xfrm>
                <a:off x="5572157" y="1905289"/>
                <a:ext cx="1624947" cy="2104679"/>
                <a:chOff x="5572157" y="1905289"/>
                <a:chExt cx="1624947" cy="2104679"/>
              </a:xfrm>
            </p:grpSpPr>
            <p:sp>
              <p:nvSpPr>
                <p:cNvPr id="737" name="Freeform: Shape 736">
                  <a:extLst>
                    <a:ext uri="{FF2B5EF4-FFF2-40B4-BE49-F238E27FC236}">
                      <a16:creationId xmlns:a16="http://schemas.microsoft.com/office/drawing/2014/main" xmlns="" id="{A026784B-09AD-460A-A1D9-93BF37637C08}"/>
                    </a:ext>
                  </a:extLst>
                </p:cNvPr>
                <p:cNvSpPr/>
                <p:nvPr/>
              </p:nvSpPr>
              <p:spPr>
                <a:xfrm>
                  <a:off x="7082045" y="2226868"/>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60534A"/>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8" name="Freeform: Shape 737">
                  <a:extLst>
                    <a:ext uri="{FF2B5EF4-FFF2-40B4-BE49-F238E27FC236}">
                      <a16:creationId xmlns:a16="http://schemas.microsoft.com/office/drawing/2014/main" xmlns="" id="{DDDF472F-8454-4FA8-AF96-387F975260E3}"/>
                    </a:ext>
                  </a:extLst>
                </p:cNvPr>
                <p:cNvSpPr/>
                <p:nvPr/>
              </p:nvSpPr>
              <p:spPr>
                <a:xfrm>
                  <a:off x="7081416" y="2223250"/>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B5A9A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39" name="Graphic 619">
                  <a:extLst>
                    <a:ext uri="{FF2B5EF4-FFF2-40B4-BE49-F238E27FC236}">
                      <a16:creationId xmlns:a16="http://schemas.microsoft.com/office/drawing/2014/main" xmlns="" id="{E02D3D28-1B3C-4741-AD7F-BE66D743BD23}"/>
                    </a:ext>
                  </a:extLst>
                </p:cNvPr>
                <p:cNvGrpSpPr/>
                <p:nvPr/>
              </p:nvGrpSpPr>
              <p:grpSpPr>
                <a:xfrm>
                  <a:off x="7041683" y="2004581"/>
                  <a:ext cx="130334" cy="226272"/>
                  <a:chOff x="7041683" y="2004581"/>
                  <a:chExt cx="130334" cy="226272"/>
                </a:xfrm>
              </p:grpSpPr>
              <p:sp>
                <p:nvSpPr>
                  <p:cNvPr id="740" name="Freeform: Shape 739">
                    <a:extLst>
                      <a:ext uri="{FF2B5EF4-FFF2-40B4-BE49-F238E27FC236}">
                        <a16:creationId xmlns:a16="http://schemas.microsoft.com/office/drawing/2014/main" xmlns="" id="{096321C7-BB1E-48AB-A25E-553325604836}"/>
                      </a:ext>
                    </a:extLst>
                  </p:cNvPr>
                  <p:cNvSpPr/>
                  <p:nvPr/>
                </p:nvSpPr>
                <p:spPr>
                  <a:xfrm>
                    <a:off x="7041683" y="2005682"/>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E2C6A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1" name="Freeform: Shape 740">
                    <a:extLst>
                      <a:ext uri="{FF2B5EF4-FFF2-40B4-BE49-F238E27FC236}">
                        <a16:creationId xmlns:a16="http://schemas.microsoft.com/office/drawing/2014/main" xmlns="" id="{216833D0-6965-4BFF-B3BF-8CB17E121B62}"/>
                      </a:ext>
                    </a:extLst>
                  </p:cNvPr>
                  <p:cNvSpPr/>
                  <p:nvPr/>
                </p:nvSpPr>
                <p:spPr>
                  <a:xfrm>
                    <a:off x="7064358" y="2004581"/>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2" name="Freeform: Shape 741">
                    <a:extLst>
                      <a:ext uri="{FF2B5EF4-FFF2-40B4-BE49-F238E27FC236}">
                        <a16:creationId xmlns:a16="http://schemas.microsoft.com/office/drawing/2014/main" xmlns="" id="{A2145F64-B0E1-45CC-9BA2-B487D19566BC}"/>
                      </a:ext>
                    </a:extLst>
                  </p:cNvPr>
                  <p:cNvSpPr/>
                  <p:nvPr/>
                </p:nvSpPr>
                <p:spPr>
                  <a:xfrm>
                    <a:off x="7114450" y="2100910"/>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43" name="Graphic 619">
                  <a:extLst>
                    <a:ext uri="{FF2B5EF4-FFF2-40B4-BE49-F238E27FC236}">
                      <a16:creationId xmlns:a16="http://schemas.microsoft.com/office/drawing/2014/main" xmlns="" id="{E02D3D28-1B3C-4741-AD7F-BE66D743BD23}"/>
                    </a:ext>
                  </a:extLst>
                </p:cNvPr>
                <p:cNvGrpSpPr/>
                <p:nvPr/>
              </p:nvGrpSpPr>
              <p:grpSpPr>
                <a:xfrm>
                  <a:off x="5572157" y="1905289"/>
                  <a:ext cx="1624947" cy="2104679"/>
                  <a:chOff x="5572157" y="1905289"/>
                  <a:chExt cx="1624947" cy="2104679"/>
                </a:xfrm>
              </p:grpSpPr>
              <p:sp>
                <p:nvSpPr>
                  <p:cNvPr id="744" name="Freeform: Shape 743">
                    <a:extLst>
                      <a:ext uri="{FF2B5EF4-FFF2-40B4-BE49-F238E27FC236}">
                        <a16:creationId xmlns:a16="http://schemas.microsoft.com/office/drawing/2014/main" xmlns="" id="{58730BFA-05E1-4764-B711-0E5AB04FC4B5}"/>
                      </a:ext>
                    </a:extLst>
                  </p:cNvPr>
                  <p:cNvSpPr/>
                  <p:nvPr/>
                </p:nvSpPr>
                <p:spPr>
                  <a:xfrm>
                    <a:off x="7016444" y="2281430"/>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5" name="Freeform: Shape 744">
                    <a:extLst>
                      <a:ext uri="{FF2B5EF4-FFF2-40B4-BE49-F238E27FC236}">
                        <a16:creationId xmlns:a16="http://schemas.microsoft.com/office/drawing/2014/main" xmlns="" id="{E1A3255D-3535-4801-AF27-444C5FA76A30}"/>
                      </a:ext>
                    </a:extLst>
                  </p:cNvPr>
                  <p:cNvSpPr/>
                  <p:nvPr/>
                </p:nvSpPr>
                <p:spPr>
                  <a:xfrm>
                    <a:off x="5631149" y="2430593"/>
                    <a:ext cx="1522632" cy="1574420"/>
                  </a:xfrm>
                  <a:custGeom>
                    <a:avLst/>
                    <a:gdLst>
                      <a:gd name="connsiteX0" fmla="*/ 680991 w 1522632"/>
                      <a:gd name="connsiteY0" fmla="*/ 557686 h 1574420"/>
                      <a:gd name="connsiteX1" fmla="*/ 252304 w 1522632"/>
                      <a:gd name="connsiteY1" fmla="*/ 732150 h 1574420"/>
                      <a:gd name="connsiteX2" fmla="*/ 30803 w 1522632"/>
                      <a:gd name="connsiteY2" fmla="*/ 1019724 h 1574420"/>
                      <a:gd name="connsiteX3" fmla="*/ 7363 w 1522632"/>
                      <a:gd name="connsiteY3" fmla="*/ 1403418 h 1574420"/>
                      <a:gd name="connsiteX4" fmla="*/ 159959 w 1522632"/>
                      <a:gd name="connsiteY4" fmla="*/ 1403418 h 1574420"/>
                      <a:gd name="connsiteX5" fmla="*/ 210773 w 1522632"/>
                      <a:gd name="connsiteY5" fmla="*/ 1077931 h 1574420"/>
                      <a:gd name="connsiteX6" fmla="*/ 316174 w 1522632"/>
                      <a:gd name="connsiteY6" fmla="*/ 953021 h 1574420"/>
                      <a:gd name="connsiteX7" fmla="*/ 305792 w 1522632"/>
                      <a:gd name="connsiteY7" fmla="*/ 1574421 h 1574420"/>
                      <a:gd name="connsiteX8" fmla="*/ 1064999 w 1522632"/>
                      <a:gd name="connsiteY8" fmla="*/ 1505044 h 1574420"/>
                      <a:gd name="connsiteX9" fmla="*/ 1064999 w 1522632"/>
                      <a:gd name="connsiteY9" fmla="*/ 803414 h 1574420"/>
                      <a:gd name="connsiteX10" fmla="*/ 1522632 w 1522632"/>
                      <a:gd name="connsiteY10" fmla="*/ 101784 h 1574420"/>
                      <a:gd name="connsiteX11" fmla="*/ 1339516 w 1522632"/>
                      <a:gd name="connsiteY11" fmla="*/ 0 h 1574420"/>
                      <a:gd name="connsiteX12" fmla="*/ 851364 w 1522632"/>
                      <a:gd name="connsiteY12" fmla="*/ 549191 h 1574420"/>
                      <a:gd name="connsiteX13" fmla="*/ 680991 w 1522632"/>
                      <a:gd name="connsiteY13" fmla="*/ 557686 h 15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420">
                        <a:moveTo>
                          <a:pt x="680991" y="557686"/>
                        </a:moveTo>
                        <a:cubicBezTo>
                          <a:pt x="522416" y="565552"/>
                          <a:pt x="371078" y="626905"/>
                          <a:pt x="252304" y="732150"/>
                        </a:cubicBezTo>
                        <a:cubicBezTo>
                          <a:pt x="146588" y="825753"/>
                          <a:pt x="56603" y="942481"/>
                          <a:pt x="30803" y="1019724"/>
                        </a:cubicBezTo>
                        <a:cubicBezTo>
                          <a:pt x="-20010" y="1172320"/>
                          <a:pt x="7363" y="1403418"/>
                          <a:pt x="7363" y="1403418"/>
                        </a:cubicBezTo>
                        <a:lnTo>
                          <a:pt x="159959" y="1403418"/>
                        </a:lnTo>
                        <a:lnTo>
                          <a:pt x="210773" y="1077931"/>
                        </a:lnTo>
                        <a:lnTo>
                          <a:pt x="316174" y="953021"/>
                        </a:lnTo>
                        <a:lnTo>
                          <a:pt x="305792" y="1574421"/>
                        </a:lnTo>
                        <a:lnTo>
                          <a:pt x="1064999" y="1505044"/>
                        </a:lnTo>
                        <a:lnTo>
                          <a:pt x="1064999" y="803414"/>
                        </a:lnTo>
                        <a:lnTo>
                          <a:pt x="1522632" y="101784"/>
                        </a:lnTo>
                        <a:lnTo>
                          <a:pt x="1339516" y="0"/>
                        </a:lnTo>
                        <a:lnTo>
                          <a:pt x="851364" y="549191"/>
                        </a:lnTo>
                        <a:lnTo>
                          <a:pt x="680991" y="557686"/>
                        </a:lnTo>
                        <a:close/>
                      </a:path>
                    </a:pathLst>
                  </a:custGeom>
                  <a:solidFill>
                    <a:srgbClr val="5F495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6" name="Freeform: Shape 745">
                    <a:extLst>
                      <a:ext uri="{FF2B5EF4-FFF2-40B4-BE49-F238E27FC236}">
                        <a16:creationId xmlns:a16="http://schemas.microsoft.com/office/drawing/2014/main" xmlns="" id="{14E7F196-B76A-42F2-B5AD-1792351E9CA4}"/>
                      </a:ext>
                    </a:extLst>
                  </p:cNvPr>
                  <p:cNvSpPr/>
                  <p:nvPr/>
                </p:nvSpPr>
                <p:spPr>
                  <a:xfrm>
                    <a:off x="5946360" y="3577092"/>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7" name="Freeform: Shape 746">
                    <a:extLst>
                      <a:ext uri="{FF2B5EF4-FFF2-40B4-BE49-F238E27FC236}">
                        <a16:creationId xmlns:a16="http://schemas.microsoft.com/office/drawing/2014/main" xmlns="" id="{14E508BF-BB91-43BB-85B0-FD2BA344DD3E}"/>
                      </a:ext>
                    </a:extLst>
                  </p:cNvPr>
                  <p:cNvSpPr/>
                  <p:nvPr/>
                </p:nvSpPr>
                <p:spPr>
                  <a:xfrm>
                    <a:off x="5945829" y="3506909"/>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8" name="Freeform: Shape 747">
                    <a:extLst>
                      <a:ext uri="{FF2B5EF4-FFF2-40B4-BE49-F238E27FC236}">
                        <a16:creationId xmlns:a16="http://schemas.microsoft.com/office/drawing/2014/main" xmlns="" id="{810F9E83-97D3-4AA1-B3AD-E07291D54F7D}"/>
                      </a:ext>
                    </a:extLst>
                  </p:cNvPr>
                  <p:cNvSpPr/>
                  <p:nvPr/>
                </p:nvSpPr>
                <p:spPr>
                  <a:xfrm>
                    <a:off x="5944885" y="3431275"/>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9" name="Freeform: Shape 748">
                    <a:extLst>
                      <a:ext uri="{FF2B5EF4-FFF2-40B4-BE49-F238E27FC236}">
                        <a16:creationId xmlns:a16="http://schemas.microsoft.com/office/drawing/2014/main" xmlns="" id="{497E49C5-E9B7-4732-BB47-BA72BD7814F2}"/>
                      </a:ext>
                    </a:extLst>
                  </p:cNvPr>
                  <p:cNvSpPr/>
                  <p:nvPr/>
                </p:nvSpPr>
                <p:spPr>
                  <a:xfrm>
                    <a:off x="5919636" y="3352224"/>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0" name="Freeform: Shape 749">
                    <a:extLst>
                      <a:ext uri="{FF2B5EF4-FFF2-40B4-BE49-F238E27FC236}">
                        <a16:creationId xmlns:a16="http://schemas.microsoft.com/office/drawing/2014/main" xmlns="" id="{492B55DB-9268-4903-8313-C508626CBC18}"/>
                      </a:ext>
                    </a:extLst>
                  </p:cNvPr>
                  <p:cNvSpPr/>
                  <p:nvPr/>
                </p:nvSpPr>
                <p:spPr>
                  <a:xfrm>
                    <a:off x="5935407" y="3253629"/>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1" name="Freeform: Shape 750">
                    <a:extLst>
                      <a:ext uri="{FF2B5EF4-FFF2-40B4-BE49-F238E27FC236}">
                        <a16:creationId xmlns:a16="http://schemas.microsoft.com/office/drawing/2014/main" xmlns="" id="{43FFC377-81A9-4E0E-95B8-9BE73CF0FECD}"/>
                      </a:ext>
                    </a:extLst>
                  </p:cNvPr>
                  <p:cNvSpPr/>
                  <p:nvPr/>
                </p:nvSpPr>
                <p:spPr>
                  <a:xfrm>
                    <a:off x="5971033" y="3153581"/>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2" name="Freeform: Shape 751">
                    <a:extLst>
                      <a:ext uri="{FF2B5EF4-FFF2-40B4-BE49-F238E27FC236}">
                        <a16:creationId xmlns:a16="http://schemas.microsoft.com/office/drawing/2014/main" xmlns="" id="{63EFB085-3A0A-40A4-A7EB-0FC25DAE69C1}"/>
                      </a:ext>
                    </a:extLst>
                  </p:cNvPr>
                  <p:cNvSpPr/>
                  <p:nvPr/>
                </p:nvSpPr>
                <p:spPr>
                  <a:xfrm>
                    <a:off x="5945652" y="3059046"/>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3" name="Freeform: Shape 752">
                    <a:extLst>
                      <a:ext uri="{FF2B5EF4-FFF2-40B4-BE49-F238E27FC236}">
                        <a16:creationId xmlns:a16="http://schemas.microsoft.com/office/drawing/2014/main" xmlns="" id="{69DF7B3F-8F39-4E8B-9BCF-28CD4EC3A331}"/>
                      </a:ext>
                    </a:extLst>
                  </p:cNvPr>
                  <p:cNvSpPr/>
                  <p:nvPr/>
                </p:nvSpPr>
                <p:spPr>
                  <a:xfrm>
                    <a:off x="6493791" y="2969298"/>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4" name="Freeform: Shape 753">
                    <a:extLst>
                      <a:ext uri="{FF2B5EF4-FFF2-40B4-BE49-F238E27FC236}">
                        <a16:creationId xmlns:a16="http://schemas.microsoft.com/office/drawing/2014/main" xmlns="" id="{4127A835-68F8-42CB-840B-6984C1122091}"/>
                      </a:ext>
                    </a:extLst>
                  </p:cNvPr>
                  <p:cNvSpPr/>
                  <p:nvPr/>
                </p:nvSpPr>
                <p:spPr>
                  <a:xfrm>
                    <a:off x="6546372" y="2905818"/>
                    <a:ext cx="226397" cy="228802"/>
                  </a:xfrm>
                  <a:custGeom>
                    <a:avLst/>
                    <a:gdLst>
                      <a:gd name="connsiteX0" fmla="*/ 483 w 226397"/>
                      <a:gd name="connsiteY0" fmla="*/ 3960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0 h 228802"/>
                      <a:gd name="connsiteX5" fmla="*/ 483 w 226397"/>
                      <a:gd name="connsiteY5" fmla="*/ 3960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0"/>
                        </a:moveTo>
                        <a:cubicBezTo>
                          <a:pt x="59949" y="85136"/>
                          <a:pt x="141281" y="160176"/>
                          <a:pt x="216164" y="227192"/>
                        </a:cubicBezTo>
                        <a:cubicBezTo>
                          <a:pt x="221827" y="232226"/>
                          <a:pt x="230008" y="224360"/>
                          <a:pt x="224659" y="218697"/>
                        </a:cubicBezTo>
                        <a:cubicBezTo>
                          <a:pt x="153709" y="146017"/>
                          <a:pt x="82445" y="66100"/>
                          <a:pt x="5046" y="657"/>
                        </a:cubicBezTo>
                        <a:cubicBezTo>
                          <a:pt x="2686" y="-1231"/>
                          <a:pt x="-1404" y="1286"/>
                          <a:pt x="483" y="3960"/>
                        </a:cubicBezTo>
                        <a:lnTo>
                          <a:pt x="483" y="396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5" name="Freeform: Shape 754">
                    <a:extLst>
                      <a:ext uri="{FF2B5EF4-FFF2-40B4-BE49-F238E27FC236}">
                        <a16:creationId xmlns:a16="http://schemas.microsoft.com/office/drawing/2014/main" xmlns="" id="{8D0FF816-3865-4F14-8B8E-4CEDDA7162C9}"/>
                      </a:ext>
                    </a:extLst>
                  </p:cNvPr>
                  <p:cNvSpPr/>
                  <p:nvPr/>
                </p:nvSpPr>
                <p:spPr>
                  <a:xfrm>
                    <a:off x="6618600" y="2836016"/>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6" name="Freeform: Shape 755">
                    <a:extLst>
                      <a:ext uri="{FF2B5EF4-FFF2-40B4-BE49-F238E27FC236}">
                        <a16:creationId xmlns:a16="http://schemas.microsoft.com/office/drawing/2014/main" xmlns="" id="{3C1D51C8-75FE-4331-8F49-0F9276D14306}"/>
                      </a:ext>
                    </a:extLst>
                  </p:cNvPr>
                  <p:cNvSpPr/>
                  <p:nvPr/>
                </p:nvSpPr>
                <p:spPr>
                  <a:xfrm>
                    <a:off x="6674812" y="2762390"/>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7" name="Freeform: Shape 756">
                    <a:extLst>
                      <a:ext uri="{FF2B5EF4-FFF2-40B4-BE49-F238E27FC236}">
                        <a16:creationId xmlns:a16="http://schemas.microsoft.com/office/drawing/2014/main" xmlns="" id="{7DF25E15-D5DF-483D-BF6F-6290E4C4301C}"/>
                      </a:ext>
                    </a:extLst>
                  </p:cNvPr>
                  <p:cNvSpPr/>
                  <p:nvPr/>
                </p:nvSpPr>
                <p:spPr>
                  <a:xfrm>
                    <a:off x="6731816" y="2692637"/>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8" name="Freeform: Shape 757">
                    <a:extLst>
                      <a:ext uri="{FF2B5EF4-FFF2-40B4-BE49-F238E27FC236}">
                        <a16:creationId xmlns:a16="http://schemas.microsoft.com/office/drawing/2014/main" xmlns="" id="{FD346D5E-D7FF-430F-BAEF-AA48ED65DB76}"/>
                      </a:ext>
                    </a:extLst>
                  </p:cNvPr>
                  <p:cNvSpPr/>
                  <p:nvPr/>
                </p:nvSpPr>
                <p:spPr>
                  <a:xfrm>
                    <a:off x="6809055" y="2619503"/>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9" name="Freeform: Shape 758">
                    <a:extLst>
                      <a:ext uri="{FF2B5EF4-FFF2-40B4-BE49-F238E27FC236}">
                        <a16:creationId xmlns:a16="http://schemas.microsoft.com/office/drawing/2014/main" xmlns="" id="{69736918-F3E7-4588-8CB2-60E4F9C4ABD9}"/>
                      </a:ext>
                    </a:extLst>
                  </p:cNvPr>
                  <p:cNvSpPr/>
                  <p:nvPr/>
                </p:nvSpPr>
                <p:spPr>
                  <a:xfrm>
                    <a:off x="6880307" y="2532212"/>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0" name="Freeform: Shape 759">
                    <a:extLst>
                      <a:ext uri="{FF2B5EF4-FFF2-40B4-BE49-F238E27FC236}">
                        <a16:creationId xmlns:a16="http://schemas.microsoft.com/office/drawing/2014/main" xmlns="" id="{75B2DB9B-BC6D-45CA-9841-15A6071C56FB}"/>
                      </a:ext>
                    </a:extLst>
                  </p:cNvPr>
                  <p:cNvSpPr/>
                  <p:nvPr/>
                </p:nvSpPr>
                <p:spPr>
                  <a:xfrm>
                    <a:off x="6965009" y="2436052"/>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1" name="Freeform: Shape 760">
                    <a:extLst>
                      <a:ext uri="{FF2B5EF4-FFF2-40B4-BE49-F238E27FC236}">
                        <a16:creationId xmlns:a16="http://schemas.microsoft.com/office/drawing/2014/main" xmlns="" id="{283AAD8B-DABE-43EC-A118-FE9D167A1131}"/>
                      </a:ext>
                    </a:extLst>
                  </p:cNvPr>
                  <p:cNvSpPr/>
                  <p:nvPr/>
                </p:nvSpPr>
                <p:spPr>
                  <a:xfrm>
                    <a:off x="5930850" y="3106030"/>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2" name="Freeform: Shape 761">
                    <a:extLst>
                      <a:ext uri="{FF2B5EF4-FFF2-40B4-BE49-F238E27FC236}">
                        <a16:creationId xmlns:a16="http://schemas.microsoft.com/office/drawing/2014/main" xmlns="" id="{DE7DA757-8FD0-4D36-AC4A-A556A8EA1502}"/>
                      </a:ext>
                    </a:extLst>
                  </p:cNvPr>
                  <p:cNvSpPr/>
                  <p:nvPr/>
                </p:nvSpPr>
                <p:spPr>
                  <a:xfrm>
                    <a:off x="5941660" y="3674014"/>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3" name="Freeform: Shape 762">
                    <a:extLst>
                      <a:ext uri="{FF2B5EF4-FFF2-40B4-BE49-F238E27FC236}">
                        <a16:creationId xmlns:a16="http://schemas.microsoft.com/office/drawing/2014/main" xmlns="" id="{52D4D2AC-748C-4B9E-8117-6A050B0806D4}"/>
                      </a:ext>
                    </a:extLst>
                  </p:cNvPr>
                  <p:cNvSpPr/>
                  <p:nvPr/>
                </p:nvSpPr>
                <p:spPr>
                  <a:xfrm>
                    <a:off x="5940244" y="3779537"/>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4" name="Freeform: Shape 763">
                    <a:extLst>
                      <a:ext uri="{FF2B5EF4-FFF2-40B4-BE49-F238E27FC236}">
                        <a16:creationId xmlns:a16="http://schemas.microsoft.com/office/drawing/2014/main" xmlns="" id="{F8FEC1FE-7371-4D82-8B4C-8B4688E285FD}"/>
                      </a:ext>
                    </a:extLst>
                  </p:cNvPr>
                  <p:cNvSpPr/>
                  <p:nvPr/>
                </p:nvSpPr>
                <p:spPr>
                  <a:xfrm>
                    <a:off x="5935505" y="3865900"/>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5" name="Freeform: Shape 764">
                    <a:extLst>
                      <a:ext uri="{FF2B5EF4-FFF2-40B4-BE49-F238E27FC236}">
                        <a16:creationId xmlns:a16="http://schemas.microsoft.com/office/drawing/2014/main" xmlns="" id="{556196D4-0FD3-4DE0-818C-AECD9F131B76}"/>
                      </a:ext>
                    </a:extLst>
                  </p:cNvPr>
                  <p:cNvSpPr/>
                  <p:nvPr/>
                </p:nvSpPr>
                <p:spPr>
                  <a:xfrm>
                    <a:off x="5633399" y="3753445"/>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6" name="Freeform: Shape 765">
                    <a:extLst>
                      <a:ext uri="{FF2B5EF4-FFF2-40B4-BE49-F238E27FC236}">
                        <a16:creationId xmlns:a16="http://schemas.microsoft.com/office/drawing/2014/main" xmlns="" id="{8CFC482D-9636-4FF8-8EE8-FAD8DD23B53E}"/>
                      </a:ext>
                    </a:extLst>
                  </p:cNvPr>
                  <p:cNvSpPr/>
                  <p:nvPr/>
                </p:nvSpPr>
                <p:spPr>
                  <a:xfrm>
                    <a:off x="5628227" y="3663636"/>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7" name="Freeform: Shape 766">
                    <a:extLst>
                      <a:ext uri="{FF2B5EF4-FFF2-40B4-BE49-F238E27FC236}">
                        <a16:creationId xmlns:a16="http://schemas.microsoft.com/office/drawing/2014/main" xmlns="" id="{EB5692F7-5281-46C0-B86B-5D7F919DE1A0}"/>
                      </a:ext>
                    </a:extLst>
                  </p:cNvPr>
                  <p:cNvSpPr/>
                  <p:nvPr/>
                </p:nvSpPr>
                <p:spPr>
                  <a:xfrm>
                    <a:off x="5637115" y="3560341"/>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8" name="Freeform: Shape 767">
                    <a:extLst>
                      <a:ext uri="{FF2B5EF4-FFF2-40B4-BE49-F238E27FC236}">
                        <a16:creationId xmlns:a16="http://schemas.microsoft.com/office/drawing/2014/main" xmlns="" id="{5DE4AE7D-AF52-4FEC-A9EE-D27DA7792B6C}"/>
                      </a:ext>
                    </a:extLst>
                  </p:cNvPr>
                  <p:cNvSpPr/>
                  <p:nvPr/>
                </p:nvSpPr>
                <p:spPr>
                  <a:xfrm>
                    <a:off x="5665529" y="3434700"/>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9" name="Freeform: Shape 768">
                    <a:extLst>
                      <a:ext uri="{FF2B5EF4-FFF2-40B4-BE49-F238E27FC236}">
                        <a16:creationId xmlns:a16="http://schemas.microsoft.com/office/drawing/2014/main" xmlns="" id="{7EBA7DAB-3C74-4F37-9CB9-593FA56B1B58}"/>
                      </a:ext>
                    </a:extLst>
                  </p:cNvPr>
                  <p:cNvSpPr/>
                  <p:nvPr/>
                </p:nvSpPr>
                <p:spPr>
                  <a:xfrm>
                    <a:off x="5730586" y="3317249"/>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8"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0" name="Freeform: Shape 769">
                    <a:extLst>
                      <a:ext uri="{FF2B5EF4-FFF2-40B4-BE49-F238E27FC236}">
                        <a16:creationId xmlns:a16="http://schemas.microsoft.com/office/drawing/2014/main" xmlns="" id="{F3DFA4FC-AEF9-45FA-8FC6-7061804FB0C3}"/>
                      </a:ext>
                    </a:extLst>
                  </p:cNvPr>
                  <p:cNvSpPr/>
                  <p:nvPr/>
                </p:nvSpPr>
                <p:spPr>
                  <a:xfrm>
                    <a:off x="5811386" y="3225429"/>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1" name="Freeform: Shape 770">
                    <a:extLst>
                      <a:ext uri="{FF2B5EF4-FFF2-40B4-BE49-F238E27FC236}">
                        <a16:creationId xmlns:a16="http://schemas.microsoft.com/office/drawing/2014/main" xmlns="" id="{741FC4CA-FA68-43E2-ADDA-16780C72B011}"/>
                      </a:ext>
                    </a:extLst>
                  </p:cNvPr>
                  <p:cNvSpPr/>
                  <p:nvPr/>
                </p:nvSpPr>
                <p:spPr>
                  <a:xfrm>
                    <a:off x="5885973" y="3161577"/>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2" name="Freeform: Shape 771">
                    <a:extLst>
                      <a:ext uri="{FF2B5EF4-FFF2-40B4-BE49-F238E27FC236}">
                        <a16:creationId xmlns:a16="http://schemas.microsoft.com/office/drawing/2014/main" xmlns="" id="{69C40F8A-4563-4821-AEC1-2EC705400A9D}"/>
                      </a:ext>
                    </a:extLst>
                  </p:cNvPr>
                  <p:cNvSpPr/>
                  <p:nvPr/>
                </p:nvSpPr>
                <p:spPr>
                  <a:xfrm>
                    <a:off x="5787962" y="3410850"/>
                    <a:ext cx="134517" cy="427881"/>
                  </a:xfrm>
                  <a:custGeom>
                    <a:avLst/>
                    <a:gdLst>
                      <a:gd name="connsiteX0" fmla="*/ 8023 w 134517"/>
                      <a:gd name="connsiteY0" fmla="*/ 424105 h 427881"/>
                      <a:gd name="connsiteX1" fmla="*/ 133089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89"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3" name="Freeform: Shape 772">
                    <a:extLst>
                      <a:ext uri="{FF2B5EF4-FFF2-40B4-BE49-F238E27FC236}">
                        <a16:creationId xmlns:a16="http://schemas.microsoft.com/office/drawing/2014/main" xmlns="" id="{5F15E8B6-8760-47DE-82C5-0902A8F00C0F}"/>
                      </a:ext>
                    </a:extLst>
                  </p:cNvPr>
                  <p:cNvSpPr/>
                  <p:nvPr/>
                </p:nvSpPr>
                <p:spPr>
                  <a:xfrm>
                    <a:off x="6695233" y="2520995"/>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4" name="Freeform: Shape 773">
                    <a:extLst>
                      <a:ext uri="{FF2B5EF4-FFF2-40B4-BE49-F238E27FC236}">
                        <a16:creationId xmlns:a16="http://schemas.microsoft.com/office/drawing/2014/main" xmlns="" id="{1BB93D85-918D-4949-8375-457B2A7E1E10}"/>
                      </a:ext>
                    </a:extLst>
                  </p:cNvPr>
                  <p:cNvSpPr/>
                  <p:nvPr/>
                </p:nvSpPr>
                <p:spPr>
                  <a:xfrm>
                    <a:off x="6683717" y="3211117"/>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5" name="Freeform: Shape 774">
                    <a:extLst>
                      <a:ext uri="{FF2B5EF4-FFF2-40B4-BE49-F238E27FC236}">
                        <a16:creationId xmlns:a16="http://schemas.microsoft.com/office/drawing/2014/main" xmlns="" id="{CCC7C216-C171-40C3-B4EB-B4BCCDF7AD02}"/>
                      </a:ext>
                    </a:extLst>
                  </p:cNvPr>
                  <p:cNvSpPr/>
                  <p:nvPr/>
                </p:nvSpPr>
                <p:spPr>
                  <a:xfrm>
                    <a:off x="5935053" y="3937785"/>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6" name="Freeform: Shape 775">
                    <a:extLst>
                      <a:ext uri="{FF2B5EF4-FFF2-40B4-BE49-F238E27FC236}">
                        <a16:creationId xmlns:a16="http://schemas.microsoft.com/office/drawing/2014/main" xmlns="" id="{8C57A34F-B587-4F61-9354-52246B218AEF}"/>
                      </a:ext>
                    </a:extLst>
                  </p:cNvPr>
                  <p:cNvSpPr/>
                  <p:nvPr/>
                </p:nvSpPr>
                <p:spPr>
                  <a:xfrm>
                    <a:off x="5611806" y="3834011"/>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77" name="Graphic 619">
                    <a:extLst>
                      <a:ext uri="{FF2B5EF4-FFF2-40B4-BE49-F238E27FC236}">
                        <a16:creationId xmlns:a16="http://schemas.microsoft.com/office/drawing/2014/main" xmlns="" id="{E02D3D28-1B3C-4741-AD7F-BE66D743BD23}"/>
                      </a:ext>
                    </a:extLst>
                  </p:cNvPr>
                  <p:cNvGrpSpPr/>
                  <p:nvPr/>
                </p:nvGrpSpPr>
                <p:grpSpPr>
                  <a:xfrm>
                    <a:off x="5572157" y="1905289"/>
                    <a:ext cx="1051842" cy="1106901"/>
                    <a:chOff x="5572157" y="1905289"/>
                    <a:chExt cx="1051842" cy="1106901"/>
                  </a:xfrm>
                </p:grpSpPr>
                <p:sp>
                  <p:nvSpPr>
                    <p:cNvPr id="778" name="Freeform: Shape 777">
                      <a:extLst>
                        <a:ext uri="{FF2B5EF4-FFF2-40B4-BE49-F238E27FC236}">
                          <a16:creationId xmlns:a16="http://schemas.microsoft.com/office/drawing/2014/main" xmlns="" id="{CE61E05B-36AF-406B-ABCC-783649535B67}"/>
                        </a:ext>
                      </a:extLst>
                    </p:cNvPr>
                    <p:cNvSpPr/>
                    <p:nvPr/>
                  </p:nvSpPr>
                  <p:spPr>
                    <a:xfrm>
                      <a:off x="6148531" y="2141288"/>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9" name="Freeform: Shape 778">
                      <a:extLst>
                        <a:ext uri="{FF2B5EF4-FFF2-40B4-BE49-F238E27FC236}">
                          <a16:creationId xmlns:a16="http://schemas.microsoft.com/office/drawing/2014/main" xmlns="" id="{FF039574-F897-4204-8107-3D51D909CF90}"/>
                        </a:ext>
                      </a:extLst>
                    </p:cNvPr>
                    <p:cNvSpPr/>
                    <p:nvPr/>
                  </p:nvSpPr>
                  <p:spPr>
                    <a:xfrm>
                      <a:off x="6381284" y="2548102"/>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D8AB8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80" name="Graphic 619">
                      <a:extLst>
                        <a:ext uri="{FF2B5EF4-FFF2-40B4-BE49-F238E27FC236}">
                          <a16:creationId xmlns:a16="http://schemas.microsoft.com/office/drawing/2014/main" xmlns="" id="{E02D3D28-1B3C-4741-AD7F-BE66D743BD23}"/>
                        </a:ext>
                      </a:extLst>
                    </p:cNvPr>
                    <p:cNvGrpSpPr/>
                    <p:nvPr/>
                  </p:nvGrpSpPr>
                  <p:grpSpPr>
                    <a:xfrm>
                      <a:off x="5572157" y="1905289"/>
                      <a:ext cx="1036846" cy="1071543"/>
                      <a:chOff x="5572157" y="1905289"/>
                      <a:chExt cx="1036846" cy="1071543"/>
                    </a:xfrm>
                    <a:solidFill>
                      <a:srgbClr val="68523C"/>
                    </a:solidFill>
                  </p:grpSpPr>
                  <p:sp>
                    <p:nvSpPr>
                      <p:cNvPr id="781" name="Freeform: Shape 780">
                        <a:extLst>
                          <a:ext uri="{FF2B5EF4-FFF2-40B4-BE49-F238E27FC236}">
                            <a16:creationId xmlns:a16="http://schemas.microsoft.com/office/drawing/2014/main" xmlns="" id="{ECE78E5E-27FE-41F0-A9EB-E8E69761A304}"/>
                          </a:ext>
                        </a:extLst>
                      </p:cNvPr>
                      <p:cNvSpPr/>
                      <p:nvPr/>
                    </p:nvSpPr>
                    <p:spPr>
                      <a:xfrm>
                        <a:off x="5650905" y="2031270"/>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69"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2" name="Freeform: Shape 781">
                        <a:extLst>
                          <a:ext uri="{FF2B5EF4-FFF2-40B4-BE49-F238E27FC236}">
                            <a16:creationId xmlns:a16="http://schemas.microsoft.com/office/drawing/2014/main" xmlns="" id="{4C4395B9-64A3-4ADA-8531-2460F253795E}"/>
                          </a:ext>
                        </a:extLst>
                      </p:cNvPr>
                      <p:cNvSpPr/>
                      <p:nvPr/>
                    </p:nvSpPr>
                    <p:spPr>
                      <a:xfrm>
                        <a:off x="5572157" y="1905289"/>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3" name="Freeform: Shape 782">
                        <a:extLst>
                          <a:ext uri="{FF2B5EF4-FFF2-40B4-BE49-F238E27FC236}">
                            <a16:creationId xmlns:a16="http://schemas.microsoft.com/office/drawing/2014/main" xmlns="" id="{14A9CBEB-1BDB-4219-9D4F-D2DF2E5BC50C}"/>
                          </a:ext>
                        </a:extLst>
                      </p:cNvPr>
                      <p:cNvSpPr/>
                      <p:nvPr/>
                    </p:nvSpPr>
                    <p:spPr>
                      <a:xfrm>
                        <a:off x="6446645" y="2052409"/>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grpSp>
      </p:grpSp>
      <p:grpSp>
        <p:nvGrpSpPr>
          <p:cNvPr id="788" name="Group 787">
            <a:extLst>
              <a:ext uri="{FF2B5EF4-FFF2-40B4-BE49-F238E27FC236}">
                <a16:creationId xmlns:a16="http://schemas.microsoft.com/office/drawing/2014/main" xmlns="" id="{FFEC28E9-8A66-466F-A814-711C4B22EE95}"/>
              </a:ext>
            </a:extLst>
          </p:cNvPr>
          <p:cNvGrpSpPr/>
          <p:nvPr/>
        </p:nvGrpSpPr>
        <p:grpSpPr>
          <a:xfrm>
            <a:off x="2984864" y="2431459"/>
            <a:ext cx="5572231" cy="1949143"/>
            <a:chOff x="551026" y="935114"/>
            <a:chExt cx="4858943" cy="1949143"/>
          </a:xfrm>
        </p:grpSpPr>
        <p:sp>
          <p:nvSpPr>
            <p:cNvPr id="787" name="TextBox 786">
              <a:extLst>
                <a:ext uri="{FF2B5EF4-FFF2-40B4-BE49-F238E27FC236}">
                  <a16:creationId xmlns:a16="http://schemas.microsoft.com/office/drawing/2014/main" xmlns="" id="{BBD4A48E-E99E-4902-AD64-79DB6D883ABF}"/>
                </a:ext>
              </a:extLst>
            </p:cNvPr>
            <p:cNvSpPr txBox="1"/>
            <p:nvPr/>
          </p:nvSpPr>
          <p:spPr>
            <a:xfrm>
              <a:off x="551026" y="945265"/>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rPr>
                <a:t>AI TINH MẮT HƠN</a:t>
              </a:r>
              <a:endParaRPr kumimoji="0" lang="th-TH" sz="1600"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endParaRPr>
            </a:p>
          </p:txBody>
        </p:sp>
        <p:sp>
          <p:nvSpPr>
            <p:cNvPr id="785" name="TextBox 784">
              <a:extLst>
                <a:ext uri="{FF2B5EF4-FFF2-40B4-BE49-F238E27FC236}">
                  <a16:creationId xmlns:a16="http://schemas.microsoft.com/office/drawing/2014/main" xmlns="" id="{530622AB-A7A1-4282-8CB6-C10CD189A34D}"/>
                </a:ext>
              </a:extLst>
            </p:cNvPr>
            <p:cNvSpPr txBox="1"/>
            <p:nvPr/>
          </p:nvSpPr>
          <p:spPr>
            <a:xfrm>
              <a:off x="557527" y="935114"/>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ial" panose="020B0604020202020204" pitchFamily="34" charset="0"/>
                </a:rPr>
                <a:t>AI TINH MẮT HƠN</a:t>
              </a:r>
              <a:endParaRPr kumimoji="0" lang="th-TH" sz="1600"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MNoklae" panose="02000506000000020004" pitchFamily="2" charset="0"/>
              </a:endParaRPr>
            </a:p>
          </p:txBody>
        </p:sp>
      </p:grpSp>
      <p:grpSp>
        <p:nvGrpSpPr>
          <p:cNvPr id="620" name="Graphic 44260">
            <a:extLst>
              <a:ext uri="{FF2B5EF4-FFF2-40B4-BE49-F238E27FC236}">
                <a16:creationId xmlns:a16="http://schemas.microsoft.com/office/drawing/2014/main" xmlns="" id="{991CEE68-9EE3-4CC1-B92E-59C989781F0B}"/>
              </a:ext>
            </a:extLst>
          </p:cNvPr>
          <p:cNvGrpSpPr/>
          <p:nvPr/>
        </p:nvGrpSpPr>
        <p:grpSpPr>
          <a:xfrm>
            <a:off x="6712060" y="56222"/>
            <a:ext cx="1374335" cy="1473811"/>
            <a:chOff x="5972175" y="3276600"/>
            <a:chExt cx="245554" cy="304990"/>
          </a:xfrm>
        </p:grpSpPr>
        <p:sp>
          <p:nvSpPr>
            <p:cNvPr id="784" name="Freeform: Shape 44262">
              <a:extLst>
                <a:ext uri="{FF2B5EF4-FFF2-40B4-BE49-F238E27FC236}">
                  <a16:creationId xmlns:a16="http://schemas.microsoft.com/office/drawing/2014/main" xmlns="" id="{C48C5A21-5C46-408D-8743-0C4F909F0BC7}"/>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6" name="Freeform: Shape 44263">
              <a:extLst>
                <a:ext uri="{FF2B5EF4-FFF2-40B4-BE49-F238E27FC236}">
                  <a16:creationId xmlns:a16="http://schemas.microsoft.com/office/drawing/2014/main" xmlns="" id="{5DB786CE-AE7A-45CD-B7FA-5CA1C810F74E}"/>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89" name="Graphic 44264">
            <a:extLst>
              <a:ext uri="{FF2B5EF4-FFF2-40B4-BE49-F238E27FC236}">
                <a16:creationId xmlns:a16="http://schemas.microsoft.com/office/drawing/2014/main" xmlns="" id="{443E6117-248F-476E-862B-26635637B05F}"/>
              </a:ext>
            </a:extLst>
          </p:cNvPr>
          <p:cNvGrpSpPr/>
          <p:nvPr/>
        </p:nvGrpSpPr>
        <p:grpSpPr>
          <a:xfrm rot="958954">
            <a:off x="11091788" y="691243"/>
            <a:ext cx="1140595" cy="1210499"/>
            <a:chOff x="5948362" y="3286088"/>
            <a:chExt cx="293127" cy="288168"/>
          </a:xfrm>
        </p:grpSpPr>
        <p:sp>
          <p:nvSpPr>
            <p:cNvPr id="790" name="Freeform: Shape 44266">
              <a:extLst>
                <a:ext uri="{FF2B5EF4-FFF2-40B4-BE49-F238E27FC236}">
                  <a16:creationId xmlns:a16="http://schemas.microsoft.com/office/drawing/2014/main" xmlns="" id="{6292B413-BD91-4350-90DF-657119BAC641}"/>
                </a:ext>
              </a:extLst>
            </p:cNvPr>
            <p:cNvSpPr/>
            <p:nvPr/>
          </p:nvSpPr>
          <p:spPr>
            <a:xfrm>
              <a:off x="5967412" y="3319139"/>
              <a:ext cx="274077" cy="255117"/>
            </a:xfrm>
            <a:custGeom>
              <a:avLst/>
              <a:gdLst>
                <a:gd name="connsiteX0" fmla="*/ 142589 w 274077"/>
                <a:gd name="connsiteY0" fmla="*/ 224256 h 255117"/>
                <a:gd name="connsiteX1" fmla="*/ 155353 w 274077"/>
                <a:gd name="connsiteY1" fmla="*/ 204635 h 255117"/>
                <a:gd name="connsiteX2" fmla="*/ 57722 w 274077"/>
                <a:gd name="connsiteY2" fmla="*/ 129959 h 255117"/>
                <a:gd name="connsiteX3" fmla="*/ 41148 w 274077"/>
                <a:gd name="connsiteY3" fmla="*/ 152723 h 255117"/>
                <a:gd name="connsiteX4" fmla="*/ 0 w 274077"/>
                <a:gd name="connsiteY4" fmla="*/ 124434 h 255117"/>
                <a:gd name="connsiteX5" fmla="*/ 51435 w 274077"/>
                <a:gd name="connsiteY5" fmla="*/ 46520 h 255117"/>
                <a:gd name="connsiteX6" fmla="*/ 151829 w 274077"/>
                <a:gd name="connsiteY6" fmla="*/ 10515 h 255117"/>
                <a:gd name="connsiteX7" fmla="*/ 174403 w 274077"/>
                <a:gd name="connsiteY7" fmla="*/ 71570 h 255117"/>
                <a:gd name="connsiteX8" fmla="*/ 247650 w 274077"/>
                <a:gd name="connsiteY8" fmla="*/ 67094 h 255117"/>
                <a:gd name="connsiteX9" fmla="*/ 243078 w 274077"/>
                <a:gd name="connsiteY9" fmla="*/ 180822 h 255117"/>
                <a:gd name="connsiteX10" fmla="*/ 184214 w 274077"/>
                <a:gd name="connsiteY10" fmla="*/ 255117 h 255117"/>
                <a:gd name="connsiteX11" fmla="*/ 142589 w 274077"/>
                <a:gd name="connsiteY11" fmla="*/ 224256 h 255117"/>
                <a:gd name="connsiteX12" fmla="*/ 126397 w 274077"/>
                <a:gd name="connsiteY12" fmla="*/ 66427 h 255117"/>
                <a:gd name="connsiteX13" fmla="*/ 89821 w 274077"/>
                <a:gd name="connsiteY13" fmla="*/ 83762 h 255117"/>
                <a:gd name="connsiteX14" fmla="*/ 122682 w 274077"/>
                <a:gd name="connsiteY14" fmla="*/ 107956 h 255117"/>
                <a:gd name="connsiteX15" fmla="*/ 126397 w 274077"/>
                <a:gd name="connsiteY15" fmla="*/ 66427 h 255117"/>
                <a:gd name="connsiteX16" fmla="*/ 202311 w 274077"/>
                <a:gd name="connsiteY16" fmla="*/ 112433 h 255117"/>
                <a:gd name="connsiteX17" fmla="*/ 163640 w 274077"/>
                <a:gd name="connsiteY17" fmla="*/ 135483 h 255117"/>
                <a:gd name="connsiteX18" fmla="*/ 193834 w 274077"/>
                <a:gd name="connsiteY18" fmla="*/ 157391 h 255117"/>
                <a:gd name="connsiteX19" fmla="*/ 202311 w 274077"/>
                <a:gd name="connsiteY19" fmla="*/ 11243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077" h="255117">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1" name="Freeform: Shape 44267">
              <a:extLst>
                <a:ext uri="{FF2B5EF4-FFF2-40B4-BE49-F238E27FC236}">
                  <a16:creationId xmlns:a16="http://schemas.microsoft.com/office/drawing/2014/main" xmlns="" id="{1E44BA4C-4A75-409E-B195-CF151947F755}"/>
                </a:ext>
              </a:extLst>
            </p:cNvPr>
            <p:cNvSpPr/>
            <p:nvPr/>
          </p:nvSpPr>
          <p:spPr>
            <a:xfrm>
              <a:off x="5948362" y="3286088"/>
              <a:ext cx="273982" cy="255212"/>
            </a:xfrm>
            <a:custGeom>
              <a:avLst/>
              <a:gdLst>
                <a:gd name="connsiteX0" fmla="*/ 142589 w 273982"/>
                <a:gd name="connsiteY0" fmla="*/ 224351 h 255212"/>
                <a:gd name="connsiteX1" fmla="*/ 155353 w 273982"/>
                <a:gd name="connsiteY1" fmla="*/ 204730 h 255212"/>
                <a:gd name="connsiteX2" fmla="*/ 57722 w 273982"/>
                <a:gd name="connsiteY2" fmla="*/ 130054 h 255212"/>
                <a:gd name="connsiteX3" fmla="*/ 41148 w 273982"/>
                <a:gd name="connsiteY3" fmla="*/ 152819 h 255212"/>
                <a:gd name="connsiteX4" fmla="*/ 0 w 273982"/>
                <a:gd name="connsiteY4" fmla="*/ 124434 h 255212"/>
                <a:gd name="connsiteX5" fmla="*/ 51435 w 273982"/>
                <a:gd name="connsiteY5" fmla="*/ 46520 h 255212"/>
                <a:gd name="connsiteX6" fmla="*/ 151829 w 273982"/>
                <a:gd name="connsiteY6" fmla="*/ 10515 h 255212"/>
                <a:gd name="connsiteX7" fmla="*/ 174403 w 273982"/>
                <a:gd name="connsiteY7" fmla="*/ 71570 h 255212"/>
                <a:gd name="connsiteX8" fmla="*/ 247555 w 273982"/>
                <a:gd name="connsiteY8" fmla="*/ 67189 h 255212"/>
                <a:gd name="connsiteX9" fmla="*/ 242983 w 273982"/>
                <a:gd name="connsiteY9" fmla="*/ 180917 h 255212"/>
                <a:gd name="connsiteX10" fmla="*/ 184118 w 273982"/>
                <a:gd name="connsiteY10" fmla="*/ 255212 h 255212"/>
                <a:gd name="connsiteX11" fmla="*/ 142589 w 273982"/>
                <a:gd name="connsiteY11" fmla="*/ 224351 h 255212"/>
                <a:gd name="connsiteX12" fmla="*/ 126397 w 273982"/>
                <a:gd name="connsiteY12" fmla="*/ 66427 h 255212"/>
                <a:gd name="connsiteX13" fmla="*/ 89821 w 273982"/>
                <a:gd name="connsiteY13" fmla="*/ 83762 h 255212"/>
                <a:gd name="connsiteX14" fmla="*/ 122682 w 273982"/>
                <a:gd name="connsiteY14" fmla="*/ 107956 h 255212"/>
                <a:gd name="connsiteX15" fmla="*/ 126397 w 273982"/>
                <a:gd name="connsiteY15" fmla="*/ 66427 h 255212"/>
                <a:gd name="connsiteX16" fmla="*/ 202311 w 273982"/>
                <a:gd name="connsiteY16" fmla="*/ 112433 h 255212"/>
                <a:gd name="connsiteX17" fmla="*/ 163640 w 273982"/>
                <a:gd name="connsiteY17" fmla="*/ 135483 h 255212"/>
                <a:gd name="connsiteX18" fmla="*/ 193834 w 273982"/>
                <a:gd name="connsiteY18" fmla="*/ 157391 h 255212"/>
                <a:gd name="connsiteX19" fmla="*/ 202311 w 273982"/>
                <a:gd name="connsiteY19" fmla="*/ 112433 h 2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982" h="255212">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92" name="Graphic 44268">
            <a:extLst>
              <a:ext uri="{FF2B5EF4-FFF2-40B4-BE49-F238E27FC236}">
                <a16:creationId xmlns:a16="http://schemas.microsoft.com/office/drawing/2014/main" xmlns="" id="{2372E97E-304C-4126-838C-3C0CA8CE0ACA}"/>
              </a:ext>
            </a:extLst>
          </p:cNvPr>
          <p:cNvGrpSpPr/>
          <p:nvPr/>
        </p:nvGrpSpPr>
        <p:grpSpPr>
          <a:xfrm>
            <a:off x="8510307" y="1970641"/>
            <a:ext cx="1093185" cy="1323439"/>
            <a:chOff x="5976918" y="3286115"/>
            <a:chExt cx="237163" cy="282320"/>
          </a:xfrm>
          <a:solidFill>
            <a:srgbClr val="DC755A"/>
          </a:solidFill>
        </p:grpSpPr>
        <p:sp>
          <p:nvSpPr>
            <p:cNvPr id="793" name="Freeform: Shape 44270">
              <a:extLst>
                <a:ext uri="{FF2B5EF4-FFF2-40B4-BE49-F238E27FC236}">
                  <a16:creationId xmlns:a16="http://schemas.microsoft.com/office/drawing/2014/main" xmlns="" id="{294975C3-4CBE-4F4D-9F36-1B39458581F4}"/>
                </a:ext>
              </a:extLst>
            </p:cNvPr>
            <p:cNvSpPr/>
            <p:nvPr/>
          </p:nvSpPr>
          <p:spPr>
            <a:xfrm>
              <a:off x="5995945" y="3319163"/>
              <a:ext cx="218136" cy="249272"/>
            </a:xfrm>
            <a:custGeom>
              <a:avLst/>
              <a:gdLst>
                <a:gd name="connsiteX0" fmla="*/ 127867 w 218136"/>
                <a:gd name="connsiteY0" fmla="*/ 13 h 249272"/>
                <a:gd name="connsiteX1" fmla="*/ 167205 w 218136"/>
                <a:gd name="connsiteY1" fmla="*/ 70498 h 249272"/>
                <a:gd name="connsiteX2" fmla="*/ 125391 w 218136"/>
                <a:gd name="connsiteY2" fmla="*/ 102407 h 249272"/>
                <a:gd name="connsiteX3" fmla="*/ 77766 w 218136"/>
                <a:gd name="connsiteY3" fmla="*/ 91549 h 249272"/>
                <a:gd name="connsiteX4" fmla="*/ 78051 w 218136"/>
                <a:gd name="connsiteY4" fmla="*/ 153652 h 249272"/>
                <a:gd name="connsiteX5" fmla="*/ 137868 w 218136"/>
                <a:gd name="connsiteY5" fmla="*/ 178321 h 249272"/>
                <a:gd name="connsiteX6" fmla="*/ 160919 w 218136"/>
                <a:gd name="connsiteY6" fmla="*/ 139364 h 249272"/>
                <a:gd name="connsiteX7" fmla="*/ 217878 w 218136"/>
                <a:gd name="connsiteY7" fmla="*/ 152604 h 249272"/>
                <a:gd name="connsiteX8" fmla="*/ 171301 w 218136"/>
                <a:gd name="connsiteY8" fmla="*/ 235376 h 249272"/>
                <a:gd name="connsiteX9" fmla="*/ 20711 w 218136"/>
                <a:gd name="connsiteY9" fmla="*/ 187084 h 249272"/>
                <a:gd name="connsiteX10" fmla="*/ 45571 w 218136"/>
                <a:gd name="connsiteY10" fmla="*/ 42685 h 249272"/>
                <a:gd name="connsiteX11" fmla="*/ 85481 w 218136"/>
                <a:gd name="connsiteY11" fmla="*/ 35161 h 249272"/>
                <a:gd name="connsiteX12" fmla="*/ 78909 w 218136"/>
                <a:gd name="connsiteY12" fmla="*/ 16873 h 249272"/>
                <a:gd name="connsiteX13" fmla="*/ 127867 w 218136"/>
                <a:gd name="connsiteY13" fmla="*/ 13 h 24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36" h="249272">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4" name="Freeform: Shape 44271">
              <a:extLst>
                <a:ext uri="{FF2B5EF4-FFF2-40B4-BE49-F238E27FC236}">
                  <a16:creationId xmlns:a16="http://schemas.microsoft.com/office/drawing/2014/main" xmlns="" id="{86FAC329-8D19-465A-8B78-C87603D9160F}"/>
                </a:ext>
              </a:extLst>
            </p:cNvPr>
            <p:cNvSpPr/>
            <p:nvPr/>
          </p:nvSpPr>
          <p:spPr>
            <a:xfrm>
              <a:off x="5976918" y="3286115"/>
              <a:ext cx="218113" cy="249268"/>
            </a:xfrm>
            <a:custGeom>
              <a:avLst/>
              <a:gdLst>
                <a:gd name="connsiteX0" fmla="*/ 127844 w 218113"/>
                <a:gd name="connsiteY0" fmla="*/ 9 h 249268"/>
                <a:gd name="connsiteX1" fmla="*/ 167182 w 218113"/>
                <a:gd name="connsiteY1" fmla="*/ 70494 h 249268"/>
                <a:gd name="connsiteX2" fmla="*/ 125368 w 218113"/>
                <a:gd name="connsiteY2" fmla="*/ 102403 h 249268"/>
                <a:gd name="connsiteX3" fmla="*/ 77743 w 218113"/>
                <a:gd name="connsiteY3" fmla="*/ 91544 h 249268"/>
                <a:gd name="connsiteX4" fmla="*/ 78028 w 218113"/>
                <a:gd name="connsiteY4" fmla="*/ 153647 h 249268"/>
                <a:gd name="connsiteX5" fmla="*/ 137845 w 218113"/>
                <a:gd name="connsiteY5" fmla="*/ 178317 h 249268"/>
                <a:gd name="connsiteX6" fmla="*/ 160896 w 218113"/>
                <a:gd name="connsiteY6" fmla="*/ 139360 h 249268"/>
                <a:gd name="connsiteX7" fmla="*/ 217855 w 218113"/>
                <a:gd name="connsiteY7" fmla="*/ 152600 h 249268"/>
                <a:gd name="connsiteX8" fmla="*/ 171278 w 218113"/>
                <a:gd name="connsiteY8" fmla="*/ 235372 h 249268"/>
                <a:gd name="connsiteX9" fmla="*/ 20688 w 218113"/>
                <a:gd name="connsiteY9" fmla="*/ 187080 h 249268"/>
                <a:gd name="connsiteX10" fmla="*/ 45548 w 218113"/>
                <a:gd name="connsiteY10" fmla="*/ 42872 h 249268"/>
                <a:gd name="connsiteX11" fmla="*/ 85458 w 218113"/>
                <a:gd name="connsiteY11" fmla="*/ 35347 h 249268"/>
                <a:gd name="connsiteX12" fmla="*/ 78886 w 218113"/>
                <a:gd name="connsiteY12" fmla="*/ 17059 h 249268"/>
                <a:gd name="connsiteX13" fmla="*/ 127844 w 218113"/>
                <a:gd name="connsiteY13" fmla="*/ 9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13" h="249268">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Tree>
    <p:extLst>
      <p:ext uri="{BB962C8B-B14F-4D97-AF65-F5344CB8AC3E}">
        <p14:creationId xmlns:p14="http://schemas.microsoft.com/office/powerpoint/2010/main" val="250999169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947E1A8-F88E-A3E2-7773-4D926C4A311C}"/>
              </a:ext>
            </a:extLst>
          </p:cNvPr>
          <p:cNvPicPr>
            <a:picLocks noChangeAspect="1"/>
          </p:cNvPicPr>
          <p:nvPr/>
        </p:nvPicPr>
        <p:blipFill>
          <a:blip r:embed="rId3"/>
          <a:stretch>
            <a:fillRect/>
          </a:stretch>
        </p:blipFill>
        <p:spPr>
          <a:xfrm>
            <a:off x="2444179" y="614735"/>
            <a:ext cx="7303641" cy="521862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2F066512-DA36-A17A-E59D-DDE4AF142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0240896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xmlns="" id="{DC3C95B6-CAC4-4F84-8617-F3621EEA4B2C}"/>
              </a:ext>
            </a:extLst>
          </p:cNvPr>
          <p:cNvSpPr txBox="1"/>
          <p:nvPr/>
        </p:nvSpPr>
        <p:spPr>
          <a:xfrm>
            <a:off x="0" y="362377"/>
            <a:ext cx="12192000" cy="769441"/>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F5B42"/>
                </a:solidFill>
                <a:effectLst/>
                <a:uLnTx/>
                <a:uFillTx/>
                <a:ea typeface="+mn-ea"/>
                <a:cs typeface="+mn-cs"/>
              </a:rPr>
              <a:t>Hãy</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chọn</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hình</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bóng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tương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ứng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với</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đồ</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vật</a:t>
            </a:r>
            <a:endParaRPr kumimoji="0" lang="en-US" sz="4400" b="1" i="0" u="none" strike="noStrike" kern="1200" cap="none" spc="0" normalizeH="0" baseline="0" noProof="0" dirty="0">
              <a:ln>
                <a:noFill/>
              </a:ln>
              <a:solidFill>
                <a:srgbClr val="0F5B42"/>
              </a:solidFill>
              <a:effectLst/>
              <a:uLnTx/>
              <a:uFillTx/>
              <a:ea typeface="+mn-ea"/>
              <a:cs typeface="+mn-cs"/>
            </a:endParaRPr>
          </a:p>
        </p:txBody>
      </p:sp>
      <p:pic>
        <p:nvPicPr>
          <p:cNvPr id="191" name="Picture 2">
            <a:extLst>
              <a:ext uri="{FF2B5EF4-FFF2-40B4-BE49-F238E27FC236}">
                <a16:creationId xmlns:a16="http://schemas.microsoft.com/office/drawing/2014/main" xmlns="" id="{5DC9F3B2-9E1E-4840-8AAC-BA650DC97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xmlns="" id="{E80F0292-3809-45A9-B137-D7138714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9592D0DE-1E04-4451-BEBC-2B2ADBF7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06" y="1828245"/>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21E83B-9855-4C00-8E25-C523ECEEB72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xmlns="" id="{8648529D-AD98-4D88-9EAF-AE20B55E7D9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549634" y="509211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xmlns="" id="{688082E7-BD1E-4F4F-B384-A9D7EBEDC1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747857" y="4411362"/>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xmlns="" id="{B29EF696-CCFA-4819-9D4E-99A2F76AA6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08400" y="4844857"/>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80F14A2-421C-4C26-A077-19916FD4B22C}"/>
              </a:ext>
            </a:extLst>
          </p:cNvPr>
          <p:cNvPicPr>
            <a:picLocks noChangeAspect="1"/>
          </p:cNvPicPr>
          <p:nvPr/>
        </p:nvPicPr>
        <p:blipFill>
          <a:blip r:embed="rId13">
            <a:duotone>
              <a:prstClr val="black"/>
              <a:schemeClr val="tx2">
                <a:tint val="45000"/>
                <a:satMod val="400000"/>
              </a:schemeClr>
            </a:duotone>
          </a:blip>
          <a:stretch>
            <a:fillRect/>
          </a:stretch>
        </p:blipFill>
        <p:spPr>
          <a:xfrm>
            <a:off x="9117434" y="4155610"/>
            <a:ext cx="3169749" cy="3169749"/>
          </a:xfrm>
          <a:prstGeom prst="rect">
            <a:avLst/>
          </a:prstGeom>
        </p:spPr>
      </p:pic>
    </p:spTree>
    <p:extLst>
      <p:ext uri="{BB962C8B-B14F-4D97-AF65-F5344CB8AC3E}">
        <p14:creationId xmlns:p14="http://schemas.microsoft.com/office/powerpoint/2010/main" val="258777418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xmlns="" id="{DC3C95B6-CAC4-4F84-8617-F3621EEA4B2C}"/>
              </a:ext>
            </a:extLst>
          </p:cNvPr>
          <p:cNvSpPr txBox="1"/>
          <p:nvPr/>
        </p:nvSpPr>
        <p:spPr>
          <a:xfrm>
            <a:off x="0" y="362377"/>
            <a:ext cx="12192000" cy="923330"/>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F5B42"/>
                </a:solidFill>
                <a:effectLst/>
                <a:uLnTx/>
                <a:uFillTx/>
              </a:rPr>
              <a:t>ĐÁP ÁN ĐÚNG!!</a:t>
            </a:r>
          </a:p>
        </p:txBody>
      </p:sp>
      <p:pic>
        <p:nvPicPr>
          <p:cNvPr id="191" name="Picture 2">
            <a:extLst>
              <a:ext uri="{FF2B5EF4-FFF2-40B4-BE49-F238E27FC236}">
                <a16:creationId xmlns:a16="http://schemas.microsoft.com/office/drawing/2014/main" xmlns="" id="{5DC9F3B2-9E1E-4840-8AAC-BA650DC97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xmlns="" id="{E80F0292-3809-45A9-B137-D7138714C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9592D0DE-1E04-4451-BEBC-2B2ADBF7D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906" y="1828245"/>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xmlns="" id="{8648529D-AD98-4D88-9EAF-AE20B55E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00602" y="510170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xmlns="" id="{688082E7-BD1E-4F4F-B384-A9D7EBEDC1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17433" y="4326038"/>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xmlns="" id="{B29EF696-CCFA-4819-9D4E-99A2F76AA6D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201906" y="4854852"/>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xmlns="" id="{CF806767-197B-4568-9FE4-8AAD199CA05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5F99C5B-9A71-4780-9D60-1DF56747A2F1}"/>
              </a:ext>
            </a:extLst>
          </p:cNvPr>
          <p:cNvPicPr>
            <a:picLocks noChangeAspect="1"/>
          </p:cNvPicPr>
          <p:nvPr/>
        </p:nvPicPr>
        <p:blipFill>
          <a:blip r:embed="rId14">
            <a:duotone>
              <a:prstClr val="black"/>
              <a:schemeClr val="tx2">
                <a:tint val="45000"/>
                <a:satMod val="400000"/>
              </a:schemeClr>
            </a:duotone>
          </a:blip>
          <a:stretch>
            <a:fillRect/>
          </a:stretch>
        </p:blipFill>
        <p:spPr>
          <a:xfrm>
            <a:off x="3074568" y="4326038"/>
            <a:ext cx="2766166" cy="2766166"/>
          </a:xfrm>
          <a:prstGeom prst="rect">
            <a:avLst/>
          </a:prstGeom>
        </p:spPr>
      </p:pic>
    </p:spTree>
    <p:extLst>
      <p:ext uri="{BB962C8B-B14F-4D97-AF65-F5344CB8AC3E}">
        <p14:creationId xmlns:p14="http://schemas.microsoft.com/office/powerpoint/2010/main" val="1108251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3721E3DF-8291-6A79-9897-6B177111DE8B}"/>
              </a:ext>
            </a:extLst>
          </p:cNvPr>
          <p:cNvSpPr/>
          <p:nvPr/>
        </p:nvSpPr>
        <p:spPr>
          <a:xfrm>
            <a:off x="3534770" y="1869743"/>
            <a:ext cx="4817660" cy="2634018"/>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xmlns="" id="{F5148EC8-AFA2-CAB5-591D-1A621AB7DCFE}"/>
              </a:ext>
            </a:extLst>
          </p:cNvPr>
          <p:cNvPicPr>
            <a:picLocks noChangeAspect="1"/>
          </p:cNvPicPr>
          <p:nvPr/>
        </p:nvPicPr>
        <p:blipFill>
          <a:blip r:embed="rId3"/>
          <a:stretch>
            <a:fillRect/>
          </a:stretch>
        </p:blipFill>
        <p:spPr>
          <a:xfrm>
            <a:off x="1579251" y="941636"/>
            <a:ext cx="8644877" cy="4517528"/>
          </a:xfrm>
          <a:prstGeom prst="rect">
            <a:avLst/>
          </a:prstGeom>
        </p:spPr>
      </p:pic>
    </p:spTree>
    <p:extLst>
      <p:ext uri="{BB962C8B-B14F-4D97-AF65-F5344CB8AC3E}">
        <p14:creationId xmlns:p14="http://schemas.microsoft.com/office/powerpoint/2010/main" val="120417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BA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ài hát thiếu nhi- HỌC CÁC HÌNH HỌC CƠ BẢN VUÔNG, TRÒN, TAM GIÁC, CHỮ NHẬT! - YouTube">
            <a:hlinkClick r:id="" action="ppaction://media"/>
            <a:extLst>
              <a:ext uri="{FF2B5EF4-FFF2-40B4-BE49-F238E27FC236}">
                <a16:creationId xmlns:a16="http://schemas.microsoft.com/office/drawing/2014/main" xmlns="" id="{BD6AC626-54DE-F993-C706-FAC569E84D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9" name="Hình ảnh 8" descr="Ảnh có chứa đồ đạc, văn bản, tường, phim hoạt hình&#10;&#10;Mô tả được tạo tự động">
            <a:extLst>
              <a:ext uri="{FF2B5EF4-FFF2-40B4-BE49-F238E27FC236}">
                <a16:creationId xmlns:a16="http://schemas.microsoft.com/office/drawing/2014/main" xmlns="" id="{D8BD4E54-C0ED-C7DB-9F66-9DA993A4EC6B}"/>
              </a:ext>
            </a:extLst>
          </p:cNvPr>
          <p:cNvPicPr>
            <a:picLocks noChangeAspect="1"/>
          </p:cNvPicPr>
          <p:nvPr/>
        </p:nvPicPr>
        <p:blipFill rotWithShape="1">
          <a:blip r:embed="rId3">
            <a:extLst>
              <a:ext uri="{28A0092B-C50C-407E-A947-70E740481C1C}">
                <a14:useLocalDpi xmlns:a14="http://schemas.microsoft.com/office/drawing/2010/main" val="0"/>
              </a:ext>
            </a:extLst>
          </a:blip>
          <a:srcRect l="20853" t="22944" r="20944" b="24484"/>
          <a:stretch/>
        </p:blipFill>
        <p:spPr>
          <a:xfrm>
            <a:off x="0" y="6702"/>
            <a:ext cx="12192000" cy="6851298"/>
          </a:xfrm>
          <a:prstGeom prst="rect">
            <a:avLst/>
          </a:prstGeom>
        </p:spPr>
      </p:pic>
      <p:sp>
        <p:nvSpPr>
          <p:cNvPr id="10" name="Hình chữ nhật 9">
            <a:extLst>
              <a:ext uri="{FF2B5EF4-FFF2-40B4-BE49-F238E27FC236}">
                <a16:creationId xmlns:a16="http://schemas.microsoft.com/office/drawing/2014/main" xmlns="" id="{9DB315AF-73D9-6998-38A8-0347302C5E90}"/>
              </a:ext>
            </a:extLst>
          </p:cNvPr>
          <p:cNvSpPr/>
          <p:nvPr/>
        </p:nvSpPr>
        <p:spPr>
          <a:xfrm>
            <a:off x="2968282" y="1055077"/>
            <a:ext cx="6175718" cy="3604981"/>
          </a:xfrm>
          <a:prstGeom prst="rect">
            <a:avLst/>
          </a:prstGeom>
          <a:solidFill>
            <a:srgbClr val="437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cô giáo">
            <a:extLst>
              <a:ext uri="{FF2B5EF4-FFF2-40B4-BE49-F238E27FC236}">
                <a16:creationId xmlns:a16="http://schemas.microsoft.com/office/drawing/2014/main" xmlns="" id="{FB4ADC4F-94F1-CC3E-F244-8E4895A0CA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8927640" y="3587291"/>
            <a:ext cx="3264360" cy="3305576"/>
          </a:xfrm>
          <a:prstGeom prst="rect">
            <a:avLst/>
          </a:prstGeom>
          <a:effectLst>
            <a:innerShdw blurRad="63500" dist="38100" dir="18900000">
              <a:schemeClr val="tx1">
                <a:lumMod val="65000"/>
                <a:lumOff val="35000"/>
                <a:alpha val="50000"/>
              </a:schemeClr>
            </a:innerShdw>
          </a:effectLst>
        </p:spPr>
      </p:pic>
      <p:pic>
        <p:nvPicPr>
          <p:cNvPr id="11" name="Picture 10">
            <a:extLst>
              <a:ext uri="{FF2B5EF4-FFF2-40B4-BE49-F238E27FC236}">
                <a16:creationId xmlns:a16="http://schemas.microsoft.com/office/drawing/2014/main" xmlns="" id="{63DDA181-A6FC-334B-2005-8B8EC68F1560}"/>
              </a:ext>
            </a:extLst>
          </p:cNvPr>
          <p:cNvPicPr>
            <a:picLocks noChangeAspect="1"/>
          </p:cNvPicPr>
          <p:nvPr/>
        </p:nvPicPr>
        <p:blipFill>
          <a:blip r:embed="rId6"/>
          <a:stretch>
            <a:fillRect/>
          </a:stretch>
        </p:blipFill>
        <p:spPr>
          <a:xfrm>
            <a:off x="4639835" y="916192"/>
            <a:ext cx="3273836" cy="1176630"/>
          </a:xfrm>
          <a:prstGeom prst="rect">
            <a:avLst/>
          </a:prstGeom>
        </p:spPr>
      </p:pic>
      <p:pic>
        <p:nvPicPr>
          <p:cNvPr id="12" name="Picture 11">
            <a:extLst>
              <a:ext uri="{FF2B5EF4-FFF2-40B4-BE49-F238E27FC236}">
                <a16:creationId xmlns:a16="http://schemas.microsoft.com/office/drawing/2014/main" xmlns="" id="{C831AA04-288D-CE71-209D-7D778D05662C}"/>
              </a:ext>
            </a:extLst>
          </p:cNvPr>
          <p:cNvPicPr>
            <a:picLocks noChangeAspect="1"/>
          </p:cNvPicPr>
          <p:nvPr/>
        </p:nvPicPr>
        <p:blipFill>
          <a:blip r:embed="rId7"/>
          <a:stretch>
            <a:fillRect/>
          </a:stretch>
        </p:blipFill>
        <p:spPr>
          <a:xfrm>
            <a:off x="4795951" y="1721906"/>
            <a:ext cx="2578832" cy="1670449"/>
          </a:xfrm>
          <a:prstGeom prst="rect">
            <a:avLst/>
          </a:prstGeom>
        </p:spPr>
      </p:pic>
      <p:pic>
        <p:nvPicPr>
          <p:cNvPr id="16" name="Picture 15">
            <a:extLst>
              <a:ext uri="{FF2B5EF4-FFF2-40B4-BE49-F238E27FC236}">
                <a16:creationId xmlns:a16="http://schemas.microsoft.com/office/drawing/2014/main" xmlns="" id="{C4FA2FEF-487F-705E-47AD-E304A1DCF5FD}"/>
              </a:ext>
            </a:extLst>
          </p:cNvPr>
          <p:cNvPicPr>
            <a:picLocks noChangeAspect="1"/>
          </p:cNvPicPr>
          <p:nvPr/>
        </p:nvPicPr>
        <p:blipFill>
          <a:blip r:embed="rId8"/>
          <a:stretch>
            <a:fillRect/>
          </a:stretch>
        </p:blipFill>
        <p:spPr>
          <a:xfrm>
            <a:off x="2699132" y="2584686"/>
            <a:ext cx="6997841" cy="2483947"/>
          </a:xfrm>
          <a:prstGeom prst="rect">
            <a:avLst/>
          </a:prstGeom>
        </p:spPr>
      </p:pic>
    </p:spTree>
    <p:extLst>
      <p:ext uri="{BB962C8B-B14F-4D97-AF65-F5344CB8AC3E}">
        <p14:creationId xmlns:p14="http://schemas.microsoft.com/office/powerpoint/2010/main" val="74762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fltVal val="0.5"/>
                                          </p:val>
                                        </p:tav>
                                        <p:tav tm="100000">
                                          <p:val>
                                            <p:strVal val="#ppt_x"/>
                                          </p:val>
                                        </p:tav>
                                      </p:tavLst>
                                    </p:anim>
                                    <p:anim calcmode="lin" valueType="num">
                                      <p:cBhvr>
                                        <p:cTn id="27"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xmlns="" id="{94E377DC-D3E4-58AF-770F-110B9BFEA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823" y="808240"/>
            <a:ext cx="7456054" cy="5584420"/>
          </a:xfrm>
          <a:prstGeom prst="rect">
            <a:avLst/>
          </a:prstGeom>
        </p:spPr>
      </p:pic>
    </p:spTree>
    <p:extLst>
      <p:ext uri="{BB962C8B-B14F-4D97-AF65-F5344CB8AC3E}">
        <p14:creationId xmlns:p14="http://schemas.microsoft.com/office/powerpoint/2010/main" val="2336402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9EE97-705C-5C87-940D-94EA9A308D2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54C773AA-A95A-4C24-AE10-CB4693C1C2E0}"/>
              </a:ext>
            </a:extLst>
          </p:cNvPr>
          <p:cNvSpPr>
            <a:spLocks noGrp="1"/>
          </p:cNvSpPr>
          <p:nvPr>
            <p:ph type="subTitle" idx="1"/>
          </p:nvPr>
        </p:nvSpPr>
        <p:spPr/>
        <p:txBody>
          <a:bodyPr/>
          <a:lstStyle/>
          <a:p>
            <a:endParaRPr lang="en-US"/>
          </a:p>
        </p:txBody>
      </p:sp>
      <p:pic>
        <p:nvPicPr>
          <p:cNvPr id="5" name="Picture 4" descr="A cartoon of a robot pointing at a ruler&#10;&#10;Description automatically generated">
            <a:extLst>
              <a:ext uri="{FF2B5EF4-FFF2-40B4-BE49-F238E27FC236}">
                <a16:creationId xmlns:a16="http://schemas.microsoft.com/office/drawing/2014/main" xmlns="" id="{B9A4840F-8337-0F8E-7ECF-C510C75B3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a white mouth and red lips&#10;&#10;Description automatically generated">
            <a:extLst>
              <a:ext uri="{FF2B5EF4-FFF2-40B4-BE49-F238E27FC236}">
                <a16:creationId xmlns:a16="http://schemas.microsoft.com/office/drawing/2014/main" xmlns="" id="{65D2E632-DC05-707A-6E7C-4A0D2BFCDD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58994">
            <a:off x="2457450" y="2927858"/>
            <a:ext cx="361950" cy="353505"/>
          </a:xfrm>
          <a:prstGeom prst="rect">
            <a:avLst/>
          </a:prstGeom>
        </p:spPr>
      </p:pic>
      <p:sp>
        <p:nvSpPr>
          <p:cNvPr id="8" name="Speech Bubble: Rectangle with Corners Rounded 7">
            <a:extLst>
              <a:ext uri="{FF2B5EF4-FFF2-40B4-BE49-F238E27FC236}">
                <a16:creationId xmlns:a16="http://schemas.microsoft.com/office/drawing/2014/main" xmlns="" id="{322ABCAF-710C-50AF-D230-3B3DB1F825EB}"/>
              </a:ext>
            </a:extLst>
          </p:cNvPr>
          <p:cNvSpPr/>
          <p:nvPr/>
        </p:nvSpPr>
        <p:spPr>
          <a:xfrm>
            <a:off x="476250" y="457201"/>
            <a:ext cx="2114550" cy="1133475"/>
          </a:xfrm>
          <a:prstGeom prst="wedgeRoundRectCallout">
            <a:avLst>
              <a:gd name="adj1" fmla="val -3265"/>
              <a:gd name="adj2" fmla="val 7762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dirty="0" err="1">
                <a:solidFill>
                  <a:prstClr val="black"/>
                </a:solidFill>
                <a:latin typeface="Calibri" panose="020F0502020204030204"/>
              </a:rPr>
              <a:t>Điểm</a:t>
            </a:r>
            <a:r>
              <a:rPr lang="en-US" dirty="0">
                <a:solidFill>
                  <a:prstClr val="black"/>
                </a:solidFill>
                <a:latin typeface="Calibri" panose="020F0502020204030204"/>
              </a:rPr>
              <a:t> A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đỉnh</a:t>
            </a:r>
            <a:r>
              <a:rPr lang="en-US" dirty="0">
                <a:solidFill>
                  <a:prstClr val="black"/>
                </a:solidFill>
                <a:latin typeface="Calibri" panose="020F0502020204030204"/>
              </a:rPr>
              <a:t>, </a:t>
            </a:r>
            <a:r>
              <a:rPr lang="en-US" dirty="0" err="1">
                <a:solidFill>
                  <a:prstClr val="black"/>
                </a:solidFill>
                <a:latin typeface="Calibri" panose="020F0502020204030204"/>
              </a:rPr>
              <a:t>đoạn</a:t>
            </a:r>
            <a:r>
              <a:rPr lang="en-US" dirty="0">
                <a:solidFill>
                  <a:prstClr val="black"/>
                </a:solidFill>
                <a:latin typeface="Calibri" panose="020F0502020204030204"/>
              </a:rPr>
              <a:t> AB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cạnh</a:t>
            </a:r>
            <a:r>
              <a:rPr lang="en-US" dirty="0">
                <a:solidFill>
                  <a:prstClr val="black"/>
                </a:solidFill>
                <a:latin typeface="Calibri" panose="020F0502020204030204"/>
              </a:rPr>
              <a:t> </a:t>
            </a:r>
            <a:r>
              <a:rPr lang="en-US" dirty="0" err="1">
                <a:solidFill>
                  <a:prstClr val="black"/>
                </a:solidFill>
                <a:latin typeface="Calibri" panose="020F0502020204030204"/>
              </a:rPr>
              <a:t>của</a:t>
            </a:r>
            <a:r>
              <a:rPr lang="en-US" dirty="0">
                <a:solidFill>
                  <a:prstClr val="black"/>
                </a:solidFill>
                <a:latin typeface="Calibri" panose="020F0502020204030204"/>
              </a:rPr>
              <a:t> </a:t>
            </a:r>
            <a:r>
              <a:rPr lang="en-US" dirty="0" err="1">
                <a:solidFill>
                  <a:prstClr val="black"/>
                </a:solidFill>
                <a:latin typeface="Calibri" panose="020F0502020204030204"/>
              </a:rPr>
              <a:t>hình</a:t>
            </a:r>
            <a:r>
              <a:rPr lang="en-US" dirty="0">
                <a:solidFill>
                  <a:prstClr val="black"/>
                </a:solidFill>
                <a:latin typeface="Calibri" panose="020F0502020204030204"/>
              </a:rPr>
              <a:t> tam </a:t>
            </a:r>
            <a:r>
              <a:rPr lang="en-US" dirty="0" err="1">
                <a:solidFill>
                  <a:prstClr val="black"/>
                </a:solidFill>
                <a:latin typeface="Calibri" panose="020F0502020204030204"/>
              </a:rPr>
              <a:t>giác</a:t>
            </a:r>
            <a:r>
              <a:rPr lang="en-US" dirty="0">
                <a:solidFill>
                  <a:prstClr val="black"/>
                </a:solidFill>
                <a:latin typeface="Calibri" panose="020F0502020204030204"/>
              </a:rPr>
              <a:t>.</a:t>
            </a:r>
          </a:p>
        </p:txBody>
      </p:sp>
      <p:sp>
        <p:nvSpPr>
          <p:cNvPr id="9" name="Speech Bubble: Rectangle with Corners Rounded 8">
            <a:extLst>
              <a:ext uri="{FF2B5EF4-FFF2-40B4-BE49-F238E27FC236}">
                <a16:creationId xmlns:a16="http://schemas.microsoft.com/office/drawing/2014/main" xmlns="" id="{85B7C370-3128-8C2C-38B3-778B18E88DD3}"/>
              </a:ext>
            </a:extLst>
          </p:cNvPr>
          <p:cNvSpPr/>
          <p:nvPr/>
        </p:nvSpPr>
        <p:spPr>
          <a:xfrm>
            <a:off x="6610350" y="200026"/>
            <a:ext cx="2114550"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400" dirty="0" err="1">
                <a:solidFill>
                  <a:prstClr val="black"/>
                </a:solidFill>
                <a:latin typeface="Calibri" panose="020F0502020204030204"/>
              </a:rPr>
              <a:t>Tớ</a:t>
            </a:r>
            <a:r>
              <a:rPr lang="en-US" sz="2400" dirty="0">
                <a:solidFill>
                  <a:prstClr val="black"/>
                </a:solidFill>
                <a:latin typeface="Calibri" panose="020F0502020204030204"/>
              </a:rPr>
              <a:t> </a:t>
            </a:r>
            <a:r>
              <a:rPr lang="en-US" sz="2400" dirty="0" err="1">
                <a:solidFill>
                  <a:prstClr val="black"/>
                </a:solidFill>
                <a:latin typeface="Calibri" panose="020F0502020204030204"/>
              </a:rPr>
              <a:t>vẽ</a:t>
            </a:r>
            <a:r>
              <a:rPr lang="en-US" sz="2400" dirty="0">
                <a:solidFill>
                  <a:prstClr val="black"/>
                </a:solidFill>
                <a:latin typeface="Calibri" panose="020F0502020204030204"/>
              </a:rPr>
              <a:t> </a:t>
            </a:r>
            <a:r>
              <a:rPr lang="en-US" sz="2400" dirty="0" err="1">
                <a:solidFill>
                  <a:prstClr val="black"/>
                </a:solidFill>
                <a:latin typeface="Calibri" panose="020F0502020204030204"/>
              </a:rPr>
              <a:t>hình</a:t>
            </a:r>
            <a:r>
              <a:rPr lang="en-US" sz="2400" dirty="0">
                <a:solidFill>
                  <a:prstClr val="black"/>
                </a:solidFill>
                <a:latin typeface="Calibri" panose="020F0502020204030204"/>
              </a:rPr>
              <a:t> tam </a:t>
            </a:r>
            <a:r>
              <a:rPr lang="en-US" sz="2400" dirty="0" err="1">
                <a:solidFill>
                  <a:prstClr val="black"/>
                </a:solidFill>
                <a:latin typeface="Calibri" panose="020F0502020204030204"/>
              </a:rPr>
              <a:t>giác</a:t>
            </a:r>
            <a:r>
              <a:rPr lang="en-US" sz="2400" dirty="0">
                <a:solidFill>
                  <a:prstClr val="black"/>
                </a:solidFill>
                <a:latin typeface="Calibri" panose="020F0502020204030204"/>
              </a:rPr>
              <a:t> </a:t>
            </a:r>
            <a:r>
              <a:rPr lang="en-US" sz="2400" dirty="0" err="1">
                <a:solidFill>
                  <a:prstClr val="black"/>
                </a:solidFill>
                <a:latin typeface="Calibri" panose="020F0502020204030204"/>
              </a:rPr>
              <a:t>này</a:t>
            </a:r>
            <a:endParaRPr lang="en-US" sz="2400" dirty="0">
              <a:solidFill>
                <a:prstClr val="black"/>
              </a:solidFill>
              <a:latin typeface="Calibri" panose="020F0502020204030204"/>
            </a:endParaRPr>
          </a:p>
        </p:txBody>
      </p:sp>
      <p:sp>
        <p:nvSpPr>
          <p:cNvPr id="10" name="Speech Bubble: Rectangle with Corners Rounded 9">
            <a:extLst>
              <a:ext uri="{FF2B5EF4-FFF2-40B4-BE49-F238E27FC236}">
                <a16:creationId xmlns:a16="http://schemas.microsoft.com/office/drawing/2014/main" xmlns="" id="{71C2BAF5-6219-27A9-F47F-5E0A04D5597A}"/>
              </a:ext>
            </a:extLst>
          </p:cNvPr>
          <p:cNvSpPr/>
          <p:nvPr/>
        </p:nvSpPr>
        <p:spPr>
          <a:xfrm>
            <a:off x="9705976" y="133351"/>
            <a:ext cx="2219325"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000" dirty="0" err="1">
                <a:solidFill>
                  <a:prstClr val="black"/>
                </a:solidFill>
                <a:latin typeface="Calibri" panose="020F0502020204030204"/>
              </a:rPr>
              <a:t>Một</a:t>
            </a:r>
            <a:r>
              <a:rPr lang="en-US" sz="2000" dirty="0">
                <a:solidFill>
                  <a:prstClr val="black"/>
                </a:solidFill>
                <a:latin typeface="Calibri" panose="020F0502020204030204"/>
              </a:rPr>
              <a:t> </a:t>
            </a:r>
            <a:r>
              <a:rPr lang="en-US" sz="2000" dirty="0" err="1">
                <a:solidFill>
                  <a:prstClr val="black"/>
                </a:solidFill>
                <a:latin typeface="Calibri" panose="020F0502020204030204"/>
              </a:rPr>
              <a:t>hình</a:t>
            </a:r>
            <a:r>
              <a:rPr lang="en-US" sz="2000" dirty="0">
                <a:solidFill>
                  <a:prstClr val="black"/>
                </a:solidFill>
                <a:latin typeface="Calibri" panose="020F0502020204030204"/>
              </a:rPr>
              <a:t> tam </a:t>
            </a:r>
            <a:r>
              <a:rPr lang="en-US" sz="2000" dirty="0" err="1">
                <a:solidFill>
                  <a:prstClr val="black"/>
                </a:solidFill>
                <a:latin typeface="Calibri" panose="020F0502020204030204"/>
              </a:rPr>
              <a:t>giác</a:t>
            </a:r>
            <a:r>
              <a:rPr lang="en-US" sz="2000" dirty="0">
                <a:solidFill>
                  <a:prstClr val="black"/>
                </a:solidFill>
                <a:latin typeface="Calibri" panose="020F0502020204030204"/>
              </a:rPr>
              <a:t> </a:t>
            </a:r>
            <a:r>
              <a:rPr lang="en-US" sz="2000" dirty="0" err="1">
                <a:solidFill>
                  <a:prstClr val="black"/>
                </a:solidFill>
                <a:latin typeface="Calibri" panose="020F0502020204030204"/>
              </a:rPr>
              <a:t>có</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cạnh</a:t>
            </a:r>
            <a:r>
              <a:rPr lang="en-US" sz="2000" dirty="0">
                <a:solidFill>
                  <a:prstClr val="black"/>
                </a:solidFill>
                <a:latin typeface="Calibri" panose="020F0502020204030204"/>
              </a:rPr>
              <a:t> </a:t>
            </a:r>
            <a:r>
              <a:rPr lang="en-US" sz="2000" dirty="0" err="1">
                <a:solidFill>
                  <a:prstClr val="black"/>
                </a:solidFill>
                <a:latin typeface="Calibri" panose="020F0502020204030204"/>
              </a:rPr>
              <a:t>và</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đỉnh</a:t>
            </a:r>
            <a:r>
              <a:rPr lang="en-US" sz="2000" dirty="0">
                <a:solidFill>
                  <a:prstClr val="black"/>
                </a:solidFill>
                <a:latin typeface="Calibri" panose="020F0502020204030204"/>
              </a:rPr>
              <a:t> </a:t>
            </a:r>
            <a:r>
              <a:rPr lang="en-US" sz="2000" dirty="0" err="1">
                <a:solidFill>
                  <a:prstClr val="black"/>
                </a:solidFill>
                <a:latin typeface="Calibri" panose="020F0502020204030204"/>
              </a:rPr>
              <a:t>nhỉ</a:t>
            </a:r>
            <a:r>
              <a:rPr lang="en-US" sz="2000" dirty="0">
                <a:solidFill>
                  <a:prstClr val="black"/>
                </a:solidFill>
                <a:latin typeface="Calibri" panose="020F0502020204030204"/>
              </a:rPr>
              <a:t>?</a:t>
            </a:r>
          </a:p>
        </p:txBody>
      </p:sp>
      <p:pic>
        <p:nvPicPr>
          <p:cNvPr id="4" name="1">
            <a:hlinkClick r:id="" action="ppaction://media"/>
            <a:extLst>
              <a:ext uri="{FF2B5EF4-FFF2-40B4-BE49-F238E27FC236}">
                <a16:creationId xmlns:a16="http://schemas.microsoft.com/office/drawing/2014/main" xmlns="" id="{1A62FB6E-8582-5D0F-9621-D8BACB9DB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8000" y="401320"/>
            <a:ext cx="406400" cy="406400"/>
          </a:xfrm>
          <a:prstGeom prst="rect">
            <a:avLst/>
          </a:prstGeom>
        </p:spPr>
      </p:pic>
      <p:pic>
        <p:nvPicPr>
          <p:cNvPr id="6" name="Picture 5" descr="A black background with a white mouth and red lips&#10;&#10;Description automatically generated">
            <a:extLst>
              <a:ext uri="{FF2B5EF4-FFF2-40B4-BE49-F238E27FC236}">
                <a16:creationId xmlns:a16="http://schemas.microsoft.com/office/drawing/2014/main" xmlns="" id="{3001E7D8-91F7-67DB-E184-8CC96DDC99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6050" b="17523"/>
          <a:stretch/>
        </p:blipFill>
        <p:spPr>
          <a:xfrm rot="20558994" flipH="1">
            <a:off x="6346848" y="2456431"/>
            <a:ext cx="141553" cy="259437"/>
          </a:xfrm>
          <a:prstGeom prst="rect">
            <a:avLst/>
          </a:prstGeom>
        </p:spPr>
      </p:pic>
      <p:pic>
        <p:nvPicPr>
          <p:cNvPr id="11" name="2">
            <a:hlinkClick r:id="" action="ppaction://media"/>
            <a:extLst>
              <a:ext uri="{FF2B5EF4-FFF2-40B4-BE49-F238E27FC236}">
                <a16:creationId xmlns:a16="http://schemas.microsoft.com/office/drawing/2014/main" xmlns="" id="{8869A064-2F4E-5A8F-1CDE-3DB3E7DA44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8800" y="980440"/>
            <a:ext cx="406400" cy="406400"/>
          </a:xfrm>
          <a:prstGeom prst="rect">
            <a:avLst/>
          </a:prstGeom>
        </p:spPr>
      </p:pic>
      <p:pic>
        <p:nvPicPr>
          <p:cNvPr id="12" name="3">
            <a:hlinkClick r:id="" action="ppaction://media"/>
            <a:extLst>
              <a:ext uri="{FF2B5EF4-FFF2-40B4-BE49-F238E27FC236}">
                <a16:creationId xmlns:a16="http://schemas.microsoft.com/office/drawing/2014/main" xmlns="" id="{C50CD3EB-11E9-DF57-06CA-8E1D01C7E10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27280" y="218440"/>
            <a:ext cx="406400" cy="406400"/>
          </a:xfrm>
          <a:prstGeom prst="rect">
            <a:avLst/>
          </a:prstGeom>
        </p:spPr>
      </p:pic>
      <p:pic>
        <p:nvPicPr>
          <p:cNvPr id="13" name="Picture 12" descr="A black background with a white mouth and red lips&#10;&#10;Description automatically generated">
            <a:extLst>
              <a:ext uri="{FF2B5EF4-FFF2-40B4-BE49-F238E27FC236}">
                <a16:creationId xmlns:a16="http://schemas.microsoft.com/office/drawing/2014/main" xmlns="" id="{16CA91FE-909C-1C4F-B37F-8F00B5EC2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8264" y="2423360"/>
            <a:ext cx="361950" cy="353505"/>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xmlns="" id="{4EB16F76-ECD1-9A7E-39AC-E149CD59A9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7956" y="5304738"/>
            <a:ext cx="1553262" cy="1553262"/>
          </a:xfrm>
          <a:prstGeom prst="rect">
            <a:avLst/>
          </a:prstGeom>
        </p:spPr>
      </p:pic>
    </p:spTree>
    <p:extLst>
      <p:ext uri="{BB962C8B-B14F-4D97-AF65-F5344CB8AC3E}">
        <p14:creationId xmlns:p14="http://schemas.microsoft.com/office/powerpoint/2010/main" val="18710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344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 presetClass="mediacall" presetSubtype="0" fill="hold" nodeType="withEffect">
                                  <p:stCondLst>
                                    <p:cond delay="0"/>
                                  </p:stCondLst>
                                  <p:childTnLst>
                                    <p:cmd type="call" cmd="playFrom(0.0)">
                                      <p:cBhvr>
                                        <p:cTn id="25" dur="1906" fill="hold"/>
                                        <p:tgtEl>
                                          <p:spTgt spid="11"/>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26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ACBFDA-015D-AAB8-5A04-0EA2F71FBC10}"/>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xmlns="" id="{188DC5B0-BCF9-1100-9551-11EA6187D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xmlns="" id="{0E92EFE8-38F5-8DFE-7CF7-51B72CE85187}"/>
                </a:ext>
              </a:extLst>
            </p:cNvPr>
            <p:cNvSpPr txBox="1"/>
            <p:nvPr/>
          </p:nvSpPr>
          <p:spPr>
            <a:xfrm>
              <a:off x="7793664" y="1220282"/>
              <a:ext cx="2721935" cy="2308324"/>
            </a:xfrm>
            <a:prstGeom prst="rect">
              <a:avLst/>
            </a:prstGeom>
            <a:noFill/>
          </p:spPr>
          <p:txBody>
            <a:bodyPr wrap="square" rtlCol="0">
              <a:spAutoFit/>
            </a:bodyPr>
            <a:lstStyle/>
            <a:p>
              <a:pPr algn="ctr"/>
              <a:r>
                <a:rPr lang="en-US" sz="4800" b="1" dirty="0">
                  <a:latin typeface="Cambria" panose="02040503050406030204" pitchFamily="18" charset="0"/>
                </a:rPr>
                <a:t>Cho 3 </a:t>
              </a:r>
              <a:r>
                <a:rPr lang="en-US" sz="4800" b="1" dirty="0" err="1">
                  <a:latin typeface="Cambria" panose="02040503050406030204" pitchFamily="18" charset="0"/>
                </a:rPr>
                <a:t>điểm</a:t>
              </a:r>
              <a:r>
                <a:rPr lang="en-US" sz="4800" b="1" dirty="0">
                  <a:latin typeface="Cambria" panose="02040503050406030204" pitchFamily="18" charset="0"/>
                </a:rPr>
                <a:t> A, B </a:t>
              </a:r>
              <a:r>
                <a:rPr lang="en-US" sz="4800" b="1" dirty="0" err="1">
                  <a:latin typeface="Cambria" panose="02040503050406030204" pitchFamily="18" charset="0"/>
                </a:rPr>
                <a:t>và</a:t>
              </a:r>
              <a:r>
                <a:rPr lang="en-US" sz="4800" b="1" dirty="0">
                  <a:latin typeface="Cambria" panose="02040503050406030204" pitchFamily="18" charset="0"/>
                </a:rPr>
                <a:t> C</a:t>
              </a:r>
            </a:p>
          </p:txBody>
        </p:sp>
      </p:grpSp>
      <p:sp>
        <p:nvSpPr>
          <p:cNvPr id="7" name="TextBox 6">
            <a:extLst>
              <a:ext uri="{FF2B5EF4-FFF2-40B4-BE49-F238E27FC236}">
                <a16:creationId xmlns:a16="http://schemas.microsoft.com/office/drawing/2014/main" xmlns="" id="{E35B1EC7-63BC-EBB8-1F60-E242F2D5F0FC}"/>
              </a:ext>
            </a:extLst>
          </p:cNvPr>
          <p:cNvSpPr txBox="1"/>
          <p:nvPr/>
        </p:nvSpPr>
        <p:spPr>
          <a:xfrm>
            <a:off x="3220633" y="613433"/>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8" name="TextBox 7">
            <a:extLst>
              <a:ext uri="{FF2B5EF4-FFF2-40B4-BE49-F238E27FC236}">
                <a16:creationId xmlns:a16="http://schemas.microsoft.com/office/drawing/2014/main" xmlns="" id="{D2A5020E-D733-1261-E8DF-1607F64347E9}"/>
              </a:ext>
            </a:extLst>
          </p:cNvPr>
          <p:cNvSpPr txBox="1"/>
          <p:nvPr/>
        </p:nvSpPr>
        <p:spPr>
          <a:xfrm>
            <a:off x="1019991" y="2893887"/>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sp>
        <p:nvSpPr>
          <p:cNvPr id="9" name="TextBox 8">
            <a:extLst>
              <a:ext uri="{FF2B5EF4-FFF2-40B4-BE49-F238E27FC236}">
                <a16:creationId xmlns:a16="http://schemas.microsoft.com/office/drawing/2014/main" xmlns="" id="{6AE5EEAC-8F88-7A61-E300-F83B22F4D829}"/>
              </a:ext>
            </a:extLst>
          </p:cNvPr>
          <p:cNvSpPr txBox="1"/>
          <p:nvPr/>
        </p:nvSpPr>
        <p:spPr>
          <a:xfrm>
            <a:off x="4854590"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10" name="TextBox 9">
            <a:extLst>
              <a:ext uri="{FF2B5EF4-FFF2-40B4-BE49-F238E27FC236}">
                <a16:creationId xmlns:a16="http://schemas.microsoft.com/office/drawing/2014/main" xmlns="" id="{D8AE2A4F-D40D-C1B9-7E92-C6C4984BC03E}"/>
              </a:ext>
            </a:extLst>
          </p:cNvPr>
          <p:cNvSpPr txBox="1"/>
          <p:nvPr/>
        </p:nvSpPr>
        <p:spPr>
          <a:xfrm>
            <a:off x="2894774" y="590167"/>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1" name="TextBox 10">
            <a:extLst>
              <a:ext uri="{FF2B5EF4-FFF2-40B4-BE49-F238E27FC236}">
                <a16:creationId xmlns:a16="http://schemas.microsoft.com/office/drawing/2014/main" xmlns="" id="{F2D491EB-EC62-B381-1708-4FC3531460F0}"/>
              </a:ext>
            </a:extLst>
          </p:cNvPr>
          <p:cNvSpPr txBox="1"/>
          <p:nvPr/>
        </p:nvSpPr>
        <p:spPr>
          <a:xfrm>
            <a:off x="1326542"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2" name="TextBox 11">
            <a:extLst>
              <a:ext uri="{FF2B5EF4-FFF2-40B4-BE49-F238E27FC236}">
                <a16:creationId xmlns:a16="http://schemas.microsoft.com/office/drawing/2014/main" xmlns="" id="{3D19E567-CF84-1D39-F7EC-F9E89AE8D6A5}"/>
              </a:ext>
            </a:extLst>
          </p:cNvPr>
          <p:cNvSpPr txBox="1"/>
          <p:nvPr/>
        </p:nvSpPr>
        <p:spPr>
          <a:xfrm>
            <a:off x="4492833" y="2853588"/>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grpSp>
        <p:nvGrpSpPr>
          <p:cNvPr id="13" name="Group 12">
            <a:extLst>
              <a:ext uri="{FF2B5EF4-FFF2-40B4-BE49-F238E27FC236}">
                <a16:creationId xmlns:a16="http://schemas.microsoft.com/office/drawing/2014/main" xmlns="" id="{75569FCE-2B50-4E43-BEFF-8193E4799DA2}"/>
              </a:ext>
            </a:extLst>
          </p:cNvPr>
          <p:cNvGrpSpPr/>
          <p:nvPr/>
        </p:nvGrpSpPr>
        <p:grpSpPr>
          <a:xfrm>
            <a:off x="6031831" y="4540805"/>
            <a:ext cx="5266102" cy="1422490"/>
            <a:chOff x="4696192" y="2292114"/>
            <a:chExt cx="5266102" cy="1422490"/>
          </a:xfrm>
        </p:grpSpPr>
        <p:sp>
          <p:nvSpPr>
            <p:cNvPr id="14" name="Rectangle: Rounded Corners 13">
              <a:extLst>
                <a:ext uri="{FF2B5EF4-FFF2-40B4-BE49-F238E27FC236}">
                  <a16:creationId xmlns:a16="http://schemas.microsoft.com/office/drawing/2014/main" xmlns="" id="{91D60AE5-9426-0C55-047B-53AFCA9EACB3}"/>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9E2A15A7-2CBC-A9DA-4184-9D05E7CB272C}"/>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B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16" name="Straight Connector 15">
            <a:extLst>
              <a:ext uri="{FF2B5EF4-FFF2-40B4-BE49-F238E27FC236}">
                <a16:creationId xmlns:a16="http://schemas.microsoft.com/office/drawing/2014/main" xmlns="" id="{5C495764-E6B3-B9E7-60C4-60B18A5EC53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46F8DA33-5DD4-2487-184D-04E9176660D8}"/>
              </a:ext>
            </a:extLst>
          </p:cNvPr>
          <p:cNvGrpSpPr/>
          <p:nvPr/>
        </p:nvGrpSpPr>
        <p:grpSpPr>
          <a:xfrm>
            <a:off x="6031830" y="4556202"/>
            <a:ext cx="5266102" cy="1422490"/>
            <a:chOff x="4696192" y="2292114"/>
            <a:chExt cx="5266102" cy="1422490"/>
          </a:xfrm>
        </p:grpSpPr>
        <p:sp>
          <p:nvSpPr>
            <p:cNvPr id="18" name="Rectangle: Rounded Corners 17">
              <a:extLst>
                <a:ext uri="{FF2B5EF4-FFF2-40B4-BE49-F238E27FC236}">
                  <a16:creationId xmlns:a16="http://schemas.microsoft.com/office/drawing/2014/main" xmlns="" id="{2686D67F-1FE7-0C8C-156E-26B800A3C544}"/>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2C34D463-226C-ABDD-6725-DB2F5F849D90}"/>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0" name="Straight Connector 19">
            <a:extLst>
              <a:ext uri="{FF2B5EF4-FFF2-40B4-BE49-F238E27FC236}">
                <a16:creationId xmlns:a16="http://schemas.microsoft.com/office/drawing/2014/main" xmlns="" id="{B9EB46CA-C311-92F4-F508-7253C5E2281E}"/>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2C4BEFCE-E5C9-52E3-161B-8B36867BF3C0}"/>
              </a:ext>
            </a:extLst>
          </p:cNvPr>
          <p:cNvGrpSpPr/>
          <p:nvPr/>
        </p:nvGrpSpPr>
        <p:grpSpPr>
          <a:xfrm>
            <a:off x="6084927" y="4563901"/>
            <a:ext cx="5279823" cy="1422490"/>
            <a:chOff x="4682471" y="2128732"/>
            <a:chExt cx="5279823" cy="1422490"/>
          </a:xfrm>
        </p:grpSpPr>
        <p:sp>
          <p:nvSpPr>
            <p:cNvPr id="22" name="Rectangle: Rounded Corners 21">
              <a:extLst>
                <a:ext uri="{FF2B5EF4-FFF2-40B4-BE49-F238E27FC236}">
                  <a16:creationId xmlns:a16="http://schemas.microsoft.com/office/drawing/2014/main" xmlns="" id="{B7FA5A1B-767B-CCB4-51CD-EF31211E0F8C}"/>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89445E8C-A2E8-AAC9-3C50-D2DC30F71007}"/>
                </a:ext>
              </a:extLst>
            </p:cNvPr>
            <p:cNvSpPr txBox="1"/>
            <p:nvPr/>
          </p:nvSpPr>
          <p:spPr>
            <a:xfrm>
              <a:off x="4682471" y="219530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B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4" name="Straight Connector 23">
            <a:extLst>
              <a:ext uri="{FF2B5EF4-FFF2-40B4-BE49-F238E27FC236}">
                <a16:creationId xmlns:a16="http://schemas.microsoft.com/office/drawing/2014/main" xmlns="" id="{840400EF-F6B1-B061-B12A-3D5D81DAEFCB}"/>
              </a:ext>
            </a:extLst>
          </p:cNvPr>
          <p:cNvCxnSpPr>
            <a:cxnSpLocks/>
          </p:cNvCxnSpPr>
          <p:nvPr/>
        </p:nvCxnSpPr>
        <p:spPr>
          <a:xfrm flipV="1">
            <a:off x="1794588" y="3429000"/>
            <a:ext cx="3174938" cy="32785"/>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xmlns="" id="{B1F0F114-F862-ECEF-2191-5D26EDC8DCA2}"/>
              </a:ext>
            </a:extLst>
          </p:cNvPr>
          <p:cNvGrpSpPr/>
          <p:nvPr/>
        </p:nvGrpSpPr>
        <p:grpSpPr>
          <a:xfrm>
            <a:off x="7810455" y="132782"/>
            <a:ext cx="4402183" cy="4402183"/>
            <a:chOff x="7407399" y="292243"/>
            <a:chExt cx="4402183" cy="4402183"/>
          </a:xfrm>
        </p:grpSpPr>
        <p:pic>
          <p:nvPicPr>
            <p:cNvPr id="26" name="图片 3">
              <a:extLst>
                <a:ext uri="{FF2B5EF4-FFF2-40B4-BE49-F238E27FC236}">
                  <a16:creationId xmlns:a16="http://schemas.microsoft.com/office/drawing/2014/main" xmlns="" id="{FF1B9B6F-D6FB-6D41-8FE3-08DCC0445A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27" name="TextBox 26">
              <a:extLst>
                <a:ext uri="{FF2B5EF4-FFF2-40B4-BE49-F238E27FC236}">
                  <a16:creationId xmlns:a16="http://schemas.microsoft.com/office/drawing/2014/main" xmlns="" id="{3EAA4E96-CC3C-CA1F-4DA6-B6969AB7F90E}"/>
                </a:ext>
              </a:extLst>
            </p:cNvPr>
            <p:cNvSpPr txBox="1"/>
            <p:nvPr/>
          </p:nvSpPr>
          <p:spPr>
            <a:xfrm>
              <a:off x="8160820" y="1220282"/>
              <a:ext cx="2150932" cy="2308324"/>
            </a:xfrm>
            <a:prstGeom prst="rect">
              <a:avLst/>
            </a:prstGeom>
            <a:noFill/>
          </p:spPr>
          <p:txBody>
            <a:bodyPr wrap="square" rtlCol="0">
              <a:spAutoFit/>
            </a:bodyPr>
            <a:lstStyle/>
            <a:p>
              <a:pPr algn="ctr"/>
              <a:r>
                <a:rPr lang="en-US" sz="4800" b="1" dirty="0" err="1">
                  <a:latin typeface="Cambria" panose="02040503050406030204" pitchFamily="18" charset="0"/>
                </a:rPr>
                <a:t>Đây</a:t>
              </a:r>
              <a:r>
                <a:rPr lang="en-US" sz="4800" b="1" dirty="0">
                  <a:latin typeface="Cambria" panose="02040503050406030204" pitchFamily="18" charset="0"/>
                </a:rPr>
                <a:t> </a:t>
              </a:r>
              <a:r>
                <a:rPr lang="en-US" sz="4800" b="1" dirty="0" err="1">
                  <a:latin typeface="Cambria" panose="02040503050406030204" pitchFamily="18" charset="0"/>
                </a:rPr>
                <a:t>là</a:t>
              </a:r>
              <a:r>
                <a:rPr lang="en-US" sz="4800" b="1" dirty="0">
                  <a:latin typeface="Cambria" panose="02040503050406030204" pitchFamily="18" charset="0"/>
                </a:rPr>
                <a:t> </a:t>
              </a:r>
              <a:r>
                <a:rPr lang="en-US" sz="4800" b="1" dirty="0" err="1">
                  <a:latin typeface="Cambria" panose="02040503050406030204" pitchFamily="18" charset="0"/>
                </a:rPr>
                <a:t>hình</a:t>
              </a:r>
              <a:r>
                <a:rPr lang="en-US" sz="4800" b="1" dirty="0">
                  <a:latin typeface="Cambria" panose="02040503050406030204" pitchFamily="18" charset="0"/>
                </a:rPr>
                <a:t> </a:t>
              </a:r>
              <a:r>
                <a:rPr lang="en-US" sz="4800" b="1" dirty="0" err="1">
                  <a:latin typeface="Cambria" panose="02040503050406030204" pitchFamily="18" charset="0"/>
                </a:rPr>
                <a:t>gì</a:t>
              </a:r>
              <a:r>
                <a:rPr lang="en-US" sz="4800" b="1" dirty="0">
                  <a:latin typeface="Cambria" panose="02040503050406030204" pitchFamily="18" charset="0"/>
                </a:rPr>
                <a:t>?</a:t>
              </a:r>
            </a:p>
          </p:txBody>
        </p:sp>
      </p:grpSp>
      <p:sp>
        <p:nvSpPr>
          <p:cNvPr id="28" name="TextBox 27">
            <a:extLst>
              <a:ext uri="{FF2B5EF4-FFF2-40B4-BE49-F238E27FC236}">
                <a16:creationId xmlns:a16="http://schemas.microsoft.com/office/drawing/2014/main" xmlns="" id="{20B1DA00-3F8A-8D40-F7DA-D55B1092E775}"/>
              </a:ext>
            </a:extLst>
          </p:cNvPr>
          <p:cNvSpPr txBox="1"/>
          <p:nvPr/>
        </p:nvSpPr>
        <p:spPr>
          <a:xfrm>
            <a:off x="941032" y="3694925"/>
            <a:ext cx="4817928" cy="830997"/>
          </a:xfrm>
          <a:prstGeom prst="rect">
            <a:avLst/>
          </a:prstGeom>
          <a:noFill/>
        </p:spPr>
        <p:txBody>
          <a:bodyPr wrap="square" rtlCol="0">
            <a:spAutoFit/>
          </a:bodyPr>
          <a:lstStyle/>
          <a:p>
            <a:pPr algn="ctr"/>
            <a:r>
              <a:rPr lang="en-US" sz="4800" b="1" dirty="0" err="1">
                <a:latin typeface="Cambria" panose="02040503050406030204" pitchFamily="18" charset="0"/>
              </a:rPr>
              <a:t>Hình</a:t>
            </a:r>
            <a:r>
              <a:rPr lang="en-US" sz="4800" b="1" dirty="0">
                <a:latin typeface="Cambria" panose="02040503050406030204" pitchFamily="18" charset="0"/>
              </a:rPr>
              <a:t> tam </a:t>
            </a:r>
            <a:r>
              <a:rPr lang="en-US" sz="4800" b="1" dirty="0" err="1">
                <a:latin typeface="Cambria" panose="02040503050406030204" pitchFamily="18" charset="0"/>
              </a:rPr>
              <a:t>giác</a:t>
            </a:r>
            <a:endParaRPr lang="en-US" sz="4800" b="1" dirty="0">
              <a:latin typeface="Cambria" panose="02040503050406030204" pitchFamily="18" charset="0"/>
            </a:endParaRPr>
          </a:p>
        </p:txBody>
      </p:sp>
    </p:spTree>
    <p:extLst>
      <p:ext uri="{BB962C8B-B14F-4D97-AF65-F5344CB8AC3E}">
        <p14:creationId xmlns:p14="http://schemas.microsoft.com/office/powerpoint/2010/main" val="28288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17"/>
                                        </p:tgtEl>
                                      </p:cBhvr>
                                    </p:animEffect>
                                    <p:anim calcmode="lin" valueType="num">
                                      <p:cBhvr>
                                        <p:cTn id="64" dur="1000"/>
                                        <p:tgtEl>
                                          <p:spTgt spid="17"/>
                                        </p:tgtEl>
                                        <p:attrNameLst>
                                          <p:attrName>ppt_x</p:attrName>
                                        </p:attrNameLst>
                                      </p:cBhvr>
                                      <p:tavLst>
                                        <p:tav tm="0">
                                          <p:val>
                                            <p:strVal val="ppt_x"/>
                                          </p:val>
                                        </p:tav>
                                        <p:tav tm="100000">
                                          <p:val>
                                            <p:strVal val="ppt_x"/>
                                          </p:val>
                                        </p:tav>
                                      </p:tavLst>
                                    </p:anim>
                                    <p:anim calcmode="lin" valueType="num">
                                      <p:cBhvr>
                                        <p:cTn id="65" dur="1000"/>
                                        <p:tgtEl>
                                          <p:spTgt spid="17"/>
                                        </p:tgtEl>
                                        <p:attrNameLst>
                                          <p:attrName>ppt_y</p:attrName>
                                        </p:attrNameLst>
                                      </p:cBhvr>
                                      <p:tavLst>
                                        <p:tav tm="0">
                                          <p:val>
                                            <p:strVal val="ppt_y"/>
                                          </p:val>
                                        </p:tav>
                                        <p:tav tm="100000">
                                          <p:val>
                                            <p:strVal val="ppt_y+.1"/>
                                          </p:val>
                                        </p:tav>
                                      </p:tavLst>
                                    </p:anim>
                                    <p:set>
                                      <p:cBhvr>
                                        <p:cTn id="66" dur="1" fill="hold">
                                          <p:stCondLst>
                                            <p:cond delay="999"/>
                                          </p:stCondLst>
                                        </p:cTn>
                                        <p:tgtEl>
                                          <p:spTgt spid="17"/>
                                        </p:tgtEl>
                                        <p:attrNameLst>
                                          <p:attrName>style.visibility</p:attrName>
                                        </p:attrNameLst>
                                      </p:cBhvr>
                                      <p:to>
                                        <p:strVal val="hidden"/>
                                      </p:to>
                                    </p:set>
                                  </p:childTnLst>
                                </p:cTn>
                              </p:par>
                            </p:childTnLst>
                          </p:cTn>
                        </p:par>
                        <p:par>
                          <p:cTn id="67" fill="hold">
                            <p:stCondLst>
                              <p:cond delay="1000"/>
                            </p:stCondLst>
                            <p:childTnLst>
                              <p:par>
                                <p:cTn id="68" presetID="42"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par>
                          <p:cTn id="78" fill="hold">
                            <p:stCondLst>
                              <p:cond delay="500"/>
                            </p:stCondLst>
                            <p:childTnLst>
                              <p:par>
                                <p:cTn id="79" presetID="2" presetClass="exit" presetSubtype="4" fill="hold" nodeType="afterEffect">
                                  <p:stCondLst>
                                    <p:cond delay="0"/>
                                  </p:stCondLst>
                                  <p:childTnLst>
                                    <p:anim calcmode="lin" valueType="num">
                                      <p:cBhvr additive="base">
                                        <p:cTn id="80" dur="500"/>
                                        <p:tgtEl>
                                          <p:spTgt spid="21"/>
                                        </p:tgtEl>
                                        <p:attrNameLst>
                                          <p:attrName>ppt_x</p:attrName>
                                        </p:attrNameLst>
                                      </p:cBhvr>
                                      <p:tavLst>
                                        <p:tav tm="0">
                                          <p:val>
                                            <p:strVal val="ppt_x"/>
                                          </p:val>
                                        </p:tav>
                                        <p:tav tm="100000">
                                          <p:val>
                                            <p:strVal val="ppt_x"/>
                                          </p:val>
                                        </p:tav>
                                      </p:tavLst>
                                    </p:anim>
                                    <p:anim calcmode="lin" valueType="num">
                                      <p:cBhvr additive="base">
                                        <p:cTn id="81" dur="500"/>
                                        <p:tgtEl>
                                          <p:spTgt spid="21"/>
                                        </p:tgtEl>
                                        <p:attrNameLst>
                                          <p:attrName>ppt_y</p:attrName>
                                        </p:attrNameLst>
                                      </p:cBhvr>
                                      <p:tavLst>
                                        <p:tav tm="0">
                                          <p:val>
                                            <p:strVal val="ppt_y"/>
                                          </p:val>
                                        </p:tav>
                                        <p:tav tm="100000">
                                          <p:val>
                                            <p:strVal val="1+ppt_h/2"/>
                                          </p:val>
                                        </p:tav>
                                      </p:tavLst>
                                    </p:anim>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nodeType="clickEffect">
                                  <p:stCondLst>
                                    <p:cond delay="0"/>
                                  </p:stCondLst>
                                  <p:childTnLst>
                                    <p:animEffect transition="out" filter="barn(inVertical)">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childTnLst>
                          </p:cTn>
                        </p:par>
                        <p:par>
                          <p:cTn id="88" fill="hold">
                            <p:stCondLst>
                              <p:cond delay="500"/>
                            </p:stCondLst>
                            <p:childTnLst>
                              <p:par>
                                <p:cTn id="89" presetID="16" presetClass="entr" presetSubtype="21"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D5342A1D-9494-C1CD-D63E-A9EED09076B5}"/>
              </a:ext>
            </a:extLst>
          </p:cNvPr>
          <p:cNvGrpSpPr/>
          <p:nvPr/>
        </p:nvGrpSpPr>
        <p:grpSpPr>
          <a:xfrm>
            <a:off x="2049556" y="1156036"/>
            <a:ext cx="5694225" cy="4070270"/>
            <a:chOff x="2049556" y="1156036"/>
            <a:chExt cx="5694225" cy="4070270"/>
          </a:xfrm>
        </p:grpSpPr>
        <p:grpSp>
          <p:nvGrpSpPr>
            <p:cNvPr id="22" name="Group 21">
              <a:extLst>
                <a:ext uri="{FF2B5EF4-FFF2-40B4-BE49-F238E27FC236}">
                  <a16:creationId xmlns:a16="http://schemas.microsoft.com/office/drawing/2014/main" xmlns="" id="{27C64F94-B403-428E-DA9B-3063653D3046}"/>
                </a:ext>
              </a:extLst>
            </p:cNvPr>
            <p:cNvGrpSpPr/>
            <p:nvPr/>
          </p:nvGrpSpPr>
          <p:grpSpPr>
            <a:xfrm>
              <a:off x="2781690" y="1751943"/>
              <a:ext cx="4260607" cy="3154697"/>
              <a:chOff x="1824707" y="1156521"/>
              <a:chExt cx="3144819" cy="2328530"/>
            </a:xfrm>
          </p:grpSpPr>
          <p:cxnSp>
            <p:nvCxnSpPr>
              <p:cNvPr id="26" name="Straight Connector 25">
                <a:extLst>
                  <a:ext uri="{FF2B5EF4-FFF2-40B4-BE49-F238E27FC236}">
                    <a16:creationId xmlns:a16="http://schemas.microsoft.com/office/drawing/2014/main" xmlns="" id="{3D32C189-40DC-1530-F87C-D37B3B9A1A9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5097587-0E19-B9E2-1A74-9EA27EC4AEA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3B87E30-02CA-C95B-E3E6-15524E65CA2B}"/>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xmlns="" id="{7DD2C71A-4724-08F1-E384-46A89CF81787}"/>
                </a:ext>
              </a:extLst>
            </p:cNvPr>
            <p:cNvSpPr txBox="1"/>
            <p:nvPr/>
          </p:nvSpPr>
          <p:spPr>
            <a:xfrm>
              <a:off x="4146670" y="115603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4" name="TextBox 23">
              <a:extLst>
                <a:ext uri="{FF2B5EF4-FFF2-40B4-BE49-F238E27FC236}">
                  <a16:creationId xmlns:a16="http://schemas.microsoft.com/office/drawing/2014/main" xmlns="" id="{32609F05-453A-4D9C-3DE1-B12083F6DFB7}"/>
                </a:ext>
              </a:extLst>
            </p:cNvPr>
            <p:cNvSpPr txBox="1"/>
            <p:nvPr/>
          </p:nvSpPr>
          <p:spPr>
            <a:xfrm>
              <a:off x="6790394" y="4290237"/>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5" name="TextBox 24">
              <a:extLst>
                <a:ext uri="{FF2B5EF4-FFF2-40B4-BE49-F238E27FC236}">
                  <a16:creationId xmlns:a16="http://schemas.microsoft.com/office/drawing/2014/main" xmlns="" id="{C2029A4F-9BBF-FA84-46A2-933F42DCC00E}"/>
                </a:ext>
              </a:extLst>
            </p:cNvPr>
            <p:cNvSpPr txBox="1"/>
            <p:nvPr/>
          </p:nvSpPr>
          <p:spPr>
            <a:xfrm>
              <a:off x="2049556" y="4395309"/>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grpSp>
        <p:nvGrpSpPr>
          <p:cNvPr id="29" name="Group 28">
            <a:extLst>
              <a:ext uri="{FF2B5EF4-FFF2-40B4-BE49-F238E27FC236}">
                <a16:creationId xmlns:a16="http://schemas.microsoft.com/office/drawing/2014/main" xmlns="" id="{11D61BF4-8CCF-4841-0520-A55089F5E515}"/>
              </a:ext>
            </a:extLst>
          </p:cNvPr>
          <p:cNvGrpSpPr/>
          <p:nvPr/>
        </p:nvGrpSpPr>
        <p:grpSpPr>
          <a:xfrm>
            <a:off x="5708323" y="734268"/>
            <a:ext cx="2916398" cy="1396020"/>
            <a:chOff x="6248867" y="744279"/>
            <a:chExt cx="2916398" cy="1396020"/>
          </a:xfrm>
        </p:grpSpPr>
        <p:sp>
          <p:nvSpPr>
            <p:cNvPr id="30" name="Speech Bubble: Rectangle with Corners Rounded 29">
              <a:extLst>
                <a:ext uri="{FF2B5EF4-FFF2-40B4-BE49-F238E27FC236}">
                  <a16:creationId xmlns:a16="http://schemas.microsoft.com/office/drawing/2014/main" xmlns="" id="{AFAFFC62-55BF-93C8-4D60-D122DAED1972}"/>
                </a:ext>
              </a:extLst>
            </p:cNvPr>
            <p:cNvSpPr/>
            <p:nvPr/>
          </p:nvSpPr>
          <p:spPr>
            <a:xfrm>
              <a:off x="6368902" y="744279"/>
              <a:ext cx="2796363" cy="1396020"/>
            </a:xfrm>
            <a:prstGeom prst="wedgeRoundRectCallout">
              <a:avLst>
                <a:gd name="adj1" fmla="val -78627"/>
                <a:gd name="adj2" fmla="val 10861"/>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C873D734-CDC9-3D89-19A4-8C09519C8B26}"/>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Điểm</a:t>
              </a:r>
              <a:r>
                <a:rPr lang="en-US" sz="2800" b="1" dirty="0">
                  <a:latin typeface="Cambria" panose="02040503050406030204" pitchFamily="18" charset="0"/>
                </a:rPr>
                <a:t> A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2" name="Group 31">
            <a:extLst>
              <a:ext uri="{FF2B5EF4-FFF2-40B4-BE49-F238E27FC236}">
                <a16:creationId xmlns:a16="http://schemas.microsoft.com/office/drawing/2014/main" xmlns="" id="{CB797707-CDAE-BF63-4A25-1E13EF1B748D}"/>
              </a:ext>
            </a:extLst>
          </p:cNvPr>
          <p:cNvGrpSpPr/>
          <p:nvPr/>
        </p:nvGrpSpPr>
        <p:grpSpPr>
          <a:xfrm>
            <a:off x="775322" y="1611113"/>
            <a:ext cx="2916398" cy="1396020"/>
            <a:chOff x="6248867" y="744279"/>
            <a:chExt cx="2916398" cy="1396020"/>
          </a:xfrm>
        </p:grpSpPr>
        <p:sp>
          <p:nvSpPr>
            <p:cNvPr id="33" name="Speech Bubble: Rectangle with Corners Rounded 32">
              <a:extLst>
                <a:ext uri="{FF2B5EF4-FFF2-40B4-BE49-F238E27FC236}">
                  <a16:creationId xmlns:a16="http://schemas.microsoft.com/office/drawing/2014/main" xmlns="" id="{E9C13887-770E-F0AA-BB66-6490036D42B9}"/>
                </a:ext>
              </a:extLst>
            </p:cNvPr>
            <p:cNvSpPr/>
            <p:nvPr/>
          </p:nvSpPr>
          <p:spPr>
            <a:xfrm>
              <a:off x="6368902" y="744279"/>
              <a:ext cx="2796363" cy="1396020"/>
            </a:xfrm>
            <a:prstGeom prst="wedgeRoundRectCallout">
              <a:avLst>
                <a:gd name="adj1" fmla="val 47609"/>
                <a:gd name="adj2" fmla="val 77123"/>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527EFB87-FA65-E57D-4251-8161E19EF642}"/>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Đoạn</a:t>
              </a:r>
              <a:r>
                <a:rPr lang="en-US" sz="2800" b="1" dirty="0">
                  <a:latin typeface="Cambria" panose="02040503050406030204" pitchFamily="18" charset="0"/>
                </a:rPr>
                <a:t> AB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cạnh</a:t>
              </a:r>
              <a:r>
                <a:rPr lang="en-US" sz="2800" b="1" dirty="0">
                  <a:latin typeface="Cambria" panose="02040503050406030204" pitchFamily="18" charset="0"/>
                </a:rPr>
                <a:t> </a:t>
              </a:r>
              <a:r>
                <a:rPr lang="en-US" sz="2800" b="1" dirty="0" err="1">
                  <a:latin typeface="Cambria" panose="02040503050406030204" pitchFamily="18" charset="0"/>
                </a:rPr>
                <a:t>của</a:t>
              </a:r>
              <a:endParaRPr lang="en-US" sz="2800" b="1" dirty="0">
                <a:latin typeface="Cambria" panose="02040503050406030204" pitchFamily="18" charset="0"/>
              </a:endParaRP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5" name="Group 34">
            <a:extLst>
              <a:ext uri="{FF2B5EF4-FFF2-40B4-BE49-F238E27FC236}">
                <a16:creationId xmlns:a16="http://schemas.microsoft.com/office/drawing/2014/main" xmlns="" id="{05FC99B2-E847-3FFF-B36C-708D193D23D8}"/>
              </a:ext>
            </a:extLst>
          </p:cNvPr>
          <p:cNvGrpSpPr/>
          <p:nvPr/>
        </p:nvGrpSpPr>
        <p:grpSpPr>
          <a:xfrm>
            <a:off x="7874861" y="2457162"/>
            <a:ext cx="3757158" cy="3655545"/>
            <a:chOff x="5397676" y="2128731"/>
            <a:chExt cx="3757158" cy="3655545"/>
          </a:xfrm>
        </p:grpSpPr>
        <p:sp>
          <p:nvSpPr>
            <p:cNvPr id="36" name="Rectangle: Rounded Corners 35">
              <a:extLst>
                <a:ext uri="{FF2B5EF4-FFF2-40B4-BE49-F238E27FC236}">
                  <a16:creationId xmlns:a16="http://schemas.microsoft.com/office/drawing/2014/main" xmlns="" id="{E685E9C8-3A0C-4A67-FB04-0F43263EE2CB}"/>
                </a:ext>
              </a:extLst>
            </p:cNvPr>
            <p:cNvSpPr/>
            <p:nvPr/>
          </p:nvSpPr>
          <p:spPr>
            <a:xfrm>
              <a:off x="5397676" y="2128731"/>
              <a:ext cx="3757158" cy="3655545"/>
            </a:xfrm>
            <a:prstGeom prst="roundRect">
              <a:avLst/>
            </a:prstGeom>
            <a:solidFill>
              <a:schemeClr val="accent4">
                <a:lumMod val="20000"/>
                <a:lumOff val="80000"/>
              </a:schemeClr>
            </a:solidFill>
            <a:ln w="381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739E1643-7A59-1A87-EE5B-E53BF7D5C7A6}"/>
                </a:ext>
              </a:extLst>
            </p:cNvPr>
            <p:cNvSpPr txBox="1"/>
            <p:nvPr/>
          </p:nvSpPr>
          <p:spPr>
            <a:xfrm>
              <a:off x="5401483" y="2268383"/>
              <a:ext cx="3753351" cy="3170099"/>
            </a:xfrm>
            <a:prstGeom prst="rect">
              <a:avLst/>
            </a:prstGeom>
            <a:noFill/>
          </p:spPr>
          <p:txBody>
            <a:bodyPr wrap="square" rtlCol="0">
              <a:spAutoFit/>
            </a:bodyPr>
            <a:lstStyle/>
            <a:p>
              <a:pPr algn="ctr"/>
              <a:r>
                <a:rPr lang="en-US" sz="4000" b="1" dirty="0" err="1">
                  <a:latin typeface="Cambria" panose="02040503050406030204" pitchFamily="18" charset="0"/>
                </a:rPr>
                <a:t>Ngoài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AB </a:t>
              </a:r>
              <a:r>
                <a:rPr lang="en-US" sz="4000" b="1" dirty="0" err="1">
                  <a:latin typeface="Cambria" panose="02040503050406030204" pitchFamily="18" charset="0"/>
                </a:rPr>
                <a:t>thì</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tam </a:t>
              </a:r>
              <a:r>
                <a:rPr lang="en-US" sz="4000" b="1" dirty="0" err="1">
                  <a:latin typeface="Cambria" panose="02040503050406030204" pitchFamily="18" charset="0"/>
                </a:rPr>
                <a:t>giác</a:t>
              </a:r>
              <a:r>
                <a:rPr lang="en-US" sz="4000" b="1" dirty="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 </a:t>
              </a:r>
              <a:r>
                <a:rPr lang="en-US" sz="4000" b="1" dirty="0" err="1">
                  <a:latin typeface="Cambria" panose="02040503050406030204" pitchFamily="18" charset="0"/>
                </a:rPr>
                <a:t>khác</a:t>
              </a:r>
              <a:r>
                <a:rPr lang="en-US" sz="4000" b="1" dirty="0">
                  <a:latin typeface="Cambria" panose="02040503050406030204" pitchFamily="18" charset="0"/>
                </a:rPr>
                <a:t>?</a:t>
              </a:r>
            </a:p>
          </p:txBody>
        </p:sp>
      </p:grpSp>
    </p:spTree>
    <p:extLst>
      <p:ext uri="{BB962C8B-B14F-4D97-AF65-F5344CB8AC3E}">
        <p14:creationId xmlns:p14="http://schemas.microsoft.com/office/powerpoint/2010/main" val="10010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EE49FA2D-4ACA-2F6E-25D9-FF45C428DFCE}"/>
              </a:ext>
            </a:extLst>
          </p:cNvPr>
          <p:cNvGrpSpPr/>
          <p:nvPr/>
        </p:nvGrpSpPr>
        <p:grpSpPr>
          <a:xfrm>
            <a:off x="1377180" y="1243525"/>
            <a:ext cx="4260607" cy="3154697"/>
            <a:chOff x="1824707" y="1156521"/>
            <a:chExt cx="3144819" cy="2328530"/>
          </a:xfrm>
        </p:grpSpPr>
        <p:cxnSp>
          <p:nvCxnSpPr>
            <p:cNvPr id="24" name="Straight Connector 23">
              <a:extLst>
                <a:ext uri="{FF2B5EF4-FFF2-40B4-BE49-F238E27FC236}">
                  <a16:creationId xmlns:a16="http://schemas.microsoft.com/office/drawing/2014/main" xmlns="" id="{D10C167A-946D-D0E8-FE88-3DC6B277BC6D}"/>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A3B2EC1-D4D0-DCE2-28C8-4575A597F75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18EFF66-28F3-18A7-E54E-EAC6969C1FE4}"/>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xmlns="" id="{E2793F85-78A8-7C58-461C-A2D3D7AF9C41}"/>
              </a:ext>
            </a:extLst>
          </p:cNvPr>
          <p:cNvSpPr txBox="1"/>
          <p:nvPr/>
        </p:nvSpPr>
        <p:spPr>
          <a:xfrm>
            <a:off x="2920092" y="55304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8" name="TextBox 27">
            <a:extLst>
              <a:ext uri="{FF2B5EF4-FFF2-40B4-BE49-F238E27FC236}">
                <a16:creationId xmlns:a16="http://schemas.microsoft.com/office/drawing/2014/main" xmlns="" id="{A32FA58C-C138-C926-811E-037D82598D3E}"/>
              </a:ext>
            </a:extLst>
          </p:cNvPr>
          <p:cNvSpPr txBox="1"/>
          <p:nvPr/>
        </p:nvSpPr>
        <p:spPr>
          <a:xfrm>
            <a:off x="5404506" y="3926753"/>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9" name="TextBox 28">
            <a:extLst>
              <a:ext uri="{FF2B5EF4-FFF2-40B4-BE49-F238E27FC236}">
                <a16:creationId xmlns:a16="http://schemas.microsoft.com/office/drawing/2014/main" xmlns="" id="{08361721-3E2D-2FD7-F60B-6597082272EA}"/>
              </a:ext>
            </a:extLst>
          </p:cNvPr>
          <p:cNvSpPr txBox="1"/>
          <p:nvPr/>
        </p:nvSpPr>
        <p:spPr>
          <a:xfrm>
            <a:off x="657073" y="3913245"/>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nvGrpSpPr>
          <p:cNvPr id="30" name="Group 29">
            <a:extLst>
              <a:ext uri="{FF2B5EF4-FFF2-40B4-BE49-F238E27FC236}">
                <a16:creationId xmlns:a16="http://schemas.microsoft.com/office/drawing/2014/main" xmlns="" id="{A6837D30-926A-4342-1DB0-805788B61818}"/>
              </a:ext>
            </a:extLst>
          </p:cNvPr>
          <p:cNvGrpSpPr/>
          <p:nvPr/>
        </p:nvGrpSpPr>
        <p:grpSpPr>
          <a:xfrm>
            <a:off x="6826099" y="752829"/>
            <a:ext cx="4720855" cy="3645393"/>
            <a:chOff x="6826102" y="848522"/>
            <a:chExt cx="4720855" cy="3645393"/>
          </a:xfrm>
        </p:grpSpPr>
        <p:sp>
          <p:nvSpPr>
            <p:cNvPr id="31" name="Rectangle: Rounded Corners 30">
              <a:extLst>
                <a:ext uri="{FF2B5EF4-FFF2-40B4-BE49-F238E27FC236}">
                  <a16:creationId xmlns:a16="http://schemas.microsoft.com/office/drawing/2014/main" xmlns="" id="{49C6D920-DF02-E728-6B4C-02EE15084319}"/>
                </a:ext>
              </a:extLst>
            </p:cNvPr>
            <p:cNvSpPr/>
            <p:nvPr/>
          </p:nvSpPr>
          <p:spPr>
            <a:xfrm>
              <a:off x="6826102" y="848522"/>
              <a:ext cx="4720855" cy="3645393"/>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09D79BF5-71EA-2A50-80FC-65817FCE4D4E}"/>
                </a:ext>
              </a:extLst>
            </p:cNvPr>
            <p:cNvSpPr txBox="1"/>
            <p:nvPr/>
          </p:nvSpPr>
          <p:spPr>
            <a:xfrm>
              <a:off x="6996661" y="986399"/>
              <a:ext cx="4380175" cy="584775"/>
            </a:xfrm>
            <a:prstGeom prst="rect">
              <a:avLst/>
            </a:prstGeom>
            <a:noFill/>
          </p:spPr>
          <p:txBody>
            <a:bodyPr wrap="square" rtlCol="0">
              <a:spAutoFit/>
            </a:bodyPr>
            <a:lstStyle/>
            <a:p>
              <a:pPr algn="ctr"/>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r>
                <a:rPr lang="en-US" sz="3200" b="1" dirty="0">
                  <a:latin typeface="Cambria" panose="02040503050406030204" pitchFamily="18" charset="0"/>
                </a:rPr>
                <a:t> ABC </a:t>
              </a:r>
              <a:r>
                <a:rPr lang="en-US" sz="3200" b="1" dirty="0" err="1">
                  <a:latin typeface="Cambria" panose="02040503050406030204" pitchFamily="18" charset="0"/>
                </a:rPr>
                <a:t>có</a:t>
              </a:r>
              <a:r>
                <a:rPr lang="en-US" sz="3200" b="1" dirty="0">
                  <a:latin typeface="Cambria" panose="02040503050406030204" pitchFamily="18" charset="0"/>
                </a:rPr>
                <a:t>:</a:t>
              </a:r>
            </a:p>
          </p:txBody>
        </p:sp>
      </p:grpSp>
      <p:sp>
        <p:nvSpPr>
          <p:cNvPr id="33" name="TextBox 32">
            <a:extLst>
              <a:ext uri="{FF2B5EF4-FFF2-40B4-BE49-F238E27FC236}">
                <a16:creationId xmlns:a16="http://schemas.microsoft.com/office/drawing/2014/main" xmlns="" id="{0E9728BA-E7C7-C810-3EAB-9EF96048124A}"/>
              </a:ext>
            </a:extLst>
          </p:cNvPr>
          <p:cNvSpPr txBox="1"/>
          <p:nvPr/>
        </p:nvSpPr>
        <p:spPr>
          <a:xfrm>
            <a:off x="6996661" y="1600283"/>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 B, C;</a:t>
            </a:r>
          </a:p>
        </p:txBody>
      </p:sp>
      <p:sp>
        <p:nvSpPr>
          <p:cNvPr id="34" name="TextBox 33">
            <a:extLst>
              <a:ext uri="{FF2B5EF4-FFF2-40B4-BE49-F238E27FC236}">
                <a16:creationId xmlns:a16="http://schemas.microsoft.com/office/drawing/2014/main" xmlns="" id="{04840F35-96F1-D379-B5AA-285DD3815A15}"/>
              </a:ext>
            </a:extLst>
          </p:cNvPr>
          <p:cNvSpPr txBox="1"/>
          <p:nvPr/>
        </p:nvSpPr>
        <p:spPr>
          <a:xfrm>
            <a:off x="6996441" y="2320911"/>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AB, BC, CA; </a:t>
            </a:r>
          </a:p>
        </p:txBody>
      </p:sp>
      <p:sp>
        <p:nvSpPr>
          <p:cNvPr id="35" name="TextBox 34">
            <a:extLst>
              <a:ext uri="{FF2B5EF4-FFF2-40B4-BE49-F238E27FC236}">
                <a16:creationId xmlns:a16="http://schemas.microsoft.com/office/drawing/2014/main" xmlns="" id="{0628609F-2224-B801-8CEB-F5FC2AC8A9B4}"/>
              </a:ext>
            </a:extLst>
          </p:cNvPr>
          <p:cNvSpPr txBox="1"/>
          <p:nvPr/>
        </p:nvSpPr>
        <p:spPr>
          <a:xfrm>
            <a:off x="6996440" y="2954816"/>
            <a:ext cx="4380175" cy="1077218"/>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B,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C</a:t>
            </a:r>
          </a:p>
        </p:txBody>
      </p:sp>
      <p:sp>
        <p:nvSpPr>
          <p:cNvPr id="36" name="Oval 35">
            <a:extLst>
              <a:ext uri="{FF2B5EF4-FFF2-40B4-BE49-F238E27FC236}">
                <a16:creationId xmlns:a16="http://schemas.microsoft.com/office/drawing/2014/main" xmlns="" id="{F3FBB6E6-164C-90FE-D734-36E8E0969847}"/>
              </a:ext>
            </a:extLst>
          </p:cNvPr>
          <p:cNvSpPr/>
          <p:nvPr/>
        </p:nvSpPr>
        <p:spPr>
          <a:xfrm>
            <a:off x="2959786" y="66413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F43773A7-4568-8458-8B98-1E3182BB7D0C}"/>
              </a:ext>
            </a:extLst>
          </p:cNvPr>
          <p:cNvSpPr/>
          <p:nvPr/>
        </p:nvSpPr>
        <p:spPr>
          <a:xfrm>
            <a:off x="808580" y="3985247"/>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6A96A5E0-F70C-FCE5-8A54-A05C0E4A82FD}"/>
              </a:ext>
            </a:extLst>
          </p:cNvPr>
          <p:cNvSpPr/>
          <p:nvPr/>
        </p:nvSpPr>
        <p:spPr>
          <a:xfrm>
            <a:off x="5633168" y="3942491"/>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xmlns="" id="{EC0C1480-D081-B5F6-C56F-BED9FAEFEC80}"/>
              </a:ext>
            </a:extLst>
          </p:cNvPr>
          <p:cNvCxnSpPr>
            <a:cxnSpLocks/>
          </p:cNvCxnSpPr>
          <p:nvPr/>
        </p:nvCxnSpPr>
        <p:spPr>
          <a:xfrm>
            <a:off x="3443644" y="1247930"/>
            <a:ext cx="2194142"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08DA2A04-550F-E41D-FD65-8B78D2B2278C}"/>
              </a:ext>
            </a:extLst>
          </p:cNvPr>
          <p:cNvCxnSpPr/>
          <p:nvPr/>
        </p:nvCxnSpPr>
        <p:spPr>
          <a:xfrm flipH="1">
            <a:off x="1377179" y="1247930"/>
            <a:ext cx="2095555"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4800987-291F-22A8-E57F-70F5BBFAC4C8}"/>
              </a:ext>
            </a:extLst>
          </p:cNvPr>
          <p:cNvCxnSpPr>
            <a:cxnSpLocks/>
          </p:cNvCxnSpPr>
          <p:nvPr/>
        </p:nvCxnSpPr>
        <p:spPr>
          <a:xfrm>
            <a:off x="1377179" y="4402627"/>
            <a:ext cx="42606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par>
                                <p:cTn id="44" presetID="22" presetClass="entr" presetSubtype="8"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27"/>
                                        </p:tgtEl>
                                      </p:cBhvr>
                                    </p:animEffect>
                                    <p:animScale>
                                      <p:cBhvr>
                                        <p:cTn id="70" dur="250" autoRev="1" fill="hold"/>
                                        <p:tgtEl>
                                          <p:spTgt spid="27"/>
                                        </p:tgtEl>
                                      </p:cBhvr>
                                      <p:by x="105000" y="105000"/>
                                    </p:animScale>
                                  </p:childTnLst>
                                </p:cTn>
                              </p:par>
                            </p:childTnLst>
                          </p:cTn>
                        </p:par>
                        <p:par>
                          <p:cTn id="71" fill="hold">
                            <p:stCondLst>
                              <p:cond delay="500"/>
                            </p:stCondLst>
                            <p:childTnLst>
                              <p:par>
                                <p:cTn id="72" presetID="26" presetClass="emph" presetSubtype="0" fill="hold" grpId="0" nodeType="after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cTn>
                              </p:par>
                            </p:childTnLst>
                          </p:cTn>
                        </p:par>
                        <p:par>
                          <p:cTn id="75" fill="hold">
                            <p:stCondLst>
                              <p:cond delay="1000"/>
                            </p:stCondLst>
                            <p:childTnLst>
                              <p:par>
                                <p:cTn id="76" presetID="26" presetClass="emph" presetSubtype="0" fill="hold" grpId="0" nodeType="after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childTnLst>
                          </p:cTn>
                        </p:par>
                        <p:par>
                          <p:cTn id="79" fill="hold">
                            <p:stCondLst>
                              <p:cond delay="1500"/>
                            </p:stCondLst>
                            <p:childTnLst>
                              <p:par>
                                <p:cTn id="80" presetID="16" presetClass="entr" presetSubtype="21"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3" grpId="0"/>
      <p:bldP spid="34" grpId="0"/>
      <p:bldP spid="35" grpId="0"/>
      <p:bldP spid="36" grpId="0" animBg="1"/>
      <p:bldP spid="36" grpId="1" animBg="1"/>
      <p:bldP spid="37" grpId="0" animBg="1"/>
      <p:bldP spid="37" grpId="1" animBg="1"/>
      <p:bldP spid="38" grpId="0" animBg="1"/>
      <p:bldP spid="3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573</Words>
  <Application>Microsoft Office PowerPoint</Application>
  <PresentationFormat>Custom</PresentationFormat>
  <Paragraphs>131</Paragraphs>
  <Slides>23</Slides>
  <Notes>1</Notes>
  <HiddenSlides>0</HiddenSlides>
  <MMClips>4</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Office Theme</vt:lpstr>
      <vt:lpstr>Custom Design</vt:lpstr>
      <vt:lpstr>2_Office Theme</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54</cp:revision>
  <dcterms:created xsi:type="dcterms:W3CDTF">2022-07-12T02:58:51Z</dcterms:created>
  <dcterms:modified xsi:type="dcterms:W3CDTF">2025-12-22T08:06:09Z</dcterms:modified>
</cp:coreProperties>
</file>