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3" r:id="rId3"/>
    <p:sldMasterId id="2147483685" r:id="rId4"/>
    <p:sldMasterId id="2147483719" r:id="rId5"/>
    <p:sldMasterId id="2147483731" r:id="rId6"/>
  </p:sldMasterIdLst>
  <p:notesMasterIdLst>
    <p:notesMasterId r:id="rId19"/>
  </p:notesMasterIdLst>
  <p:sldIdLst>
    <p:sldId id="339" r:id="rId7"/>
    <p:sldId id="338" r:id="rId8"/>
    <p:sldId id="259" r:id="rId9"/>
    <p:sldId id="337" r:id="rId10"/>
    <p:sldId id="260" r:id="rId11"/>
    <p:sldId id="280" r:id="rId12"/>
    <p:sldId id="311" r:id="rId13"/>
    <p:sldId id="332" r:id="rId14"/>
    <p:sldId id="333" r:id="rId15"/>
    <p:sldId id="334" r:id="rId16"/>
    <p:sldId id="335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93310-D2A2-441A-BCAC-56DBBDF66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1B8D0-6EA4-413D-BFD9-43BC8C85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3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2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10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00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32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25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79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234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55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51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528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651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494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921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26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6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31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33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47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1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001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42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6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738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67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580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4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172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25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22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4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134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78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4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40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45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0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6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446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47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12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26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46077E-6437-40E0-DB2C-D901D946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A74D77-280B-5C8D-D7AE-07EEA5C9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CFE8A-8B9E-D649-E41E-25A2CB2C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66C4AA-1621-732D-9CA2-4230F252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84D5E1-14DC-ED38-CA58-92B3B7CE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52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48520-1EE8-A6F2-E8A5-59B54C9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90D800-7B5F-9EAE-79B5-64954553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E580AD-D3E0-15DC-EA9A-457E7BBE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9C252-F0BD-2BA8-40D6-ED13417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9C33-19D8-C3CC-65A7-F5BE65B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0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68789-A719-BE4C-C1FA-58E29DB8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24FE91-3BAD-656E-486C-5096A46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F96E6-6EB2-DC1B-C71D-D2662268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E5572D-BCF9-0EA4-DE5A-FCE4292F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EC3257-CFA1-4B4C-DE9A-E0EC2CA3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152C56-B788-75E8-5E3A-250896C59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6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D7756-5598-0D23-1663-7D68414D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E79CC2-8511-5402-5AB2-39ED9F833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D1F573-2E39-0780-D707-D03BCECF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76C093-7627-540C-82DD-C94156E3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2369AA-FC1E-0E7E-D413-83E0C51A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F23365-DB8E-A60E-6B4C-F089B8D3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3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2AD2-492A-198E-A25D-85E9F034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516062-311A-384E-7A2B-F1E0D62C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67C950-8FBA-9CC9-9214-49BADB4E4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CCCA38-83E9-ABE1-3D71-24EC4B26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08FB65-C4A2-CF34-2A86-7E7BBEF53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8131CC-3381-A39E-7074-4619EFF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EB3DDA-2EBC-315B-CD6B-A301D29B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942285-6E5F-0340-C8C0-597A695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5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BEA98-4457-D897-BABC-59A37B58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6735582-2424-260D-1909-619A2DF1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50E720-4F60-5B4C-A909-8329D61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80774C-BFCE-754A-08FD-1D82E97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9C0AA0-9760-F5F6-7B30-312231D9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2ACB60F-0381-2FD0-4B12-54835DA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E5E393-6573-A762-3958-6DC9E79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8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698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A2B46-55BA-0D8C-FAA1-10333FDD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5A0902-749D-AA23-9E3B-49852609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0AC56E-DC74-19A6-80AD-4909954F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A709AA-F77A-15A7-5DB2-7A0EDED1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7C3404-B97C-190A-8FAE-B199DBDD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E1C829-1841-95C0-A0D9-7543C39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3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9C2C6-A2A9-20A8-17F7-EA643707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E2A1581-521E-E113-5B52-A7F9A9711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C97202-FC5B-4ED5-28C6-0F70C1B7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9BA1CA-0FB1-814B-2920-7BEE7A24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FD0FED-463E-6A32-9A3E-658EB787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A0F198-44BE-5CDF-C8BD-198D1A4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93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2BC4-9BE6-819A-526A-F6E75F2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BDBA2A-6CB4-B40F-B3AB-17005943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86C031-F927-93F0-DC9F-7C0068EC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2524A1-DF9F-2328-5B0B-EE1C908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9DD2D3-EDFB-C978-DAE5-F2EB5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6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B918C2-650C-30AF-52CF-36E0FECF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8ABB97-A160-4B66-B949-D10A7B50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015227-F42B-29E9-A828-A8C6D8E9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977C2-116B-85B5-FE2E-E0F8847E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877FE7-35EE-21E9-C326-26E69A3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577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38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565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02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08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6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970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136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10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01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567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4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65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01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42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942EFAB-CD85-5C52-E612-368877BB01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10FE7AC-7C67-AF5D-A7A3-6175FFFB5D6C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635267A-D94F-29D5-17B4-63149A50E83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57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7F6C3C-139C-42FC-974B-65505EF40E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7E8656-C15C-4F2D-99FC-83EA23448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EDDBF-1396-42D9-B23D-4E5249FA7B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2B30E-3381-46C1-8D82-FEA2F3CAC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5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15A20B-2222-46CE-9C08-3E3D35C147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EA3FB5-BDBC-4E8E-9B69-6BB17C114D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188B70-F464-443C-9268-F330066C5E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058EEC-3F73-460D-9CBA-74BC115BBD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9474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1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5139D579-BB1E-9E64-CE04-0135A7B353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16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2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7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.xml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Hình tam giác, hình tứ giác.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nhật, hình vuông(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22071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8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8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6365" y="998669"/>
            <a:ext cx="7653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5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874998" y="2498899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83245" y="-391495"/>
            <a:ext cx="11468795" cy="2904659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3918030" y="3261430"/>
            <a:ext cx="34371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55742" y="653609"/>
            <a:ext cx="7637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151134" y="3832478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711969" y="3770760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255702" y="3894195"/>
            <a:ext cx="109728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4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F19A0945-31CA-9FAE-DC28-FC6208824547}"/>
              </a:ext>
            </a:extLst>
          </p:cNvPr>
          <p:cNvSpPr/>
          <p:nvPr/>
        </p:nvSpPr>
        <p:spPr>
          <a:xfrm>
            <a:off x="6485206" y="140677"/>
            <a:ext cx="3460652" cy="980140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DDF8B1D1-41DA-AE28-DABC-6203C02DA393}"/>
              </a:ext>
            </a:extLst>
          </p:cNvPr>
          <p:cNvSpPr/>
          <p:nvPr/>
        </p:nvSpPr>
        <p:spPr>
          <a:xfrm>
            <a:off x="4879142" y="1098592"/>
            <a:ext cx="6557891" cy="1475796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91156D-A332-92B7-8FE2-7D1A1248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098592"/>
            <a:ext cx="8644877" cy="528569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E2E1812-5B1D-05C8-EFA9-07BCC7A11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xmlns="" id="{134E232C-4682-6839-28A8-84187342D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A45E60-A95C-5E6A-96E5-1C31BF162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999" y="1726246"/>
            <a:ext cx="8465599" cy="398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64894D-E600-C673-7F6A-ECE0E7B77F28}"/>
              </a:ext>
            </a:extLst>
          </p:cNvPr>
          <p:cNvSpPr txBox="1"/>
          <p:nvPr/>
        </p:nvSpPr>
        <p:spPr>
          <a:xfrm>
            <a:off x="1956878" y="5785588"/>
            <a:ext cx="862584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xén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trũi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1D2E50-F974-DAE3-5428-F4C8D1584B4E}"/>
              </a:ext>
            </a:extLst>
          </p:cNvPr>
          <p:cNvSpPr/>
          <p:nvPr/>
        </p:nvSpPr>
        <p:spPr>
          <a:xfrm>
            <a:off x="3998619" y="2807600"/>
            <a:ext cx="3931920" cy="20062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A189FC5-DFA2-E7B0-94E4-FD79C8D21615}"/>
              </a:ext>
            </a:extLst>
          </p:cNvPr>
          <p:cNvSpPr/>
          <p:nvPr/>
        </p:nvSpPr>
        <p:spPr>
          <a:xfrm>
            <a:off x="3703898" y="2442259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21BB2AD-FB36-ED61-8A0B-7202FD41F66A}"/>
              </a:ext>
            </a:extLst>
          </p:cNvPr>
          <p:cNvSpPr/>
          <p:nvPr/>
        </p:nvSpPr>
        <p:spPr>
          <a:xfrm>
            <a:off x="7642137" y="2504368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202BBA0-D485-B5B0-95AD-3389B7ACC5A4}"/>
              </a:ext>
            </a:extLst>
          </p:cNvPr>
          <p:cNvSpPr/>
          <p:nvPr/>
        </p:nvSpPr>
        <p:spPr>
          <a:xfrm>
            <a:off x="7587350" y="4597932"/>
            <a:ext cx="648183" cy="5671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24AA15E-4C68-CAD5-7940-86DB10544AAB}"/>
              </a:ext>
            </a:extLst>
          </p:cNvPr>
          <p:cNvSpPr/>
          <p:nvPr/>
        </p:nvSpPr>
        <p:spPr>
          <a:xfrm>
            <a:off x="3647112" y="4611982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21FB264-F896-4293-1E58-44A660BA42B4}"/>
              </a:ext>
            </a:extLst>
          </p:cNvPr>
          <p:cNvGrpSpPr/>
          <p:nvPr/>
        </p:nvGrpSpPr>
        <p:grpSpPr>
          <a:xfrm>
            <a:off x="7921924" y="2724906"/>
            <a:ext cx="100055" cy="2132376"/>
            <a:chOff x="7909432" y="2821592"/>
            <a:chExt cx="100055" cy="21323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74C5480F-5BF3-56E4-2901-972DFD931605}"/>
                </a:ext>
              </a:extLst>
            </p:cNvPr>
            <p:cNvGrpSpPr/>
            <p:nvPr/>
          </p:nvGrpSpPr>
          <p:grpSpPr>
            <a:xfrm rot="5400000">
              <a:off x="6912114" y="3818910"/>
              <a:ext cx="2086076" cy="91440"/>
              <a:chOff x="5025247" y="4424682"/>
              <a:chExt cx="2086076" cy="9144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FA2BDB15-34BF-30E6-D183-7611C9789BA4}"/>
                  </a:ext>
                </a:extLst>
              </p:cNvPr>
              <p:cNvCxnSpPr/>
              <p:nvPr/>
            </p:nvCxnSpPr>
            <p:spPr>
              <a:xfrm rot="16200000" flipH="1">
                <a:off x="6108924" y="3469418"/>
                <a:ext cx="1416" cy="2003383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9D59E7B2-1663-5157-A53D-065624CD1F5C}"/>
                  </a:ext>
                </a:extLst>
              </p:cNvPr>
              <p:cNvSpPr/>
              <p:nvPr/>
            </p:nvSpPr>
            <p:spPr>
              <a:xfrm>
                <a:off x="5025247" y="4424682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8858CD18-B557-AF4C-65B2-8E5EA6FC74C7}"/>
                </a:ext>
              </a:extLst>
            </p:cNvPr>
            <p:cNvSpPr/>
            <p:nvPr/>
          </p:nvSpPr>
          <p:spPr>
            <a:xfrm rot="5400000">
              <a:off x="7918047" y="4862528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42C43EE-BC9D-1B12-5C10-8468AE08C058}"/>
              </a:ext>
            </a:extLst>
          </p:cNvPr>
          <p:cNvGrpSpPr/>
          <p:nvPr/>
        </p:nvGrpSpPr>
        <p:grpSpPr>
          <a:xfrm>
            <a:off x="3958915" y="4774867"/>
            <a:ext cx="4031094" cy="91440"/>
            <a:chOff x="7918047" y="4862528"/>
            <a:chExt cx="4031094" cy="9144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CCBE8CC7-F37B-36B6-C72D-79F6A7FF3C7E}"/>
                </a:ext>
              </a:extLst>
            </p:cNvPr>
            <p:cNvCxnSpPr/>
            <p:nvPr/>
          </p:nvCxnSpPr>
          <p:spPr>
            <a:xfrm flipH="1" flipV="1">
              <a:off x="7962307" y="4912882"/>
              <a:ext cx="3986834" cy="579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1A49375-B7EE-F270-D2B8-52687D67EF5C}"/>
                </a:ext>
              </a:extLst>
            </p:cNvPr>
            <p:cNvSpPr/>
            <p:nvPr/>
          </p:nvSpPr>
          <p:spPr>
            <a:xfrm rot="5400000">
              <a:off x="7918047" y="4862528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xmlns="" id="{E31FBAE2-8111-EE05-CF10-66B8F8A0A58A}"/>
              </a:ext>
            </a:extLst>
          </p:cNvPr>
          <p:cNvSpPr/>
          <p:nvPr/>
        </p:nvSpPr>
        <p:spPr>
          <a:xfrm>
            <a:off x="8013410" y="3460830"/>
            <a:ext cx="1037994" cy="381965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xmlns="" id="{279B8F90-64EF-F347-BBB0-F8EDD0FBD34B}"/>
              </a:ext>
            </a:extLst>
          </p:cNvPr>
          <p:cNvSpPr/>
          <p:nvPr/>
        </p:nvSpPr>
        <p:spPr>
          <a:xfrm>
            <a:off x="5470901" y="4992323"/>
            <a:ext cx="1037994" cy="345533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0E44F81-AC14-08FF-1646-56959278990C}"/>
              </a:ext>
            </a:extLst>
          </p:cNvPr>
          <p:cNvGrpSpPr/>
          <p:nvPr/>
        </p:nvGrpSpPr>
        <p:grpSpPr>
          <a:xfrm>
            <a:off x="602461" y="126005"/>
            <a:ext cx="11019663" cy="1525565"/>
            <a:chOff x="567737" y="384258"/>
            <a:chExt cx="11019663" cy="1525565"/>
          </a:xfrm>
        </p:grpSpPr>
        <p:sp>
          <p:nvSpPr>
            <p:cNvPr id="21" name="Freeform 1">
              <a:extLst>
                <a:ext uri="{FF2B5EF4-FFF2-40B4-BE49-F238E27FC236}">
                  <a16:creationId xmlns:a16="http://schemas.microsoft.com/office/drawing/2014/main" xmlns="" id="{C229DD3A-73D1-CC5A-0990-D8EC0A5EBFAE}"/>
                </a:ext>
              </a:extLst>
            </p:cNvPr>
            <p:cNvSpPr/>
            <p:nvPr/>
          </p:nvSpPr>
          <p:spPr>
            <a:xfrm>
              <a:off x="1508680" y="384258"/>
              <a:ext cx="10078720" cy="1525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lvl="0" algn="just"/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bạn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DẾ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mèn, dế trũi, châu chấu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voi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và xén tóc ở bốn đỉnh của hình chữ nhật ABCD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(như hình vẽ).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iết rằng BC = 13 dm, CD = 20 dm.</a:t>
              </a:r>
            </a:p>
            <a:p>
              <a:pPr marL="171416" lvl="1" indent="-171416" defTabSz="71105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id-ID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E14408A-3668-2E36-8D65-5BDA4ECDF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737" y="440560"/>
              <a:ext cx="1469263" cy="146926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A57CC0B-C3D5-AD5A-7668-97CB409FE61E}"/>
              </a:ext>
            </a:extLst>
          </p:cNvPr>
          <p:cNvGrpSpPr/>
          <p:nvPr/>
        </p:nvGrpSpPr>
        <p:grpSpPr>
          <a:xfrm>
            <a:off x="-307894" y="1726246"/>
            <a:ext cx="2911481" cy="5521784"/>
            <a:chOff x="-307894" y="1726246"/>
            <a:chExt cx="2911481" cy="5521784"/>
          </a:xfrm>
        </p:grpSpPr>
        <p:sp>
          <p:nvSpPr>
            <p:cNvPr id="24" name="Cloud Callout 33">
              <a:extLst>
                <a:ext uri="{FF2B5EF4-FFF2-40B4-BE49-F238E27FC236}">
                  <a16:creationId xmlns:a16="http://schemas.microsoft.com/office/drawing/2014/main" xmlns="" id="{5C402E74-D37E-07C7-4036-1F5101A8E548}"/>
                </a:ext>
              </a:extLst>
            </p:cNvPr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25" name="图片 27">
              <a:extLst>
                <a:ext uri="{FF2B5EF4-FFF2-40B4-BE49-F238E27FC236}">
                  <a16:creationId xmlns:a16="http://schemas.microsoft.com/office/drawing/2014/main" xmlns="" id="{2BD914E2-C768-580C-6C2E-90CC082C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307894" y="3199604"/>
              <a:ext cx="2695775" cy="4048426"/>
            </a:xfrm>
            <a:prstGeom prst="rect">
              <a:avLst/>
            </a:prstGeom>
          </p:spPr>
        </p:pic>
      </p:grpSp>
      <p:sp>
        <p:nvSpPr>
          <p:cNvPr id="26" name="Rounded Rectangle 37">
            <a:extLst>
              <a:ext uri="{FF2B5EF4-FFF2-40B4-BE49-F238E27FC236}">
                <a16:creationId xmlns:a16="http://schemas.microsoft.com/office/drawing/2014/main" xmlns="" id="{EBB0FC9D-44FE-589C-55E1-BFEA1D89D376}"/>
              </a:ext>
            </a:extLst>
          </p:cNvPr>
          <p:cNvSpPr/>
          <p:nvPr/>
        </p:nvSpPr>
        <p:spPr>
          <a:xfrm>
            <a:off x="6790479" y="5746282"/>
            <a:ext cx="3291070" cy="476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8">
            <a:extLst>
              <a:ext uri="{FF2B5EF4-FFF2-40B4-BE49-F238E27FC236}">
                <a16:creationId xmlns:a16="http://schemas.microsoft.com/office/drawing/2014/main" xmlns="" id="{5A7014FE-BA72-9C71-C6FC-B81F575732A3}"/>
              </a:ext>
            </a:extLst>
          </p:cNvPr>
          <p:cNvSpPr/>
          <p:nvPr/>
        </p:nvSpPr>
        <p:spPr>
          <a:xfrm>
            <a:off x="6790479" y="6279388"/>
            <a:ext cx="3291070" cy="476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189BB1B-5134-4910-0632-0528B43D6A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7" grpId="0" animBg="1"/>
      <p:bldP spid="8" grpId="0" animBg="1"/>
      <p:bldP spid="9" grpId="0" animBg="1"/>
      <p:bldP spid="18" grpId="0" animBg="1"/>
      <p:bldP spid="19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841F6EF9-5CF5-A25C-2D8A-5F35E88B7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3614318-E47A-9BA5-6721-309AF0D4BE6D}"/>
              </a:ext>
            </a:extLst>
          </p:cNvPr>
          <p:cNvGrpSpPr/>
          <p:nvPr/>
        </p:nvGrpSpPr>
        <p:grpSpPr>
          <a:xfrm>
            <a:off x="640241" y="181315"/>
            <a:ext cx="11033599" cy="2033565"/>
            <a:chOff x="1341281" y="2386035"/>
            <a:chExt cx="11033599" cy="2033565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xmlns="" id="{A809A914-116D-5BF7-F71D-A239AB4A2E38}"/>
                </a:ext>
              </a:extLst>
            </p:cNvPr>
            <p:cNvSpPr/>
            <p:nvPr/>
          </p:nvSpPr>
          <p:spPr>
            <a:xfrm>
              <a:off x="2296160" y="2386035"/>
              <a:ext cx="10078720" cy="2033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Do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CMND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kích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CDNM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E6F0B59C-51FC-2440-B791-9A70DA9BA580}"/>
                </a:ext>
              </a:extLst>
            </p:cNvPr>
            <p:cNvSpPr/>
            <p:nvPr/>
          </p:nvSpPr>
          <p:spPr>
            <a:xfrm>
              <a:off x="1341281" y="2686618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2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4D89E93-D432-0E7B-9137-A09E1B311C31}"/>
              </a:ext>
            </a:extLst>
          </p:cNvPr>
          <p:cNvGrpSpPr/>
          <p:nvPr/>
        </p:nvGrpSpPr>
        <p:grpSpPr>
          <a:xfrm>
            <a:off x="2296160" y="3063241"/>
            <a:ext cx="8336280" cy="71120"/>
            <a:chOff x="2296160" y="3063241"/>
            <a:chExt cx="8336280" cy="711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E4177320-4B53-55AD-3827-2DF6A7F3961C}"/>
                </a:ext>
              </a:extLst>
            </p:cNvPr>
            <p:cNvCxnSpPr/>
            <p:nvPr/>
          </p:nvCxnSpPr>
          <p:spPr>
            <a:xfrm>
              <a:off x="2367280" y="3098801"/>
              <a:ext cx="8229600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FFD317EC-4452-F43B-BB1B-DC3B7E5C7D97}"/>
                </a:ext>
              </a:extLst>
            </p:cNvPr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C82FEBD2-C60E-739B-DABB-309DFE3D23A9}"/>
                  </a:ext>
                </a:extLst>
              </p:cNvPr>
              <p:cNvSpPr/>
              <p:nvPr/>
            </p:nvSpPr>
            <p:spPr>
              <a:xfrm>
                <a:off x="229616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ED4D68CA-4939-6D45-E5D3-14E295FF6166}"/>
                  </a:ext>
                </a:extLst>
              </p:cNvPr>
              <p:cNvSpPr/>
              <p:nvPr/>
            </p:nvSpPr>
            <p:spPr>
              <a:xfrm>
                <a:off x="105613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071282-A602-683C-899F-01A4A6EFB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79" l="1985" r="99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20" y="3158099"/>
            <a:ext cx="2606040" cy="120935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D270428-5478-5ABC-0941-28F539CBC80A}"/>
              </a:ext>
            </a:extLst>
          </p:cNvPr>
          <p:cNvCxnSpPr/>
          <p:nvPr/>
        </p:nvCxnSpPr>
        <p:spPr>
          <a:xfrm>
            <a:off x="5113020" y="3098801"/>
            <a:ext cx="27432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7052308-C83B-335A-7480-5A656FB73B97}"/>
              </a:ext>
            </a:extLst>
          </p:cNvPr>
          <p:cNvGrpSpPr/>
          <p:nvPr/>
        </p:nvGrpSpPr>
        <p:grpSpPr>
          <a:xfrm>
            <a:off x="5036820" y="3063241"/>
            <a:ext cx="71120" cy="1427480"/>
            <a:chOff x="5036820" y="3063241"/>
            <a:chExt cx="71120" cy="1427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8B120B9D-B56E-E3C9-8336-D7B94A46C9D8}"/>
                </a:ext>
              </a:extLst>
            </p:cNvPr>
            <p:cNvCxnSpPr/>
            <p:nvPr/>
          </p:nvCxnSpPr>
          <p:spPr>
            <a:xfrm>
              <a:off x="5074920" y="311912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F2B4A1F-73F8-4D15-830A-FAB097247511}"/>
                </a:ext>
              </a:extLst>
            </p:cNvPr>
            <p:cNvSpPr/>
            <p:nvPr/>
          </p:nvSpPr>
          <p:spPr>
            <a:xfrm>
              <a:off x="5036820" y="3063241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E9B1920-AD17-17F2-58F2-56AE721C7D6F}"/>
              </a:ext>
            </a:extLst>
          </p:cNvPr>
          <p:cNvGrpSpPr/>
          <p:nvPr/>
        </p:nvGrpSpPr>
        <p:grpSpPr>
          <a:xfrm>
            <a:off x="7825111" y="3074902"/>
            <a:ext cx="71120" cy="1412239"/>
            <a:chOff x="7832235" y="3068322"/>
            <a:chExt cx="71120" cy="141223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6E1BB47-DB30-7361-2DED-E732C3821748}"/>
                </a:ext>
              </a:extLst>
            </p:cNvPr>
            <p:cNvCxnSpPr/>
            <p:nvPr/>
          </p:nvCxnSpPr>
          <p:spPr>
            <a:xfrm>
              <a:off x="7863840" y="310896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F17BFC85-E6E4-74B3-DF37-0F00EA8FEB37}"/>
                </a:ext>
              </a:extLst>
            </p:cNvPr>
            <p:cNvSpPr/>
            <p:nvPr/>
          </p:nvSpPr>
          <p:spPr>
            <a:xfrm>
              <a:off x="7832235" y="3068322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4B49574-282F-D61F-11CF-28B593ECA4B5}"/>
              </a:ext>
            </a:extLst>
          </p:cNvPr>
          <p:cNvGrpSpPr/>
          <p:nvPr/>
        </p:nvGrpSpPr>
        <p:grpSpPr>
          <a:xfrm>
            <a:off x="5036820" y="4424682"/>
            <a:ext cx="2854960" cy="74785"/>
            <a:chOff x="5036820" y="4424682"/>
            <a:chExt cx="2854960" cy="7478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2B47A3DF-4F96-D3D9-82C4-59A80A4A3ED0}"/>
                </a:ext>
              </a:extLst>
            </p:cNvPr>
            <p:cNvGrpSpPr/>
            <p:nvPr/>
          </p:nvGrpSpPr>
          <p:grpSpPr>
            <a:xfrm>
              <a:off x="5036820" y="4424682"/>
              <a:ext cx="2814320" cy="71120"/>
              <a:chOff x="5036820" y="4424682"/>
              <a:chExt cx="2814320" cy="7112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C1E29B5E-6D28-EC87-A982-2C1047DA9425}"/>
                  </a:ext>
                </a:extLst>
              </p:cNvPr>
              <p:cNvCxnSpPr/>
              <p:nvPr/>
            </p:nvCxnSpPr>
            <p:spPr>
              <a:xfrm>
                <a:off x="5107940" y="4470401"/>
                <a:ext cx="27432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B90975B1-9C9E-7EB1-2292-0D162149FA78}"/>
                  </a:ext>
                </a:extLst>
              </p:cNvPr>
              <p:cNvSpPr/>
              <p:nvPr/>
            </p:nvSpPr>
            <p:spPr>
              <a:xfrm>
                <a:off x="5036820" y="442468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47B898FA-FCAB-7FA4-970D-624B5D08A003}"/>
                </a:ext>
              </a:extLst>
            </p:cNvPr>
            <p:cNvSpPr/>
            <p:nvPr/>
          </p:nvSpPr>
          <p:spPr>
            <a:xfrm>
              <a:off x="7820660" y="4428347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56A21C1-C87C-AC06-9A68-D59F86B6A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034" y="3966602"/>
            <a:ext cx="816935" cy="969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9E47ACB-029D-0BAE-B804-1F7F42559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352" y="2969646"/>
            <a:ext cx="737680" cy="9632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6C6F911-9681-2F2E-532E-53E5AD5BD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048" y="2970301"/>
            <a:ext cx="731583" cy="9632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9AEBAA1-1E74-5554-F9FB-A087321B6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560" y="4002467"/>
            <a:ext cx="780356" cy="969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DC50A7A-E71B-240E-CDE1-BEBC4F1DC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8040" y="3003351"/>
            <a:ext cx="737680" cy="9632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79DB57F-97F1-833C-FC9F-F241F8BBC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467" y="3003695"/>
            <a:ext cx="755970" cy="9632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A9771B5-60CC-7B4A-8237-E4460D34DA75}"/>
              </a:ext>
            </a:extLst>
          </p:cNvPr>
          <p:cNvSpPr txBox="1"/>
          <p:nvPr/>
        </p:nvSpPr>
        <p:spPr>
          <a:xfrm>
            <a:off x="4214658" y="3592615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km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07EA2D0-654C-DA31-EB11-BD0EFE845ADA}"/>
              </a:ext>
            </a:extLst>
          </p:cNvPr>
          <p:cNvSpPr txBox="1"/>
          <p:nvPr/>
        </p:nvSpPr>
        <p:spPr>
          <a:xfrm>
            <a:off x="6154943" y="4513162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 km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F128C72-8FDC-4D50-E9FE-E4D6909B5ADB}"/>
              </a:ext>
            </a:extLst>
          </p:cNvPr>
          <p:cNvGrpSpPr/>
          <p:nvPr/>
        </p:nvGrpSpPr>
        <p:grpSpPr>
          <a:xfrm>
            <a:off x="1968467" y="2969646"/>
            <a:ext cx="8997253" cy="2005181"/>
            <a:chOff x="1968467" y="2969646"/>
            <a:chExt cx="8997253" cy="200518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129AD6D9-B50F-47D5-143B-2178A20D932B}"/>
                </a:ext>
              </a:extLst>
            </p:cNvPr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57E8D9A6-D128-A61B-679F-64311972C411}"/>
                  </a:ext>
                </a:extLst>
              </p:cNvPr>
              <p:cNvCxnSpPr/>
              <p:nvPr/>
            </p:nvCxnSpPr>
            <p:spPr>
              <a:xfrm>
                <a:off x="2367280" y="3098801"/>
                <a:ext cx="82296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xmlns="" id="{9CB541B6-8769-F9BF-59D3-0054F514F6A6}"/>
                  </a:ext>
                </a:extLst>
              </p:cNvPr>
              <p:cNvGrpSpPr/>
              <p:nvPr/>
            </p:nvGrpSpPr>
            <p:grpSpPr>
              <a:xfrm>
                <a:off x="2296160" y="3063241"/>
                <a:ext cx="8336280" cy="71120"/>
                <a:chOff x="2296160" y="3063241"/>
                <a:chExt cx="8336280" cy="71120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xmlns="" id="{8D741AC3-F73B-173C-0B39-8EE1E3DC8F1B}"/>
                    </a:ext>
                  </a:extLst>
                </p:cNvPr>
                <p:cNvSpPr/>
                <p:nvPr/>
              </p:nvSpPr>
              <p:spPr>
                <a:xfrm>
                  <a:off x="229616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xmlns="" id="{6AB98257-6F97-7162-8D80-783C30E18C57}"/>
                    </a:ext>
                  </a:extLst>
                </p:cNvPr>
                <p:cNvSpPr/>
                <p:nvPr/>
              </p:nvSpPr>
              <p:spPr>
                <a:xfrm>
                  <a:off x="1056132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5029F81-A5F5-3933-7470-C0C02F8D2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79" l="1985" r="993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76520" y="3158099"/>
              <a:ext cx="2606040" cy="1209353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132E950B-FB6F-D667-8A9F-49492AFB2086}"/>
                </a:ext>
              </a:extLst>
            </p:cNvPr>
            <p:cNvCxnSpPr/>
            <p:nvPr/>
          </p:nvCxnSpPr>
          <p:spPr>
            <a:xfrm>
              <a:off x="5113020" y="3098801"/>
              <a:ext cx="2743200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E7DF4D0A-AE4E-2626-64B9-CB4C6FB95010}"/>
                </a:ext>
              </a:extLst>
            </p:cNvPr>
            <p:cNvGrpSpPr/>
            <p:nvPr/>
          </p:nvGrpSpPr>
          <p:grpSpPr>
            <a:xfrm>
              <a:off x="5036820" y="3063241"/>
              <a:ext cx="71120" cy="1427480"/>
              <a:chOff x="5036820" y="3063241"/>
              <a:chExt cx="71120" cy="142748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ECA46F5C-7C09-B595-2147-5D57AB058125}"/>
                  </a:ext>
                </a:extLst>
              </p:cNvPr>
              <p:cNvCxnSpPr/>
              <p:nvPr/>
            </p:nvCxnSpPr>
            <p:spPr>
              <a:xfrm>
                <a:off x="5074920" y="311912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20B4AFD8-699E-9865-E51F-F924CAC912DE}"/>
                  </a:ext>
                </a:extLst>
              </p:cNvPr>
              <p:cNvSpPr/>
              <p:nvPr/>
            </p:nvSpPr>
            <p:spPr>
              <a:xfrm>
                <a:off x="50368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CA809E45-73DF-0940-15BF-71DEDF1FDA0D}"/>
                </a:ext>
              </a:extLst>
            </p:cNvPr>
            <p:cNvGrpSpPr/>
            <p:nvPr/>
          </p:nvGrpSpPr>
          <p:grpSpPr>
            <a:xfrm>
              <a:off x="7825111" y="3074902"/>
              <a:ext cx="71120" cy="1412239"/>
              <a:chOff x="7832235" y="3068322"/>
              <a:chExt cx="71120" cy="1412239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835D062B-E55B-4B21-30FB-FE315429BF9A}"/>
                  </a:ext>
                </a:extLst>
              </p:cNvPr>
              <p:cNvCxnSpPr/>
              <p:nvPr/>
            </p:nvCxnSpPr>
            <p:spPr>
              <a:xfrm>
                <a:off x="7863840" y="310896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2F6737A7-D9BE-14C7-0E65-26484D5959E6}"/>
                  </a:ext>
                </a:extLst>
              </p:cNvPr>
              <p:cNvSpPr/>
              <p:nvPr/>
            </p:nvSpPr>
            <p:spPr>
              <a:xfrm>
                <a:off x="7832235" y="306832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D5FEE4E3-6466-4009-B35B-7BF9ADDEDBFC}"/>
                </a:ext>
              </a:extLst>
            </p:cNvPr>
            <p:cNvGrpSpPr/>
            <p:nvPr/>
          </p:nvGrpSpPr>
          <p:grpSpPr>
            <a:xfrm>
              <a:off x="5036820" y="4424682"/>
              <a:ext cx="2854960" cy="74785"/>
              <a:chOff x="5036820" y="4424682"/>
              <a:chExt cx="2854960" cy="7478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xmlns="" id="{DF64E27A-CBC4-0F96-09F7-2E732EE86CD5}"/>
                  </a:ext>
                </a:extLst>
              </p:cNvPr>
              <p:cNvGrpSpPr/>
              <p:nvPr/>
            </p:nvGrpSpPr>
            <p:grpSpPr>
              <a:xfrm>
                <a:off x="5036820" y="4424682"/>
                <a:ext cx="2814320" cy="71120"/>
                <a:chOff x="5036820" y="4424682"/>
                <a:chExt cx="2814320" cy="7112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xmlns="" id="{3F496C03-071C-AFC7-75CF-80ED7BFE247D}"/>
                    </a:ext>
                  </a:extLst>
                </p:cNvPr>
                <p:cNvCxnSpPr/>
                <p:nvPr/>
              </p:nvCxnSpPr>
              <p:spPr>
                <a:xfrm>
                  <a:off x="5107940" y="4470401"/>
                  <a:ext cx="27432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xmlns="" id="{B9E6115C-2B21-3ABF-CE28-1B782F3E561F}"/>
                    </a:ext>
                  </a:extLst>
                </p:cNvPr>
                <p:cNvSpPr/>
                <p:nvPr/>
              </p:nvSpPr>
              <p:spPr>
                <a:xfrm>
                  <a:off x="5036820" y="4424682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486D8507-4CF9-4FA8-A3B9-315495D2CB44}"/>
                  </a:ext>
                </a:extLst>
              </p:cNvPr>
              <p:cNvSpPr/>
              <p:nvPr/>
            </p:nvSpPr>
            <p:spPr>
              <a:xfrm>
                <a:off x="7820660" y="4428347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C6566F37-BA1A-7C50-9341-E95B7D4C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7034" y="3966602"/>
              <a:ext cx="816935" cy="96934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554BFF8D-8522-3254-21D6-02433DB0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5352" y="2969646"/>
              <a:ext cx="737680" cy="96325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00877E12-256A-3022-AF41-9FEED227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50048" y="2970301"/>
              <a:ext cx="731583" cy="96325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2B6D4DB7-8367-DC5A-C963-8DFCB869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2560" y="4002467"/>
              <a:ext cx="780356" cy="96934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88754EF6-C6C5-CD96-D55B-F58A183D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28040" y="3003351"/>
              <a:ext cx="737680" cy="96325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04AE3E91-2C7A-2AFC-4BD7-E39E43738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8467" y="3003695"/>
              <a:ext cx="755970" cy="96325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09888140-F02E-98FD-3D16-A856C9B6008D}"/>
                </a:ext>
              </a:extLst>
            </p:cNvPr>
            <p:cNvSpPr txBox="1"/>
            <p:nvPr/>
          </p:nvSpPr>
          <p:spPr>
            <a:xfrm>
              <a:off x="4214658" y="3592615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km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2486B143-BC84-75C2-A799-B338D4840926}"/>
                </a:ext>
              </a:extLst>
            </p:cNvPr>
            <p:cNvSpPr txBox="1"/>
            <p:nvPr/>
          </p:nvSpPr>
          <p:spPr>
            <a:xfrm>
              <a:off x="6154943" y="4513162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 km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7EA8E37-4CCB-405A-90B9-409D21CC7EF8}"/>
              </a:ext>
            </a:extLst>
          </p:cNvPr>
          <p:cNvGrpSpPr/>
          <p:nvPr/>
        </p:nvGrpSpPr>
        <p:grpSpPr>
          <a:xfrm>
            <a:off x="183074" y="2273672"/>
            <a:ext cx="11343190" cy="4487220"/>
            <a:chOff x="424405" y="2370780"/>
            <a:chExt cx="11343190" cy="448722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8CD28EF9-E6AD-03C8-C8F2-A9E7903238B6}"/>
                </a:ext>
              </a:extLst>
            </p:cNvPr>
            <p:cNvSpPr/>
            <p:nvPr/>
          </p:nvSpPr>
          <p:spPr>
            <a:xfrm>
              <a:off x="424405" y="2370780"/>
              <a:ext cx="11343190" cy="448722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0" bIns="0" rtlCol="0" anchor="ctr"/>
            <a:lstStyle/>
            <a:p>
              <a:pPr>
                <a:lnSpc>
                  <a:spcPct val="125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a)         ? 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km.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b)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ki-lô-mét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A. 1km 		B. 3km 		C. 2km</a:t>
              </a:r>
            </a:p>
          </p:txBody>
        </p:sp>
        <p:sp>
          <p:nvSpPr>
            <p:cNvPr id="70" name="Rounded Rectangle 95">
              <a:extLst>
                <a:ext uri="{FF2B5EF4-FFF2-40B4-BE49-F238E27FC236}">
                  <a16:creationId xmlns:a16="http://schemas.microsoft.com/office/drawing/2014/main" xmlns="" id="{2A4F2EB7-02A7-8569-8C48-76AD0CE733C9}"/>
                </a:ext>
              </a:extLst>
            </p:cNvPr>
            <p:cNvSpPr/>
            <p:nvPr/>
          </p:nvSpPr>
          <p:spPr>
            <a:xfrm>
              <a:off x="1458734" y="2799167"/>
              <a:ext cx="752401" cy="5486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1" name="Rounded Rectangle 96">
            <a:extLst>
              <a:ext uri="{FF2B5EF4-FFF2-40B4-BE49-F238E27FC236}">
                <a16:creationId xmlns:a16="http://schemas.microsoft.com/office/drawing/2014/main" xmlns="" id="{5689C560-E749-7A9C-01CE-6D009A9AFCE4}"/>
              </a:ext>
            </a:extLst>
          </p:cNvPr>
          <p:cNvSpPr/>
          <p:nvPr/>
        </p:nvSpPr>
        <p:spPr>
          <a:xfrm>
            <a:off x="5211832" y="3320034"/>
            <a:ext cx="619144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D1D38930-BC4B-5276-BBF0-74675EE229D6}"/>
              </a:ext>
            </a:extLst>
          </p:cNvPr>
          <p:cNvSpPr/>
          <p:nvPr/>
        </p:nvSpPr>
        <p:spPr>
          <a:xfrm>
            <a:off x="6634480" y="5739051"/>
            <a:ext cx="646808" cy="6468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5F77D87-1905-F384-8B44-630BBF418AB9}"/>
              </a:ext>
            </a:extLst>
          </p:cNvPr>
          <p:cNvGrpSpPr/>
          <p:nvPr/>
        </p:nvGrpSpPr>
        <p:grpSpPr>
          <a:xfrm>
            <a:off x="9566311" y="1752270"/>
            <a:ext cx="2911481" cy="5521784"/>
            <a:chOff x="-307894" y="1726246"/>
            <a:chExt cx="2911481" cy="5521784"/>
          </a:xfrm>
        </p:grpSpPr>
        <p:sp>
          <p:nvSpPr>
            <p:cNvPr id="74" name="Cloud Callout 99">
              <a:extLst>
                <a:ext uri="{FF2B5EF4-FFF2-40B4-BE49-F238E27FC236}">
                  <a16:creationId xmlns:a16="http://schemas.microsoft.com/office/drawing/2014/main" xmlns="" id="{C22E7869-15FC-A847-5937-5C4A231A91A8}"/>
                </a:ext>
              </a:extLst>
            </p:cNvPr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75" name="图片 27">
              <a:extLst>
                <a:ext uri="{FF2B5EF4-FFF2-40B4-BE49-F238E27FC236}">
                  <a16:creationId xmlns:a16="http://schemas.microsoft.com/office/drawing/2014/main" xmlns="" id="{DB8E9B5D-7F2D-0D00-1614-C1937B78B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7894" y="3199604"/>
              <a:ext cx="2695775" cy="40484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00078 -0.40371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71" grpId="0" animBg="1"/>
      <p:bldP spid="71" grpId="1" animBg="1"/>
      <p:bldP spid="72" grpId="0" animBg="1"/>
      <p:bldP spid="7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A58FF27-2CB8-ED37-558D-31BF42EF6BFF}"/>
              </a:ext>
            </a:extLst>
          </p:cNvPr>
          <p:cNvGrpSpPr/>
          <p:nvPr/>
        </p:nvGrpSpPr>
        <p:grpSpPr>
          <a:xfrm>
            <a:off x="372139" y="394945"/>
            <a:ext cx="5105023" cy="5324320"/>
            <a:chOff x="1137834" y="3111490"/>
            <a:chExt cx="5105023" cy="5324320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xmlns="" id="{D740A1EF-0DC4-4FC7-6CF6-D914FF38C477}"/>
                </a:ext>
              </a:extLst>
            </p:cNvPr>
            <p:cNvSpPr/>
            <p:nvPr/>
          </p:nvSpPr>
          <p:spPr>
            <a:xfrm>
              <a:off x="1137834" y="4257561"/>
              <a:ext cx="5105023" cy="417824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10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34A0B925-045D-490F-3BE2-DE6D93C24C78}"/>
                </a:ext>
              </a:extLst>
            </p:cNvPr>
            <p:cNvSpPr/>
            <p:nvPr/>
          </p:nvSpPr>
          <p:spPr>
            <a:xfrm>
              <a:off x="2838876" y="3111490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3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8C90D6-D361-001A-08A2-B6001E8E9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855" y="2573459"/>
            <a:ext cx="5320145" cy="232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61C4151-A8F7-C93A-8395-1D36EE7C2CF7}"/>
              </a:ext>
            </a:extLst>
          </p:cNvPr>
          <p:cNvGrpSpPr/>
          <p:nvPr/>
        </p:nvGrpSpPr>
        <p:grpSpPr>
          <a:xfrm>
            <a:off x="4575605" y="1247018"/>
            <a:ext cx="2756373" cy="5935995"/>
            <a:chOff x="-243240" y="1637048"/>
            <a:chExt cx="2756373" cy="5935995"/>
          </a:xfrm>
        </p:grpSpPr>
        <p:sp>
          <p:nvSpPr>
            <p:cNvPr id="7" name="Cloud Callout 22">
              <a:extLst>
                <a:ext uri="{FF2B5EF4-FFF2-40B4-BE49-F238E27FC236}">
                  <a16:creationId xmlns:a16="http://schemas.microsoft.com/office/drawing/2014/main" xmlns="" id="{1FB9AAD8-DAC4-8831-5AE3-1C03DC2FADBD}"/>
                </a:ext>
              </a:extLst>
            </p:cNvPr>
            <p:cNvSpPr/>
            <p:nvPr/>
          </p:nvSpPr>
          <p:spPr>
            <a:xfrm>
              <a:off x="198196" y="1637048"/>
              <a:ext cx="2314937" cy="1607005"/>
            </a:xfrm>
            <a:prstGeom prst="cloudCallout">
              <a:avLst>
                <a:gd name="adj1" fmla="val -18394"/>
                <a:gd name="adj2" fmla="val 756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4</a:t>
              </a:r>
            </a:p>
          </p:txBody>
        </p:sp>
        <p:pic>
          <p:nvPicPr>
            <p:cNvPr id="8" name="图片 27">
              <a:extLst>
                <a:ext uri="{FF2B5EF4-FFF2-40B4-BE49-F238E27FC236}">
                  <a16:creationId xmlns:a16="http://schemas.microsoft.com/office/drawing/2014/main" xmlns="" id="{748B1245-D15C-B418-B11B-6D0DF14D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243240" y="3524617"/>
              <a:ext cx="2695775" cy="4048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6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xmlns="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xmlns="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FBB05F-861F-1318-C77C-686C7C3BE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14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175" y="2462512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689681" y="2726274"/>
            <a:ext cx="1476972" cy="14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534796" y="1652227"/>
            <a:ext cx="10780826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2925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258537" y="2501193"/>
            <a:ext cx="7190263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318</Words>
  <Application>Microsoft Office PowerPoint</Application>
  <PresentationFormat>Custom</PresentationFormat>
  <Paragraphs>46</Paragraphs>
  <Slides>12</Slides>
  <Notes>8</Notes>
  <HiddenSlides>0</HiddenSlides>
  <MMClips>8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1_Office 主题​​</vt:lpstr>
      <vt:lpstr>1_Office Theme</vt:lpstr>
      <vt:lpstr>4_Office Theme</vt:lpstr>
      <vt:lpstr>Office 主题​​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40</cp:revision>
  <dcterms:created xsi:type="dcterms:W3CDTF">2022-07-12T09:42:42Z</dcterms:created>
  <dcterms:modified xsi:type="dcterms:W3CDTF">2025-12-22T08:12:49Z</dcterms:modified>
</cp:coreProperties>
</file>