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0" r:id="rId4"/>
  </p:sldMasterIdLst>
  <p:notesMasterIdLst>
    <p:notesMasterId r:id="rId24"/>
  </p:notesMasterIdLst>
  <p:sldIdLst>
    <p:sldId id="337" r:id="rId5"/>
    <p:sldId id="336" r:id="rId6"/>
    <p:sldId id="286" r:id="rId7"/>
    <p:sldId id="287" r:id="rId8"/>
    <p:sldId id="288" r:id="rId9"/>
    <p:sldId id="289" r:id="rId10"/>
    <p:sldId id="290" r:id="rId11"/>
    <p:sldId id="259" r:id="rId12"/>
    <p:sldId id="302" r:id="rId13"/>
    <p:sldId id="291" r:id="rId14"/>
    <p:sldId id="292" r:id="rId15"/>
    <p:sldId id="295" r:id="rId16"/>
    <p:sldId id="303" r:id="rId17"/>
    <p:sldId id="304" r:id="rId18"/>
    <p:sldId id="305" r:id="rId19"/>
    <p:sldId id="306" r:id="rId20"/>
    <p:sldId id="307" r:id="rId21"/>
    <p:sldId id="308" r:id="rId22"/>
    <p:sldId id="26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4" d="100"/>
          <a:sy n="44" d="100"/>
        </p:scale>
        <p:origin x="-82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AE2F2-54EF-4927-BB49-9F4AF8998D1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3D4B4-AA8C-4159-BD3E-DF587D02C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05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801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557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871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003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69188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8916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467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96926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7520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08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24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237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xmlns="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xmlns="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xmlns="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xmlns="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xmlns="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207932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xmlns="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xmlns="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:a16="http://schemas.microsoft.com/office/drawing/2014/main" xmlns="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:a16="http://schemas.microsoft.com/office/drawing/2014/main" xmlns="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561738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xmlns="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xmlns="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xmlns="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xmlns="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64483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  <p:bldP spid="20" grpId="0"/>
      <p:bldP spid="20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44480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1">
            <a:extLst>
              <a:ext uri="{FF2B5EF4-FFF2-40B4-BE49-F238E27FC236}">
                <a16:creationId xmlns:a16="http://schemas.microsoft.com/office/drawing/2014/main" xmlns="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xmlns="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6959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2879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9971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2050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9438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837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4430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23815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4806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65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46655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4514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2042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5880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7598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1081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033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3470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3192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683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3682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1850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03267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79739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1450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88498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4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2025/12/22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925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xmlns="" id="{7C5FDE4E-FDE3-E297-4653-B31DE632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E1E3F6D-8EA1-59B7-1E08-FB7FB7F2F3E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2" y="76199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0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6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microsoft.com/office/2007/relationships/hdphoto" Target="../media/hdphoto6.wdp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44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25.png"/><Relationship Id="rId7" Type="http://schemas.openxmlformats.org/officeDocument/2006/relationships/slide" Target="slide6.xml"/><Relationship Id="rId12" Type="http://schemas.microsoft.com/office/2007/relationships/hdphoto" Target="../media/hdphoto2.wdp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18.jp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5.xml"/><Relationship Id="rId23" Type="http://schemas.openxmlformats.org/officeDocument/2006/relationships/image" Target="../media/image26.png"/><Relationship Id="rId10" Type="http://schemas.openxmlformats.org/officeDocument/2006/relationships/slide" Target="slide4.xml"/><Relationship Id="rId19" Type="http://schemas.openxmlformats.org/officeDocument/2006/relationships/image" Target="../media/image24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3.xml"/><Relationship Id="rId7" Type="http://schemas.openxmlformats.org/officeDocument/2006/relationships/image" Target="../media/image3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.xml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7.xml"/><Relationship Id="rId7" Type="http://schemas.openxmlformats.org/officeDocument/2006/relationships/image" Target="../media/image3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8.xml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631747"/>
          </a:xfrm>
          <a:prstGeom prst="rect">
            <a:avLst/>
          </a:prstGeom>
        </p:spPr>
        <p:txBody>
          <a:bodyPr wrap="square" lIns="91426" tIns="45712" rIns="91426" bIns="45712">
            <a:spAutoFit/>
            <a:scene3d>
              <a:camera prst="perspectiveFront"/>
              <a:lightRig rig="threePt" dir="t"/>
            </a:scene3d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19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sz="19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9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 defTabSz="914377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vẽ góc vuông, vẽ đường tròn, hình vuông, hình chữ nhật và vẽ trang trí(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Đào Thị Nhung</a:t>
            </a:r>
          </a:p>
        </p:txBody>
      </p:sp>
    </p:spTree>
    <p:extLst>
      <p:ext uri="{BB962C8B-B14F-4D97-AF65-F5344CB8AC3E}">
        <p14:creationId xmlns:p14="http://schemas.microsoft.com/office/powerpoint/2010/main" val="347756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711290" cy="611273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876765"/>
            <a:ext cx="10058398" cy="9812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5" y="5934572"/>
            <a:ext cx="5342613" cy="9234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33670" y="1468847"/>
            <a:ext cx="9624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B050"/>
                </a:solidFill>
              </a:rPr>
              <a:t>b. </a:t>
            </a:r>
            <a:r>
              <a:rPr lang="vi-VN" sz="3600" b="1" dirty="0">
                <a:solidFill>
                  <a:srgbClr val="00B050"/>
                </a:solidFill>
              </a:rPr>
              <a:t>Vẽ đường tròn tâm 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43A5043-473C-44BB-8B3E-0230D9ED9CC0}"/>
              </a:ext>
            </a:extLst>
          </p:cNvPr>
          <p:cNvSpPr txBox="1"/>
          <p:nvPr/>
        </p:nvSpPr>
        <p:spPr>
          <a:xfrm>
            <a:off x="4513545" y="277906"/>
            <a:ext cx="2978057" cy="999768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58BDA0C7-D978-4743-A592-51CE8F7AC528}"/>
              </a:ext>
            </a:extLst>
          </p:cNvPr>
          <p:cNvSpPr/>
          <p:nvPr/>
        </p:nvSpPr>
        <p:spPr>
          <a:xfrm>
            <a:off x="6096000" y="2113064"/>
            <a:ext cx="1828800" cy="182880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FF1F95F5-87FE-4596-9BA9-E78B6500AA03}"/>
              </a:ext>
            </a:extLst>
          </p:cNvPr>
          <p:cNvGrpSpPr/>
          <p:nvPr/>
        </p:nvGrpSpPr>
        <p:grpSpPr>
          <a:xfrm>
            <a:off x="876003" y="2620300"/>
            <a:ext cx="1828800" cy="7315200"/>
            <a:chOff x="5192536" y="2415743"/>
            <a:chExt cx="1828800" cy="731520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A579C55D-BD9D-4D3E-9FC2-C942E238816B}"/>
                </a:ext>
              </a:extLst>
            </p:cNvPr>
            <p:cNvGrpSpPr/>
            <p:nvPr/>
          </p:nvGrpSpPr>
          <p:grpSpPr>
            <a:xfrm>
              <a:off x="6106936" y="2415743"/>
              <a:ext cx="914400" cy="3657600"/>
              <a:chOff x="5466080" y="1999992"/>
              <a:chExt cx="1524000" cy="4155699"/>
            </a:xfrm>
          </p:grpSpPr>
          <p:sp>
            <p:nvSpPr>
              <p:cNvPr id="40" name="Isosceles Triangle 2">
                <a:extLst>
                  <a:ext uri="{FF2B5EF4-FFF2-40B4-BE49-F238E27FC236}">
                    <a16:creationId xmlns:a16="http://schemas.microsoft.com/office/drawing/2014/main" xmlns="" id="{4B408166-2687-494F-B30C-C3C2D7728D12}"/>
                  </a:ext>
                </a:extLst>
              </p:cNvPr>
              <p:cNvSpPr/>
              <p:nvPr/>
            </p:nvSpPr>
            <p:spPr>
              <a:xfrm>
                <a:off x="5466080" y="2692400"/>
                <a:ext cx="1524000" cy="3463291"/>
              </a:xfrm>
              <a:custGeom>
                <a:avLst/>
                <a:gdLst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0 w 1524000"/>
                  <a:gd name="connsiteY3" fmla="*/ 3463291 h 3463291"/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772160 w 1524000"/>
                  <a:gd name="connsiteY3" fmla="*/ 863817 h 3463291"/>
                  <a:gd name="connsiteX4" fmla="*/ 0 w 1524000"/>
                  <a:gd name="connsiteY4" fmla="*/ 3463291 h 3463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0" h="3463291">
                    <a:moveTo>
                      <a:pt x="0" y="3463291"/>
                    </a:moveTo>
                    <a:lnTo>
                      <a:pt x="762000" y="0"/>
                    </a:lnTo>
                    <a:lnTo>
                      <a:pt x="1524000" y="3463291"/>
                    </a:lnTo>
                    <a:cubicBezTo>
                      <a:pt x="1293707" y="3460400"/>
                      <a:pt x="1002453" y="866708"/>
                      <a:pt x="772160" y="863817"/>
                    </a:cubicBezTo>
                    <a:lnTo>
                      <a:pt x="0" y="346329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xmlns="" id="{6C9F27F5-D3E9-4ADA-9A18-5526F72B0CDE}"/>
                  </a:ext>
                </a:extLst>
              </p:cNvPr>
              <p:cNvSpPr/>
              <p:nvPr/>
            </p:nvSpPr>
            <p:spPr>
              <a:xfrm>
                <a:off x="6046493" y="1999992"/>
                <a:ext cx="345440" cy="104648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824F4F0B-86F0-41D7-915B-EA48B489AE64}"/>
                  </a:ext>
                </a:extLst>
              </p:cNvPr>
              <p:cNvSpPr/>
              <p:nvPr/>
            </p:nvSpPr>
            <p:spPr>
              <a:xfrm>
                <a:off x="5904253" y="2584767"/>
                <a:ext cx="629920" cy="584775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xmlns="" id="{38FFE204-DC73-4B02-BD73-D4CCFD98EF3C}"/>
                  </a:ext>
                </a:extLst>
              </p:cNvPr>
              <p:cNvSpPr/>
              <p:nvPr/>
            </p:nvSpPr>
            <p:spPr>
              <a:xfrm>
                <a:off x="6046493" y="2741672"/>
                <a:ext cx="345440" cy="3048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2CA2A817-1402-41E9-BB43-B15921FDE619}"/>
                </a:ext>
              </a:extLst>
            </p:cNvPr>
            <p:cNvSpPr/>
            <p:nvPr/>
          </p:nvSpPr>
          <p:spPr>
            <a:xfrm>
              <a:off x="5192536" y="6073343"/>
              <a:ext cx="1828800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6276175F-BE81-45C0-957D-99C4027BEAAF}"/>
              </a:ext>
            </a:extLst>
          </p:cNvPr>
          <p:cNvSpPr/>
          <p:nvPr/>
        </p:nvSpPr>
        <p:spPr>
          <a:xfrm>
            <a:off x="7008541" y="2965386"/>
            <a:ext cx="78059" cy="1241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ECC4883-22CA-4406-B5EB-722C568F6B63}"/>
              </a:ext>
            </a:extLst>
          </p:cNvPr>
          <p:cNvSpPr txBox="1"/>
          <p:nvPr/>
        </p:nvSpPr>
        <p:spPr>
          <a:xfrm>
            <a:off x="6875536" y="3070000"/>
            <a:ext cx="3401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0D64436D-E1F1-4793-9351-E05F2A885024}"/>
              </a:ext>
            </a:extLst>
          </p:cNvPr>
          <p:cNvSpPr txBox="1"/>
          <p:nvPr/>
        </p:nvSpPr>
        <p:spPr>
          <a:xfrm>
            <a:off x="5000258" y="4170392"/>
            <a:ext cx="6602462" cy="2078593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com pa, đặt đầu nhọn com pa làm tâm giữ ch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ặ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để com pa không di chuyển.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com pa tạo thành hình tròn và đặt tên tâm I.</a:t>
            </a:r>
          </a:p>
        </p:txBody>
      </p:sp>
    </p:spTree>
    <p:extLst>
      <p:ext uri="{BB962C8B-B14F-4D97-AF65-F5344CB8AC3E}">
        <p14:creationId xmlns:p14="http://schemas.microsoft.com/office/powerpoint/2010/main" val="1955307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42891 -0.4724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5" y="-2363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6" grpId="0" animBg="1"/>
      <p:bldP spid="44" grpId="0" animBg="1"/>
      <p:bldP spid="45" grpId="0"/>
      <p:bldP spid="52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02080" y="652914"/>
            <a:ext cx="9011920" cy="1295995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ê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gấp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2A94D19-C971-4875-833F-5E779FBD92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14" y="2366662"/>
            <a:ext cx="6600825" cy="191135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83F19EC5-E246-4E83-AECC-1DE7ABC3D1EB}"/>
              </a:ext>
            </a:extLst>
          </p:cNvPr>
          <p:cNvGrpSpPr/>
          <p:nvPr/>
        </p:nvGrpSpPr>
        <p:grpSpPr>
          <a:xfrm>
            <a:off x="1778000" y="4367812"/>
            <a:ext cx="8543291" cy="1172534"/>
            <a:chOff x="3119718" y="874229"/>
            <a:chExt cx="4840941" cy="1172534"/>
          </a:xfrm>
        </p:grpSpPr>
        <p:sp>
          <p:nvSpPr>
            <p:cNvPr id="56" name="Rounded Rectangular Callout 4">
              <a:extLst>
                <a:ext uri="{FF2B5EF4-FFF2-40B4-BE49-F238E27FC236}">
                  <a16:creationId xmlns:a16="http://schemas.microsoft.com/office/drawing/2014/main" xmlns="" id="{A5B49CCB-98BD-400C-B873-0E0CBB778D84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D8A2FE95-53D5-4AF8-8AFD-3E888D035B6E}"/>
                </a:ext>
              </a:extLst>
            </p:cNvPr>
            <p:cNvSpPr txBox="1"/>
            <p:nvPr/>
          </p:nvSpPr>
          <p:spPr>
            <a:xfrm>
              <a:off x="3310418" y="967813"/>
              <a:ext cx="4650241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a. D</a:t>
              </a: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ùng ê ke trong bộ đồ dùng để kiểm tra 2 góc vuông của ê ke giấy vừa gấp đã vuông góc chưa.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199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xmlns="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59996" y="1743038"/>
            <a:ext cx="4840941" cy="1172534"/>
            <a:chOff x="3119718" y="874229"/>
            <a:chExt cx="4840941" cy="1172534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10419" y="967813"/>
              <a:ext cx="4281323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Ê ke giấy có thể vận dụng khi nào?</a:t>
              </a:r>
              <a:endPara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4135" y="3410011"/>
            <a:ext cx="6009865" cy="1064835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ê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giấy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đo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ê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ke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mang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theo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8086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E30F7AD-F1F7-BEDF-27F3-A93E0A5BA0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44" b="73278" l="50938" r="72813">
                        <a14:foregroundMark x1="50938" y1="61278" x2="51285" y2="70944"/>
                        <a14:foregroundMark x1="64688" y1="48333" x2="71285" y2="4794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5" t="45370" r="24536" b="23518"/>
          <a:stretch/>
        </p:blipFill>
        <p:spPr>
          <a:xfrm>
            <a:off x="3409957" y="2258568"/>
            <a:ext cx="4895843" cy="3607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2B0F18-823F-6BB4-620A-C7D2B5166A28}"/>
              </a:ext>
            </a:extLst>
          </p:cNvPr>
          <p:cNvSpPr txBox="1"/>
          <p:nvPr/>
        </p:nvSpPr>
        <p:spPr>
          <a:xfrm>
            <a:off x="1435394" y="991969"/>
            <a:ext cx="91310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nl-NL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ê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ke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nl-NL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có </a:t>
            </a:r>
            <a:r>
              <a:rPr lang="nl-NL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x-none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6D652D1-CBDF-79FF-A608-9AF2797A3A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371" y="2688210"/>
            <a:ext cx="1767993" cy="29080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10E1E19-0D6D-8C1E-5E92-F89431A929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5923" y="2688210"/>
            <a:ext cx="1767993" cy="2908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921A39D-15FA-A021-984B-65C6D2B004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5525898" y="1884859"/>
            <a:ext cx="1767993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69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xmlns="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59996" y="1743038"/>
            <a:ext cx="6802164" cy="1172534"/>
            <a:chOff x="3119718" y="874229"/>
            <a:chExt cx="4840941" cy="1172534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10419" y="967813"/>
              <a:ext cx="4281323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Liên hệ tìm các vật dụng xung quanh có góc vuông từ ê ke giấy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4135" y="3410011"/>
            <a:ext cx="7726905" cy="1545729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2800">
                <a:solidFill>
                  <a:srgbClr val="FF0000"/>
                </a:solidFill>
              </a:rPr>
              <a:t>Tìm và dùng ê ke giấy kiểm tra các vật dụng có góc vuông xung quanh như bàn, ghế, bảng, cửa , vở, sách....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718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711290" cy="611273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876765"/>
            <a:ext cx="10058398" cy="9812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84437" y="549620"/>
            <a:ext cx="10209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Vẽ hình chữ nhật và hình vuông (theo mẫu)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68331D-D712-411D-9C82-C4EC97C10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937" y="1461790"/>
            <a:ext cx="8197814" cy="23517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6FBBC35-9C6F-47DE-ACEB-E8CE86F6A542}"/>
              </a:ext>
            </a:extLst>
          </p:cNvPr>
          <p:cNvSpPr txBox="1"/>
          <p:nvPr/>
        </p:nvSpPr>
        <p:spPr>
          <a:xfrm>
            <a:off x="2867890" y="3967192"/>
            <a:ext cx="7139709" cy="1684377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i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i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200" b="1" i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2200" b="1" i="1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ùng bút chì đánh dấu vào vở theo hình mẫu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 hình theo mẫu, chú ý ghì thước chặt để tránh xê dịch đường vẽ không thẳng...</a:t>
            </a:r>
          </a:p>
        </p:txBody>
      </p:sp>
    </p:spTree>
    <p:extLst>
      <p:ext uri="{BB962C8B-B14F-4D97-AF65-F5344CB8AC3E}">
        <p14:creationId xmlns:p14="http://schemas.microsoft.com/office/powerpoint/2010/main" val="3139130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xmlns="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59996" y="2141839"/>
            <a:ext cx="5532164" cy="752994"/>
            <a:chOff x="3119718" y="874229"/>
            <a:chExt cx="4840941" cy="1151795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10419" y="967813"/>
              <a:ext cx="4281323" cy="859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 có đúng mẫu không?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52E7D0B-1208-4B76-BC5A-3E81889E17C3}"/>
              </a:ext>
            </a:extLst>
          </p:cNvPr>
          <p:cNvGrpSpPr/>
          <p:nvPr/>
        </p:nvGrpSpPr>
        <p:grpSpPr>
          <a:xfrm>
            <a:off x="3256418" y="3104479"/>
            <a:ext cx="6375262" cy="705522"/>
            <a:chOff x="3119718" y="874229"/>
            <a:chExt cx="4840941" cy="1151795"/>
          </a:xfrm>
        </p:grpSpPr>
        <p:sp>
          <p:nvSpPr>
            <p:cNvPr id="10" name="Rounded Rectangular Callout 4">
              <a:extLst>
                <a:ext uri="{FF2B5EF4-FFF2-40B4-BE49-F238E27FC236}">
                  <a16:creationId xmlns:a16="http://schemas.microsoft.com/office/drawing/2014/main" xmlns="" id="{83C88F84-F24D-46A9-924A-C7CF0CBF8F2C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B48EBCA-4292-43B2-83E7-DAA7F004CABA}"/>
                </a:ext>
              </a:extLst>
            </p:cNvPr>
            <p:cNvSpPr txBox="1"/>
            <p:nvPr/>
          </p:nvSpPr>
          <p:spPr>
            <a:xfrm>
              <a:off x="3310419" y="967813"/>
              <a:ext cx="4650240" cy="561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thẳng có đúng đẹp không?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A5E8E13-C2CD-4D9B-B79C-BBF4F2B90069}"/>
              </a:ext>
            </a:extLst>
          </p:cNvPr>
          <p:cNvGrpSpPr/>
          <p:nvPr/>
        </p:nvGrpSpPr>
        <p:grpSpPr>
          <a:xfrm>
            <a:off x="3246258" y="4102731"/>
            <a:ext cx="6375262" cy="705522"/>
            <a:chOff x="3119718" y="874229"/>
            <a:chExt cx="4840941" cy="1151795"/>
          </a:xfrm>
        </p:grpSpPr>
        <p:sp>
          <p:nvSpPr>
            <p:cNvPr id="13" name="Rounded Rectangular Callout 4">
              <a:extLst>
                <a:ext uri="{FF2B5EF4-FFF2-40B4-BE49-F238E27FC236}">
                  <a16:creationId xmlns:a16="http://schemas.microsoft.com/office/drawing/2014/main" xmlns="" id="{D6CD54A6-7E75-4938-9FC5-FD7E14AF3C49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32524B8D-3434-4DA3-8883-014675C95980}"/>
                </a:ext>
              </a:extLst>
            </p:cNvPr>
            <p:cNvSpPr txBox="1"/>
            <p:nvPr/>
          </p:nvSpPr>
          <p:spPr>
            <a:xfrm>
              <a:off x="3310419" y="967813"/>
              <a:ext cx="4650240" cy="917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góc có vuông không?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F553733-0FAF-4D46-BC21-D0C16301F57A}"/>
              </a:ext>
            </a:extLst>
          </p:cNvPr>
          <p:cNvSpPr txBox="1"/>
          <p:nvPr/>
        </p:nvSpPr>
        <p:spPr>
          <a:xfrm>
            <a:off x="4318000" y="639283"/>
            <a:ext cx="3176985" cy="680918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Nhận</a:t>
            </a: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5017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3" name="Picture 2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4680BB04-F436-2059-102A-144D0A2F0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54" y="1433353"/>
            <a:ext cx="6577611" cy="529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749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xmlns="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59996" y="2700038"/>
            <a:ext cx="7735419" cy="1173630"/>
            <a:chOff x="3119718" y="1245473"/>
            <a:chExt cx="5031642" cy="78055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1245473"/>
              <a:ext cx="4840941" cy="780550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19718" y="1287270"/>
              <a:ext cx="5031642" cy="717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 và kiểm </a:t>
              </a:r>
              <a:r>
                <a:rPr kumimoji="0" lang="nl-NL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 các </a:t>
              </a: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 dùng trong gia đình có các góc vuông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F553733-0FAF-4D46-BC21-D0C16301F57A}"/>
              </a:ext>
            </a:extLst>
          </p:cNvPr>
          <p:cNvSpPr txBox="1"/>
          <p:nvPr/>
        </p:nvSpPr>
        <p:spPr>
          <a:xfrm>
            <a:off x="4992625" y="1620196"/>
            <a:ext cx="3176985" cy="680918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3995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xmlns="" id="{779DBEDB-9FE7-371D-D88C-218E994BF1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241" y="2363919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xmlns="" id="{A22EF5D9-9CC9-F6C0-6DFA-6DF8E2612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51" y="3506915"/>
            <a:ext cx="3683000" cy="3683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75C3E44-16A5-88A4-6E87-DAF1580448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2" y="76199"/>
            <a:ext cx="1613697" cy="1613697"/>
          </a:xfrm>
          <a:prstGeom prst="rect">
            <a:avLst/>
          </a:prstGeom>
        </p:spPr>
      </p:pic>
      <p:pic>
        <p:nvPicPr>
          <p:cNvPr id="6" name="Picture 5" descr="A close up of a text&#10;&#10;AI-generated content may be incorrect.">
            <a:extLst>
              <a:ext uri="{FF2B5EF4-FFF2-40B4-BE49-F238E27FC236}">
                <a16:creationId xmlns:a16="http://schemas.microsoft.com/office/drawing/2014/main" xmlns="" id="{217A6081-7B7B-E100-3C06-B928C45B6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590" y="1279940"/>
            <a:ext cx="9839797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22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32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990079" y="2508623"/>
            <a:ext cx="4397933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2421140" y="243840"/>
            <a:ext cx="7948369" cy="1669923"/>
          </a:xfrm>
          <a:custGeom>
            <a:avLst/>
            <a:gdLst>
              <a:gd name="connsiteX0" fmla="*/ 0 w 7948369"/>
              <a:gd name="connsiteY0" fmla="*/ 278326 h 1669923"/>
              <a:gd name="connsiteX1" fmla="*/ 278326 w 7948369"/>
              <a:gd name="connsiteY1" fmla="*/ 0 h 1669923"/>
              <a:gd name="connsiteX2" fmla="*/ 773002 w 7948369"/>
              <a:gd name="connsiteY2" fmla="*/ 0 h 1669923"/>
              <a:gd name="connsiteX3" fmla="*/ 1267679 w 7948369"/>
              <a:gd name="connsiteY3" fmla="*/ 0 h 1669923"/>
              <a:gd name="connsiteX4" fmla="*/ 1910190 w 7948369"/>
              <a:gd name="connsiteY4" fmla="*/ 0 h 1669923"/>
              <a:gd name="connsiteX5" fmla="*/ 2552700 w 7948369"/>
              <a:gd name="connsiteY5" fmla="*/ 0 h 1669923"/>
              <a:gd name="connsiteX6" fmla="*/ 2899543 w 7948369"/>
              <a:gd name="connsiteY6" fmla="*/ 0 h 1669923"/>
              <a:gd name="connsiteX7" fmla="*/ 3246385 w 7948369"/>
              <a:gd name="connsiteY7" fmla="*/ 0 h 1669923"/>
              <a:gd name="connsiteX8" fmla="*/ 3593227 w 7948369"/>
              <a:gd name="connsiteY8" fmla="*/ 0 h 1669923"/>
              <a:gd name="connsiteX9" fmla="*/ 4013986 w 7948369"/>
              <a:gd name="connsiteY9" fmla="*/ 0 h 1669923"/>
              <a:gd name="connsiteX10" fmla="*/ 4656497 w 7948369"/>
              <a:gd name="connsiteY10" fmla="*/ 0 h 1669923"/>
              <a:gd name="connsiteX11" fmla="*/ 5003339 w 7948369"/>
              <a:gd name="connsiteY11" fmla="*/ 0 h 1669923"/>
              <a:gd name="connsiteX12" fmla="*/ 5498015 w 7948369"/>
              <a:gd name="connsiteY12" fmla="*/ 0 h 1669923"/>
              <a:gd name="connsiteX13" fmla="*/ 5918775 w 7948369"/>
              <a:gd name="connsiteY13" fmla="*/ 0 h 1669923"/>
              <a:gd name="connsiteX14" fmla="*/ 6413451 w 7948369"/>
              <a:gd name="connsiteY14" fmla="*/ 0 h 1669923"/>
              <a:gd name="connsiteX15" fmla="*/ 6834210 w 7948369"/>
              <a:gd name="connsiteY15" fmla="*/ 0 h 1669923"/>
              <a:gd name="connsiteX16" fmla="*/ 7670043 w 7948369"/>
              <a:gd name="connsiteY16" fmla="*/ 0 h 1669923"/>
              <a:gd name="connsiteX17" fmla="*/ 7948369 w 7948369"/>
              <a:gd name="connsiteY17" fmla="*/ 278326 h 1669923"/>
              <a:gd name="connsiteX18" fmla="*/ 7948369 w 7948369"/>
              <a:gd name="connsiteY18" fmla="*/ 846094 h 1669923"/>
              <a:gd name="connsiteX19" fmla="*/ 7948369 w 7948369"/>
              <a:gd name="connsiteY19" fmla="*/ 1391597 h 1669923"/>
              <a:gd name="connsiteX20" fmla="*/ 7670043 w 7948369"/>
              <a:gd name="connsiteY20" fmla="*/ 1669923 h 1669923"/>
              <a:gd name="connsiteX21" fmla="*/ 6953615 w 7948369"/>
              <a:gd name="connsiteY21" fmla="*/ 1669923 h 1669923"/>
              <a:gd name="connsiteX22" fmla="*/ 6237187 w 7948369"/>
              <a:gd name="connsiteY22" fmla="*/ 1669923 h 1669923"/>
              <a:gd name="connsiteX23" fmla="*/ 5520759 w 7948369"/>
              <a:gd name="connsiteY23" fmla="*/ 1669923 h 1669923"/>
              <a:gd name="connsiteX24" fmla="*/ 5100000 w 7948369"/>
              <a:gd name="connsiteY24" fmla="*/ 1669923 h 1669923"/>
              <a:gd name="connsiteX25" fmla="*/ 4383572 w 7948369"/>
              <a:gd name="connsiteY25" fmla="*/ 1669923 h 1669923"/>
              <a:gd name="connsiteX26" fmla="*/ 3814978 w 7948369"/>
              <a:gd name="connsiteY26" fmla="*/ 1669923 h 1669923"/>
              <a:gd name="connsiteX27" fmla="*/ 3468136 w 7948369"/>
              <a:gd name="connsiteY27" fmla="*/ 1669923 h 1669923"/>
              <a:gd name="connsiteX28" fmla="*/ 2751708 w 7948369"/>
              <a:gd name="connsiteY28" fmla="*/ 1669923 h 1669923"/>
              <a:gd name="connsiteX29" fmla="*/ 2035280 w 7948369"/>
              <a:gd name="connsiteY29" fmla="*/ 1669923 h 1669923"/>
              <a:gd name="connsiteX30" fmla="*/ 1392769 w 7948369"/>
              <a:gd name="connsiteY30" fmla="*/ 1669923 h 1669923"/>
              <a:gd name="connsiteX31" fmla="*/ 278326 w 7948369"/>
              <a:gd name="connsiteY31" fmla="*/ 1669923 h 1669923"/>
              <a:gd name="connsiteX32" fmla="*/ 0 w 7948369"/>
              <a:gd name="connsiteY32" fmla="*/ 1391597 h 1669923"/>
              <a:gd name="connsiteX33" fmla="*/ 0 w 7948369"/>
              <a:gd name="connsiteY33" fmla="*/ 823829 h 1669923"/>
              <a:gd name="connsiteX34" fmla="*/ 0 w 7948369"/>
              <a:gd name="connsiteY34" fmla="*/ 278326 h 166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669923" fill="none" extrusionOk="0">
                <a:moveTo>
                  <a:pt x="0" y="278326"/>
                </a:moveTo>
                <a:cubicBezTo>
                  <a:pt x="-30924" y="131057"/>
                  <a:pt x="124203" y="18251"/>
                  <a:pt x="278326" y="0"/>
                </a:cubicBezTo>
                <a:cubicBezTo>
                  <a:pt x="516757" y="-18428"/>
                  <a:pt x="562657" y="3529"/>
                  <a:pt x="773002" y="0"/>
                </a:cubicBezTo>
                <a:cubicBezTo>
                  <a:pt x="983347" y="-3529"/>
                  <a:pt x="1037090" y="7992"/>
                  <a:pt x="1267679" y="0"/>
                </a:cubicBezTo>
                <a:cubicBezTo>
                  <a:pt x="1498268" y="-7992"/>
                  <a:pt x="1657646" y="11785"/>
                  <a:pt x="1910190" y="0"/>
                </a:cubicBezTo>
                <a:cubicBezTo>
                  <a:pt x="2162734" y="-11785"/>
                  <a:pt x="2322547" y="13900"/>
                  <a:pt x="2552700" y="0"/>
                </a:cubicBezTo>
                <a:cubicBezTo>
                  <a:pt x="2782853" y="-13900"/>
                  <a:pt x="2764072" y="29923"/>
                  <a:pt x="2899543" y="0"/>
                </a:cubicBezTo>
                <a:cubicBezTo>
                  <a:pt x="3035014" y="-29923"/>
                  <a:pt x="3089148" y="25127"/>
                  <a:pt x="3246385" y="0"/>
                </a:cubicBezTo>
                <a:cubicBezTo>
                  <a:pt x="3403622" y="-25127"/>
                  <a:pt x="3475328" y="27512"/>
                  <a:pt x="3593227" y="0"/>
                </a:cubicBezTo>
                <a:cubicBezTo>
                  <a:pt x="3711126" y="-27512"/>
                  <a:pt x="3820411" y="36628"/>
                  <a:pt x="4013986" y="0"/>
                </a:cubicBezTo>
                <a:cubicBezTo>
                  <a:pt x="4207561" y="-36628"/>
                  <a:pt x="4491110" y="37050"/>
                  <a:pt x="4656497" y="0"/>
                </a:cubicBezTo>
                <a:cubicBezTo>
                  <a:pt x="4821884" y="-37050"/>
                  <a:pt x="4930101" y="28169"/>
                  <a:pt x="5003339" y="0"/>
                </a:cubicBezTo>
                <a:cubicBezTo>
                  <a:pt x="5076577" y="-28169"/>
                  <a:pt x="5398761" y="13114"/>
                  <a:pt x="5498015" y="0"/>
                </a:cubicBezTo>
                <a:cubicBezTo>
                  <a:pt x="5597269" y="-13114"/>
                  <a:pt x="5833778" y="31081"/>
                  <a:pt x="5918775" y="0"/>
                </a:cubicBezTo>
                <a:cubicBezTo>
                  <a:pt x="6003772" y="-31081"/>
                  <a:pt x="6306100" y="1873"/>
                  <a:pt x="6413451" y="0"/>
                </a:cubicBezTo>
                <a:cubicBezTo>
                  <a:pt x="6520802" y="-1873"/>
                  <a:pt x="6730401" y="45130"/>
                  <a:pt x="6834210" y="0"/>
                </a:cubicBezTo>
                <a:cubicBezTo>
                  <a:pt x="6938019" y="-45130"/>
                  <a:pt x="7281238" y="76002"/>
                  <a:pt x="7670043" y="0"/>
                </a:cubicBezTo>
                <a:cubicBezTo>
                  <a:pt x="7803468" y="-36926"/>
                  <a:pt x="7948539" y="150410"/>
                  <a:pt x="7948369" y="278326"/>
                </a:cubicBezTo>
                <a:cubicBezTo>
                  <a:pt x="7982738" y="467563"/>
                  <a:pt x="7903934" y="613385"/>
                  <a:pt x="7948369" y="846094"/>
                </a:cubicBezTo>
                <a:cubicBezTo>
                  <a:pt x="7992804" y="1078803"/>
                  <a:pt x="7932960" y="1168862"/>
                  <a:pt x="7948369" y="1391597"/>
                </a:cubicBezTo>
                <a:cubicBezTo>
                  <a:pt x="7939860" y="1562258"/>
                  <a:pt x="7830974" y="1670206"/>
                  <a:pt x="7670043" y="1669923"/>
                </a:cubicBezTo>
                <a:cubicBezTo>
                  <a:pt x="7372630" y="1692742"/>
                  <a:pt x="7121462" y="1622724"/>
                  <a:pt x="6953615" y="1669923"/>
                </a:cubicBezTo>
                <a:cubicBezTo>
                  <a:pt x="6785768" y="1717122"/>
                  <a:pt x="6531303" y="1605287"/>
                  <a:pt x="6237187" y="1669923"/>
                </a:cubicBezTo>
                <a:cubicBezTo>
                  <a:pt x="5943071" y="1734559"/>
                  <a:pt x="5706157" y="1655643"/>
                  <a:pt x="5520759" y="1669923"/>
                </a:cubicBezTo>
                <a:cubicBezTo>
                  <a:pt x="5335361" y="1684203"/>
                  <a:pt x="5225780" y="1658108"/>
                  <a:pt x="5100000" y="1669923"/>
                </a:cubicBezTo>
                <a:cubicBezTo>
                  <a:pt x="4974220" y="1681738"/>
                  <a:pt x="4611946" y="1668951"/>
                  <a:pt x="4383572" y="1669923"/>
                </a:cubicBezTo>
                <a:cubicBezTo>
                  <a:pt x="4155198" y="1670895"/>
                  <a:pt x="3968032" y="1635586"/>
                  <a:pt x="3814978" y="1669923"/>
                </a:cubicBezTo>
                <a:cubicBezTo>
                  <a:pt x="3661924" y="1704260"/>
                  <a:pt x="3544255" y="1659442"/>
                  <a:pt x="3468136" y="1669923"/>
                </a:cubicBezTo>
                <a:cubicBezTo>
                  <a:pt x="3392017" y="1680404"/>
                  <a:pt x="3003518" y="1642375"/>
                  <a:pt x="2751708" y="1669923"/>
                </a:cubicBezTo>
                <a:cubicBezTo>
                  <a:pt x="2499898" y="1697471"/>
                  <a:pt x="2254351" y="1610736"/>
                  <a:pt x="2035280" y="1669923"/>
                </a:cubicBezTo>
                <a:cubicBezTo>
                  <a:pt x="1816209" y="1729110"/>
                  <a:pt x="1668900" y="1609321"/>
                  <a:pt x="1392769" y="1669923"/>
                </a:cubicBezTo>
                <a:cubicBezTo>
                  <a:pt x="1116638" y="1730525"/>
                  <a:pt x="506503" y="1659882"/>
                  <a:pt x="278326" y="1669923"/>
                </a:cubicBezTo>
                <a:cubicBezTo>
                  <a:pt x="165110" y="1668028"/>
                  <a:pt x="13520" y="1533860"/>
                  <a:pt x="0" y="1391597"/>
                </a:cubicBezTo>
                <a:cubicBezTo>
                  <a:pt x="-39272" y="1180185"/>
                  <a:pt x="27429" y="1010347"/>
                  <a:pt x="0" y="823829"/>
                </a:cubicBezTo>
                <a:cubicBezTo>
                  <a:pt x="-27429" y="637311"/>
                  <a:pt x="32633" y="424954"/>
                  <a:pt x="0" y="278326"/>
                </a:cubicBezTo>
                <a:close/>
              </a:path>
              <a:path w="7948369" h="1669923" stroke="0" extrusionOk="0">
                <a:moveTo>
                  <a:pt x="0" y="278326"/>
                </a:moveTo>
                <a:cubicBezTo>
                  <a:pt x="-16490" y="119739"/>
                  <a:pt x="154931" y="23082"/>
                  <a:pt x="278326" y="0"/>
                </a:cubicBezTo>
                <a:cubicBezTo>
                  <a:pt x="468638" y="-69410"/>
                  <a:pt x="683401" y="42215"/>
                  <a:pt x="920837" y="0"/>
                </a:cubicBezTo>
                <a:cubicBezTo>
                  <a:pt x="1158273" y="-42215"/>
                  <a:pt x="1306449" y="72458"/>
                  <a:pt x="1563348" y="0"/>
                </a:cubicBezTo>
                <a:cubicBezTo>
                  <a:pt x="1820247" y="-72458"/>
                  <a:pt x="2052714" y="60946"/>
                  <a:pt x="2205858" y="0"/>
                </a:cubicBezTo>
                <a:cubicBezTo>
                  <a:pt x="2359002" y="-60946"/>
                  <a:pt x="2631316" y="27390"/>
                  <a:pt x="2922286" y="0"/>
                </a:cubicBezTo>
                <a:cubicBezTo>
                  <a:pt x="3213256" y="-27390"/>
                  <a:pt x="3153592" y="17699"/>
                  <a:pt x="3343046" y="0"/>
                </a:cubicBezTo>
                <a:cubicBezTo>
                  <a:pt x="3532500" y="-17699"/>
                  <a:pt x="3692644" y="44943"/>
                  <a:pt x="3911639" y="0"/>
                </a:cubicBezTo>
                <a:cubicBezTo>
                  <a:pt x="4130634" y="-44943"/>
                  <a:pt x="4304804" y="23792"/>
                  <a:pt x="4406316" y="0"/>
                </a:cubicBezTo>
                <a:cubicBezTo>
                  <a:pt x="4507828" y="-23792"/>
                  <a:pt x="4648332" y="23857"/>
                  <a:pt x="4827075" y="0"/>
                </a:cubicBezTo>
                <a:cubicBezTo>
                  <a:pt x="5005818" y="-23857"/>
                  <a:pt x="5291617" y="71278"/>
                  <a:pt x="5469586" y="0"/>
                </a:cubicBezTo>
                <a:cubicBezTo>
                  <a:pt x="5647555" y="-71278"/>
                  <a:pt x="5680082" y="15463"/>
                  <a:pt x="5816428" y="0"/>
                </a:cubicBezTo>
                <a:cubicBezTo>
                  <a:pt x="5952774" y="-15463"/>
                  <a:pt x="6025359" y="36743"/>
                  <a:pt x="6163270" y="0"/>
                </a:cubicBezTo>
                <a:cubicBezTo>
                  <a:pt x="6301181" y="-36743"/>
                  <a:pt x="6593404" y="34987"/>
                  <a:pt x="6805781" y="0"/>
                </a:cubicBezTo>
                <a:cubicBezTo>
                  <a:pt x="7018158" y="-34987"/>
                  <a:pt x="7410598" y="4529"/>
                  <a:pt x="7670043" y="0"/>
                </a:cubicBezTo>
                <a:cubicBezTo>
                  <a:pt x="7858288" y="-1608"/>
                  <a:pt x="7949773" y="132230"/>
                  <a:pt x="7948369" y="278326"/>
                </a:cubicBezTo>
                <a:cubicBezTo>
                  <a:pt x="7960920" y="491423"/>
                  <a:pt x="7896571" y="698020"/>
                  <a:pt x="7948369" y="823829"/>
                </a:cubicBezTo>
                <a:cubicBezTo>
                  <a:pt x="8000167" y="949638"/>
                  <a:pt x="7916135" y="1118624"/>
                  <a:pt x="7948369" y="1391597"/>
                </a:cubicBezTo>
                <a:cubicBezTo>
                  <a:pt x="7949851" y="1534854"/>
                  <a:pt x="7826620" y="1676700"/>
                  <a:pt x="7670043" y="1669923"/>
                </a:cubicBezTo>
                <a:cubicBezTo>
                  <a:pt x="7524817" y="1701602"/>
                  <a:pt x="7279858" y="1629899"/>
                  <a:pt x="7027532" y="1669923"/>
                </a:cubicBezTo>
                <a:cubicBezTo>
                  <a:pt x="6775206" y="1709947"/>
                  <a:pt x="6744101" y="1638169"/>
                  <a:pt x="6606773" y="1669923"/>
                </a:cubicBezTo>
                <a:cubicBezTo>
                  <a:pt x="6469445" y="1701677"/>
                  <a:pt x="6378141" y="1644574"/>
                  <a:pt x="6186014" y="1669923"/>
                </a:cubicBezTo>
                <a:cubicBezTo>
                  <a:pt x="5993887" y="1695272"/>
                  <a:pt x="5786241" y="1667251"/>
                  <a:pt x="5617420" y="1669923"/>
                </a:cubicBezTo>
                <a:cubicBezTo>
                  <a:pt x="5448599" y="1672595"/>
                  <a:pt x="5313681" y="1619074"/>
                  <a:pt x="5048826" y="1669923"/>
                </a:cubicBezTo>
                <a:cubicBezTo>
                  <a:pt x="4783971" y="1720772"/>
                  <a:pt x="4794874" y="1652107"/>
                  <a:pt x="4701984" y="1669923"/>
                </a:cubicBezTo>
                <a:cubicBezTo>
                  <a:pt x="4609094" y="1687739"/>
                  <a:pt x="4438755" y="1660923"/>
                  <a:pt x="4281225" y="1669923"/>
                </a:cubicBezTo>
                <a:cubicBezTo>
                  <a:pt x="4123695" y="1678923"/>
                  <a:pt x="4053305" y="1636154"/>
                  <a:pt x="3934383" y="1669923"/>
                </a:cubicBezTo>
                <a:cubicBezTo>
                  <a:pt x="3815461" y="1703692"/>
                  <a:pt x="3712005" y="1623999"/>
                  <a:pt x="3513624" y="1669923"/>
                </a:cubicBezTo>
                <a:cubicBezTo>
                  <a:pt x="3315243" y="1715847"/>
                  <a:pt x="3060427" y="1649353"/>
                  <a:pt x="2871113" y="1669923"/>
                </a:cubicBezTo>
                <a:cubicBezTo>
                  <a:pt x="2681799" y="1690493"/>
                  <a:pt x="2597243" y="1622379"/>
                  <a:pt x="2450354" y="1669923"/>
                </a:cubicBezTo>
                <a:cubicBezTo>
                  <a:pt x="2303465" y="1717467"/>
                  <a:pt x="2043793" y="1625786"/>
                  <a:pt x="1881760" y="1669923"/>
                </a:cubicBezTo>
                <a:cubicBezTo>
                  <a:pt x="1719727" y="1714060"/>
                  <a:pt x="1605804" y="1668355"/>
                  <a:pt x="1387084" y="1669923"/>
                </a:cubicBezTo>
                <a:cubicBezTo>
                  <a:pt x="1168364" y="1671491"/>
                  <a:pt x="1172567" y="1669854"/>
                  <a:pt x="966324" y="1669923"/>
                </a:cubicBezTo>
                <a:cubicBezTo>
                  <a:pt x="760081" y="1669992"/>
                  <a:pt x="556832" y="1589320"/>
                  <a:pt x="278326" y="1669923"/>
                </a:cubicBezTo>
                <a:cubicBezTo>
                  <a:pt x="112283" y="1646901"/>
                  <a:pt x="7491" y="1549952"/>
                  <a:pt x="0" y="1391597"/>
                </a:cubicBezTo>
                <a:cubicBezTo>
                  <a:pt x="-16067" y="1265647"/>
                  <a:pt x="24792" y="1002393"/>
                  <a:pt x="0" y="868360"/>
                </a:cubicBezTo>
                <a:cubicBezTo>
                  <a:pt x="-24792" y="734327"/>
                  <a:pt x="20203" y="540898"/>
                  <a:pt x="0" y="278326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2916" y="417081"/>
            <a:ext cx="776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CD4474-6ED5-4848-A394-B38054A1E0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452" y="2508622"/>
            <a:ext cx="6167579" cy="227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09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11">
            <a:extLst>
              <a:ext uri="{FF2B5EF4-FFF2-40B4-BE49-F238E27FC236}">
                <a16:creationId xmlns:a16="http://schemas.microsoft.com/office/drawing/2014/main" xmlns="" id="{A382C9C2-99EB-42A5-8179-68809C16F858}"/>
              </a:ext>
            </a:extLst>
          </p:cNvPr>
          <p:cNvSpPr/>
          <p:nvPr/>
        </p:nvSpPr>
        <p:spPr>
          <a:xfrm>
            <a:off x="6990079" y="2508623"/>
            <a:ext cx="4397933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6539E05A-288E-4A98-A070-94D881CCB872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A2A761DB-30F5-4579-A838-9722FE6B55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5" name="Rectangle: Rounded Corners 43">
            <a:extLst>
              <a:ext uri="{FF2B5EF4-FFF2-40B4-BE49-F238E27FC236}">
                <a16:creationId xmlns:a16="http://schemas.microsoft.com/office/drawing/2014/main" xmlns="" id="{C84B9B41-429E-443E-A7D4-2A397CC1A97A}"/>
              </a:ext>
            </a:extLst>
          </p:cNvPr>
          <p:cNvSpPr/>
          <p:nvPr/>
        </p:nvSpPr>
        <p:spPr>
          <a:xfrm>
            <a:off x="2421140" y="243840"/>
            <a:ext cx="7948369" cy="1669923"/>
          </a:xfrm>
          <a:custGeom>
            <a:avLst/>
            <a:gdLst>
              <a:gd name="connsiteX0" fmla="*/ 0 w 7948369"/>
              <a:gd name="connsiteY0" fmla="*/ 278326 h 1669923"/>
              <a:gd name="connsiteX1" fmla="*/ 278326 w 7948369"/>
              <a:gd name="connsiteY1" fmla="*/ 0 h 1669923"/>
              <a:gd name="connsiteX2" fmla="*/ 773002 w 7948369"/>
              <a:gd name="connsiteY2" fmla="*/ 0 h 1669923"/>
              <a:gd name="connsiteX3" fmla="*/ 1267679 w 7948369"/>
              <a:gd name="connsiteY3" fmla="*/ 0 h 1669923"/>
              <a:gd name="connsiteX4" fmla="*/ 1910190 w 7948369"/>
              <a:gd name="connsiteY4" fmla="*/ 0 h 1669923"/>
              <a:gd name="connsiteX5" fmla="*/ 2552700 w 7948369"/>
              <a:gd name="connsiteY5" fmla="*/ 0 h 1669923"/>
              <a:gd name="connsiteX6" fmla="*/ 2899543 w 7948369"/>
              <a:gd name="connsiteY6" fmla="*/ 0 h 1669923"/>
              <a:gd name="connsiteX7" fmla="*/ 3246385 w 7948369"/>
              <a:gd name="connsiteY7" fmla="*/ 0 h 1669923"/>
              <a:gd name="connsiteX8" fmla="*/ 3593227 w 7948369"/>
              <a:gd name="connsiteY8" fmla="*/ 0 h 1669923"/>
              <a:gd name="connsiteX9" fmla="*/ 4013986 w 7948369"/>
              <a:gd name="connsiteY9" fmla="*/ 0 h 1669923"/>
              <a:gd name="connsiteX10" fmla="*/ 4656497 w 7948369"/>
              <a:gd name="connsiteY10" fmla="*/ 0 h 1669923"/>
              <a:gd name="connsiteX11" fmla="*/ 5003339 w 7948369"/>
              <a:gd name="connsiteY11" fmla="*/ 0 h 1669923"/>
              <a:gd name="connsiteX12" fmla="*/ 5498015 w 7948369"/>
              <a:gd name="connsiteY12" fmla="*/ 0 h 1669923"/>
              <a:gd name="connsiteX13" fmla="*/ 5918775 w 7948369"/>
              <a:gd name="connsiteY13" fmla="*/ 0 h 1669923"/>
              <a:gd name="connsiteX14" fmla="*/ 6413451 w 7948369"/>
              <a:gd name="connsiteY14" fmla="*/ 0 h 1669923"/>
              <a:gd name="connsiteX15" fmla="*/ 6834210 w 7948369"/>
              <a:gd name="connsiteY15" fmla="*/ 0 h 1669923"/>
              <a:gd name="connsiteX16" fmla="*/ 7670043 w 7948369"/>
              <a:gd name="connsiteY16" fmla="*/ 0 h 1669923"/>
              <a:gd name="connsiteX17" fmla="*/ 7948369 w 7948369"/>
              <a:gd name="connsiteY17" fmla="*/ 278326 h 1669923"/>
              <a:gd name="connsiteX18" fmla="*/ 7948369 w 7948369"/>
              <a:gd name="connsiteY18" fmla="*/ 846094 h 1669923"/>
              <a:gd name="connsiteX19" fmla="*/ 7948369 w 7948369"/>
              <a:gd name="connsiteY19" fmla="*/ 1391597 h 1669923"/>
              <a:gd name="connsiteX20" fmla="*/ 7670043 w 7948369"/>
              <a:gd name="connsiteY20" fmla="*/ 1669923 h 1669923"/>
              <a:gd name="connsiteX21" fmla="*/ 6953615 w 7948369"/>
              <a:gd name="connsiteY21" fmla="*/ 1669923 h 1669923"/>
              <a:gd name="connsiteX22" fmla="*/ 6237187 w 7948369"/>
              <a:gd name="connsiteY22" fmla="*/ 1669923 h 1669923"/>
              <a:gd name="connsiteX23" fmla="*/ 5520759 w 7948369"/>
              <a:gd name="connsiteY23" fmla="*/ 1669923 h 1669923"/>
              <a:gd name="connsiteX24" fmla="*/ 5100000 w 7948369"/>
              <a:gd name="connsiteY24" fmla="*/ 1669923 h 1669923"/>
              <a:gd name="connsiteX25" fmla="*/ 4383572 w 7948369"/>
              <a:gd name="connsiteY25" fmla="*/ 1669923 h 1669923"/>
              <a:gd name="connsiteX26" fmla="*/ 3814978 w 7948369"/>
              <a:gd name="connsiteY26" fmla="*/ 1669923 h 1669923"/>
              <a:gd name="connsiteX27" fmla="*/ 3468136 w 7948369"/>
              <a:gd name="connsiteY27" fmla="*/ 1669923 h 1669923"/>
              <a:gd name="connsiteX28" fmla="*/ 2751708 w 7948369"/>
              <a:gd name="connsiteY28" fmla="*/ 1669923 h 1669923"/>
              <a:gd name="connsiteX29" fmla="*/ 2035280 w 7948369"/>
              <a:gd name="connsiteY29" fmla="*/ 1669923 h 1669923"/>
              <a:gd name="connsiteX30" fmla="*/ 1392769 w 7948369"/>
              <a:gd name="connsiteY30" fmla="*/ 1669923 h 1669923"/>
              <a:gd name="connsiteX31" fmla="*/ 278326 w 7948369"/>
              <a:gd name="connsiteY31" fmla="*/ 1669923 h 1669923"/>
              <a:gd name="connsiteX32" fmla="*/ 0 w 7948369"/>
              <a:gd name="connsiteY32" fmla="*/ 1391597 h 1669923"/>
              <a:gd name="connsiteX33" fmla="*/ 0 w 7948369"/>
              <a:gd name="connsiteY33" fmla="*/ 823829 h 1669923"/>
              <a:gd name="connsiteX34" fmla="*/ 0 w 7948369"/>
              <a:gd name="connsiteY34" fmla="*/ 278326 h 166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669923" fill="none" extrusionOk="0">
                <a:moveTo>
                  <a:pt x="0" y="278326"/>
                </a:moveTo>
                <a:cubicBezTo>
                  <a:pt x="-30924" y="131057"/>
                  <a:pt x="124203" y="18251"/>
                  <a:pt x="278326" y="0"/>
                </a:cubicBezTo>
                <a:cubicBezTo>
                  <a:pt x="516757" y="-18428"/>
                  <a:pt x="562657" y="3529"/>
                  <a:pt x="773002" y="0"/>
                </a:cubicBezTo>
                <a:cubicBezTo>
                  <a:pt x="983347" y="-3529"/>
                  <a:pt x="1037090" y="7992"/>
                  <a:pt x="1267679" y="0"/>
                </a:cubicBezTo>
                <a:cubicBezTo>
                  <a:pt x="1498268" y="-7992"/>
                  <a:pt x="1657646" y="11785"/>
                  <a:pt x="1910190" y="0"/>
                </a:cubicBezTo>
                <a:cubicBezTo>
                  <a:pt x="2162734" y="-11785"/>
                  <a:pt x="2322547" y="13900"/>
                  <a:pt x="2552700" y="0"/>
                </a:cubicBezTo>
                <a:cubicBezTo>
                  <a:pt x="2782853" y="-13900"/>
                  <a:pt x="2764072" y="29923"/>
                  <a:pt x="2899543" y="0"/>
                </a:cubicBezTo>
                <a:cubicBezTo>
                  <a:pt x="3035014" y="-29923"/>
                  <a:pt x="3089148" y="25127"/>
                  <a:pt x="3246385" y="0"/>
                </a:cubicBezTo>
                <a:cubicBezTo>
                  <a:pt x="3403622" y="-25127"/>
                  <a:pt x="3475328" y="27512"/>
                  <a:pt x="3593227" y="0"/>
                </a:cubicBezTo>
                <a:cubicBezTo>
                  <a:pt x="3711126" y="-27512"/>
                  <a:pt x="3820411" y="36628"/>
                  <a:pt x="4013986" y="0"/>
                </a:cubicBezTo>
                <a:cubicBezTo>
                  <a:pt x="4207561" y="-36628"/>
                  <a:pt x="4491110" y="37050"/>
                  <a:pt x="4656497" y="0"/>
                </a:cubicBezTo>
                <a:cubicBezTo>
                  <a:pt x="4821884" y="-37050"/>
                  <a:pt x="4930101" y="28169"/>
                  <a:pt x="5003339" y="0"/>
                </a:cubicBezTo>
                <a:cubicBezTo>
                  <a:pt x="5076577" y="-28169"/>
                  <a:pt x="5398761" y="13114"/>
                  <a:pt x="5498015" y="0"/>
                </a:cubicBezTo>
                <a:cubicBezTo>
                  <a:pt x="5597269" y="-13114"/>
                  <a:pt x="5833778" y="31081"/>
                  <a:pt x="5918775" y="0"/>
                </a:cubicBezTo>
                <a:cubicBezTo>
                  <a:pt x="6003772" y="-31081"/>
                  <a:pt x="6306100" y="1873"/>
                  <a:pt x="6413451" y="0"/>
                </a:cubicBezTo>
                <a:cubicBezTo>
                  <a:pt x="6520802" y="-1873"/>
                  <a:pt x="6730401" y="45130"/>
                  <a:pt x="6834210" y="0"/>
                </a:cubicBezTo>
                <a:cubicBezTo>
                  <a:pt x="6938019" y="-45130"/>
                  <a:pt x="7281238" y="76002"/>
                  <a:pt x="7670043" y="0"/>
                </a:cubicBezTo>
                <a:cubicBezTo>
                  <a:pt x="7803468" y="-36926"/>
                  <a:pt x="7948539" y="150410"/>
                  <a:pt x="7948369" y="278326"/>
                </a:cubicBezTo>
                <a:cubicBezTo>
                  <a:pt x="7982738" y="467563"/>
                  <a:pt x="7903934" y="613385"/>
                  <a:pt x="7948369" y="846094"/>
                </a:cubicBezTo>
                <a:cubicBezTo>
                  <a:pt x="7992804" y="1078803"/>
                  <a:pt x="7932960" y="1168862"/>
                  <a:pt x="7948369" y="1391597"/>
                </a:cubicBezTo>
                <a:cubicBezTo>
                  <a:pt x="7939860" y="1562258"/>
                  <a:pt x="7830974" y="1670206"/>
                  <a:pt x="7670043" y="1669923"/>
                </a:cubicBezTo>
                <a:cubicBezTo>
                  <a:pt x="7372630" y="1692742"/>
                  <a:pt x="7121462" y="1622724"/>
                  <a:pt x="6953615" y="1669923"/>
                </a:cubicBezTo>
                <a:cubicBezTo>
                  <a:pt x="6785768" y="1717122"/>
                  <a:pt x="6531303" y="1605287"/>
                  <a:pt x="6237187" y="1669923"/>
                </a:cubicBezTo>
                <a:cubicBezTo>
                  <a:pt x="5943071" y="1734559"/>
                  <a:pt x="5706157" y="1655643"/>
                  <a:pt x="5520759" y="1669923"/>
                </a:cubicBezTo>
                <a:cubicBezTo>
                  <a:pt x="5335361" y="1684203"/>
                  <a:pt x="5225780" y="1658108"/>
                  <a:pt x="5100000" y="1669923"/>
                </a:cubicBezTo>
                <a:cubicBezTo>
                  <a:pt x="4974220" y="1681738"/>
                  <a:pt x="4611946" y="1668951"/>
                  <a:pt x="4383572" y="1669923"/>
                </a:cubicBezTo>
                <a:cubicBezTo>
                  <a:pt x="4155198" y="1670895"/>
                  <a:pt x="3968032" y="1635586"/>
                  <a:pt x="3814978" y="1669923"/>
                </a:cubicBezTo>
                <a:cubicBezTo>
                  <a:pt x="3661924" y="1704260"/>
                  <a:pt x="3544255" y="1659442"/>
                  <a:pt x="3468136" y="1669923"/>
                </a:cubicBezTo>
                <a:cubicBezTo>
                  <a:pt x="3392017" y="1680404"/>
                  <a:pt x="3003518" y="1642375"/>
                  <a:pt x="2751708" y="1669923"/>
                </a:cubicBezTo>
                <a:cubicBezTo>
                  <a:pt x="2499898" y="1697471"/>
                  <a:pt x="2254351" y="1610736"/>
                  <a:pt x="2035280" y="1669923"/>
                </a:cubicBezTo>
                <a:cubicBezTo>
                  <a:pt x="1816209" y="1729110"/>
                  <a:pt x="1668900" y="1609321"/>
                  <a:pt x="1392769" y="1669923"/>
                </a:cubicBezTo>
                <a:cubicBezTo>
                  <a:pt x="1116638" y="1730525"/>
                  <a:pt x="506503" y="1659882"/>
                  <a:pt x="278326" y="1669923"/>
                </a:cubicBezTo>
                <a:cubicBezTo>
                  <a:pt x="165110" y="1668028"/>
                  <a:pt x="13520" y="1533860"/>
                  <a:pt x="0" y="1391597"/>
                </a:cubicBezTo>
                <a:cubicBezTo>
                  <a:pt x="-39272" y="1180185"/>
                  <a:pt x="27429" y="1010347"/>
                  <a:pt x="0" y="823829"/>
                </a:cubicBezTo>
                <a:cubicBezTo>
                  <a:pt x="-27429" y="637311"/>
                  <a:pt x="32633" y="424954"/>
                  <a:pt x="0" y="278326"/>
                </a:cubicBezTo>
                <a:close/>
              </a:path>
              <a:path w="7948369" h="1669923" stroke="0" extrusionOk="0">
                <a:moveTo>
                  <a:pt x="0" y="278326"/>
                </a:moveTo>
                <a:cubicBezTo>
                  <a:pt x="-16490" y="119739"/>
                  <a:pt x="154931" y="23082"/>
                  <a:pt x="278326" y="0"/>
                </a:cubicBezTo>
                <a:cubicBezTo>
                  <a:pt x="468638" y="-69410"/>
                  <a:pt x="683401" y="42215"/>
                  <a:pt x="920837" y="0"/>
                </a:cubicBezTo>
                <a:cubicBezTo>
                  <a:pt x="1158273" y="-42215"/>
                  <a:pt x="1306449" y="72458"/>
                  <a:pt x="1563348" y="0"/>
                </a:cubicBezTo>
                <a:cubicBezTo>
                  <a:pt x="1820247" y="-72458"/>
                  <a:pt x="2052714" y="60946"/>
                  <a:pt x="2205858" y="0"/>
                </a:cubicBezTo>
                <a:cubicBezTo>
                  <a:pt x="2359002" y="-60946"/>
                  <a:pt x="2631316" y="27390"/>
                  <a:pt x="2922286" y="0"/>
                </a:cubicBezTo>
                <a:cubicBezTo>
                  <a:pt x="3213256" y="-27390"/>
                  <a:pt x="3153592" y="17699"/>
                  <a:pt x="3343046" y="0"/>
                </a:cubicBezTo>
                <a:cubicBezTo>
                  <a:pt x="3532500" y="-17699"/>
                  <a:pt x="3692644" y="44943"/>
                  <a:pt x="3911639" y="0"/>
                </a:cubicBezTo>
                <a:cubicBezTo>
                  <a:pt x="4130634" y="-44943"/>
                  <a:pt x="4304804" y="23792"/>
                  <a:pt x="4406316" y="0"/>
                </a:cubicBezTo>
                <a:cubicBezTo>
                  <a:pt x="4507828" y="-23792"/>
                  <a:pt x="4648332" y="23857"/>
                  <a:pt x="4827075" y="0"/>
                </a:cubicBezTo>
                <a:cubicBezTo>
                  <a:pt x="5005818" y="-23857"/>
                  <a:pt x="5291617" y="71278"/>
                  <a:pt x="5469586" y="0"/>
                </a:cubicBezTo>
                <a:cubicBezTo>
                  <a:pt x="5647555" y="-71278"/>
                  <a:pt x="5680082" y="15463"/>
                  <a:pt x="5816428" y="0"/>
                </a:cubicBezTo>
                <a:cubicBezTo>
                  <a:pt x="5952774" y="-15463"/>
                  <a:pt x="6025359" y="36743"/>
                  <a:pt x="6163270" y="0"/>
                </a:cubicBezTo>
                <a:cubicBezTo>
                  <a:pt x="6301181" y="-36743"/>
                  <a:pt x="6593404" y="34987"/>
                  <a:pt x="6805781" y="0"/>
                </a:cubicBezTo>
                <a:cubicBezTo>
                  <a:pt x="7018158" y="-34987"/>
                  <a:pt x="7410598" y="4529"/>
                  <a:pt x="7670043" y="0"/>
                </a:cubicBezTo>
                <a:cubicBezTo>
                  <a:pt x="7858288" y="-1608"/>
                  <a:pt x="7949773" y="132230"/>
                  <a:pt x="7948369" y="278326"/>
                </a:cubicBezTo>
                <a:cubicBezTo>
                  <a:pt x="7960920" y="491423"/>
                  <a:pt x="7896571" y="698020"/>
                  <a:pt x="7948369" y="823829"/>
                </a:cubicBezTo>
                <a:cubicBezTo>
                  <a:pt x="8000167" y="949638"/>
                  <a:pt x="7916135" y="1118624"/>
                  <a:pt x="7948369" y="1391597"/>
                </a:cubicBezTo>
                <a:cubicBezTo>
                  <a:pt x="7949851" y="1534854"/>
                  <a:pt x="7826620" y="1676700"/>
                  <a:pt x="7670043" y="1669923"/>
                </a:cubicBezTo>
                <a:cubicBezTo>
                  <a:pt x="7524817" y="1701602"/>
                  <a:pt x="7279858" y="1629899"/>
                  <a:pt x="7027532" y="1669923"/>
                </a:cubicBezTo>
                <a:cubicBezTo>
                  <a:pt x="6775206" y="1709947"/>
                  <a:pt x="6744101" y="1638169"/>
                  <a:pt x="6606773" y="1669923"/>
                </a:cubicBezTo>
                <a:cubicBezTo>
                  <a:pt x="6469445" y="1701677"/>
                  <a:pt x="6378141" y="1644574"/>
                  <a:pt x="6186014" y="1669923"/>
                </a:cubicBezTo>
                <a:cubicBezTo>
                  <a:pt x="5993887" y="1695272"/>
                  <a:pt x="5786241" y="1667251"/>
                  <a:pt x="5617420" y="1669923"/>
                </a:cubicBezTo>
                <a:cubicBezTo>
                  <a:pt x="5448599" y="1672595"/>
                  <a:pt x="5313681" y="1619074"/>
                  <a:pt x="5048826" y="1669923"/>
                </a:cubicBezTo>
                <a:cubicBezTo>
                  <a:pt x="4783971" y="1720772"/>
                  <a:pt x="4794874" y="1652107"/>
                  <a:pt x="4701984" y="1669923"/>
                </a:cubicBezTo>
                <a:cubicBezTo>
                  <a:pt x="4609094" y="1687739"/>
                  <a:pt x="4438755" y="1660923"/>
                  <a:pt x="4281225" y="1669923"/>
                </a:cubicBezTo>
                <a:cubicBezTo>
                  <a:pt x="4123695" y="1678923"/>
                  <a:pt x="4053305" y="1636154"/>
                  <a:pt x="3934383" y="1669923"/>
                </a:cubicBezTo>
                <a:cubicBezTo>
                  <a:pt x="3815461" y="1703692"/>
                  <a:pt x="3712005" y="1623999"/>
                  <a:pt x="3513624" y="1669923"/>
                </a:cubicBezTo>
                <a:cubicBezTo>
                  <a:pt x="3315243" y="1715847"/>
                  <a:pt x="3060427" y="1649353"/>
                  <a:pt x="2871113" y="1669923"/>
                </a:cubicBezTo>
                <a:cubicBezTo>
                  <a:pt x="2681799" y="1690493"/>
                  <a:pt x="2597243" y="1622379"/>
                  <a:pt x="2450354" y="1669923"/>
                </a:cubicBezTo>
                <a:cubicBezTo>
                  <a:pt x="2303465" y="1717467"/>
                  <a:pt x="2043793" y="1625786"/>
                  <a:pt x="1881760" y="1669923"/>
                </a:cubicBezTo>
                <a:cubicBezTo>
                  <a:pt x="1719727" y="1714060"/>
                  <a:pt x="1605804" y="1668355"/>
                  <a:pt x="1387084" y="1669923"/>
                </a:cubicBezTo>
                <a:cubicBezTo>
                  <a:pt x="1168364" y="1671491"/>
                  <a:pt x="1172567" y="1669854"/>
                  <a:pt x="966324" y="1669923"/>
                </a:cubicBezTo>
                <a:cubicBezTo>
                  <a:pt x="760081" y="1669992"/>
                  <a:pt x="556832" y="1589320"/>
                  <a:pt x="278326" y="1669923"/>
                </a:cubicBezTo>
                <a:cubicBezTo>
                  <a:pt x="112283" y="1646901"/>
                  <a:pt x="7491" y="1549952"/>
                  <a:pt x="0" y="1391597"/>
                </a:cubicBezTo>
                <a:cubicBezTo>
                  <a:pt x="-16067" y="1265647"/>
                  <a:pt x="24792" y="1002393"/>
                  <a:pt x="0" y="868360"/>
                </a:cubicBezTo>
                <a:cubicBezTo>
                  <a:pt x="-24792" y="734327"/>
                  <a:pt x="20203" y="540898"/>
                  <a:pt x="0" y="278326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70CFE9F-825E-477D-A209-18E94E31F109}"/>
              </a:ext>
            </a:extLst>
          </p:cNvPr>
          <p:cNvSpPr txBox="1"/>
          <p:nvPr/>
        </p:nvSpPr>
        <p:spPr>
          <a:xfrm>
            <a:off x="2512916" y="417081"/>
            <a:ext cx="776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Góc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góc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vuông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góc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B824A3-D7AC-4214-BDF5-A088F98248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857" y="2147887"/>
            <a:ext cx="587692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3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2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C84A7DD7-534B-4B74-9951-5F9E5B5E0CA1}"/>
              </a:ext>
            </a:extLst>
          </p:cNvPr>
          <p:cNvSpPr/>
          <p:nvPr/>
        </p:nvSpPr>
        <p:spPr>
          <a:xfrm>
            <a:off x="6990079" y="2508623"/>
            <a:ext cx="4397933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7335D65A-2683-42AE-85ED-DA46DF65D1B0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DB6CFA22-4859-416A-BC7B-4F34C05B71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xmlns="" id="{0E4DAC79-FA3E-4B64-94A8-B587CEAB0E19}"/>
              </a:ext>
            </a:extLst>
          </p:cNvPr>
          <p:cNvSpPr/>
          <p:nvPr/>
        </p:nvSpPr>
        <p:spPr>
          <a:xfrm>
            <a:off x="2421140" y="243840"/>
            <a:ext cx="7948369" cy="1669923"/>
          </a:xfrm>
          <a:custGeom>
            <a:avLst/>
            <a:gdLst>
              <a:gd name="connsiteX0" fmla="*/ 0 w 7948369"/>
              <a:gd name="connsiteY0" fmla="*/ 278326 h 1669923"/>
              <a:gd name="connsiteX1" fmla="*/ 278326 w 7948369"/>
              <a:gd name="connsiteY1" fmla="*/ 0 h 1669923"/>
              <a:gd name="connsiteX2" fmla="*/ 773002 w 7948369"/>
              <a:gd name="connsiteY2" fmla="*/ 0 h 1669923"/>
              <a:gd name="connsiteX3" fmla="*/ 1267679 w 7948369"/>
              <a:gd name="connsiteY3" fmla="*/ 0 h 1669923"/>
              <a:gd name="connsiteX4" fmla="*/ 1910190 w 7948369"/>
              <a:gd name="connsiteY4" fmla="*/ 0 h 1669923"/>
              <a:gd name="connsiteX5" fmla="*/ 2552700 w 7948369"/>
              <a:gd name="connsiteY5" fmla="*/ 0 h 1669923"/>
              <a:gd name="connsiteX6" fmla="*/ 2899543 w 7948369"/>
              <a:gd name="connsiteY6" fmla="*/ 0 h 1669923"/>
              <a:gd name="connsiteX7" fmla="*/ 3246385 w 7948369"/>
              <a:gd name="connsiteY7" fmla="*/ 0 h 1669923"/>
              <a:gd name="connsiteX8" fmla="*/ 3593227 w 7948369"/>
              <a:gd name="connsiteY8" fmla="*/ 0 h 1669923"/>
              <a:gd name="connsiteX9" fmla="*/ 4013986 w 7948369"/>
              <a:gd name="connsiteY9" fmla="*/ 0 h 1669923"/>
              <a:gd name="connsiteX10" fmla="*/ 4656497 w 7948369"/>
              <a:gd name="connsiteY10" fmla="*/ 0 h 1669923"/>
              <a:gd name="connsiteX11" fmla="*/ 5003339 w 7948369"/>
              <a:gd name="connsiteY11" fmla="*/ 0 h 1669923"/>
              <a:gd name="connsiteX12" fmla="*/ 5498015 w 7948369"/>
              <a:gd name="connsiteY12" fmla="*/ 0 h 1669923"/>
              <a:gd name="connsiteX13" fmla="*/ 5918775 w 7948369"/>
              <a:gd name="connsiteY13" fmla="*/ 0 h 1669923"/>
              <a:gd name="connsiteX14" fmla="*/ 6413451 w 7948369"/>
              <a:gd name="connsiteY14" fmla="*/ 0 h 1669923"/>
              <a:gd name="connsiteX15" fmla="*/ 6834210 w 7948369"/>
              <a:gd name="connsiteY15" fmla="*/ 0 h 1669923"/>
              <a:gd name="connsiteX16" fmla="*/ 7670043 w 7948369"/>
              <a:gd name="connsiteY16" fmla="*/ 0 h 1669923"/>
              <a:gd name="connsiteX17" fmla="*/ 7948369 w 7948369"/>
              <a:gd name="connsiteY17" fmla="*/ 278326 h 1669923"/>
              <a:gd name="connsiteX18" fmla="*/ 7948369 w 7948369"/>
              <a:gd name="connsiteY18" fmla="*/ 846094 h 1669923"/>
              <a:gd name="connsiteX19" fmla="*/ 7948369 w 7948369"/>
              <a:gd name="connsiteY19" fmla="*/ 1391597 h 1669923"/>
              <a:gd name="connsiteX20" fmla="*/ 7670043 w 7948369"/>
              <a:gd name="connsiteY20" fmla="*/ 1669923 h 1669923"/>
              <a:gd name="connsiteX21" fmla="*/ 6953615 w 7948369"/>
              <a:gd name="connsiteY21" fmla="*/ 1669923 h 1669923"/>
              <a:gd name="connsiteX22" fmla="*/ 6237187 w 7948369"/>
              <a:gd name="connsiteY22" fmla="*/ 1669923 h 1669923"/>
              <a:gd name="connsiteX23" fmla="*/ 5520759 w 7948369"/>
              <a:gd name="connsiteY23" fmla="*/ 1669923 h 1669923"/>
              <a:gd name="connsiteX24" fmla="*/ 5100000 w 7948369"/>
              <a:gd name="connsiteY24" fmla="*/ 1669923 h 1669923"/>
              <a:gd name="connsiteX25" fmla="*/ 4383572 w 7948369"/>
              <a:gd name="connsiteY25" fmla="*/ 1669923 h 1669923"/>
              <a:gd name="connsiteX26" fmla="*/ 3814978 w 7948369"/>
              <a:gd name="connsiteY26" fmla="*/ 1669923 h 1669923"/>
              <a:gd name="connsiteX27" fmla="*/ 3468136 w 7948369"/>
              <a:gd name="connsiteY27" fmla="*/ 1669923 h 1669923"/>
              <a:gd name="connsiteX28" fmla="*/ 2751708 w 7948369"/>
              <a:gd name="connsiteY28" fmla="*/ 1669923 h 1669923"/>
              <a:gd name="connsiteX29" fmla="*/ 2035280 w 7948369"/>
              <a:gd name="connsiteY29" fmla="*/ 1669923 h 1669923"/>
              <a:gd name="connsiteX30" fmla="*/ 1392769 w 7948369"/>
              <a:gd name="connsiteY30" fmla="*/ 1669923 h 1669923"/>
              <a:gd name="connsiteX31" fmla="*/ 278326 w 7948369"/>
              <a:gd name="connsiteY31" fmla="*/ 1669923 h 1669923"/>
              <a:gd name="connsiteX32" fmla="*/ 0 w 7948369"/>
              <a:gd name="connsiteY32" fmla="*/ 1391597 h 1669923"/>
              <a:gd name="connsiteX33" fmla="*/ 0 w 7948369"/>
              <a:gd name="connsiteY33" fmla="*/ 823829 h 1669923"/>
              <a:gd name="connsiteX34" fmla="*/ 0 w 7948369"/>
              <a:gd name="connsiteY34" fmla="*/ 278326 h 166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669923" fill="none" extrusionOk="0">
                <a:moveTo>
                  <a:pt x="0" y="278326"/>
                </a:moveTo>
                <a:cubicBezTo>
                  <a:pt x="-30924" y="131057"/>
                  <a:pt x="124203" y="18251"/>
                  <a:pt x="278326" y="0"/>
                </a:cubicBezTo>
                <a:cubicBezTo>
                  <a:pt x="516757" y="-18428"/>
                  <a:pt x="562657" y="3529"/>
                  <a:pt x="773002" y="0"/>
                </a:cubicBezTo>
                <a:cubicBezTo>
                  <a:pt x="983347" y="-3529"/>
                  <a:pt x="1037090" y="7992"/>
                  <a:pt x="1267679" y="0"/>
                </a:cubicBezTo>
                <a:cubicBezTo>
                  <a:pt x="1498268" y="-7992"/>
                  <a:pt x="1657646" y="11785"/>
                  <a:pt x="1910190" y="0"/>
                </a:cubicBezTo>
                <a:cubicBezTo>
                  <a:pt x="2162734" y="-11785"/>
                  <a:pt x="2322547" y="13900"/>
                  <a:pt x="2552700" y="0"/>
                </a:cubicBezTo>
                <a:cubicBezTo>
                  <a:pt x="2782853" y="-13900"/>
                  <a:pt x="2764072" y="29923"/>
                  <a:pt x="2899543" y="0"/>
                </a:cubicBezTo>
                <a:cubicBezTo>
                  <a:pt x="3035014" y="-29923"/>
                  <a:pt x="3089148" y="25127"/>
                  <a:pt x="3246385" y="0"/>
                </a:cubicBezTo>
                <a:cubicBezTo>
                  <a:pt x="3403622" y="-25127"/>
                  <a:pt x="3475328" y="27512"/>
                  <a:pt x="3593227" y="0"/>
                </a:cubicBezTo>
                <a:cubicBezTo>
                  <a:pt x="3711126" y="-27512"/>
                  <a:pt x="3820411" y="36628"/>
                  <a:pt x="4013986" y="0"/>
                </a:cubicBezTo>
                <a:cubicBezTo>
                  <a:pt x="4207561" y="-36628"/>
                  <a:pt x="4491110" y="37050"/>
                  <a:pt x="4656497" y="0"/>
                </a:cubicBezTo>
                <a:cubicBezTo>
                  <a:pt x="4821884" y="-37050"/>
                  <a:pt x="4930101" y="28169"/>
                  <a:pt x="5003339" y="0"/>
                </a:cubicBezTo>
                <a:cubicBezTo>
                  <a:pt x="5076577" y="-28169"/>
                  <a:pt x="5398761" y="13114"/>
                  <a:pt x="5498015" y="0"/>
                </a:cubicBezTo>
                <a:cubicBezTo>
                  <a:pt x="5597269" y="-13114"/>
                  <a:pt x="5833778" y="31081"/>
                  <a:pt x="5918775" y="0"/>
                </a:cubicBezTo>
                <a:cubicBezTo>
                  <a:pt x="6003772" y="-31081"/>
                  <a:pt x="6306100" y="1873"/>
                  <a:pt x="6413451" y="0"/>
                </a:cubicBezTo>
                <a:cubicBezTo>
                  <a:pt x="6520802" y="-1873"/>
                  <a:pt x="6730401" y="45130"/>
                  <a:pt x="6834210" y="0"/>
                </a:cubicBezTo>
                <a:cubicBezTo>
                  <a:pt x="6938019" y="-45130"/>
                  <a:pt x="7281238" y="76002"/>
                  <a:pt x="7670043" y="0"/>
                </a:cubicBezTo>
                <a:cubicBezTo>
                  <a:pt x="7803468" y="-36926"/>
                  <a:pt x="7948539" y="150410"/>
                  <a:pt x="7948369" y="278326"/>
                </a:cubicBezTo>
                <a:cubicBezTo>
                  <a:pt x="7982738" y="467563"/>
                  <a:pt x="7903934" y="613385"/>
                  <a:pt x="7948369" y="846094"/>
                </a:cubicBezTo>
                <a:cubicBezTo>
                  <a:pt x="7992804" y="1078803"/>
                  <a:pt x="7932960" y="1168862"/>
                  <a:pt x="7948369" y="1391597"/>
                </a:cubicBezTo>
                <a:cubicBezTo>
                  <a:pt x="7939860" y="1562258"/>
                  <a:pt x="7830974" y="1670206"/>
                  <a:pt x="7670043" y="1669923"/>
                </a:cubicBezTo>
                <a:cubicBezTo>
                  <a:pt x="7372630" y="1692742"/>
                  <a:pt x="7121462" y="1622724"/>
                  <a:pt x="6953615" y="1669923"/>
                </a:cubicBezTo>
                <a:cubicBezTo>
                  <a:pt x="6785768" y="1717122"/>
                  <a:pt x="6531303" y="1605287"/>
                  <a:pt x="6237187" y="1669923"/>
                </a:cubicBezTo>
                <a:cubicBezTo>
                  <a:pt x="5943071" y="1734559"/>
                  <a:pt x="5706157" y="1655643"/>
                  <a:pt x="5520759" y="1669923"/>
                </a:cubicBezTo>
                <a:cubicBezTo>
                  <a:pt x="5335361" y="1684203"/>
                  <a:pt x="5225780" y="1658108"/>
                  <a:pt x="5100000" y="1669923"/>
                </a:cubicBezTo>
                <a:cubicBezTo>
                  <a:pt x="4974220" y="1681738"/>
                  <a:pt x="4611946" y="1668951"/>
                  <a:pt x="4383572" y="1669923"/>
                </a:cubicBezTo>
                <a:cubicBezTo>
                  <a:pt x="4155198" y="1670895"/>
                  <a:pt x="3968032" y="1635586"/>
                  <a:pt x="3814978" y="1669923"/>
                </a:cubicBezTo>
                <a:cubicBezTo>
                  <a:pt x="3661924" y="1704260"/>
                  <a:pt x="3544255" y="1659442"/>
                  <a:pt x="3468136" y="1669923"/>
                </a:cubicBezTo>
                <a:cubicBezTo>
                  <a:pt x="3392017" y="1680404"/>
                  <a:pt x="3003518" y="1642375"/>
                  <a:pt x="2751708" y="1669923"/>
                </a:cubicBezTo>
                <a:cubicBezTo>
                  <a:pt x="2499898" y="1697471"/>
                  <a:pt x="2254351" y="1610736"/>
                  <a:pt x="2035280" y="1669923"/>
                </a:cubicBezTo>
                <a:cubicBezTo>
                  <a:pt x="1816209" y="1729110"/>
                  <a:pt x="1668900" y="1609321"/>
                  <a:pt x="1392769" y="1669923"/>
                </a:cubicBezTo>
                <a:cubicBezTo>
                  <a:pt x="1116638" y="1730525"/>
                  <a:pt x="506503" y="1659882"/>
                  <a:pt x="278326" y="1669923"/>
                </a:cubicBezTo>
                <a:cubicBezTo>
                  <a:pt x="165110" y="1668028"/>
                  <a:pt x="13520" y="1533860"/>
                  <a:pt x="0" y="1391597"/>
                </a:cubicBezTo>
                <a:cubicBezTo>
                  <a:pt x="-39272" y="1180185"/>
                  <a:pt x="27429" y="1010347"/>
                  <a:pt x="0" y="823829"/>
                </a:cubicBezTo>
                <a:cubicBezTo>
                  <a:pt x="-27429" y="637311"/>
                  <a:pt x="32633" y="424954"/>
                  <a:pt x="0" y="278326"/>
                </a:cubicBezTo>
                <a:close/>
              </a:path>
              <a:path w="7948369" h="1669923" stroke="0" extrusionOk="0">
                <a:moveTo>
                  <a:pt x="0" y="278326"/>
                </a:moveTo>
                <a:cubicBezTo>
                  <a:pt x="-16490" y="119739"/>
                  <a:pt x="154931" y="23082"/>
                  <a:pt x="278326" y="0"/>
                </a:cubicBezTo>
                <a:cubicBezTo>
                  <a:pt x="468638" y="-69410"/>
                  <a:pt x="683401" y="42215"/>
                  <a:pt x="920837" y="0"/>
                </a:cubicBezTo>
                <a:cubicBezTo>
                  <a:pt x="1158273" y="-42215"/>
                  <a:pt x="1306449" y="72458"/>
                  <a:pt x="1563348" y="0"/>
                </a:cubicBezTo>
                <a:cubicBezTo>
                  <a:pt x="1820247" y="-72458"/>
                  <a:pt x="2052714" y="60946"/>
                  <a:pt x="2205858" y="0"/>
                </a:cubicBezTo>
                <a:cubicBezTo>
                  <a:pt x="2359002" y="-60946"/>
                  <a:pt x="2631316" y="27390"/>
                  <a:pt x="2922286" y="0"/>
                </a:cubicBezTo>
                <a:cubicBezTo>
                  <a:pt x="3213256" y="-27390"/>
                  <a:pt x="3153592" y="17699"/>
                  <a:pt x="3343046" y="0"/>
                </a:cubicBezTo>
                <a:cubicBezTo>
                  <a:pt x="3532500" y="-17699"/>
                  <a:pt x="3692644" y="44943"/>
                  <a:pt x="3911639" y="0"/>
                </a:cubicBezTo>
                <a:cubicBezTo>
                  <a:pt x="4130634" y="-44943"/>
                  <a:pt x="4304804" y="23792"/>
                  <a:pt x="4406316" y="0"/>
                </a:cubicBezTo>
                <a:cubicBezTo>
                  <a:pt x="4507828" y="-23792"/>
                  <a:pt x="4648332" y="23857"/>
                  <a:pt x="4827075" y="0"/>
                </a:cubicBezTo>
                <a:cubicBezTo>
                  <a:pt x="5005818" y="-23857"/>
                  <a:pt x="5291617" y="71278"/>
                  <a:pt x="5469586" y="0"/>
                </a:cubicBezTo>
                <a:cubicBezTo>
                  <a:pt x="5647555" y="-71278"/>
                  <a:pt x="5680082" y="15463"/>
                  <a:pt x="5816428" y="0"/>
                </a:cubicBezTo>
                <a:cubicBezTo>
                  <a:pt x="5952774" y="-15463"/>
                  <a:pt x="6025359" y="36743"/>
                  <a:pt x="6163270" y="0"/>
                </a:cubicBezTo>
                <a:cubicBezTo>
                  <a:pt x="6301181" y="-36743"/>
                  <a:pt x="6593404" y="34987"/>
                  <a:pt x="6805781" y="0"/>
                </a:cubicBezTo>
                <a:cubicBezTo>
                  <a:pt x="7018158" y="-34987"/>
                  <a:pt x="7410598" y="4529"/>
                  <a:pt x="7670043" y="0"/>
                </a:cubicBezTo>
                <a:cubicBezTo>
                  <a:pt x="7858288" y="-1608"/>
                  <a:pt x="7949773" y="132230"/>
                  <a:pt x="7948369" y="278326"/>
                </a:cubicBezTo>
                <a:cubicBezTo>
                  <a:pt x="7960920" y="491423"/>
                  <a:pt x="7896571" y="698020"/>
                  <a:pt x="7948369" y="823829"/>
                </a:cubicBezTo>
                <a:cubicBezTo>
                  <a:pt x="8000167" y="949638"/>
                  <a:pt x="7916135" y="1118624"/>
                  <a:pt x="7948369" y="1391597"/>
                </a:cubicBezTo>
                <a:cubicBezTo>
                  <a:pt x="7949851" y="1534854"/>
                  <a:pt x="7826620" y="1676700"/>
                  <a:pt x="7670043" y="1669923"/>
                </a:cubicBezTo>
                <a:cubicBezTo>
                  <a:pt x="7524817" y="1701602"/>
                  <a:pt x="7279858" y="1629899"/>
                  <a:pt x="7027532" y="1669923"/>
                </a:cubicBezTo>
                <a:cubicBezTo>
                  <a:pt x="6775206" y="1709947"/>
                  <a:pt x="6744101" y="1638169"/>
                  <a:pt x="6606773" y="1669923"/>
                </a:cubicBezTo>
                <a:cubicBezTo>
                  <a:pt x="6469445" y="1701677"/>
                  <a:pt x="6378141" y="1644574"/>
                  <a:pt x="6186014" y="1669923"/>
                </a:cubicBezTo>
                <a:cubicBezTo>
                  <a:pt x="5993887" y="1695272"/>
                  <a:pt x="5786241" y="1667251"/>
                  <a:pt x="5617420" y="1669923"/>
                </a:cubicBezTo>
                <a:cubicBezTo>
                  <a:pt x="5448599" y="1672595"/>
                  <a:pt x="5313681" y="1619074"/>
                  <a:pt x="5048826" y="1669923"/>
                </a:cubicBezTo>
                <a:cubicBezTo>
                  <a:pt x="4783971" y="1720772"/>
                  <a:pt x="4794874" y="1652107"/>
                  <a:pt x="4701984" y="1669923"/>
                </a:cubicBezTo>
                <a:cubicBezTo>
                  <a:pt x="4609094" y="1687739"/>
                  <a:pt x="4438755" y="1660923"/>
                  <a:pt x="4281225" y="1669923"/>
                </a:cubicBezTo>
                <a:cubicBezTo>
                  <a:pt x="4123695" y="1678923"/>
                  <a:pt x="4053305" y="1636154"/>
                  <a:pt x="3934383" y="1669923"/>
                </a:cubicBezTo>
                <a:cubicBezTo>
                  <a:pt x="3815461" y="1703692"/>
                  <a:pt x="3712005" y="1623999"/>
                  <a:pt x="3513624" y="1669923"/>
                </a:cubicBezTo>
                <a:cubicBezTo>
                  <a:pt x="3315243" y="1715847"/>
                  <a:pt x="3060427" y="1649353"/>
                  <a:pt x="2871113" y="1669923"/>
                </a:cubicBezTo>
                <a:cubicBezTo>
                  <a:pt x="2681799" y="1690493"/>
                  <a:pt x="2597243" y="1622379"/>
                  <a:pt x="2450354" y="1669923"/>
                </a:cubicBezTo>
                <a:cubicBezTo>
                  <a:pt x="2303465" y="1717467"/>
                  <a:pt x="2043793" y="1625786"/>
                  <a:pt x="1881760" y="1669923"/>
                </a:cubicBezTo>
                <a:cubicBezTo>
                  <a:pt x="1719727" y="1714060"/>
                  <a:pt x="1605804" y="1668355"/>
                  <a:pt x="1387084" y="1669923"/>
                </a:cubicBezTo>
                <a:cubicBezTo>
                  <a:pt x="1168364" y="1671491"/>
                  <a:pt x="1172567" y="1669854"/>
                  <a:pt x="966324" y="1669923"/>
                </a:cubicBezTo>
                <a:cubicBezTo>
                  <a:pt x="760081" y="1669992"/>
                  <a:pt x="556832" y="1589320"/>
                  <a:pt x="278326" y="1669923"/>
                </a:cubicBezTo>
                <a:cubicBezTo>
                  <a:pt x="112283" y="1646901"/>
                  <a:pt x="7491" y="1549952"/>
                  <a:pt x="0" y="1391597"/>
                </a:cubicBezTo>
                <a:cubicBezTo>
                  <a:pt x="-16067" y="1265647"/>
                  <a:pt x="24792" y="1002393"/>
                  <a:pt x="0" y="868360"/>
                </a:cubicBezTo>
                <a:cubicBezTo>
                  <a:pt x="-24792" y="734327"/>
                  <a:pt x="20203" y="540898"/>
                  <a:pt x="0" y="278326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17476E4-7496-435B-995C-06BB6513B01A}"/>
              </a:ext>
            </a:extLst>
          </p:cNvPr>
          <p:cNvSpPr txBox="1"/>
          <p:nvPr/>
        </p:nvSpPr>
        <p:spPr>
          <a:xfrm>
            <a:off x="2512916" y="417081"/>
            <a:ext cx="776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Góc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góc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vuông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góc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lang="vi-VN" sz="4000" b="1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BC509C-7081-4B00-AE0E-8C15F028D6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88" y="2343913"/>
            <a:ext cx="584835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423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xmlns="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38896" y="801550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 ... ngày ... tháng ... năm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FE0E466-D109-9CFF-295D-63E0EDC10F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5887" y="2124448"/>
            <a:ext cx="10114141" cy="343844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2B3DEF3-DD20-C551-18D2-7830EC166134}"/>
              </a:ext>
            </a:extLst>
          </p:cNvPr>
          <p:cNvSpPr/>
          <p:nvPr/>
        </p:nvSpPr>
        <p:spPr>
          <a:xfrm>
            <a:off x="5528930" y="1648047"/>
            <a:ext cx="1605517" cy="59542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4" name="Picture 3" descr="A yellow and blue letters&#10;&#10;AI-generated content may be incorrect.">
            <a:extLst>
              <a:ext uri="{FF2B5EF4-FFF2-40B4-BE49-F238E27FC236}">
                <a16:creationId xmlns:a16="http://schemas.microsoft.com/office/drawing/2014/main" xmlns="" id="{A2CA63F2-4662-0C08-AD39-67EE7F327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281" y="2838893"/>
            <a:ext cx="7130783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0" y="5894497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731520" y="277906"/>
            <a:ext cx="10962640" cy="621433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882197" y="6218082"/>
            <a:ext cx="10058398" cy="676363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49387" y="5934572"/>
            <a:ext cx="5342613" cy="9234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7840" y="1377407"/>
            <a:ext cx="9624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góc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đỉnh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AB, AC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43A5043-473C-44BB-8B3E-0230D9ED9CC0}"/>
              </a:ext>
            </a:extLst>
          </p:cNvPr>
          <p:cNvSpPr txBox="1"/>
          <p:nvPr/>
        </p:nvSpPr>
        <p:spPr>
          <a:xfrm>
            <a:off x="4513545" y="277906"/>
            <a:ext cx="2978057" cy="999768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5EC49F3-3BFF-4EFE-A244-E1F517D34B50}"/>
              </a:ext>
            </a:extLst>
          </p:cNvPr>
          <p:cNvSpPr txBox="1"/>
          <p:nvPr/>
        </p:nvSpPr>
        <p:spPr>
          <a:xfrm>
            <a:off x="2157317" y="4651383"/>
            <a:ext cx="6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Google Shape;88;p4">
            <a:extLst>
              <a:ext uri="{FF2B5EF4-FFF2-40B4-BE49-F238E27FC236}">
                <a16:creationId xmlns:a16="http://schemas.microsoft.com/office/drawing/2014/main" xmlns="" id="{BF1C00F4-AE9D-42D1-A4BC-47015308AE64}"/>
              </a:ext>
            </a:extLst>
          </p:cNvPr>
          <p:cNvSpPr/>
          <p:nvPr/>
        </p:nvSpPr>
        <p:spPr>
          <a:xfrm>
            <a:off x="2725255" y="2078355"/>
            <a:ext cx="0" cy="3056890"/>
          </a:xfrm>
          <a:custGeom>
            <a:avLst/>
            <a:gdLst/>
            <a:ahLst/>
            <a:cxnLst/>
            <a:rect l="l" t="t" r="r" b="b"/>
            <a:pathLst>
              <a:path w="120000" h="3056890" extrusionOk="0">
                <a:moveTo>
                  <a:pt x="0" y="0"/>
                </a:moveTo>
                <a:lnTo>
                  <a:pt x="0" y="3056837"/>
                </a:lnTo>
              </a:path>
            </a:pathLst>
          </a:custGeom>
          <a:noFill/>
          <a:ln w="951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0DC7B6A-F5BA-41C1-A86B-320B13B7F5F6}"/>
              </a:ext>
            </a:extLst>
          </p:cNvPr>
          <p:cNvSpPr txBox="1"/>
          <p:nvPr/>
        </p:nvSpPr>
        <p:spPr>
          <a:xfrm>
            <a:off x="2108266" y="1914866"/>
            <a:ext cx="6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2" name="Google Shape;88;p4">
            <a:extLst>
              <a:ext uri="{FF2B5EF4-FFF2-40B4-BE49-F238E27FC236}">
                <a16:creationId xmlns:a16="http://schemas.microsoft.com/office/drawing/2014/main" xmlns="" id="{2DFD3A1D-67F0-4751-A574-9604486B8D64}"/>
              </a:ext>
            </a:extLst>
          </p:cNvPr>
          <p:cNvSpPr/>
          <p:nvPr/>
        </p:nvSpPr>
        <p:spPr>
          <a:xfrm rot="5400000">
            <a:off x="4459261" y="3368523"/>
            <a:ext cx="54616" cy="3588063"/>
          </a:xfrm>
          <a:custGeom>
            <a:avLst/>
            <a:gdLst/>
            <a:ahLst/>
            <a:cxnLst/>
            <a:rect l="l" t="t" r="r" b="b"/>
            <a:pathLst>
              <a:path w="120000" h="3056890" extrusionOk="0">
                <a:moveTo>
                  <a:pt x="0" y="0"/>
                </a:moveTo>
                <a:lnTo>
                  <a:pt x="0" y="3056837"/>
                </a:lnTo>
              </a:path>
            </a:pathLst>
          </a:custGeom>
          <a:noFill/>
          <a:ln w="951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42BD294-D134-474E-A668-2FEE4B293B4F}"/>
              </a:ext>
            </a:extLst>
          </p:cNvPr>
          <p:cNvSpPr txBox="1"/>
          <p:nvPr/>
        </p:nvSpPr>
        <p:spPr>
          <a:xfrm>
            <a:off x="6279585" y="4808611"/>
            <a:ext cx="6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4" name="Google Shape;96;p4">
            <a:extLst>
              <a:ext uri="{FF2B5EF4-FFF2-40B4-BE49-F238E27FC236}">
                <a16:creationId xmlns:a16="http://schemas.microsoft.com/office/drawing/2014/main" xmlns="" id="{9E08C65D-A862-43C3-8C32-741BA3DE73E8}"/>
              </a:ext>
            </a:extLst>
          </p:cNvPr>
          <p:cNvSpPr/>
          <p:nvPr/>
        </p:nvSpPr>
        <p:spPr>
          <a:xfrm>
            <a:off x="2745850" y="4246880"/>
            <a:ext cx="924516" cy="943448"/>
          </a:xfrm>
          <a:custGeom>
            <a:avLst/>
            <a:gdLst/>
            <a:ahLst/>
            <a:cxnLst/>
            <a:rect l="l" t="t" r="r" b="b"/>
            <a:pathLst>
              <a:path w="881379" h="979170" extrusionOk="0">
                <a:moveTo>
                  <a:pt x="879889" y="978544"/>
                </a:moveTo>
                <a:lnTo>
                  <a:pt x="821641" y="978544"/>
                </a:lnTo>
                <a:lnTo>
                  <a:pt x="822667" y="940457"/>
                </a:lnTo>
                <a:lnTo>
                  <a:pt x="821350" y="891898"/>
                </a:lnTo>
                <a:lnTo>
                  <a:pt x="817444" y="844027"/>
                </a:lnTo>
                <a:lnTo>
                  <a:pt x="811009" y="796854"/>
                </a:lnTo>
                <a:lnTo>
                  <a:pt x="802097" y="750421"/>
                </a:lnTo>
                <a:lnTo>
                  <a:pt x="790891" y="705214"/>
                </a:lnTo>
                <a:lnTo>
                  <a:pt x="777324" y="660768"/>
                </a:lnTo>
                <a:lnTo>
                  <a:pt x="761516" y="617345"/>
                </a:lnTo>
                <a:lnTo>
                  <a:pt x="743534" y="575014"/>
                </a:lnTo>
                <a:lnTo>
                  <a:pt x="723448" y="533841"/>
                </a:lnTo>
                <a:lnTo>
                  <a:pt x="701328" y="493895"/>
                </a:lnTo>
                <a:lnTo>
                  <a:pt x="677242" y="455241"/>
                </a:lnTo>
                <a:lnTo>
                  <a:pt x="651259" y="417948"/>
                </a:lnTo>
                <a:lnTo>
                  <a:pt x="623450" y="382082"/>
                </a:lnTo>
                <a:lnTo>
                  <a:pt x="593882" y="347712"/>
                </a:lnTo>
                <a:lnTo>
                  <a:pt x="562625" y="314903"/>
                </a:lnTo>
                <a:lnTo>
                  <a:pt x="529749" y="283724"/>
                </a:lnTo>
                <a:lnTo>
                  <a:pt x="495323" y="254241"/>
                </a:lnTo>
                <a:lnTo>
                  <a:pt x="459415" y="226523"/>
                </a:lnTo>
                <a:lnTo>
                  <a:pt x="422095" y="200635"/>
                </a:lnTo>
                <a:lnTo>
                  <a:pt x="383432" y="176646"/>
                </a:lnTo>
                <a:lnTo>
                  <a:pt x="343495" y="154622"/>
                </a:lnTo>
                <a:lnTo>
                  <a:pt x="302354" y="134631"/>
                </a:lnTo>
                <a:lnTo>
                  <a:pt x="260078" y="116740"/>
                </a:lnTo>
                <a:lnTo>
                  <a:pt x="216735" y="101016"/>
                </a:lnTo>
                <a:lnTo>
                  <a:pt x="172395" y="87527"/>
                </a:lnTo>
                <a:lnTo>
                  <a:pt x="127127" y="76340"/>
                </a:lnTo>
                <a:lnTo>
                  <a:pt x="81001" y="67521"/>
                </a:lnTo>
                <a:lnTo>
                  <a:pt x="34085" y="61139"/>
                </a:lnTo>
                <a:lnTo>
                  <a:pt x="0" y="58364"/>
                </a:lnTo>
                <a:lnTo>
                  <a:pt x="0" y="0"/>
                </a:lnTo>
                <a:lnTo>
                  <a:pt x="81766" y="8620"/>
                </a:lnTo>
                <a:lnTo>
                  <a:pt x="128198" y="16907"/>
                </a:lnTo>
                <a:lnTo>
                  <a:pt x="173815" y="27430"/>
                </a:lnTo>
                <a:lnTo>
                  <a:pt x="218556" y="40129"/>
                </a:lnTo>
                <a:lnTo>
                  <a:pt x="262362" y="54945"/>
                </a:lnTo>
                <a:lnTo>
                  <a:pt x="305175" y="71819"/>
                </a:lnTo>
                <a:lnTo>
                  <a:pt x="346936" y="90692"/>
                </a:lnTo>
                <a:lnTo>
                  <a:pt x="387584" y="111505"/>
                </a:lnTo>
                <a:lnTo>
                  <a:pt x="427062" y="134199"/>
                </a:lnTo>
                <a:lnTo>
                  <a:pt x="465309" y="158714"/>
                </a:lnTo>
                <a:lnTo>
                  <a:pt x="502267" y="184991"/>
                </a:lnTo>
                <a:lnTo>
                  <a:pt x="537876" y="212972"/>
                </a:lnTo>
                <a:lnTo>
                  <a:pt x="572079" y="242596"/>
                </a:lnTo>
                <a:lnTo>
                  <a:pt x="604814" y="273806"/>
                </a:lnTo>
                <a:lnTo>
                  <a:pt x="636024" y="306541"/>
                </a:lnTo>
                <a:lnTo>
                  <a:pt x="665648" y="340743"/>
                </a:lnTo>
                <a:lnTo>
                  <a:pt x="693629" y="376353"/>
                </a:lnTo>
                <a:lnTo>
                  <a:pt x="719906" y="413311"/>
                </a:lnTo>
                <a:lnTo>
                  <a:pt x="744421" y="451558"/>
                </a:lnTo>
                <a:lnTo>
                  <a:pt x="767115" y="491036"/>
                </a:lnTo>
                <a:lnTo>
                  <a:pt x="787928" y="531684"/>
                </a:lnTo>
                <a:lnTo>
                  <a:pt x="806801" y="573444"/>
                </a:lnTo>
                <a:lnTo>
                  <a:pt x="823675" y="616257"/>
                </a:lnTo>
                <a:lnTo>
                  <a:pt x="838491" y="660064"/>
                </a:lnTo>
                <a:lnTo>
                  <a:pt x="851190" y="704805"/>
                </a:lnTo>
                <a:lnTo>
                  <a:pt x="861748" y="750618"/>
                </a:lnTo>
                <a:lnTo>
                  <a:pt x="870007" y="796912"/>
                </a:lnTo>
                <a:lnTo>
                  <a:pt x="875993" y="844044"/>
                </a:lnTo>
                <a:lnTo>
                  <a:pt x="879632" y="891931"/>
                </a:lnTo>
                <a:lnTo>
                  <a:pt x="880858" y="940457"/>
                </a:lnTo>
                <a:lnTo>
                  <a:pt x="879889" y="97854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105;p4">
            <a:extLst>
              <a:ext uri="{FF2B5EF4-FFF2-40B4-BE49-F238E27FC236}">
                <a16:creationId xmlns:a16="http://schemas.microsoft.com/office/drawing/2014/main" xmlns="" id="{CFE585C7-7954-499C-8F89-20AC2745F86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08266" y="5119391"/>
            <a:ext cx="4846367" cy="144088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ED16BCA-CC0C-4DC7-A2BF-5CBD87D2C76C}"/>
              </a:ext>
            </a:extLst>
          </p:cNvPr>
          <p:cNvSpPr txBox="1"/>
          <p:nvPr/>
        </p:nvSpPr>
        <p:spPr>
          <a:xfrm>
            <a:off x="5689075" y="2204981"/>
            <a:ext cx="5934143" cy="2472809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ê ke vào vở hoặc bảng.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 th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2 cạnh góc vuông của ê ke.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thước đè lên dòng kẻ vừa vẽ và nối kéo dài thêm, rồi đi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ề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tên đỉnh, tên cạnh</a:t>
            </a:r>
          </a:p>
        </p:txBody>
      </p:sp>
    </p:spTree>
    <p:extLst>
      <p:ext uri="{BB962C8B-B14F-4D97-AF65-F5344CB8AC3E}">
        <p14:creationId xmlns:p14="http://schemas.microsoft.com/office/powerpoint/2010/main" val="3648500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0" grpId="0" animBg="1"/>
      <p:bldP spid="32" grpId="0" animBg="1"/>
      <p:bldP spid="34" grpId="0" animBg="1"/>
      <p:bldP spid="16" grpId="0" uiExpand="1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454</Words>
  <Application>Microsoft Office PowerPoint</Application>
  <PresentationFormat>Custom</PresentationFormat>
  <Paragraphs>56</Paragraphs>
  <Slides>19</Slides>
  <Notes>7</Notes>
  <HiddenSlides>0</HiddenSlides>
  <MMClips>5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1_Office Theme</vt:lpstr>
      <vt:lpstr>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35</cp:revision>
  <dcterms:created xsi:type="dcterms:W3CDTF">2022-07-13T23:15:53Z</dcterms:created>
  <dcterms:modified xsi:type="dcterms:W3CDTF">2025-12-22T08:15:10Z</dcterms:modified>
</cp:coreProperties>
</file>