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86" r:id="rId4"/>
    <p:sldMasterId id="2147483698" r:id="rId5"/>
  </p:sldMasterIdLst>
  <p:notesMasterIdLst>
    <p:notesMasterId r:id="rId22"/>
  </p:notesMasterIdLst>
  <p:sldIdLst>
    <p:sldId id="298" r:id="rId6"/>
    <p:sldId id="353" r:id="rId7"/>
    <p:sldId id="347" r:id="rId8"/>
    <p:sldId id="348" r:id="rId9"/>
    <p:sldId id="349" r:id="rId10"/>
    <p:sldId id="350" r:id="rId11"/>
    <p:sldId id="256" r:id="rId12"/>
    <p:sldId id="299" r:id="rId13"/>
    <p:sldId id="258" r:id="rId14"/>
    <p:sldId id="261" r:id="rId15"/>
    <p:sldId id="292" r:id="rId16"/>
    <p:sldId id="300" r:id="rId17"/>
    <p:sldId id="286" r:id="rId18"/>
    <p:sldId id="297" r:id="rId19"/>
    <p:sldId id="285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53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791304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8077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6921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4805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4224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5607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0735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1098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016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2758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584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918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26325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5915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31906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24425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80947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2779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84933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96457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17430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6000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38724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618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46816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8530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41017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02135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27632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1284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5747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13118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37867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26295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637774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61579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DDF21E8-4104-355F-17F1-7A4A3DAD0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0" name="组合 15">
            <a:extLst>
              <a:ext uri="{FF2B5EF4-FFF2-40B4-BE49-F238E27FC236}">
                <a16:creationId xmlns:a16="http://schemas.microsoft.com/office/drawing/2014/main" id="{BCC1E501-932B-95B9-E86D-9DEA216B3502}"/>
              </a:ext>
            </a:extLst>
          </p:cNvPr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A747D939-A006-AC84-879D-E247A947F791}"/>
                </a:ext>
              </a:extLst>
            </p:cNvPr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0D64632A-CE22-D72F-F940-D26E66DD1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27B394-4744-9CA3-B63C-E73201977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217731"/>
            <a:ext cx="1487572" cy="1487572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C8FC682F-3E88-A3EB-39CF-B45566C84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488200-0A7A-007F-73AE-20067FD8FFE0}"/>
              </a:ext>
            </a:extLst>
          </p:cNvPr>
          <p:cNvSpPr/>
          <p:nvPr userDrawn="1"/>
        </p:nvSpPr>
        <p:spPr>
          <a:xfrm>
            <a:off x="283779" y="168166"/>
            <a:ext cx="11698014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8990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4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.wdp"/><Relationship Id="rId18" Type="http://schemas.openxmlformats.org/officeDocument/2006/relationships/image" Target="../media/image61.png"/><Relationship Id="rId3" Type="http://schemas.openxmlformats.org/officeDocument/2006/relationships/audio" Target="../media/audio2.wav"/><Relationship Id="rId21" Type="http://schemas.openxmlformats.org/officeDocument/2006/relationships/image" Target="../media/image63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microsoft.com/office/2007/relationships/hdphoto" Target="../media/hdphoto4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10" Type="http://schemas.openxmlformats.org/officeDocument/2006/relationships/image" Target="../media/image57.png"/><Relationship Id="rId19" Type="http://schemas.microsoft.com/office/2007/relationships/hdphoto" Target="../media/hdphoto5.wdp"/><Relationship Id="rId4" Type="http://schemas.openxmlformats.org/officeDocument/2006/relationships/image" Target="../media/image6.jpeg"/><Relationship Id="rId9" Type="http://schemas.openxmlformats.org/officeDocument/2006/relationships/image" Target="../media/image56.png"/><Relationship Id="rId14" Type="http://schemas.openxmlformats.org/officeDocument/2006/relationships/image" Target="../media/image59.png"/><Relationship Id="rId22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microsoft.com/office/2007/relationships/hdphoto" Target="../media/hdphoto5.wdp"/><Relationship Id="rId3" Type="http://schemas.openxmlformats.org/officeDocument/2006/relationships/image" Target="../media/image6.jpeg"/><Relationship Id="rId21" Type="http://schemas.microsoft.com/office/2007/relationships/hdphoto" Target="../media/hdphoto6.wdp"/><Relationship Id="rId7" Type="http://schemas.openxmlformats.org/officeDocument/2006/relationships/image" Target="../media/image55.png"/><Relationship Id="rId12" Type="http://schemas.microsoft.com/office/2007/relationships/hdphoto" Target="../media/hdphoto2.wdp"/><Relationship Id="rId17" Type="http://schemas.openxmlformats.org/officeDocument/2006/relationships/image" Target="../media/image61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5" Type="http://schemas.openxmlformats.org/officeDocument/2006/relationships/image" Target="../media/image60.png"/><Relationship Id="rId10" Type="http://schemas.microsoft.com/office/2007/relationships/hdphoto" Target="../media/hdphoto1.wdp"/><Relationship Id="rId19" Type="http://schemas.openxmlformats.org/officeDocument/2006/relationships/image" Target="../media/image62.png"/><Relationship Id="rId4" Type="http://schemas.openxmlformats.org/officeDocument/2006/relationships/image" Target="../media/image7.png"/><Relationship Id="rId9" Type="http://schemas.openxmlformats.org/officeDocument/2006/relationships/image" Target="../media/image57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2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14.svg"/><Relationship Id="rId10" Type="http://schemas.openxmlformats.org/officeDocument/2006/relationships/image" Target="../media/image68.png"/><Relationship Id="rId4" Type="http://schemas.openxmlformats.org/officeDocument/2006/relationships/image" Target="../media/image13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svg"/><Relationship Id="rId11" Type="http://schemas.openxmlformats.org/officeDocument/2006/relationships/slide" Target="slide6.xml"/><Relationship Id="rId5" Type="http://schemas.openxmlformats.org/officeDocument/2006/relationships/image" Target="../media/image36.png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35.svg"/><Relationship Id="rId9" Type="http://schemas.openxmlformats.org/officeDocument/2006/relationships/image" Target="../media/image28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12.sv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4.sv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50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0BEC32BB-53A0-309E-C47F-C2EE7AC23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69" y="676344"/>
            <a:ext cx="7200000" cy="554784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B1666707-3B9B-AF7C-C27B-853E70AAA62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84CB6-4D41-67AE-6606-33B10D158207}"/>
              </a:ext>
            </a:extLst>
          </p:cNvPr>
          <p:cNvSpPr txBox="1"/>
          <p:nvPr/>
        </p:nvSpPr>
        <p:spPr>
          <a:xfrm>
            <a:off x="2942492" y="404252"/>
            <a:ext cx="8649910" cy="206210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Một tờ giấy hình tròn được dán vào hình vuông (như hình vẽ). Biết bán kính của hình tròn là 2cm. Hỏi cạnh hình vuông dài bao nhiêu xăng -ti -mét?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FB428C-3450-758D-2A9E-4945F0339B99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AC6BFE-DEC3-74B5-56BE-CECCF2E2E530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E4EC72-FBCC-BFEE-4961-14791734E165}"/>
              </a:ext>
            </a:extLst>
          </p:cNvPr>
          <p:cNvSpPr/>
          <p:nvPr/>
        </p:nvSpPr>
        <p:spPr>
          <a:xfrm>
            <a:off x="7924800" y="915939"/>
            <a:ext cx="3610708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05AD8-3268-93A3-756B-621A55B4CA46}"/>
              </a:ext>
            </a:extLst>
          </p:cNvPr>
          <p:cNvSpPr/>
          <p:nvPr/>
        </p:nvSpPr>
        <p:spPr>
          <a:xfrm>
            <a:off x="2942491" y="1380852"/>
            <a:ext cx="2590801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6FE8D1-AAD5-5E26-6EE6-268DD58B0796}"/>
              </a:ext>
            </a:extLst>
          </p:cNvPr>
          <p:cNvSpPr/>
          <p:nvPr/>
        </p:nvSpPr>
        <p:spPr>
          <a:xfrm>
            <a:off x="2848707" y="4337539"/>
            <a:ext cx="222740" cy="2110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A98DD3-A328-82DA-AEFB-1D820EDDDCB3}"/>
              </a:ext>
            </a:extLst>
          </p:cNvPr>
          <p:cNvCxnSpPr/>
          <p:nvPr/>
        </p:nvCxnSpPr>
        <p:spPr>
          <a:xfrm flipV="1">
            <a:off x="3053861" y="4478215"/>
            <a:ext cx="1828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280B07-B990-340F-4046-029232A00BC1}"/>
              </a:ext>
            </a:extLst>
          </p:cNvPr>
          <p:cNvSpPr/>
          <p:nvPr/>
        </p:nvSpPr>
        <p:spPr>
          <a:xfrm>
            <a:off x="3276600" y="3809999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04D50F-D646-4A5B-C87F-99CE47A19B25}"/>
              </a:ext>
            </a:extLst>
          </p:cNvPr>
          <p:cNvCxnSpPr/>
          <p:nvPr/>
        </p:nvCxnSpPr>
        <p:spPr>
          <a:xfrm flipV="1">
            <a:off x="1019907" y="4454769"/>
            <a:ext cx="383344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54835E8-97E6-834E-DE80-852D42F0FEBE}"/>
              </a:ext>
            </a:extLst>
          </p:cNvPr>
          <p:cNvSpPr txBox="1"/>
          <p:nvPr/>
        </p:nvSpPr>
        <p:spPr>
          <a:xfrm>
            <a:off x="5533292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DE6640-7D54-1EDE-3B48-2EA82BD76BEB}"/>
              </a:ext>
            </a:extLst>
          </p:cNvPr>
          <p:cNvSpPr txBox="1"/>
          <p:nvPr/>
        </p:nvSpPr>
        <p:spPr>
          <a:xfrm>
            <a:off x="5257459" y="4443046"/>
            <a:ext cx="6002921" cy="175432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3E1DBC-249B-EA4F-E934-BC0793EEF666}"/>
              </a:ext>
            </a:extLst>
          </p:cNvPr>
          <p:cNvSpPr txBox="1"/>
          <p:nvPr/>
        </p:nvSpPr>
        <p:spPr>
          <a:xfrm>
            <a:off x="5532587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3C4E2C-0E4E-69AE-A3F8-71512FF6B79B}"/>
              </a:ext>
            </a:extLst>
          </p:cNvPr>
          <p:cNvSpPr/>
          <p:nvPr/>
        </p:nvSpPr>
        <p:spPr>
          <a:xfrm>
            <a:off x="2268416" y="4665784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818A85-A5CE-C072-4DC6-87D40A6309BC}"/>
              </a:ext>
            </a:extLst>
          </p:cNvPr>
          <p:cNvSpPr txBox="1"/>
          <p:nvPr/>
        </p:nvSpPr>
        <p:spPr>
          <a:xfrm>
            <a:off x="5532587" y="2884638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6D23D4-B3D7-C8CD-B799-9953FDD25384}"/>
              </a:ext>
            </a:extLst>
          </p:cNvPr>
          <p:cNvSpPr/>
          <p:nvPr/>
        </p:nvSpPr>
        <p:spPr>
          <a:xfrm>
            <a:off x="6671110" y="4591123"/>
            <a:ext cx="3059044" cy="14154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00065 0.2666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8" grpId="0"/>
      <p:bldP spid="24" grpId="0" animBg="1"/>
      <p:bldP spid="24" grpId="1" animBg="1"/>
      <p:bldP spid="25" grpId="0"/>
      <p:bldP spid="25" grpId="1"/>
      <p:bldP spid="38" grpId="0" animBg="1"/>
      <p:bldP spid="39" grpId="0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F9C42AC-BC8C-B29A-7EB8-43327D1E477F}"/>
              </a:ext>
            </a:extLst>
          </p:cNvPr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424966-BBA5-6FAC-00FB-4A218650C78F}"/>
              </a:ext>
            </a:extLst>
          </p:cNvPr>
          <p:cNvSpPr txBox="1"/>
          <p:nvPr/>
        </p:nvSpPr>
        <p:spPr>
          <a:xfrm>
            <a:off x="853588" y="775262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7DB86-2CCF-F571-CA0A-BAC90B87FCBA}"/>
              </a:ext>
            </a:extLst>
          </p:cNvPr>
          <p:cNvSpPr txBox="1"/>
          <p:nvPr/>
        </p:nvSpPr>
        <p:spPr>
          <a:xfrm>
            <a:off x="2942492" y="357360"/>
            <a:ext cx="8649910" cy="255454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Cái ao của chú ếch có dạng hình chữ nhật (như hình vẽ). Mỗi lá súng có dạng hình tròn đường kính 1 dm. Em hãy tìm: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a. Chiều dài của cái 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của cái 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A401C-66B3-1C0B-6826-4B8D8DED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85" y="3105142"/>
            <a:ext cx="5540099" cy="34238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42C7A7-3163-324B-67C3-0E3FA83419AD}"/>
              </a:ext>
            </a:extLst>
          </p:cNvPr>
          <p:cNvCxnSpPr/>
          <p:nvPr/>
        </p:nvCxnSpPr>
        <p:spPr>
          <a:xfrm>
            <a:off x="660626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125BE6-ACB5-AEEA-14FC-AE1A328EE934}"/>
              </a:ext>
            </a:extLst>
          </p:cNvPr>
          <p:cNvSpPr txBox="1"/>
          <p:nvPr/>
        </p:nvSpPr>
        <p:spPr>
          <a:xfrm>
            <a:off x="853588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3EB04-91C1-8FF1-D80B-94B39C926A83}"/>
              </a:ext>
            </a:extLst>
          </p:cNvPr>
          <p:cNvSpPr txBox="1"/>
          <p:nvPr/>
        </p:nvSpPr>
        <p:spPr>
          <a:xfrm>
            <a:off x="845421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EE5E9-CEE8-1911-76B9-AC7049D45BA8}"/>
              </a:ext>
            </a:extLst>
          </p:cNvPr>
          <p:cNvSpPr txBox="1"/>
          <p:nvPr/>
        </p:nvSpPr>
        <p:spPr>
          <a:xfrm>
            <a:off x="2158604" y="4536939"/>
            <a:ext cx="2374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EC170-5FF6-1210-631A-A74052C509BF}"/>
              </a:ext>
            </a:extLst>
          </p:cNvPr>
          <p:cNvSpPr txBox="1"/>
          <p:nvPr/>
        </p:nvSpPr>
        <p:spPr>
          <a:xfrm>
            <a:off x="652460" y="3266484"/>
            <a:ext cx="5577406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7 lá súng nằm vừa khít hết chiều dài nên chiều dài là: </a:t>
            </a:r>
          </a:p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7 x 1= 7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374EFA-05F2-CB1E-ED99-97B0AAA65020}"/>
              </a:ext>
            </a:extLst>
          </p:cNvPr>
          <p:cNvSpPr txBox="1"/>
          <p:nvPr/>
        </p:nvSpPr>
        <p:spPr>
          <a:xfrm>
            <a:off x="652459" y="4797055"/>
            <a:ext cx="5370425" cy="830997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0E38F-BC44-179C-AC44-303E7F115ADD}"/>
              </a:ext>
            </a:extLst>
          </p:cNvPr>
          <p:cNvSpPr txBox="1"/>
          <p:nvPr/>
        </p:nvSpPr>
        <p:spPr>
          <a:xfrm>
            <a:off x="445477" y="4789066"/>
            <a:ext cx="6160788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có 4 lá súng nằm vừa khít nên chiều rộng cái ao là: </a:t>
            </a:r>
          </a:p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4 x 1= 4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CB4E17-1A63-C02B-C3F1-C9071511975E}"/>
              </a:ext>
            </a:extLst>
          </p:cNvPr>
          <p:cNvCxnSpPr/>
          <p:nvPr/>
        </p:nvCxnSpPr>
        <p:spPr>
          <a:xfrm>
            <a:off x="733778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2BD0E6-D818-C2D0-895E-B15C7FDF7983}"/>
              </a:ext>
            </a:extLst>
          </p:cNvPr>
          <p:cNvCxnSpPr/>
          <p:nvPr/>
        </p:nvCxnSpPr>
        <p:spPr>
          <a:xfrm>
            <a:off x="806930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B67F8A-D7DD-466B-2DCA-A52A2D77041B}"/>
              </a:ext>
            </a:extLst>
          </p:cNvPr>
          <p:cNvCxnSpPr/>
          <p:nvPr/>
        </p:nvCxnSpPr>
        <p:spPr>
          <a:xfrm>
            <a:off x="880082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071F5A-532E-80B6-489B-42729B18F4D4}"/>
              </a:ext>
            </a:extLst>
          </p:cNvPr>
          <p:cNvCxnSpPr/>
          <p:nvPr/>
        </p:nvCxnSpPr>
        <p:spPr>
          <a:xfrm>
            <a:off x="953234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98E714-F7D4-5373-174C-F471CA328CB5}"/>
              </a:ext>
            </a:extLst>
          </p:cNvPr>
          <p:cNvCxnSpPr/>
          <p:nvPr/>
        </p:nvCxnSpPr>
        <p:spPr>
          <a:xfrm>
            <a:off x="10263865" y="380999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56AC00-D61E-EC94-CCB1-EC8B63CCCD13}"/>
              </a:ext>
            </a:extLst>
          </p:cNvPr>
          <p:cNvCxnSpPr/>
          <p:nvPr/>
        </p:nvCxnSpPr>
        <p:spPr>
          <a:xfrm>
            <a:off x="10995385" y="383343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F4C2D-AA97-10F4-205E-C827D746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66673EE-78AA-B627-40A9-38847079DF50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4362CA3-BDE7-7CBD-AAD4-ED428F54F433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0AF4029-C286-DB8F-05AE-17DB8EDC796C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2F59452-F661-613C-925A-F98D2E59BA16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CFD8DF2-A960-91A0-1980-E89FF75C6274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7DA8EF5-4ABA-EA22-D006-8A03F2073741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FEC6E48-770E-7877-3810-757FED0D9C3E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C4428B-E7A8-B787-8669-E2AB922DDEF8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15638F27-DD83-691C-7DCE-4ED10BA918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08" y="50125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6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AFB09E5-C951-C3C7-9F54-E7721030A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3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CD67AEAA-C27D-0A68-F04D-08390AEA3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4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3A4954BC-3493-ABFB-B8BB-4E2380C9A3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5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F8C5237B-627E-A296-2D1E-FB090F9AAC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7DDF5D30-3E6F-F634-99ED-D9CD909A98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7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B96A1FF6-E380-5A98-4537-C29590FBE2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782D2D87-A324-1AC8-2E6A-7487D6D44043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lập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" name="文本框 34">
            <a:extLst>
              <a:ext uri="{FF2B5EF4-FFF2-40B4-BE49-F238E27FC236}">
                <a16:creationId xmlns:a16="http://schemas.microsoft.com/office/drawing/2014/main" id="{686010CE-1640-9CD5-50C6-453EFFF73216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7A4F46-5852-B5CE-8855-58C4EC3C087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2" name="图片 39">
              <a:extLst>
                <a:ext uri="{FF2B5EF4-FFF2-40B4-BE49-F238E27FC236}">
                  <a16:creationId xmlns:a16="http://schemas.microsoft.com/office/drawing/2014/main" id="{38719EA2-45B8-05FD-5633-AFD382DFF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3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772CBCC0-9FE4-F70E-6437-25C82F2B0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F7CB2-D4A8-3CBD-155D-F429026368AA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7" name="图片 43">
              <a:extLst>
                <a:ext uri="{FF2B5EF4-FFF2-40B4-BE49-F238E27FC236}">
                  <a16:creationId xmlns:a16="http://schemas.microsoft.com/office/drawing/2014/main" id="{29279496-CC52-DFF9-A534-5566ACAF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8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0B567D44-77E9-89D6-CCAE-686F135CE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40623E-F106-3466-1548-89CE24104C7F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20" name="图片 40">
              <a:extLst>
                <a:ext uri="{FF2B5EF4-FFF2-40B4-BE49-F238E27FC236}">
                  <a16:creationId xmlns:a16="http://schemas.microsoft.com/office/drawing/2014/main" id="{62FA29A6-AE10-55B1-0C6D-4ABAEE347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1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04C021A0-B662-4CC1-13EE-BDB2A3204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59F615-9C4B-6947-4027-ABAF1265F2BE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A5CF000-8788-4D1C-FE93-DC6C2E2C1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4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E71A74AE-2DFC-A074-D354-1E93CE6B1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489C9F-A98F-D946-8E7A-AC4A0333E232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6" name="图片 42">
              <a:extLst>
                <a:ext uri="{FF2B5EF4-FFF2-40B4-BE49-F238E27FC236}">
                  <a16:creationId xmlns:a16="http://schemas.microsoft.com/office/drawing/2014/main" id="{6840933E-17E4-3A4A-4D15-F85174CB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7" name="Picture 10" descr="Coca lon 330ml siêu ngon | Shopee Việt Nam">
              <a:extLst>
                <a:ext uri="{FF2B5EF4-FFF2-40B4-BE49-F238E27FC236}">
                  <a16:creationId xmlns:a16="http://schemas.microsoft.com/office/drawing/2014/main" id="{E6F4AB04-47F8-5DAF-ECCD-6F8999E40D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ABE09-8714-6C10-4E16-2DD5E628DB25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9" name="图片 44">
              <a:extLst>
                <a:ext uri="{FF2B5EF4-FFF2-40B4-BE49-F238E27FC236}">
                  <a16:creationId xmlns:a16="http://schemas.microsoft.com/office/drawing/2014/main" id="{AF9444F2-A203-EC6D-B344-36AB8500E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30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BEA2F9E1-D62E-8E50-5C02-865380668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4D091715-C39E-CF20-27E5-9EDC9767AE75}"/>
              </a:ext>
            </a:extLst>
          </p:cNvPr>
          <p:cNvSpPr/>
          <p:nvPr/>
        </p:nvSpPr>
        <p:spPr>
          <a:xfrm>
            <a:off x="578010" y="1946278"/>
            <a:ext cx="3063240" cy="21611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A2DEEE-E008-3D1D-F1A8-006FFCCBA928}"/>
              </a:ext>
            </a:extLst>
          </p:cNvPr>
          <p:cNvSpPr/>
          <p:nvPr/>
        </p:nvSpPr>
        <p:spPr>
          <a:xfrm>
            <a:off x="6557351" y="4225485"/>
            <a:ext cx="3063240" cy="24672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575B484-1021-CD74-732A-1E813D2AE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5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0E42678B-BA68-906A-CEAB-CB6705FE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6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60790C2E-9D9C-5366-A27D-A3E5EBD50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B23C810E-EA36-11EB-F484-DA72080A3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1D7D26F-B90C-66DF-C5D7-34C270A92E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9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2F19CEAE-C0AD-127F-C4D3-9B61CDC17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6F770F8-30E2-3A13-3E72-AA70406CDC0A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hộp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chữ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nhật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文本框 34">
            <a:extLst>
              <a:ext uri="{FF2B5EF4-FFF2-40B4-BE49-F238E27FC236}">
                <a16:creationId xmlns:a16="http://schemas.microsoft.com/office/drawing/2014/main" id="{EE2B85FB-45C4-984D-95DF-A4C7FE40753C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463DA5-2D62-7D32-4232-52A435F0E19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3" name="图片 39">
              <a:extLst>
                <a:ext uri="{FF2B5EF4-FFF2-40B4-BE49-F238E27FC236}">
                  <a16:creationId xmlns:a16="http://schemas.microsoft.com/office/drawing/2014/main" id="{8CF434A9-C19F-8679-0CA1-9B9EE290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4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34577FEB-1C26-C33E-7BA8-6A8060B13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17F383-ADDF-EBEE-3231-CB00C1211D77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6" name="图片 43">
              <a:extLst>
                <a:ext uri="{FF2B5EF4-FFF2-40B4-BE49-F238E27FC236}">
                  <a16:creationId xmlns:a16="http://schemas.microsoft.com/office/drawing/2014/main" id="{D22E3616-64A1-143E-FDE2-77F0A2632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7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B3D46AF5-DFAC-908D-AB39-A650E48A4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471D6D-85D4-6496-BB00-C1CBE35A583B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19" name="图片 40">
              <a:extLst>
                <a:ext uri="{FF2B5EF4-FFF2-40B4-BE49-F238E27FC236}">
                  <a16:creationId xmlns:a16="http://schemas.microsoft.com/office/drawing/2014/main" id="{9CA1787B-1F57-5DFC-3F52-59EF61243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0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2841E982-4B88-CCDF-9CCE-5A203BDD3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721534-09E7-D5BE-C0E9-CA875CCB7582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2" name="图片 41">
              <a:extLst>
                <a:ext uri="{FF2B5EF4-FFF2-40B4-BE49-F238E27FC236}">
                  <a16:creationId xmlns:a16="http://schemas.microsoft.com/office/drawing/2014/main" id="{BFC51A6B-C6F9-B0BC-80F2-CD1CF67CA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3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41A1A386-FA5E-5221-DAC1-F554E38FD7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A8201-71B1-431B-FE84-3DF4D3DCB6F8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5" name="图片 42">
              <a:extLst>
                <a:ext uri="{FF2B5EF4-FFF2-40B4-BE49-F238E27FC236}">
                  <a16:creationId xmlns:a16="http://schemas.microsoft.com/office/drawing/2014/main" id="{F2D0796F-0EBE-26B3-93E7-A0F0E6687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6" name="Picture 10" descr="Coca lon 330ml siêu ngon | Shopee Việt Nam">
              <a:extLst>
                <a:ext uri="{FF2B5EF4-FFF2-40B4-BE49-F238E27FC236}">
                  <a16:creationId xmlns:a16="http://schemas.microsoft.com/office/drawing/2014/main" id="{EB37B5DC-F461-78B0-71D9-1FE5E2C7BC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70479E-443E-AD8D-0540-1923F8C2F167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8" name="图片 44">
              <a:extLst>
                <a:ext uri="{FF2B5EF4-FFF2-40B4-BE49-F238E27FC236}">
                  <a16:creationId xmlns:a16="http://schemas.microsoft.com/office/drawing/2014/main" id="{CF98DD78-CFE8-57EA-886F-470DC00FF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29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00DF595F-4AAD-9AD7-53D4-950767B58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8A2B8CAE-EB21-DBED-8A55-E22C80F4CAF0}"/>
              </a:ext>
            </a:extLst>
          </p:cNvPr>
          <p:cNvSpPr/>
          <p:nvPr/>
        </p:nvSpPr>
        <p:spPr>
          <a:xfrm>
            <a:off x="3510594" y="2016629"/>
            <a:ext cx="3063240" cy="40111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D7550D-E37C-C8A4-F778-D16362B11EDA}"/>
              </a:ext>
            </a:extLst>
          </p:cNvPr>
          <p:cNvSpPr/>
          <p:nvPr/>
        </p:nvSpPr>
        <p:spPr>
          <a:xfrm>
            <a:off x="8983605" y="2104605"/>
            <a:ext cx="3063240" cy="42564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8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3A3AEECA-B952-D6DC-02B4-8D99139D5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9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4B1E719-4CF1-E989-C03B-25145DEA2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8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D5EB6E8-7380-A9C2-A2B5-DFB0F4F6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EC1179-55DB-995C-79FC-51CADB74AA54}"/>
              </a:ext>
            </a:extLst>
          </p:cNvPr>
          <p:cNvSpPr txBox="1"/>
          <p:nvPr/>
        </p:nvSpPr>
        <p:spPr>
          <a:xfrm>
            <a:off x="1348811" y="2165527"/>
            <a:ext cx="9632564" cy="313932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hộp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chữ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nhật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lập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phương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đều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có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đỉnh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,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mặt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cạnh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C0E09D4-E769-8AA9-6EE0-9D980E039FF0}"/>
              </a:ext>
            </a:extLst>
          </p:cNvPr>
          <p:cNvSpPr txBox="1"/>
          <p:nvPr/>
        </p:nvSpPr>
        <p:spPr>
          <a:xfrm>
            <a:off x="3333573" y="994534"/>
            <a:ext cx="6015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Điền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số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82628" y="3123140"/>
            <a:ext cx="1143000" cy="899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64054" y="4183380"/>
            <a:ext cx="1143000" cy="899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38653" y="4122420"/>
            <a:ext cx="1143000" cy="899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738383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12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07268" y="276857"/>
            <a:ext cx="4194535" cy="5915371"/>
          </a:xfrm>
          <a:custGeom>
            <a:avLst/>
            <a:gdLst/>
            <a:ahLst/>
            <a:cxnLst/>
            <a:rect l="l" t="t" r="r" b="b"/>
            <a:pathLst>
              <a:path w="6291803" h="8873056">
                <a:moveTo>
                  <a:pt x="0" y="0"/>
                </a:moveTo>
                <a:lnTo>
                  <a:pt x="6291803" y="0"/>
                </a:lnTo>
                <a:lnTo>
                  <a:pt x="6291803" y="8873056"/>
                </a:lnTo>
                <a:lnTo>
                  <a:pt x="0" y="887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99841" y="1100683"/>
            <a:ext cx="3900458" cy="5071517"/>
          </a:xfrm>
          <a:custGeom>
            <a:avLst/>
            <a:gdLst/>
            <a:ahLst/>
            <a:cxnLst/>
            <a:rect l="l" t="t" r="r" b="b"/>
            <a:pathLst>
              <a:path w="5850687" h="7607276">
                <a:moveTo>
                  <a:pt x="0" y="0"/>
                </a:moveTo>
                <a:lnTo>
                  <a:pt x="5850687" y="0"/>
                </a:lnTo>
                <a:lnTo>
                  <a:pt x="5850687" y="7607276"/>
                </a:lnTo>
                <a:lnTo>
                  <a:pt x="0" y="7607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6955" y="2382180"/>
            <a:ext cx="3245771" cy="5071517"/>
          </a:xfrm>
          <a:custGeom>
            <a:avLst/>
            <a:gdLst/>
            <a:ahLst/>
            <a:cxnLst/>
            <a:rect l="l" t="t" r="r" b="b"/>
            <a:pathLst>
              <a:path w="4868656" h="7607276">
                <a:moveTo>
                  <a:pt x="0" y="0"/>
                </a:moveTo>
                <a:lnTo>
                  <a:pt x="4868657" y="0"/>
                </a:lnTo>
                <a:lnTo>
                  <a:pt x="4868657" y="7607275"/>
                </a:lnTo>
                <a:lnTo>
                  <a:pt x="0" y="7607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193" y="-171027"/>
            <a:ext cx="6421677" cy="76247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49E7F5-8F52-4E4A-5ACE-DD219B5F99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0174" y="0"/>
            <a:ext cx="2965329" cy="382772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1" y="152400"/>
            <a:ext cx="9932478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 nằm giữa đoạn thẳng được gọi là gì?</a:t>
            </a: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2137144" y="2422988"/>
            <a:ext cx="7347098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Trung điểm của đoạn thằng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17849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 nằm giữa đường tròn được gọi là gì?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2658140" y="2422988"/>
            <a:ext cx="685800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vi-VN" sz="7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Tâm đường tròn</a:t>
            </a:r>
            <a:endParaRPr lang="vi-VN" sz="7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Đường kính đường tròn gấp mấy lần bán kính?</a:t>
            </a:r>
            <a:endParaRPr kumimoji="0" lang="vi-VN" sz="4800" b="0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Gấp 2 lần</a:t>
            </a:r>
            <a:endParaRPr lang="en-US" sz="7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879651" y="-375861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-159089" y="4831312"/>
            <a:ext cx="2902289" cy="201691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9289711" y="4857730"/>
            <a:ext cx="2902289" cy="201691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656" y="290368"/>
            <a:ext cx="2850526" cy="20292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" y="-57273"/>
            <a:ext cx="1837291" cy="1837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DB568-CEE1-BF1A-3807-7DEAA7EF73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315" y="2029450"/>
            <a:ext cx="10199492" cy="21398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2EED78-1EE5-E26D-0DDB-13840F3824DF}"/>
              </a:ext>
            </a:extLst>
          </p:cNvPr>
          <p:cNvGrpSpPr/>
          <p:nvPr/>
        </p:nvGrpSpPr>
        <p:grpSpPr>
          <a:xfrm>
            <a:off x="3218099" y="423346"/>
            <a:ext cx="2789297" cy="1798859"/>
            <a:chOff x="7507377" y="1638300"/>
            <a:chExt cx="6605035" cy="5213344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B2BC9B0-AFE5-2761-10A0-D4022077B5F7}"/>
                </a:ext>
              </a:extLst>
            </p:cNvPr>
            <p:cNvSpPr/>
            <p:nvPr/>
          </p:nvSpPr>
          <p:spPr>
            <a:xfrm flipH="1">
              <a:off x="7507377" y="1638300"/>
              <a:ext cx="6605035" cy="5213344"/>
            </a:xfrm>
            <a:custGeom>
              <a:avLst/>
              <a:gdLst/>
              <a:ahLst/>
              <a:cxnLst/>
              <a:rect l="l" t="t" r="r" b="b"/>
              <a:pathLst>
                <a:path w="9236048" h="7842244">
                  <a:moveTo>
                    <a:pt x="0" y="0"/>
                  </a:moveTo>
                  <a:lnTo>
                    <a:pt x="9236048" y="0"/>
                  </a:lnTo>
                  <a:lnTo>
                    <a:pt x="9236048" y="7842244"/>
                  </a:lnTo>
                  <a:lnTo>
                    <a:pt x="0" y="7842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2282AC-7F24-62F0-5F5C-59596520DC0A}"/>
                </a:ext>
              </a:extLst>
            </p:cNvPr>
            <p:cNvSpPr txBox="1"/>
            <p:nvPr/>
          </p:nvSpPr>
          <p:spPr>
            <a:xfrm>
              <a:off x="7805187" y="2747308"/>
              <a:ext cx="5562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22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18B4CB-5EE2-2A89-6923-BAD8B93A2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C613E24-5C0B-A4DF-F95D-60E70A5A1EA8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C0F3068-9FDA-2B65-B08D-A98704DC061A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83E50C7-5809-D188-3386-4A490DF3C5AB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FEF3E59-4599-298C-D2B6-080905A8D7B1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2FCC8C8-DF31-1680-1DE1-924AAC5AF667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8A62C92-2593-BCF6-ECEA-1D2CDA5183EE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1DB7AF0-A3D6-0AF3-4BEC-94583A2D2F81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BDBB51-4DB5-2548-DB16-6FC069A03991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ABBF4-F0A0-B895-D4E4-A1DE6CF6ED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0960" y="-635000"/>
            <a:ext cx="9059441" cy="91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27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B62C386C-A14A-D282-5C8F-95442927C13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8E3DA-8C75-5FB4-CDE1-064937C5E37B}"/>
              </a:ext>
            </a:extLst>
          </p:cNvPr>
          <p:cNvSpPr txBox="1"/>
          <p:nvPr/>
        </p:nvSpPr>
        <p:spPr>
          <a:xfrm>
            <a:off x="2627690" y="529815"/>
            <a:ext cx="897365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A5F3E-BE09-D50C-61F4-882104A67A11}"/>
              </a:ext>
            </a:extLst>
          </p:cNvPr>
          <p:cNvGrpSpPr/>
          <p:nvPr/>
        </p:nvGrpSpPr>
        <p:grpSpPr>
          <a:xfrm>
            <a:off x="1249960" y="2718510"/>
            <a:ext cx="9986332" cy="3330597"/>
            <a:chOff x="1117237" y="1580535"/>
            <a:chExt cx="9986332" cy="33305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AD01DA-AA0B-4084-227B-4E6B80D08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038" b="40577"/>
            <a:stretch/>
          </p:blipFill>
          <p:spPr>
            <a:xfrm>
              <a:off x="1117237" y="1580535"/>
              <a:ext cx="5016612" cy="33305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6E1519-8CC5-F5AF-1144-2203FFC93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038" b="40577"/>
            <a:stretch/>
          </p:blipFill>
          <p:spPr>
            <a:xfrm>
              <a:off x="6086957" y="1580535"/>
              <a:ext cx="5016612" cy="333059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205446-D05F-B2AF-3E4D-E42E7ABB7597}"/>
              </a:ext>
            </a:extLst>
          </p:cNvPr>
          <p:cNvSpPr/>
          <p:nvPr/>
        </p:nvSpPr>
        <p:spPr>
          <a:xfrm>
            <a:off x="1771483" y="3319564"/>
            <a:ext cx="3550794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DE2B4-343D-6D74-99A8-8BBFC02E19DD}"/>
              </a:ext>
            </a:extLst>
          </p:cNvPr>
          <p:cNvSpPr/>
          <p:nvPr/>
        </p:nvSpPr>
        <p:spPr>
          <a:xfrm>
            <a:off x="6266572" y="3319563"/>
            <a:ext cx="1822351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4C1F9-909A-A5A1-A46D-95027B440944}"/>
              </a:ext>
            </a:extLst>
          </p:cNvPr>
          <p:cNvSpPr/>
          <p:nvPr/>
        </p:nvSpPr>
        <p:spPr>
          <a:xfrm>
            <a:off x="8986326" y="3343009"/>
            <a:ext cx="1705059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67407-296C-C2EA-E8B0-BDA356DCB157}"/>
              </a:ext>
            </a:extLst>
          </p:cNvPr>
          <p:cNvSpPr/>
          <p:nvPr/>
        </p:nvSpPr>
        <p:spPr>
          <a:xfrm>
            <a:off x="3423138" y="322577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A6D7DD-7988-419C-3E74-FA08EF735A72}"/>
              </a:ext>
            </a:extLst>
          </p:cNvPr>
          <p:cNvSpPr/>
          <p:nvPr/>
        </p:nvSpPr>
        <p:spPr>
          <a:xfrm>
            <a:off x="3434862" y="490216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29273B-845B-E836-C276-B9AF3E5623DA}"/>
              </a:ext>
            </a:extLst>
          </p:cNvPr>
          <p:cNvSpPr/>
          <p:nvPr/>
        </p:nvSpPr>
        <p:spPr>
          <a:xfrm>
            <a:off x="7514467" y="321405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5C04C4-496A-4919-259D-AF26F2B8AFAA}"/>
              </a:ext>
            </a:extLst>
          </p:cNvPr>
          <p:cNvSpPr/>
          <p:nvPr/>
        </p:nvSpPr>
        <p:spPr>
          <a:xfrm>
            <a:off x="7526191" y="489044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9021AB-26D8-1A8D-0C9E-59E4E56D5735}"/>
              </a:ext>
            </a:extLst>
          </p:cNvPr>
          <p:cNvSpPr/>
          <p:nvPr/>
        </p:nvSpPr>
        <p:spPr>
          <a:xfrm>
            <a:off x="9706675" y="324922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1D217B-AF00-9A75-20C9-13E64BC7F318}"/>
              </a:ext>
            </a:extLst>
          </p:cNvPr>
          <p:cNvSpPr/>
          <p:nvPr/>
        </p:nvSpPr>
        <p:spPr>
          <a:xfrm>
            <a:off x="9718399" y="492561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76AA2C-FAFF-B79A-FC51-08980619EAF1}"/>
              </a:ext>
            </a:extLst>
          </p:cNvPr>
          <p:cNvSpPr/>
          <p:nvPr/>
        </p:nvSpPr>
        <p:spPr>
          <a:xfrm>
            <a:off x="1711579" y="4093283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0C43F5-8D6F-ADDD-0412-BD1DF62904E9}"/>
              </a:ext>
            </a:extLst>
          </p:cNvPr>
          <p:cNvSpPr/>
          <p:nvPr/>
        </p:nvSpPr>
        <p:spPr>
          <a:xfrm>
            <a:off x="5216684" y="4032737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B8D84E-33FF-B2A5-EE15-5B5FDC1E15BE}"/>
              </a:ext>
            </a:extLst>
          </p:cNvPr>
          <p:cNvSpPr/>
          <p:nvPr/>
        </p:nvSpPr>
        <p:spPr>
          <a:xfrm>
            <a:off x="6160620" y="3995926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523655-07D3-41E0-BF4B-4BEECF2FBA90}"/>
              </a:ext>
            </a:extLst>
          </p:cNvPr>
          <p:cNvSpPr/>
          <p:nvPr/>
        </p:nvSpPr>
        <p:spPr>
          <a:xfrm>
            <a:off x="7974392" y="4028832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57E0E7-F5A6-76A7-1701-F7A8FC5C9A68}"/>
              </a:ext>
            </a:extLst>
          </p:cNvPr>
          <p:cNvSpPr/>
          <p:nvPr/>
        </p:nvSpPr>
        <p:spPr>
          <a:xfrm>
            <a:off x="8889423" y="4009909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A6FC24-96FE-BD4D-3A9E-FA41592B4196}"/>
              </a:ext>
            </a:extLst>
          </p:cNvPr>
          <p:cNvSpPr/>
          <p:nvPr/>
        </p:nvSpPr>
        <p:spPr>
          <a:xfrm>
            <a:off x="10585965" y="4042815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BDD78C81-C896-8018-9139-17812FF4E81B}"/>
              </a:ext>
            </a:extLst>
          </p:cNvPr>
          <p:cNvSpPr/>
          <p:nvPr/>
        </p:nvSpPr>
        <p:spPr>
          <a:xfrm>
            <a:off x="2481275" y="5696038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BF0FA83E-D733-E4B5-46C4-5DD04BEA5DF2}"/>
              </a:ext>
            </a:extLst>
          </p:cNvPr>
          <p:cNvSpPr/>
          <p:nvPr/>
        </p:nvSpPr>
        <p:spPr>
          <a:xfrm>
            <a:off x="6104572" y="5690197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00401BAE-19F3-1994-0E4F-3E6C736ECBF2}"/>
              </a:ext>
            </a:extLst>
          </p:cNvPr>
          <p:cNvSpPr/>
          <p:nvPr/>
        </p:nvSpPr>
        <p:spPr>
          <a:xfrm>
            <a:off x="8758103" y="5681309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7CA212-96BB-D702-CD32-8C3D556DDCA1}"/>
              </a:ext>
            </a:extLst>
          </p:cNvPr>
          <p:cNvCxnSpPr/>
          <p:nvPr/>
        </p:nvCxnSpPr>
        <p:spPr>
          <a:xfrm>
            <a:off x="4501161" y="1101970"/>
            <a:ext cx="2676586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E02CE9-0202-4645-6926-C9C40E9E7398}"/>
              </a:ext>
            </a:extLst>
          </p:cNvPr>
          <p:cNvCxnSpPr/>
          <p:nvPr/>
        </p:nvCxnSpPr>
        <p:spPr>
          <a:xfrm>
            <a:off x="2730476" y="1720588"/>
            <a:ext cx="8686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2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433</Words>
  <Application>Microsoft Office PowerPoint</Application>
  <PresentationFormat>Widescreen</PresentationFormat>
  <Paragraphs>59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Calibri Light</vt:lpstr>
      <vt:lpstr>Cambria</vt:lpstr>
      <vt:lpstr>Office 主题​​</vt:lpstr>
      <vt:lpstr>1_Office 主题​​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54</cp:revision>
  <dcterms:created xsi:type="dcterms:W3CDTF">2022-07-15T05:41:18Z</dcterms:created>
  <dcterms:modified xsi:type="dcterms:W3CDTF">2025-09-19T04:30:28Z</dcterms:modified>
</cp:coreProperties>
</file>