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19" r:id="rId4"/>
    <p:sldMasterId id="2147483742" r:id="rId5"/>
    <p:sldMasterId id="2147483754" r:id="rId6"/>
    <p:sldMasterId id="2147483766" r:id="rId7"/>
  </p:sldMasterIdLst>
  <p:notesMasterIdLst>
    <p:notesMasterId r:id="rId42"/>
  </p:notesMasterIdLst>
  <p:sldIdLst>
    <p:sldId id="4411" r:id="rId8"/>
    <p:sldId id="259" r:id="rId9"/>
    <p:sldId id="286" r:id="rId10"/>
    <p:sldId id="272" r:id="rId11"/>
    <p:sldId id="1080" r:id="rId12"/>
    <p:sldId id="273" r:id="rId13"/>
    <p:sldId id="1073" r:id="rId14"/>
    <p:sldId id="288" r:id="rId15"/>
    <p:sldId id="285" r:id="rId16"/>
    <p:sldId id="1081" r:id="rId17"/>
    <p:sldId id="1079" r:id="rId18"/>
    <p:sldId id="289" r:id="rId19"/>
    <p:sldId id="297" r:id="rId20"/>
    <p:sldId id="311" r:id="rId21"/>
    <p:sldId id="1074" r:id="rId22"/>
    <p:sldId id="299" r:id="rId23"/>
    <p:sldId id="271" r:id="rId24"/>
    <p:sldId id="312" r:id="rId25"/>
    <p:sldId id="313" r:id="rId26"/>
    <p:sldId id="314" r:id="rId27"/>
    <p:sldId id="315" r:id="rId28"/>
    <p:sldId id="1075" r:id="rId29"/>
    <p:sldId id="1076" r:id="rId30"/>
    <p:sldId id="316" r:id="rId31"/>
    <p:sldId id="1077" r:id="rId32"/>
    <p:sldId id="317" r:id="rId33"/>
    <p:sldId id="319" r:id="rId34"/>
    <p:sldId id="320" r:id="rId35"/>
    <p:sldId id="318" r:id="rId36"/>
    <p:sldId id="1078" r:id="rId37"/>
    <p:sldId id="1059" r:id="rId38"/>
    <p:sldId id="1072" r:id="rId39"/>
    <p:sldId id="306" r:id="rId40"/>
    <p:sldId id="441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179" autoAdjust="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48AB1-4F8A-4E38-904C-0D43FEF40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5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E8AF4AC-B882-C597-F42E-DD96D75AE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84F89CD-8C06-A432-3193-19F254A869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6AD33CA-0BE1-330D-6065-2BF346D68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5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9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1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9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7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9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6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2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0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0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9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762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056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182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153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997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753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848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588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96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3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897484A-60DE-C93C-F2D1-B84C4570839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6CCC882-A63D-B7E1-59E1-7F8BA0C8D8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750D0FC-0423-FC5B-5FFC-51DA62C32F6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1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9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3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sv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8.sv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3.sv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8.svg"/><Relationship Id="rId5" Type="http://schemas.openxmlformats.org/officeDocument/2006/relationships/image" Target="../media/image52.png"/><Relationship Id="rId4" Type="http://schemas.openxmlformats.org/officeDocument/2006/relationships/image" Target="../media/image60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65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12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sv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Nhân số có hai chữ số với số có một chữ số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xmlns="" id="{22F89486-F37C-6EDC-29FE-DCE873FC1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D1807C7-5071-4897-9368-504A7ADEF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16" y="5146158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20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xmlns="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F33D8DE-E8B3-452B-969C-D91CCF9028BC}"/>
              </a:ext>
            </a:extLst>
          </p:cNvPr>
          <p:cNvSpPr/>
          <p:nvPr/>
        </p:nvSpPr>
        <p:spPr>
          <a:xfrm>
            <a:off x="1391791" y="211068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69469" y="235028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1" y="235028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xmlns="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06165" y="2322881"/>
            <a:ext cx="1919882" cy="219752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17DEE58-C462-4131-8CC4-BA5B61416FA1}"/>
              </a:ext>
            </a:extLst>
          </p:cNvPr>
          <p:cNvSpPr/>
          <p:nvPr/>
        </p:nvSpPr>
        <p:spPr>
          <a:xfrm>
            <a:off x="6702303" y="1196458"/>
            <a:ext cx="4241821" cy="953781"/>
          </a:xfrm>
          <a:prstGeom prst="wedgeRoundRectCallout">
            <a:avLst>
              <a:gd name="adj1" fmla="val 25064"/>
              <a:gd name="adj2" fmla="val 8533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8A963E-146E-E64F-ECCD-1BD08B123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8" y="3556000"/>
            <a:ext cx="1992419" cy="3158714"/>
          </a:xfrm>
          <a:prstGeom prst="rect">
            <a:avLst/>
          </a:prstGeom>
        </p:spPr>
      </p:pic>
      <p:pic>
        <p:nvPicPr>
          <p:cNvPr id="3" name="Picture 2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2726FA70-185F-F54E-1680-AF74B16FB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81" y="2630993"/>
            <a:ext cx="2605634" cy="29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435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xmlns="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B0D997-6CD6-4C5E-857B-F061322BA04C}"/>
              </a:ext>
            </a:extLst>
          </p:cNvPr>
          <p:cNvSpPr/>
          <p:nvPr/>
        </p:nvSpPr>
        <p:spPr>
          <a:xfrm>
            <a:off x="4524430" y="130620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3E59169-174C-4A4F-94D4-5055F5AF7A28}"/>
              </a:ext>
            </a:extLst>
          </p:cNvPr>
          <p:cNvSpPr/>
          <p:nvPr/>
        </p:nvSpPr>
        <p:spPr>
          <a:xfrm>
            <a:off x="1867325" y="2884064"/>
            <a:ext cx="6840740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357E509-4749-4E50-9AE4-13F18E4D0EE8}"/>
              </a:ext>
            </a:extLst>
          </p:cNvPr>
          <p:cNvGrpSpPr/>
          <p:nvPr/>
        </p:nvGrpSpPr>
        <p:grpSpPr>
          <a:xfrm>
            <a:off x="2065445" y="301184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133A9CE-41D6-4A58-B8C6-EA1C12126CA8}"/>
              </a:ext>
            </a:extLst>
          </p:cNvPr>
          <p:cNvSpPr txBox="1"/>
          <p:nvPr/>
        </p:nvSpPr>
        <p:spPr>
          <a:xfrm>
            <a:off x="2908724" y="3087850"/>
            <a:ext cx="57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AEB8C3-4035-4141-9CF0-AD59C7203EAF}"/>
              </a:ext>
            </a:extLst>
          </p:cNvPr>
          <p:cNvSpPr txBox="1"/>
          <p:nvPr/>
        </p:nvSpPr>
        <p:spPr>
          <a:xfrm>
            <a:off x="252010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A1C085-0D95-41EB-AB12-C3DA94BFE196}"/>
              </a:ext>
            </a:extLst>
          </p:cNvPr>
          <p:cNvSpPr txBox="1"/>
          <p:nvPr/>
        </p:nvSpPr>
        <p:spPr>
          <a:xfrm>
            <a:off x="2908724" y="356499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64FA29-4CAA-44D3-B1A2-0E300D9D0445}"/>
              </a:ext>
            </a:extLst>
          </p:cNvPr>
          <p:cNvSpPr txBox="1"/>
          <p:nvPr/>
        </p:nvSpPr>
        <p:spPr>
          <a:xfrm>
            <a:off x="229658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D84DB33-A258-468D-8E8D-CE77E6FAD3DF}"/>
              </a:ext>
            </a:extLst>
          </p:cNvPr>
          <p:cNvSpPr/>
          <p:nvPr/>
        </p:nvSpPr>
        <p:spPr>
          <a:xfrm>
            <a:off x="8912637" y="3451670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6171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A04C0E6A-35EC-EDD5-E610-589ED5DC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5591" y="1742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0011E1-C671-9B51-CEAC-A93BFB545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897" y="14697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342900" y="95251"/>
            <a:ext cx="11297373" cy="6320018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E93B02-1CA6-C15B-9B5B-C6FAEBE91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1851020" cy="9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xmlns="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xmlns="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29E729EB-5484-6D78-A081-B53ABDB5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4325" y="216786"/>
            <a:ext cx="406400" cy="4064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A58F12A5-B199-224D-CA41-05624FBF30EF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xmlns="" id="{3BDCC5B4-8891-945D-7FA8-B2A790F8F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3" y="42943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93635-2DC5-8670-B7D2-06E408D3D1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C5AA7A-6870-F8A5-7B4D-B7CAA815F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547" y="971304"/>
            <a:ext cx="5633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274828" y="1804262"/>
            <a:ext cx="5829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xmlns="" id="{45964F8D-BA53-3892-C4E9-CF4096998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27" y="571500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xmlns="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674F43-198E-CC9D-B104-CF53E9E48671}"/>
              </a:ext>
            </a:extLst>
          </p:cNvPr>
          <p:cNvGrpSpPr/>
          <p:nvPr/>
        </p:nvGrpSpPr>
        <p:grpSpPr>
          <a:xfrm>
            <a:off x="2636088" y="0"/>
            <a:ext cx="9384461" cy="957567"/>
            <a:chOff x="2188414" y="252108"/>
            <a:chExt cx="7329212" cy="13556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B475232C-BCD4-1E81-1E47-8D4579D16DD7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ED5D484-8F14-3E1E-3B93-3A630EC8CB81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0FC1C8-73CD-1386-A092-4975B4C5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068" y="-33970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5B24D8-F273-9BF1-C153-A5F9D626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837" t="26522" r="8696" b="31739"/>
          <a:stretch/>
        </p:blipFill>
        <p:spPr>
          <a:xfrm>
            <a:off x="466731" y="168168"/>
            <a:ext cx="10644194" cy="53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A08D4967-0E86-78A2-5052-CFD27E59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0787"/>
              </p:ext>
            </p:extLst>
          </p:nvPr>
        </p:nvGraphicFramePr>
        <p:xfrm>
          <a:off x="806669" y="5788026"/>
          <a:ext cx="35525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7">
                  <a:extLst>
                    <a:ext uri="{9D8B030D-6E8A-4147-A177-3AD203B41FA5}">
                      <a16:colId xmlns:a16="http://schemas.microsoft.com/office/drawing/2014/main" xmlns="" val="2253504809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xmlns="" val="2571838987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xmlns="" val="3632612480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xmlns="" val="415311075"/>
                    </a:ext>
                  </a:extLst>
                </a:gridCol>
              </a:tblGrid>
              <a:tr h="598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7816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C004FFDC-61DF-14B9-C9BD-DC33F677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37008"/>
              </p:ext>
            </p:extLst>
          </p:nvPr>
        </p:nvGraphicFramePr>
        <p:xfrm>
          <a:off x="4792672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xmlns="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7816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DE13630F-6D1E-0D06-616A-171D77B9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61493"/>
              </p:ext>
            </p:extLst>
          </p:nvPr>
        </p:nvGraphicFramePr>
        <p:xfrm>
          <a:off x="8098176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xmlns="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7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839785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616688" y="814400"/>
            <a:ext cx="4104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xmlns="" id="{1155FD92-75C0-F6AC-F53A-169B0BC28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9386" y="23805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B89AC1-2840-597A-C4DA-5AAC251865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025051" y="2471332"/>
            <a:ext cx="7469737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DDDBD7BA-D0A7-8374-8DDD-949F6B087DB4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42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xmlns="" id="{306154EE-19B9-2352-386E-44793F3C8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9507" y="333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41468D-3F9E-00B4-6DD3-77DC4AD24034}"/>
              </a:ext>
            </a:extLst>
          </p:cNvPr>
          <p:cNvGrpSpPr/>
          <p:nvPr/>
        </p:nvGrpSpPr>
        <p:grpSpPr>
          <a:xfrm>
            <a:off x="1532245" y="252108"/>
            <a:ext cx="9648514" cy="1355662"/>
            <a:chOff x="1458354" y="227044"/>
            <a:chExt cx="9648514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BAAC165-21D0-8A53-0C54-19630AAC26ED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BBE1FB-136F-2475-6A43-9C2F0D43017F}"/>
                </a:ext>
              </a:extLst>
            </p:cNvPr>
            <p:cNvSpPr txBox="1"/>
            <p:nvPr/>
          </p:nvSpPr>
          <p:spPr>
            <a:xfrm>
              <a:off x="1458354" y="252108"/>
              <a:ext cx="96485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9064E4-7E7F-D179-9379-B90F28EFDFDE}"/>
              </a:ext>
            </a:extLst>
          </p:cNvPr>
          <p:cNvGrpSpPr/>
          <p:nvPr/>
        </p:nvGrpSpPr>
        <p:grpSpPr>
          <a:xfrm>
            <a:off x="4775200" y="2244573"/>
            <a:ext cx="757382" cy="830997"/>
            <a:chOff x="2189018" y="2022901"/>
            <a:chExt cx="75738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6F0FF37-EC4D-19A7-A344-B6C0AAD913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1B69DA-2A86-65D3-C7ED-D2D8198F1B66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88B3DAE-CEE0-9D2E-7299-300948172DCD}"/>
              </a:ext>
            </a:extLst>
          </p:cNvPr>
          <p:cNvGrpSpPr/>
          <p:nvPr/>
        </p:nvGrpSpPr>
        <p:grpSpPr>
          <a:xfrm>
            <a:off x="5768109" y="2244573"/>
            <a:ext cx="757382" cy="830997"/>
            <a:chOff x="2189018" y="2022901"/>
            <a:chExt cx="75738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AF4CEBD-26C8-E284-1B27-EE2B5EF69FD5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C63D25D-AE3F-8BE6-EE84-CC9A722E9EF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7AE73C-B927-084A-9BC0-6C4D26D77B3C}"/>
              </a:ext>
            </a:extLst>
          </p:cNvPr>
          <p:cNvGrpSpPr/>
          <p:nvPr/>
        </p:nvGrpSpPr>
        <p:grpSpPr>
          <a:xfrm>
            <a:off x="5794826" y="3431447"/>
            <a:ext cx="757382" cy="830997"/>
            <a:chOff x="2189018" y="2022901"/>
            <a:chExt cx="757382" cy="83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DBA7180-DC82-5C7A-4D54-B3725AEFEFEC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79058F-F293-D186-7675-95BBE400AB8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78974C9-9B05-6134-DF5B-5C6A94F1F290}"/>
              </a:ext>
            </a:extLst>
          </p:cNvPr>
          <p:cNvGrpSpPr/>
          <p:nvPr/>
        </p:nvGrpSpPr>
        <p:grpSpPr>
          <a:xfrm>
            <a:off x="5794825" y="4618321"/>
            <a:ext cx="757382" cy="830997"/>
            <a:chOff x="2189018" y="2022901"/>
            <a:chExt cx="757382" cy="8309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97AD15C-8C88-2A59-3749-81158E3B1799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84D61B5-C7AD-7828-F18B-414D3DD6849F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232C653-2D57-28C3-6D13-F271C1B10384}"/>
              </a:ext>
            </a:extLst>
          </p:cNvPr>
          <p:cNvGrpSpPr/>
          <p:nvPr/>
        </p:nvGrpSpPr>
        <p:grpSpPr>
          <a:xfrm>
            <a:off x="4775199" y="4622872"/>
            <a:ext cx="757382" cy="830997"/>
            <a:chOff x="2189018" y="2022901"/>
            <a:chExt cx="757382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2CB1F22-EF9E-52FE-1C0F-4F90EE95A5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AE7E48F-D20C-A4E2-717B-3BC6A4C13051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A3D14F9-E717-E232-FCD5-A7FC560BED38}"/>
              </a:ext>
            </a:extLst>
          </p:cNvPr>
          <p:cNvCxnSpPr/>
          <p:nvPr/>
        </p:nvCxnSpPr>
        <p:spPr>
          <a:xfrm>
            <a:off x="4495304" y="4414979"/>
            <a:ext cx="2650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B7A6D3-582F-70A5-C4EB-A55FDAC2EC4A}"/>
              </a:ext>
            </a:extLst>
          </p:cNvPr>
          <p:cNvSpPr txBox="1"/>
          <p:nvPr/>
        </p:nvSpPr>
        <p:spPr>
          <a:xfrm>
            <a:off x="4196638" y="303858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8DF952F-D0E2-2DF5-5F42-4D89BCCF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 b="58925"/>
          <a:stretch/>
        </p:blipFill>
        <p:spPr>
          <a:xfrm>
            <a:off x="1815305" y="1745902"/>
            <a:ext cx="2277401" cy="1648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F4AEC6B-BFDF-8189-17EC-5394D1D21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49589" r="-2306" b="-1023"/>
          <a:stretch/>
        </p:blipFill>
        <p:spPr>
          <a:xfrm>
            <a:off x="7074107" y="4234873"/>
            <a:ext cx="2418645" cy="2064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D525AEC-08F7-7234-4F90-CAF5E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5" t="-4896" r="-2649" b="50000"/>
          <a:stretch/>
        </p:blipFill>
        <p:spPr>
          <a:xfrm>
            <a:off x="6712034" y="1745902"/>
            <a:ext cx="3450105" cy="2163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0649625-6AD0-388E-E33C-CF428B99A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8" y="8211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8294 0.167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359 -0.1731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Chùa Một Cột hay còn gọi là Liên Hoa Đài nằm trên con phố cùng tên thuộc Quận Ba Đình, Hà Nội. </a:t>
            </a:r>
          </a:p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Mời các em tham gia trò chơi sau đây để thu thập những tấm vé vào cổng Chùa Một cột nhé!</a:t>
            </a: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xmlns="" id="{BB2CE879-180C-9CCA-77B3-92C7A185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2791" y="883979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AD37F50-10B5-215D-82A2-502F2AB629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19" y="5263116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chool_Bus_Animation_Generation">
            <a:hlinkClick r:id="" action="ppaction://media"/>
            <a:extLst>
              <a:ext uri="{FF2B5EF4-FFF2-40B4-BE49-F238E27FC236}">
                <a16:creationId xmlns:a16="http://schemas.microsoft.com/office/drawing/2014/main" xmlns="" id="{2576F215-C808-60DE-3C06-C2B4ED5FF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1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Ba anh em sinh ba năm nay 16 tuổi. Hỏi tổng số tuổi của ba anh em hiện nay là bao nhiêu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x 3 = 48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040372" y="2636278"/>
            <a:ext cx="7694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CCA2DAB6-2FDC-AB31-D296-C48AEF338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037" y="248684"/>
            <a:ext cx="406400" cy="4064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38FAEDBB-20B0-EE56-0F63-A6BBD3935B2C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270662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5  =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8DC5DD0-229D-871D-011B-A2056580DB87}"/>
              </a:ext>
            </a:extLst>
          </p:cNvPr>
          <p:cNvGrpSpPr/>
          <p:nvPr/>
        </p:nvGrpSpPr>
        <p:grpSpPr>
          <a:xfrm>
            <a:off x="-35094" y="3602736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8F4C968-081F-9215-E2CC-C533AE5C7D55}"/>
              </a:ext>
            </a:extLst>
          </p:cNvPr>
          <p:cNvGrpSpPr/>
          <p:nvPr/>
        </p:nvGrpSpPr>
        <p:grpSpPr>
          <a:xfrm>
            <a:off x="5971100" y="3555589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15DD8C-1CBB-B219-0B25-AA7796BABC5F}"/>
              </a:ext>
            </a:extLst>
          </p:cNvPr>
          <p:cNvGrpSpPr/>
          <p:nvPr/>
        </p:nvGrpSpPr>
        <p:grpSpPr>
          <a:xfrm>
            <a:off x="118872" y="5221415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E85040-43C0-6B3C-097C-CD5AA17384D5}"/>
              </a:ext>
            </a:extLst>
          </p:cNvPr>
          <p:cNvGrpSpPr/>
          <p:nvPr/>
        </p:nvGrpSpPr>
        <p:grpSpPr>
          <a:xfrm>
            <a:off x="5908763" y="5206794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8566" y="5698522"/>
            <a:ext cx="1109568" cy="1066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8E908F-E4EC-B58F-F8A2-CD6DC1C57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9815" y="1469555"/>
            <a:ext cx="1959490" cy="19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143879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9 = ?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8DC5DD0-229D-871D-011B-A2056580DB87}"/>
              </a:ext>
            </a:extLst>
          </p:cNvPr>
          <p:cNvGrpSpPr/>
          <p:nvPr/>
        </p:nvGrpSpPr>
        <p:grpSpPr>
          <a:xfrm>
            <a:off x="0" y="3014285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8F4C968-081F-9215-E2CC-C533AE5C7D55}"/>
              </a:ext>
            </a:extLst>
          </p:cNvPr>
          <p:cNvGrpSpPr/>
          <p:nvPr/>
        </p:nvGrpSpPr>
        <p:grpSpPr>
          <a:xfrm>
            <a:off x="6006194" y="2967138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15DD8C-1CBB-B219-0B25-AA7796BABC5F}"/>
              </a:ext>
            </a:extLst>
          </p:cNvPr>
          <p:cNvGrpSpPr/>
          <p:nvPr/>
        </p:nvGrpSpPr>
        <p:grpSpPr>
          <a:xfrm>
            <a:off x="153966" y="4632964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E85040-43C0-6B3C-097C-CD5AA17384D5}"/>
              </a:ext>
            </a:extLst>
          </p:cNvPr>
          <p:cNvGrpSpPr/>
          <p:nvPr/>
        </p:nvGrpSpPr>
        <p:grpSpPr>
          <a:xfrm>
            <a:off x="5943857" y="4618343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70" y="3123818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0568" y="951962"/>
            <a:ext cx="2125404" cy="21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xmlns="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129470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x 2  = 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8DC5DD0-229D-871D-011B-A2056580DB87}"/>
              </a:ext>
            </a:extLst>
          </p:cNvPr>
          <p:cNvGrpSpPr/>
          <p:nvPr/>
        </p:nvGrpSpPr>
        <p:grpSpPr>
          <a:xfrm>
            <a:off x="0" y="3681797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8F4C968-081F-9215-E2CC-C533AE5C7D55}"/>
              </a:ext>
            </a:extLst>
          </p:cNvPr>
          <p:cNvGrpSpPr/>
          <p:nvPr/>
        </p:nvGrpSpPr>
        <p:grpSpPr>
          <a:xfrm>
            <a:off x="6006194" y="3634650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15DD8C-1CBB-B219-0B25-AA7796BABC5F}"/>
              </a:ext>
            </a:extLst>
          </p:cNvPr>
          <p:cNvGrpSpPr/>
          <p:nvPr/>
        </p:nvGrpSpPr>
        <p:grpSpPr>
          <a:xfrm>
            <a:off x="153966" y="5300476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E85040-43C0-6B3C-097C-CD5AA17384D5}"/>
              </a:ext>
            </a:extLst>
          </p:cNvPr>
          <p:cNvGrpSpPr/>
          <p:nvPr/>
        </p:nvGrpSpPr>
        <p:grpSpPr>
          <a:xfrm>
            <a:off x="5943857" y="5285855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517" y="5657595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9936" y="951962"/>
            <a:ext cx="2136036" cy="21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9DCCE957-44F1-7115-4334-69B3D1943E2E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583</Words>
  <Application>Microsoft Office PowerPoint</Application>
  <PresentationFormat>Custom</PresentationFormat>
  <Paragraphs>159</Paragraphs>
  <Slides>34</Slides>
  <Notes>8</Notes>
  <HiddenSlides>0</HiddenSlides>
  <MMClips>10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Office 主题</vt:lpstr>
      <vt:lpstr>2_Office Theme</vt:lpstr>
      <vt:lpstr>1_Office 主题</vt:lpstr>
      <vt:lpstr>2_Office 主题</vt:lpstr>
      <vt:lpstr>1_Office Theme</vt:lpstr>
      <vt:lpstr>1_Office 主题​​</vt:lpstr>
      <vt:lpstr>6_Office Theme</vt:lpstr>
      <vt:lpstr>PowerPoint Presentation</vt:lpstr>
      <vt:lpstr>PowerPoint Presentation</vt:lpstr>
      <vt:lpstr>PowerPoint Presentation</vt:lpstr>
      <vt:lpstr>M </vt:lpstr>
      <vt:lpstr>M </vt:lpstr>
      <vt:lpstr>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120</cp:revision>
  <dcterms:created xsi:type="dcterms:W3CDTF">2022-07-25T07:57:40Z</dcterms:created>
  <dcterms:modified xsi:type="dcterms:W3CDTF">2025-12-22T08:32:43Z</dcterms:modified>
</cp:coreProperties>
</file>