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37" r:id="rId3"/>
  </p:sldMasterIdLst>
  <p:notesMasterIdLst>
    <p:notesMasterId r:id="rId26"/>
  </p:notesMasterIdLst>
  <p:sldIdLst>
    <p:sldId id="413" r:id="rId4"/>
    <p:sldId id="408" r:id="rId5"/>
    <p:sldId id="272" r:id="rId6"/>
    <p:sldId id="273" r:id="rId7"/>
    <p:sldId id="274" r:id="rId8"/>
    <p:sldId id="275" r:id="rId9"/>
    <p:sldId id="276" r:id="rId10"/>
    <p:sldId id="397" r:id="rId11"/>
    <p:sldId id="401" r:id="rId12"/>
    <p:sldId id="409" r:id="rId13"/>
    <p:sldId id="367" r:id="rId14"/>
    <p:sldId id="407" r:id="rId15"/>
    <p:sldId id="411" r:id="rId16"/>
    <p:sldId id="402" r:id="rId17"/>
    <p:sldId id="412" r:id="rId18"/>
    <p:sldId id="372" r:id="rId19"/>
    <p:sldId id="373" r:id="rId20"/>
    <p:sldId id="375" r:id="rId21"/>
    <p:sldId id="403" r:id="rId22"/>
    <p:sldId id="404" r:id="rId23"/>
    <p:sldId id="405" r:id="rId24"/>
    <p:sldId id="39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362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62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811D65-4A10-025B-C48A-A5636EDC4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115DD42E-0CEF-C5D1-DFE9-A888ACD3F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ED3B6DC3-D2A3-FD44-1D16-07B806BF9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D4CB495-1294-16DB-D5F5-AD6A4E5995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64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D2199C-52C2-D07F-20AF-FD6691798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E60240E0-2316-E651-198D-EC142AAE5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F00FB100-5CB0-7A7B-40E8-31DAD41A1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EDC2D19-2535-1A49-D981-1838A0CD17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29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BE1019-23B2-4C25-827B-C93061729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92A2C8-E535-497D-B2E0-EADC4D22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F217BB-053F-4C4F-9801-B8375DDA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22/12/68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603E8C-C4DB-48C1-BAF7-2719E516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1D0C3-8FC7-45D7-AF39-C9BA80B1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14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653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22/12/68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45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D5FF9F-2BCB-4B3C-A2C0-9C2EECFD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029718-2A5D-4641-A024-08503351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9DD08F-2B96-498C-A8E6-2BD928F9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22/12/68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4ED7D-90C9-4EF4-8E05-32494905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A45D64-44F1-4BCF-A7B4-0AE70448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02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39651-30C6-444A-B43D-6C5061A4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6FDC02-A145-4E18-8376-818B849E3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15CDCB1-0F2E-44DB-A7A6-B78DEE14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9C6EA6-3F58-4A87-B189-24BD6D62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22/12/68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CB76D28-0137-45C9-B4DA-6AA3AAE9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37F21F-B0F0-43F6-84CF-1018B4E5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0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9F2326-83BE-4BA9-B9BA-94D746EA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CEA649-3C2F-48BC-A7E0-A22B9A20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940488-2644-4D3B-AAAC-9EA62AE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C6C403C-FE56-4CCD-8F25-359F1D614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4493C81-4152-4D04-827E-98DD95D1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8D773F-3043-488B-B907-083F823E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22/12/68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076ABBC-6DF1-4666-B492-A8BF229D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53B2BF-60A5-4EE2-8112-4E34DEF7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59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16E68A-6D28-4C3A-878F-DF61D16C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0E3C4E-D3DD-4925-AE09-8B289E7B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22/12/68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355C8C0-C3AF-4B49-977B-D8EEE0B5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7FA1F3-18CA-40BD-B4B3-829ADDF4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13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17D8F9-F028-4E27-86EF-7EFF47F6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22/12/68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77D0533-EDAC-42BB-89E8-D2A72B23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5A65B6-5190-42EB-A9B4-142EFF6C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4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E10A1-CB0D-4909-BD3B-BAE21036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024BA3-4D89-4D63-9CF5-06FCD97B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6A1AF8-0E62-4F3D-A0AC-E20BF5347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DC0E87-CC7E-46F2-A5CE-C32D19AF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22/12/68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B4A657-2AEA-4D36-B805-AA092988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1E1578-3992-448C-99D0-D1FF67BE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35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3C43B-C403-4377-914F-0A6128B5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DFCA16C-BF0C-4C54-95BA-478A64190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C98BE2-D356-46E8-AABB-22D09890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9CE6E3-4BD9-4CCE-B250-2743698A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22/12/68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3C7BB2-F31A-4FA6-A196-FDECEE2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611707-DACA-4D8A-A7EB-425093FC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72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390218-411F-4F90-866B-060C5A93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2AEBB3-2CC2-40DE-AECC-AFEA3BD3A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FA49E1-5563-44AC-8506-01B751CA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22/12/68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378F3A-401C-46F5-B80A-FA4E85F7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B339D2-BA8D-40BF-8A04-5076E3F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96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996917D-915A-4707-AF3E-43A4923DA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2496EE-CAB0-48B9-A884-0C5461563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FD4DAA-9A33-420B-A7B9-C377D66D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22/12/68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7E90A3-C319-4918-B6A7-B6ADD0AE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28A214-F6FB-46D6-B5D0-137B94D9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60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21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64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00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26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422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1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26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20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91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23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4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89E7C0A-C1AB-020F-6C6A-4BAC076BF3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22824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03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5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4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7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7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7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4.png"/><Relationship Id="rId18" Type="http://schemas.openxmlformats.org/officeDocument/2006/relationships/slide" Target="slide9.xml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slide" Target="slide5.xml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slide" Target="slide6.xml"/><Relationship Id="rId1" Type="http://schemas.openxmlformats.org/officeDocument/2006/relationships/audio" Target="NULL" TargetMode="External"/><Relationship Id="rId6" Type="http://schemas.openxmlformats.org/officeDocument/2006/relationships/audio" Target="../media/media3.wav"/><Relationship Id="rId11" Type="http://schemas.openxmlformats.org/officeDocument/2006/relationships/image" Target="../media/image13.png"/><Relationship Id="rId5" Type="http://schemas.microsoft.com/office/2007/relationships/media" Target="../media/media3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1.jp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0.png"/><Relationship Id="rId4" Type="http://schemas.microsoft.com/office/2007/relationships/media" Target="../media/media1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0.png"/><Relationship Id="rId4" Type="http://schemas.microsoft.com/office/2007/relationships/media" Target="../media/media1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0.png"/><Relationship Id="rId4" Type="http://schemas.microsoft.com/office/2007/relationships/media" Target="../media/media1.mp3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Gấp một số lên một số lần 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E23719-F167-725A-C486-39827D2D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3">
            <a:hlinkClick r:id="" action="ppaction://media"/>
            <a:extLst>
              <a:ext uri="{FF2B5EF4-FFF2-40B4-BE49-F238E27FC236}">
                <a16:creationId xmlns:a16="http://schemas.microsoft.com/office/drawing/2014/main" xmlns="" id="{5E3A933E-4D6D-0283-81DC-F1EAB1452E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74685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3">
            <a:extLst>
              <a:ext uri="{FF2B5EF4-FFF2-40B4-BE49-F238E27FC236}">
                <a16:creationId xmlns:a16="http://schemas.microsoft.com/office/drawing/2014/main" xmlns="" id="{3ECADA3A-9159-438A-1F43-6208F7322AC5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100" name="Freeform 4">
              <a:extLst>
                <a:ext uri="{FF2B5EF4-FFF2-40B4-BE49-F238E27FC236}">
                  <a16:creationId xmlns:a16="http://schemas.microsoft.com/office/drawing/2014/main" xmlns="" id="{BC9EDC0D-AA71-B63F-B7A8-B20C465B1A17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Box 5">
              <a:extLst>
                <a:ext uri="{FF2B5EF4-FFF2-40B4-BE49-F238E27FC236}">
                  <a16:creationId xmlns:a16="http://schemas.microsoft.com/office/drawing/2014/main" xmlns="" id="{82657AB1-AC28-136D-4727-A5B7AFA37F8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78C3EF4E-24C0-8C0D-62C8-4F7BAE655F1E}"/>
              </a:ext>
            </a:extLst>
          </p:cNvPr>
          <p:cNvSpPr/>
          <p:nvPr/>
        </p:nvSpPr>
        <p:spPr>
          <a:xfrm>
            <a:off x="711200" y="1178734"/>
            <a:ext cx="10261600" cy="1277118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xtBox 13">
            <a:extLst>
              <a:ext uri="{FF2B5EF4-FFF2-40B4-BE49-F238E27FC236}">
                <a16:creationId xmlns:a16="http://schemas.microsoft.com/office/drawing/2014/main" xmlns="" id="{595A0B3A-8C9A-9A45-A562-B0090628ECF6}"/>
              </a:ext>
            </a:extLst>
          </p:cNvPr>
          <p:cNvSpPr txBox="1"/>
          <p:nvPr/>
        </p:nvSpPr>
        <p:spPr>
          <a:xfrm>
            <a:off x="914400" y="1308361"/>
            <a:ext cx="1041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9A030F61-E4C4-84F6-4864-662B3391C335}"/>
              </a:ext>
            </a:extLst>
          </p:cNvPr>
          <p:cNvCxnSpPr/>
          <p:nvPr/>
        </p:nvCxnSpPr>
        <p:spPr>
          <a:xfrm>
            <a:off x="867667" y="1800803"/>
            <a:ext cx="2926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1E6B7873-B594-0C8D-B73F-C43C1CA3C091}"/>
              </a:ext>
            </a:extLst>
          </p:cNvPr>
          <p:cNvCxnSpPr/>
          <p:nvPr/>
        </p:nvCxnSpPr>
        <p:spPr>
          <a:xfrm>
            <a:off x="3957130" y="1800803"/>
            <a:ext cx="682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CB31C82A-2DDE-A9EB-95B0-F1AB5406F099}"/>
              </a:ext>
            </a:extLst>
          </p:cNvPr>
          <p:cNvCxnSpPr/>
          <p:nvPr/>
        </p:nvCxnSpPr>
        <p:spPr>
          <a:xfrm>
            <a:off x="867667" y="2293245"/>
            <a:ext cx="5181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A00BBE78-819C-7D88-794D-82CE83946FB7}"/>
              </a:ext>
            </a:extLst>
          </p:cNvPr>
          <p:cNvGrpSpPr/>
          <p:nvPr/>
        </p:nvGrpSpPr>
        <p:grpSpPr>
          <a:xfrm>
            <a:off x="1647851" y="2785688"/>
            <a:ext cx="1524000" cy="2265922"/>
            <a:chOff x="2057400" y="3878217"/>
            <a:chExt cx="2286000" cy="3398883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380E8009-D06C-6C85-FB9E-9688708F7350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xmlns="" id="{3298E791-BB43-6DC4-97FF-4D34C5838885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10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84FD41D9-1E93-497D-EF7C-EE73427D8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BE7869F6-390F-A79F-0774-29D077185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AFE656CE-F375-249B-FCAA-3392702EBF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CA85B3F6-64A8-6CA7-3ECB-4E89E55A95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BA1FB1D1-7613-9565-70D6-7FC3F319C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35E4D8BA-EC46-2728-03C4-F10F192D5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DDBB000E-B1A9-8CED-0FE0-AE67B2581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299" y1="43373" x2="48299" y2="43373"/>
                        <a14:foregroundMark x1="37415" y1="34940" x2="37415" y2="34940"/>
                        <a14:foregroundMark x1="32653" y1="14056" x2="32653" y2="14056"/>
                        <a14:foregroundMark x1="21769" y1="18474" x2="21769" y2="18474"/>
                        <a14:foregroundMark x1="51020" y1="41365" x2="51020" y2="41365"/>
                        <a14:foregroundMark x1="59184" y1="39759" x2="59864" y2="45783"/>
                        <a14:foregroundMark x1="29252" y1="39357" x2="48980" y2="48594"/>
                        <a14:foregroundMark x1="34014" y1="93574" x2="53741" y2="92369"/>
                        <a14:foregroundMark x1="39456" y1="13655" x2="48299" y2="13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226" y="2474295"/>
            <a:ext cx="1662998" cy="281691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77E01504-46C8-99BE-B8C0-7DE257577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3" b="100000" l="8219" r="100000">
                        <a14:foregroundMark x1="36986" y1="38023" x2="74658" y2="64639"/>
                        <a14:foregroundMark x1="74658" y1="42205" x2="83562" y2="46008"/>
                        <a14:foregroundMark x1="50000" y1="36882" x2="50000" y2="36882"/>
                        <a14:foregroundMark x1="80822" y1="91635" x2="80822" y2="91635"/>
                        <a14:foregroundMark x1="34247" y1="90875" x2="34247" y2="90875"/>
                        <a14:foregroundMark x1="44521" y1="85551" x2="44521" y2="85551"/>
                        <a14:foregroundMark x1="49315" y1="58935" x2="49315" y2="58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5976" y="2588139"/>
            <a:ext cx="1495903" cy="2694675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E0DE66DF-398E-39B7-3F00-55FEE763C57B}"/>
              </a:ext>
            </a:extLst>
          </p:cNvPr>
          <p:cNvGrpSpPr/>
          <p:nvPr/>
        </p:nvGrpSpPr>
        <p:grpSpPr>
          <a:xfrm>
            <a:off x="5334000" y="2779662"/>
            <a:ext cx="1524000" cy="2265922"/>
            <a:chOff x="2057400" y="3878217"/>
            <a:chExt cx="2286000" cy="3398883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xmlns="" id="{6EAADA5F-2911-3050-AEA3-936C9B946D78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xmlns="" id="{55CB1EBB-1D73-D079-7D0B-3DD5DC39CCFE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21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641B562D-52E7-431B-418B-9013F2D0BA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1B9E1B09-E0F8-C7E6-3CFB-E0193CB29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864319AF-7080-1D9E-7AB4-BBC93259C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B13F1D00-2A84-3C1F-2199-0A51AFB3FD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5156408-CC1A-CDD8-3CE5-F666DDC43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5525EF1E-7F3D-4B7A-71B1-251F66D773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3D3125B9-B290-7E92-970C-070597EAEA61}"/>
              </a:ext>
            </a:extLst>
          </p:cNvPr>
          <p:cNvGrpSpPr/>
          <p:nvPr/>
        </p:nvGrpSpPr>
        <p:grpSpPr>
          <a:xfrm>
            <a:off x="6908800" y="2768600"/>
            <a:ext cx="1524000" cy="2265922"/>
            <a:chOff x="2057400" y="3878217"/>
            <a:chExt cx="2286000" cy="3398883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xmlns="" id="{9ADD4CD8-E689-DE40-C668-A9F1C5F1DE51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xmlns="" id="{A49BCFEF-AF9D-8DFB-50A6-AD44887AD90B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0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F239784-B0E5-977E-5472-E759AEA3AA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859DADBD-F0D5-F38F-6739-C03D7FA56B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C6BC7877-7128-0F6D-9A6B-C53AEE8E09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74574E80-70E8-FB50-9F17-042F52F3B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2F1A2E7-8335-8C52-BD39-6FCBFEE5B8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59F2E80-9F4B-2499-4D2B-29F21C6974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1FAF6F52-F561-C7F6-06B8-28A696928BBC}"/>
              </a:ext>
            </a:extLst>
          </p:cNvPr>
          <p:cNvGrpSpPr/>
          <p:nvPr/>
        </p:nvGrpSpPr>
        <p:grpSpPr>
          <a:xfrm>
            <a:off x="8483600" y="2768600"/>
            <a:ext cx="1524000" cy="2265922"/>
            <a:chOff x="2057400" y="3878217"/>
            <a:chExt cx="2286000" cy="3398883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959B3F8B-917E-E933-737D-6448E525B195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xmlns="" id="{EE7B1C9F-78F7-DF21-76CE-7996CB2A88F3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9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E571323A-5370-0A0D-4A91-8F3DAA76E0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CA20EF64-B9BC-E228-6E34-59AFE5D84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EB6AAFC-CAB6-1140-5E4E-E67EB5AF1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DD76D65-B834-5513-3877-99F8311CC3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D5DB769B-42EE-9D49-7F96-370E692E5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8D0A1902-51E6-96B3-4147-49AC733E7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92EDF9AF-98D8-6A1C-CFB8-C41280BDF260}"/>
              </a:ext>
            </a:extLst>
          </p:cNvPr>
          <p:cNvGrpSpPr/>
          <p:nvPr/>
        </p:nvGrpSpPr>
        <p:grpSpPr>
          <a:xfrm>
            <a:off x="10058400" y="2768600"/>
            <a:ext cx="1524000" cy="2265922"/>
            <a:chOff x="2057400" y="3878217"/>
            <a:chExt cx="2286000" cy="3398883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xmlns="" id="{BF093691-9271-0CE6-87E7-724F2A4D42AD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xmlns="" id="{DFBCDF9F-AB8C-3CF0-3E9C-16A16B60E4BA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48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50C2F037-5962-1957-483B-D994D0F448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D56BA42E-DF5A-EAEA-969E-21115486F9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9842A29D-773F-559B-1574-98863A2CE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7A62689D-785C-AFC0-73D6-750FB8D946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F041428E-53A8-A43C-EA31-64493D0FF3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Sticker design with an apple isolated">
                <a:extLst>
                  <a:ext uri="{FF2B5EF4-FFF2-40B4-BE49-F238E27FC236}">
                    <a16:creationId xmlns:a16="http://schemas.microsoft.com/office/drawing/2014/main" xmlns="" id="{79B0750D-09E4-FFA4-38B5-05DA58FB8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4" name="Left Brace 153">
            <a:extLst>
              <a:ext uri="{FF2B5EF4-FFF2-40B4-BE49-F238E27FC236}">
                <a16:creationId xmlns:a16="http://schemas.microsoft.com/office/drawing/2014/main" xmlns="" id="{681803E3-6919-3965-E7E0-78BC66B91A26}"/>
              </a:ext>
            </a:extLst>
          </p:cNvPr>
          <p:cNvSpPr/>
          <p:nvPr/>
        </p:nvSpPr>
        <p:spPr>
          <a:xfrm rot="16200000">
            <a:off x="8168072" y="2309074"/>
            <a:ext cx="563489" cy="6231632"/>
          </a:xfrm>
          <a:prstGeom prst="leftBrace">
            <a:avLst>
              <a:gd name="adj1" fmla="val 8333"/>
              <a:gd name="adj2" fmla="val 4974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xmlns="" id="{8470A5A9-11C1-B3CD-1B01-40826D551357}"/>
              </a:ext>
            </a:extLst>
          </p:cNvPr>
          <p:cNvSpPr/>
          <p:nvPr/>
        </p:nvSpPr>
        <p:spPr>
          <a:xfrm>
            <a:off x="7964120" y="5706635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3200" i="1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200" i="1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  <p:bldP spid="154" grpId="0" animBg="1"/>
      <p:bldP spid="1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5B6C8A6B-152D-B1AD-3B93-408DE83E92D1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E9E672E3-DA89-25EC-61A9-086D1952ADD3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xmlns="" id="{004E78AE-63FF-EE6C-9586-C396E63BFFD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E54AC7E-F6EA-0117-F802-0BEFCC6A2E51}"/>
              </a:ext>
            </a:extLst>
          </p:cNvPr>
          <p:cNvSpPr/>
          <p:nvPr/>
        </p:nvSpPr>
        <p:spPr>
          <a:xfrm>
            <a:off x="711200" y="1178734"/>
            <a:ext cx="10261600" cy="12771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xmlns="" id="{0B7EE265-01A4-DD30-F38B-07BE5DF69270}"/>
              </a:ext>
            </a:extLst>
          </p:cNvPr>
          <p:cNvSpPr txBox="1"/>
          <p:nvPr/>
        </p:nvSpPr>
        <p:spPr>
          <a:xfrm>
            <a:off x="914400" y="1308361"/>
            <a:ext cx="1041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xmlns="" id="{8B04FAB7-81C8-04FC-9363-3245796DDAA2}"/>
              </a:ext>
            </a:extLst>
          </p:cNvPr>
          <p:cNvGrpSpPr/>
          <p:nvPr/>
        </p:nvGrpSpPr>
        <p:grpSpPr>
          <a:xfrm>
            <a:off x="711200" y="2661502"/>
            <a:ext cx="3614743" cy="452549"/>
            <a:chOff x="0" y="0"/>
            <a:chExt cx="7229486" cy="905099"/>
          </a:xfrm>
        </p:grpSpPr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xmlns="" id="{C14E3390-FBDB-C7EF-579F-DDCCFB9CC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xmlns="" id="{30B188B5-F978-ECC2-CFFC-EF328C25910B}"/>
                </a:ext>
              </a:extLst>
            </p:cNvPr>
            <p:cNvSpPr txBox="1"/>
            <p:nvPr/>
          </p:nvSpPr>
          <p:spPr>
            <a:xfrm>
              <a:off x="990446" y="81072"/>
              <a:ext cx="6239040" cy="71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lang="en-US" sz="2667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2667" b="1" dirty="0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2667" b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255A713-8D8E-4943-73F6-6C7FCBC24FBE}"/>
              </a:ext>
            </a:extLst>
          </p:cNvPr>
          <p:cNvCxnSpPr/>
          <p:nvPr/>
        </p:nvCxnSpPr>
        <p:spPr>
          <a:xfrm>
            <a:off x="867667" y="1800803"/>
            <a:ext cx="2926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8ACB153-50CA-042F-8DE9-138C24B6D17E}"/>
              </a:ext>
            </a:extLst>
          </p:cNvPr>
          <p:cNvCxnSpPr/>
          <p:nvPr/>
        </p:nvCxnSpPr>
        <p:spPr>
          <a:xfrm>
            <a:off x="3957130" y="1800803"/>
            <a:ext cx="682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B66756D-E4C6-EFC5-633E-DBB4ACEC017F}"/>
              </a:ext>
            </a:extLst>
          </p:cNvPr>
          <p:cNvCxnSpPr/>
          <p:nvPr/>
        </p:nvCxnSpPr>
        <p:spPr>
          <a:xfrm>
            <a:off x="867667" y="2293245"/>
            <a:ext cx="5181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7E2601-97AD-C216-6DBF-FC03F1E93361}"/>
              </a:ext>
            </a:extLst>
          </p:cNvPr>
          <p:cNvSpPr txBox="1"/>
          <p:nvPr/>
        </p:nvSpPr>
        <p:spPr>
          <a:xfrm>
            <a:off x="867667" y="3276600"/>
            <a:ext cx="126593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D1FE26-F0A1-0B2B-014E-438C6B3F9A38}"/>
              </a:ext>
            </a:extLst>
          </p:cNvPr>
          <p:cNvSpPr txBox="1"/>
          <p:nvPr/>
        </p:nvSpPr>
        <p:spPr>
          <a:xfrm>
            <a:off x="867667" y="3819840"/>
            <a:ext cx="126593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2A073D4-7737-0FEB-3D23-292B66DEBA76}"/>
              </a:ext>
            </a:extLst>
          </p:cNvPr>
          <p:cNvGrpSpPr/>
          <p:nvPr/>
        </p:nvGrpSpPr>
        <p:grpSpPr>
          <a:xfrm>
            <a:off x="1981200" y="3429000"/>
            <a:ext cx="609600" cy="304800"/>
            <a:chOff x="2971800" y="5143500"/>
            <a:chExt cx="914400" cy="4572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BBF7587C-7394-1DC4-E8E3-C316150BF66F}"/>
                </a:ext>
              </a:extLst>
            </p:cNvPr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E43D3662-CD34-1DB6-F72B-46C469AE516C}"/>
                </a:ext>
              </a:extLst>
            </p:cNvPr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7F2901DA-A1EE-76FE-F2AA-2F4A54805937}"/>
                </a:ext>
              </a:extLst>
            </p:cNvPr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6029CCC-0C65-FF77-D672-44C1BB1E82C8}"/>
              </a:ext>
            </a:extLst>
          </p:cNvPr>
          <p:cNvGrpSpPr/>
          <p:nvPr/>
        </p:nvGrpSpPr>
        <p:grpSpPr>
          <a:xfrm>
            <a:off x="1981201" y="3937000"/>
            <a:ext cx="2447255" cy="304800"/>
            <a:chOff x="2971800" y="5905500"/>
            <a:chExt cx="3670883" cy="4572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2ED832B2-E66E-6B6F-15DC-6FD6D1CF4F5D}"/>
                </a:ext>
              </a:extLst>
            </p:cNvPr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1909C1F2-4165-5FB0-385A-F670FBE3A456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xmlns="" id="{6990FFCA-A43E-94C3-A58C-A7B51E26A0C3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xmlns="" id="{715ACC52-1764-1D4B-C2C1-DA0EB47D89FC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E6A24DE0-B67F-CAE4-B7D6-28E8CA1A9FA7}"/>
                </a:ext>
              </a:extLst>
            </p:cNvPr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37754352-082B-B561-E057-0A9B1BE6E3CD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xmlns="" id="{2E635919-0E1C-8DD2-7AD8-B3C088ADCEBB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xmlns="" id="{794B5D67-265D-1FB5-C68D-F314CC8E5DCE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9046E081-6E0F-9CA6-A863-C08DF930005C}"/>
                </a:ext>
              </a:extLst>
            </p:cNvPr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4389DF74-BEEE-26D4-7BD3-B3C81C9C147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50B1D66E-D483-D1C4-8335-02AC860C3728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E1FE6C7A-61B8-7183-E51E-FC916EF12374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93F7B07B-C2BE-C45A-4FE9-24FB68C15BF7}"/>
                </a:ext>
              </a:extLst>
            </p:cNvPr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C425A44D-04C0-6A1C-B79A-C12701DE6A4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85C4B2C9-5774-CEDD-F7CB-AB43BA2B3C14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B9F5A7B5-4651-F8BA-D7F6-A705EFC23715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10F27D90-7A70-771B-823A-4767048542F0}"/>
              </a:ext>
            </a:extLst>
          </p:cNvPr>
          <p:cNvSpPr txBox="1"/>
          <p:nvPr/>
        </p:nvSpPr>
        <p:spPr>
          <a:xfrm>
            <a:off x="1833123" y="3049879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xmlns="" id="{B6BFD656-E5F0-763C-BC4D-D710A38513E2}"/>
              </a:ext>
            </a:extLst>
          </p:cNvPr>
          <p:cNvCxnSpPr/>
          <p:nvPr/>
        </p:nvCxnSpPr>
        <p:spPr>
          <a:xfrm>
            <a:off x="1981200" y="3733800"/>
            <a:ext cx="0" cy="2032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xmlns="" id="{E3FD4A84-372F-27FA-A21D-13647EFD57E9}"/>
              </a:ext>
            </a:extLst>
          </p:cNvPr>
          <p:cNvCxnSpPr/>
          <p:nvPr/>
        </p:nvCxnSpPr>
        <p:spPr>
          <a:xfrm flipH="1">
            <a:off x="2590800" y="3632200"/>
            <a:ext cx="0" cy="3048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Left Brace 161">
            <a:extLst>
              <a:ext uri="{FF2B5EF4-FFF2-40B4-BE49-F238E27FC236}">
                <a16:creationId xmlns:a16="http://schemas.microsoft.com/office/drawing/2014/main" xmlns="" id="{DF688D43-D7F2-32F6-8443-F0655C22ED1F}"/>
              </a:ext>
            </a:extLst>
          </p:cNvPr>
          <p:cNvSpPr/>
          <p:nvPr/>
        </p:nvSpPr>
        <p:spPr>
          <a:xfrm rot="5400000" flipH="1" flipV="1">
            <a:off x="3077949" y="3119594"/>
            <a:ext cx="238127" cy="2447255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4C1F98DF-B64C-1F93-064E-042853BE34C7}"/>
              </a:ext>
            </a:extLst>
          </p:cNvPr>
          <p:cNvSpPr txBox="1"/>
          <p:nvPr/>
        </p:nvSpPr>
        <p:spPr>
          <a:xfrm>
            <a:off x="2825500" y="4457616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4" name="TextBox 19">
            <a:extLst>
              <a:ext uri="{FF2B5EF4-FFF2-40B4-BE49-F238E27FC236}">
                <a16:creationId xmlns:a16="http://schemas.microsoft.com/office/drawing/2014/main" xmlns="" id="{73D9CC1F-516B-24D9-5EA2-38494FEE9FCB}"/>
              </a:ext>
            </a:extLst>
          </p:cNvPr>
          <p:cNvSpPr txBox="1"/>
          <p:nvPr/>
        </p:nvSpPr>
        <p:spPr>
          <a:xfrm>
            <a:off x="6401791" y="2685948"/>
            <a:ext cx="311951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2667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67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667" b="1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5" name="TextBox 13">
            <a:extLst>
              <a:ext uri="{FF2B5EF4-FFF2-40B4-BE49-F238E27FC236}">
                <a16:creationId xmlns:a16="http://schemas.microsoft.com/office/drawing/2014/main" xmlns="" id="{43F46B0C-F960-8F60-39D2-7AB4FEE7D1C8}"/>
              </a:ext>
            </a:extLst>
          </p:cNvPr>
          <p:cNvSpPr txBox="1"/>
          <p:nvPr/>
        </p:nvSpPr>
        <p:spPr>
          <a:xfrm>
            <a:off x="4568718" y="3185314"/>
            <a:ext cx="4882793" cy="13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/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 (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609630"/>
            <a:r>
              <a:rPr lang="en-US" sz="2933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933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2933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72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4" grpId="0"/>
      <p:bldP spid="15" grpId="0"/>
      <p:bldP spid="159" grpId="0"/>
      <p:bldP spid="162" grpId="0" animBg="1"/>
      <p:bldP spid="163" grpId="0"/>
      <p:bldP spid="164" grpId="0"/>
      <p:bldP spid="1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77ED5B-08F7-A4C0-5FB7-4E4AFD0FE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E6F56AF7-646A-7E5C-3956-D9152AE1DD5A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C40C005C-5320-91C2-CDF8-FE3102A275F9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xmlns="" id="{DB1FDE32-4C86-1F94-FB38-7133F52FF53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1A5D6864-C439-58EE-0C2D-321334928E75}"/>
              </a:ext>
            </a:extLst>
          </p:cNvPr>
          <p:cNvSpPr txBox="1"/>
          <p:nvPr/>
        </p:nvSpPr>
        <p:spPr>
          <a:xfrm>
            <a:off x="1246366" y="706300"/>
            <a:ext cx="6197600" cy="1446550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DBAD2043-B499-24CB-0900-C6187288C139}"/>
              </a:ext>
            </a:extLst>
          </p:cNvPr>
          <p:cNvSpPr txBox="1"/>
          <p:nvPr/>
        </p:nvSpPr>
        <p:spPr>
          <a:xfrm>
            <a:off x="4652010" y="3160385"/>
            <a:ext cx="6197600" cy="2123658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4" name="Picture 103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xmlns="" id="{3CB5D006-63A0-4373-35AB-B299A309B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0" b="95996" l="9961" r="89974">
                        <a14:foregroundMark x1="42122" y1="5078" x2="50781" y2="6836"/>
                        <a14:foregroundMark x1="44466" y1="86816" x2="46029" y2="95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82020" y="2203505"/>
            <a:ext cx="6139770" cy="465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57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xmlns="" id="{0F3C4CAD-35F2-93AD-0900-0A7D2F24A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548024"/>
            <a:ext cx="6565900" cy="22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428725-3DD9-41DB-F610-2B6D598C0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229B22C3-E64C-3224-6931-285DA179571B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13A68308-13B7-F7B7-AF88-2C7146963242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xmlns="" id="{9274FE71-F8AC-8480-C9F6-687F591E119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9CCE8F-B27F-660C-9B86-EB925FF98838}"/>
              </a:ext>
            </a:extLst>
          </p:cNvPr>
          <p:cNvSpPr/>
          <p:nvPr/>
        </p:nvSpPr>
        <p:spPr>
          <a:xfrm>
            <a:off x="451795" y="1084068"/>
            <a:ext cx="11226800" cy="5291333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645DB1D0-C2B3-0CBB-36CD-E5EBDC4B147B}"/>
              </a:ext>
            </a:extLst>
          </p:cNvPr>
          <p:cNvSpPr txBox="1"/>
          <p:nvPr/>
        </p:nvSpPr>
        <p:spPr>
          <a:xfrm>
            <a:off x="0" y="117626"/>
            <a:ext cx="3556000" cy="7227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66"/>
              </a:lnSpc>
            </a:pPr>
            <a:r>
              <a:rPr lang="en-US" sz="4666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	SỐ?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7D3A8354-A2DD-88CA-DB55-2B36C864BC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735804" y="475984"/>
            <a:ext cx="290171" cy="419632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xmlns="" id="{83450C58-1A54-138D-4BA6-0174AE8935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8233899" y="4869714"/>
            <a:ext cx="290171" cy="419632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xmlns="" id="{17C1F017-D9CD-8314-FA65-5B8C8F14E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5227948" y="895619"/>
            <a:ext cx="290171" cy="419632"/>
          </a:xfrm>
          <a:prstGeom prst="rect">
            <a:avLst/>
          </a:prstGeom>
        </p:spPr>
      </p:pic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xmlns="" id="{AA309B0B-4FF1-9FC1-5E8A-6417B66F85F8}"/>
              </a:ext>
            </a:extLst>
          </p:cNvPr>
          <p:cNvGraphicFramePr>
            <a:graphicFrameLocks noGrp="1"/>
          </p:cNvGraphicFramePr>
          <p:nvPr/>
        </p:nvGraphicFramePr>
        <p:xfrm>
          <a:off x="875213" y="1525601"/>
          <a:ext cx="10159999" cy="2319082"/>
        </p:xfrm>
        <a:graphic>
          <a:graphicData uri="http://schemas.openxmlformats.org/drawingml/2006/table">
            <a:tbl>
              <a:tblPr/>
              <a:tblGrid>
                <a:gridCol w="2844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106062518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22206765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285303683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11654574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330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9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9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2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Thêm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330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1" name="ro">
            <a:extLst>
              <a:ext uri="{FF2B5EF4-FFF2-40B4-BE49-F238E27FC236}">
                <a16:creationId xmlns:a16="http://schemas.microsoft.com/office/drawing/2014/main" xmlns="" id="{7F06EACD-B360-4BEE-DC46-92373E8E4F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549" b="99786" l="4276" r="42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5" r="56828"/>
          <a:stretch/>
        </p:blipFill>
        <p:spPr>
          <a:xfrm>
            <a:off x="8940746" y="4357140"/>
            <a:ext cx="3151293" cy="2683628"/>
          </a:xfrm>
          <a:prstGeom prst="rect">
            <a:avLst/>
          </a:prstGeom>
        </p:spPr>
      </p:pic>
      <p:pic>
        <p:nvPicPr>
          <p:cNvPr id="12" name="15'">
            <a:extLst>
              <a:ext uri="{FF2B5EF4-FFF2-40B4-BE49-F238E27FC236}">
                <a16:creationId xmlns:a16="http://schemas.microsoft.com/office/drawing/2014/main" xmlns="" id="{F11265C4-0F1F-3044-0882-CAA8A31C59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5793"/>
          <a:stretch/>
        </p:blipFill>
        <p:spPr>
          <a:xfrm>
            <a:off x="5373033" y="2173588"/>
            <a:ext cx="997463" cy="1023107"/>
          </a:xfrm>
          <a:prstGeom prst="rect">
            <a:avLst/>
          </a:prstGeom>
        </p:spPr>
      </p:pic>
      <p:pic>
        <p:nvPicPr>
          <p:cNvPr id="13" name="88'">
            <a:extLst>
              <a:ext uri="{FF2B5EF4-FFF2-40B4-BE49-F238E27FC236}">
                <a16:creationId xmlns:a16="http://schemas.microsoft.com/office/drawing/2014/main" xmlns="" id="{6A6046E6-3129-7E64-1366-B498DAF4C7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/>
        </p:blipFill>
        <p:spPr>
          <a:xfrm>
            <a:off x="6959142" y="3046842"/>
            <a:ext cx="896627" cy="986289"/>
          </a:xfrm>
          <a:prstGeom prst="rect">
            <a:avLst/>
          </a:prstGeom>
        </p:spPr>
      </p:pic>
      <p:pic>
        <p:nvPicPr>
          <p:cNvPr id="14" name="19'">
            <a:extLst>
              <a:ext uri="{FF2B5EF4-FFF2-40B4-BE49-F238E27FC236}">
                <a16:creationId xmlns:a16="http://schemas.microsoft.com/office/drawing/2014/main" xmlns="" id="{9CFBA9A2-E9FE-F06B-CDEE-C4820D72CF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5793"/>
          <a:stretch/>
        </p:blipFill>
        <p:spPr>
          <a:xfrm>
            <a:off x="6851049" y="2178424"/>
            <a:ext cx="997463" cy="1023107"/>
          </a:xfrm>
          <a:prstGeom prst="rect">
            <a:avLst/>
          </a:prstGeom>
        </p:spPr>
      </p:pic>
      <p:pic>
        <p:nvPicPr>
          <p:cNvPr id="15" name="56'">
            <a:extLst>
              <a:ext uri="{FF2B5EF4-FFF2-40B4-BE49-F238E27FC236}">
                <a16:creationId xmlns:a16="http://schemas.microsoft.com/office/drawing/2014/main" xmlns="" id="{FE76CD3B-D28E-AFFD-AC98-4681FB6892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/>
        </p:blipFill>
        <p:spPr>
          <a:xfrm>
            <a:off x="5388524" y="3006692"/>
            <a:ext cx="896627" cy="986289"/>
          </a:xfrm>
          <a:prstGeom prst="rect">
            <a:avLst/>
          </a:prstGeom>
        </p:spPr>
      </p:pic>
      <p:pic>
        <p:nvPicPr>
          <p:cNvPr id="16" name="72'">
            <a:extLst>
              <a:ext uri="{FF2B5EF4-FFF2-40B4-BE49-F238E27FC236}">
                <a16:creationId xmlns:a16="http://schemas.microsoft.com/office/drawing/2014/main" xmlns="" id="{570F79EC-229A-FE77-FEF0-5AC5C69387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76181" y="2965310"/>
            <a:ext cx="761437" cy="883367"/>
          </a:xfrm>
          <a:prstGeom prst="rect">
            <a:avLst/>
          </a:prstGeom>
        </p:spPr>
      </p:pic>
      <p:pic>
        <p:nvPicPr>
          <p:cNvPr id="17" name="17'">
            <a:extLst>
              <a:ext uri="{FF2B5EF4-FFF2-40B4-BE49-F238E27FC236}">
                <a16:creationId xmlns:a16="http://schemas.microsoft.com/office/drawing/2014/main" xmlns="" id="{77D1DDAD-E624-E1A1-C8F3-CE6EC43835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20011" y="2189375"/>
            <a:ext cx="761437" cy="883367"/>
          </a:xfrm>
          <a:prstGeom prst="rect">
            <a:avLst/>
          </a:prstGeom>
        </p:spPr>
      </p:pic>
      <p:sp>
        <p:nvSpPr>
          <p:cNvPr id="18" name="15">
            <a:extLst>
              <a:ext uri="{FF2B5EF4-FFF2-40B4-BE49-F238E27FC236}">
                <a16:creationId xmlns:a16="http://schemas.microsoft.com/office/drawing/2014/main" xmlns="" id="{D295E7BB-1CF5-C2DE-AD78-397D61DEBAC3}"/>
              </a:ext>
            </a:extLst>
          </p:cNvPr>
          <p:cNvSpPr txBox="1"/>
          <p:nvPr/>
        </p:nvSpPr>
        <p:spPr>
          <a:xfrm>
            <a:off x="5592773" y="-1276859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19" name="19">
            <a:extLst>
              <a:ext uri="{FF2B5EF4-FFF2-40B4-BE49-F238E27FC236}">
                <a16:creationId xmlns:a16="http://schemas.microsoft.com/office/drawing/2014/main" xmlns="" id="{99243C2B-7173-B727-4E79-AA57FB069CA8}"/>
              </a:ext>
            </a:extLst>
          </p:cNvPr>
          <p:cNvSpPr txBox="1"/>
          <p:nvPr/>
        </p:nvSpPr>
        <p:spPr>
          <a:xfrm>
            <a:off x="7003591" y="-1282117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</a:p>
        </p:txBody>
      </p:sp>
      <p:sp>
        <p:nvSpPr>
          <p:cNvPr id="20" name="16">
            <a:extLst>
              <a:ext uri="{FF2B5EF4-FFF2-40B4-BE49-F238E27FC236}">
                <a16:creationId xmlns:a16="http://schemas.microsoft.com/office/drawing/2014/main" xmlns="" id="{5554B737-14B4-46D9-8422-71E6990C2C71}"/>
              </a:ext>
            </a:extLst>
          </p:cNvPr>
          <p:cNvSpPr txBox="1"/>
          <p:nvPr/>
        </p:nvSpPr>
        <p:spPr>
          <a:xfrm>
            <a:off x="8413196" y="-1271602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21" name="17">
            <a:extLst>
              <a:ext uri="{FF2B5EF4-FFF2-40B4-BE49-F238E27FC236}">
                <a16:creationId xmlns:a16="http://schemas.microsoft.com/office/drawing/2014/main" xmlns="" id="{9F950FDF-A010-E959-0F2F-01E90FC1120D}"/>
              </a:ext>
            </a:extLst>
          </p:cNvPr>
          <p:cNvSpPr txBox="1"/>
          <p:nvPr/>
        </p:nvSpPr>
        <p:spPr>
          <a:xfrm>
            <a:off x="9824014" y="-1346200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22" name="56">
            <a:extLst>
              <a:ext uri="{FF2B5EF4-FFF2-40B4-BE49-F238E27FC236}">
                <a16:creationId xmlns:a16="http://schemas.microsoft.com/office/drawing/2014/main" xmlns="" id="{79B78BE0-E296-80D8-663A-B6541FB5DC2E}"/>
              </a:ext>
            </a:extLst>
          </p:cNvPr>
          <p:cNvSpPr txBox="1"/>
          <p:nvPr/>
        </p:nvSpPr>
        <p:spPr>
          <a:xfrm>
            <a:off x="5605288" y="-674694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</a:p>
        </p:txBody>
      </p:sp>
      <p:sp>
        <p:nvSpPr>
          <p:cNvPr id="23" name="88">
            <a:extLst>
              <a:ext uri="{FF2B5EF4-FFF2-40B4-BE49-F238E27FC236}">
                <a16:creationId xmlns:a16="http://schemas.microsoft.com/office/drawing/2014/main" xmlns="" id="{4CE2568B-0A46-3E52-14A6-5C62527BBAE5}"/>
              </a:ext>
            </a:extLst>
          </p:cNvPr>
          <p:cNvSpPr txBox="1"/>
          <p:nvPr/>
        </p:nvSpPr>
        <p:spPr>
          <a:xfrm>
            <a:off x="7016106" y="-679951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</a:t>
            </a:r>
          </a:p>
        </p:txBody>
      </p:sp>
      <p:sp>
        <p:nvSpPr>
          <p:cNvPr id="24" name="64">
            <a:extLst>
              <a:ext uri="{FF2B5EF4-FFF2-40B4-BE49-F238E27FC236}">
                <a16:creationId xmlns:a16="http://schemas.microsoft.com/office/drawing/2014/main" xmlns="" id="{5F2AF814-11A2-F339-9D82-42FCF25D9DD3}"/>
              </a:ext>
            </a:extLst>
          </p:cNvPr>
          <p:cNvSpPr txBox="1"/>
          <p:nvPr/>
        </p:nvSpPr>
        <p:spPr>
          <a:xfrm>
            <a:off x="8425712" y="-669437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</a:p>
        </p:txBody>
      </p:sp>
      <p:sp>
        <p:nvSpPr>
          <p:cNvPr id="25" name="72">
            <a:extLst>
              <a:ext uri="{FF2B5EF4-FFF2-40B4-BE49-F238E27FC236}">
                <a16:creationId xmlns:a16="http://schemas.microsoft.com/office/drawing/2014/main" xmlns="" id="{5DA9CED2-A9D1-1A71-52BB-B1A8E9492D23}"/>
              </a:ext>
            </a:extLst>
          </p:cNvPr>
          <p:cNvSpPr txBox="1"/>
          <p:nvPr/>
        </p:nvSpPr>
        <p:spPr>
          <a:xfrm>
            <a:off x="9836530" y="-674694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pic>
        <p:nvPicPr>
          <p:cNvPr id="26" name="16'">
            <a:extLst>
              <a:ext uri="{FF2B5EF4-FFF2-40B4-BE49-F238E27FC236}">
                <a16:creationId xmlns:a16="http://schemas.microsoft.com/office/drawing/2014/main" xmlns="" id="{8D790969-B471-6751-0A78-902FF956F7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0908" y="2210299"/>
            <a:ext cx="761437" cy="883367"/>
          </a:xfrm>
          <a:prstGeom prst="rect">
            <a:avLst/>
          </a:prstGeom>
        </p:spPr>
      </p:pic>
      <p:pic>
        <p:nvPicPr>
          <p:cNvPr id="27" name="64'">
            <a:extLst>
              <a:ext uri="{FF2B5EF4-FFF2-40B4-BE49-F238E27FC236}">
                <a16:creationId xmlns:a16="http://schemas.microsoft.com/office/drawing/2014/main" xmlns="" id="{BDBC618A-6B48-2A25-BC6B-8D9EF41916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7078" y="2986235"/>
            <a:ext cx="761437" cy="8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531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4.69136E-6 L 0.00217 0.5728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5 0.00447 L 0.16215 0.00447 C 0.2296 0.00447 0.31293 0.05185 0.31293 0.09058 L 0.31293 0.17685 " pathEditMode="relative" rAng="0" ptsTypes="AAAA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87654E-7 L 0.00018 0.5345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26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263 L 0.21953 0.07361 L 0.28845 0.30617 L 0.39184 0.26944 L 0.40095 0.34629 " pathEditMode="relative" rAng="0" ptsTypes="AAA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174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6.17284E-7 L 0.00131 0.542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15711 0.0145 L 0.26805 0.05895 L 0.22951 0.26419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3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97531E-6 L 0.00365 0.5660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8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21805 0.03935 L 0.25512 0.12731 " pathEditMode="relative" rAng="0" ptsTypes="AAA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52" y="6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7284E-6 L 0.00122 0.5339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0.1158 0.14089 L 0.27222 0.12639 L 0.21276 0.38241 " pathEditMode="relative" rAng="0" ptsTypes="AAAA">
                                      <p:cBhvr>
                                        <p:cTn id="10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08642E-6 L 0.00521 0.5646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8 -0.03257 L 0.10217 0.270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" y="15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9753E-6 L 0.01016 0.5450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7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46914E-6 L 0.10252 0.01713 L 0.11024 0.13642 L 0.10894 0.21142 L 0.06146 0.28858 " pathEditMode="relative" rAng="0" ptsTypes="AAAAA">
                                      <p:cBhvr>
                                        <p:cTn id="1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2" y="144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69136E-6 L 0.00651 0.56543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28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1065 L 0.15903 0.11111 L 0.09731 0.22392 " pathEditMode="relative" rAng="0" ptsTypes="AAA">
                                      <p:cBhvr>
                                        <p:cTn id="1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106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xmlns="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" name="图片 15">
            <a:extLst>
              <a:ext uri="{FF2B5EF4-FFF2-40B4-BE49-F238E27FC236}">
                <a16:creationId xmlns:a16="http://schemas.microsoft.com/office/drawing/2014/main" xmlns="" id="{BF18289F-C721-7B67-AC13-A640ABB9D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5" name="图片 24">
            <a:extLst>
              <a:ext uri="{FF2B5EF4-FFF2-40B4-BE49-F238E27FC236}">
                <a16:creationId xmlns:a16="http://schemas.microsoft.com/office/drawing/2014/main" xmlns="" id="{0DAC283A-E799-85DD-38B2-9F1531FFE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3772" y="4006028"/>
            <a:ext cx="2700122" cy="3097621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8F3A46C5-2A61-9B01-0B25-D4BC65A90F33}"/>
              </a:ext>
            </a:extLst>
          </p:cNvPr>
          <p:cNvSpPr txBox="1"/>
          <p:nvPr/>
        </p:nvSpPr>
        <p:spPr>
          <a:xfrm>
            <a:off x="3200401" y="337807"/>
            <a:ext cx="7989569" cy="1733728"/>
          </a:xfrm>
          <a:prstGeom prst="rect">
            <a:avLst/>
          </a:prstGeom>
        </p:spPr>
        <p:txBody>
          <a:bodyPr lIns="169333" tIns="169333" rIns="169333" bIns="169333" rtlCol="0" anchor="ctr"/>
          <a:lstStyle/>
          <a:p>
            <a:pPr algn="just" defTabSz="609630"/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con 9 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B151D0CF-0603-355C-367C-23D97991D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260729" y="6071340"/>
            <a:ext cx="279998" cy="40492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1839DB56-8971-FAB0-3959-DB5BF8BD3E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47178" y="6071340"/>
            <a:ext cx="279998" cy="404920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xmlns="" id="{68CA1312-260E-2F77-575C-E7B36505F185}"/>
              </a:ext>
            </a:extLst>
          </p:cNvPr>
          <p:cNvSpPr txBox="1"/>
          <p:nvPr/>
        </p:nvSpPr>
        <p:spPr>
          <a:xfrm>
            <a:off x="1547179" y="805212"/>
            <a:ext cx="572173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334"/>
              </a:lnSpc>
            </a:pPr>
            <a:r>
              <a:rPr lang="en-US" sz="4400" dirty="0">
                <a:solidFill>
                  <a:srgbClr val="EE0038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</a:t>
            </a: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xmlns="" id="{E69FAE26-4F78-66D4-C55F-4635F9AFDCE6}"/>
              </a:ext>
            </a:extLst>
          </p:cNvPr>
          <p:cNvGrpSpPr/>
          <p:nvPr/>
        </p:nvGrpSpPr>
        <p:grpSpPr>
          <a:xfrm>
            <a:off x="2086632" y="2435783"/>
            <a:ext cx="3614743" cy="452549"/>
            <a:chOff x="0" y="0"/>
            <a:chExt cx="7229486" cy="905099"/>
          </a:xfrm>
        </p:grpSpPr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xmlns="" id="{40DF2548-A58D-976C-5370-68D1AB8A2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2" name="TextBox 19">
              <a:extLst>
                <a:ext uri="{FF2B5EF4-FFF2-40B4-BE49-F238E27FC236}">
                  <a16:creationId xmlns:a16="http://schemas.microsoft.com/office/drawing/2014/main" xmlns="" id="{FAEBBA51-2916-5C04-DF4A-BA3965FA28E2}"/>
                </a:ext>
              </a:extLst>
            </p:cNvPr>
            <p:cNvSpPr txBox="1"/>
            <p:nvPr/>
          </p:nvSpPr>
          <p:spPr>
            <a:xfrm>
              <a:off x="990446" y="81072"/>
              <a:ext cx="6239040" cy="725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lang="en-US" sz="3200" b="1" dirty="0" err="1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3200" b="1" dirty="0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32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A22488-48E7-47C4-171A-2FF943F2B02D}"/>
              </a:ext>
            </a:extLst>
          </p:cNvPr>
          <p:cNvSpPr txBox="1"/>
          <p:nvPr/>
        </p:nvSpPr>
        <p:spPr>
          <a:xfrm>
            <a:off x="1895725" y="3273110"/>
            <a:ext cx="154985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8E5F13-2DAC-6BAA-4A54-DA469D7D99F7}"/>
              </a:ext>
            </a:extLst>
          </p:cNvPr>
          <p:cNvSpPr txBox="1"/>
          <p:nvPr/>
        </p:nvSpPr>
        <p:spPr>
          <a:xfrm>
            <a:off x="1895725" y="3816350"/>
            <a:ext cx="154985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29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F8284BD-9666-663F-AEE8-B2AEA071FC1A}"/>
              </a:ext>
            </a:extLst>
          </p:cNvPr>
          <p:cNvGrpSpPr/>
          <p:nvPr/>
        </p:nvGrpSpPr>
        <p:grpSpPr>
          <a:xfrm>
            <a:off x="2775384" y="3958843"/>
            <a:ext cx="2447255" cy="304800"/>
            <a:chOff x="2971800" y="5905500"/>
            <a:chExt cx="3670883" cy="457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6B898A3-99C4-B9F0-D53D-EE90ABFD2EC0}"/>
                </a:ext>
              </a:extLst>
            </p:cNvPr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D509D4EB-BB95-54CB-887F-6ECB10DB54FF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0994E93F-EC29-8F67-91EE-7BE85763ACD2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F36E02BB-BC98-AEDF-B037-D81895BE919A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8AA2189F-3E28-3AC2-1005-2EE280679938}"/>
                </a:ext>
              </a:extLst>
            </p:cNvPr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00D12299-CE42-4E1A-6E3B-DDA1C282E64B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DF5D8D80-AF2E-7260-8F05-FF28E3674F4F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6D312DA4-A55B-B04B-8384-DC18CB8A448B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F22CD91-DE04-36D3-E0A2-9688203723A0}"/>
                </a:ext>
              </a:extLst>
            </p:cNvPr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0214024E-CA09-7D79-5D55-92A028ABE084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436F12DA-2488-797E-4BED-86E9D387C6A0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E622A12-C5D2-A72A-FFB0-D3280E59C774}"/>
                </a:ext>
              </a:extLst>
            </p:cNvPr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8CC8720B-18B0-0EF9-32BF-1C08408BDFB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8223CA1D-A397-7AFC-B6A3-D80F2D51EE01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0AE0587B-AD1C-4939-C26C-45624F9061D9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8756E21-980E-E425-03B2-42D2B85F306F}"/>
              </a:ext>
            </a:extLst>
          </p:cNvPr>
          <p:cNvSpPr txBox="1"/>
          <p:nvPr/>
        </p:nvSpPr>
        <p:spPr>
          <a:xfrm>
            <a:off x="2628070" y="3043149"/>
            <a:ext cx="126593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133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133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Left Brace 67">
            <a:extLst>
              <a:ext uri="{FF2B5EF4-FFF2-40B4-BE49-F238E27FC236}">
                <a16:creationId xmlns:a16="http://schemas.microsoft.com/office/drawing/2014/main" xmlns="" id="{96360B89-E8D8-C22C-9E3D-16A66F8694C9}"/>
              </a:ext>
            </a:extLst>
          </p:cNvPr>
          <p:cNvSpPr/>
          <p:nvPr/>
        </p:nvSpPr>
        <p:spPr>
          <a:xfrm rot="5400000" flipH="1" flipV="1">
            <a:off x="3872133" y="3141437"/>
            <a:ext cx="238127" cy="2447255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000000"/>
              </a:solidFill>
              <a:latin typeface="思源黑体 CN Medium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5595FB30-ABA3-C21C-AF1B-BB29946565F4}"/>
              </a:ext>
            </a:extLst>
          </p:cNvPr>
          <p:cNvSpPr txBox="1"/>
          <p:nvPr/>
        </p:nvSpPr>
        <p:spPr>
          <a:xfrm>
            <a:off x="3619684" y="4479458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4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78D963C-B9D0-6C33-93FF-FC2FD79FBD7F}"/>
              </a:ext>
            </a:extLst>
          </p:cNvPr>
          <p:cNvGrpSpPr/>
          <p:nvPr/>
        </p:nvGrpSpPr>
        <p:grpSpPr>
          <a:xfrm>
            <a:off x="2776049" y="3447105"/>
            <a:ext cx="609600" cy="304800"/>
            <a:chOff x="2971800" y="5143500"/>
            <a:chExt cx="914400" cy="4572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AADFDFF1-9F1B-0FB7-ADCE-ED61CCA05CD6}"/>
                </a:ext>
              </a:extLst>
            </p:cNvPr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93D6B14F-5A9F-1A32-0A21-A4BEBD876629}"/>
                </a:ext>
              </a:extLst>
            </p:cNvPr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1F6D8D0-13F8-7985-C3D2-E247C8D5EFA1}"/>
                </a:ext>
              </a:extLst>
            </p:cNvPr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19">
            <a:extLst>
              <a:ext uri="{FF2B5EF4-FFF2-40B4-BE49-F238E27FC236}">
                <a16:creationId xmlns:a16="http://schemas.microsoft.com/office/drawing/2014/main" xmlns="" id="{4E479DD7-F937-57E6-A9F5-3F6C1CC60EB2}"/>
              </a:ext>
            </a:extLst>
          </p:cNvPr>
          <p:cNvSpPr txBox="1"/>
          <p:nvPr/>
        </p:nvSpPr>
        <p:spPr>
          <a:xfrm>
            <a:off x="6889930" y="2418618"/>
            <a:ext cx="3119519" cy="36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D5F89F10-99F4-95FB-70BA-A1EFFB9E93DA}"/>
              </a:ext>
            </a:extLst>
          </p:cNvPr>
          <p:cNvSpPr txBox="1"/>
          <p:nvPr/>
        </p:nvSpPr>
        <p:spPr>
          <a:xfrm>
            <a:off x="5467529" y="2983189"/>
            <a:ext cx="498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CE62264E-3783-58E4-AC44-83482BA877C8}"/>
              </a:ext>
            </a:extLst>
          </p:cNvPr>
          <p:cNvSpPr txBox="1"/>
          <p:nvPr/>
        </p:nvSpPr>
        <p:spPr>
          <a:xfrm>
            <a:off x="5435063" y="3653991"/>
            <a:ext cx="498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4 = 36 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DB1BE8AD-51AD-D26C-95B0-AB53647FA58B}"/>
              </a:ext>
            </a:extLst>
          </p:cNvPr>
          <p:cNvSpPr txBox="1"/>
          <p:nvPr/>
        </p:nvSpPr>
        <p:spPr>
          <a:xfrm>
            <a:off x="5761593" y="4195025"/>
            <a:ext cx="498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36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6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67" grpId="0"/>
      <p:bldP spid="68" grpId="0" animBg="1"/>
      <p:bldP spid="69" grpId="0"/>
      <p:bldP spid="74" grpId="0"/>
      <p:bldP spid="75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6" name="Picture 5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DCF1C724-A88F-784E-59F5-CB3F4A120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53" y="2371060"/>
            <a:ext cx="5981585" cy="19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617785-41A9-9691-0C06-750DF9751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753DD4-C374-2803-2D41-029D08F58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529053" y="1241522"/>
            <a:ext cx="3742495" cy="5705341"/>
          </a:xfrm>
          <a:prstGeom prst="rect">
            <a:avLst/>
          </a:prstGeom>
        </p:spPr>
      </p:pic>
      <p:pic>
        <p:nvPicPr>
          <p:cNvPr id="7" name="Picture 6" descr="A close up of a text&#10;&#10;AI-generated content may be incorrect.">
            <a:extLst>
              <a:ext uri="{FF2B5EF4-FFF2-40B4-BE49-F238E27FC236}">
                <a16:creationId xmlns:a16="http://schemas.microsoft.com/office/drawing/2014/main" xmlns="" id="{327E41F1-7CC9-D54F-170E-C20E520DE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70" y="2263140"/>
            <a:ext cx="7710078" cy="26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xmlns="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xmlns="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xmlns="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xmlns="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xmlns="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xmlns="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E37E8E5C-A2E4-1CE3-2476-EE3BDCBB4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50" y="189954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5814FC06-0DB9-4AF6-4C0D-7D2F280ED33F}"/>
              </a:ext>
            </a:extLst>
          </p:cNvPr>
          <p:cNvGrpSpPr/>
          <p:nvPr/>
        </p:nvGrpSpPr>
        <p:grpSpPr>
          <a:xfrm rot="844691">
            <a:off x="2501312" y="2952915"/>
            <a:ext cx="8209085" cy="3481109"/>
            <a:chOff x="671651" y="1660731"/>
            <a:chExt cx="8209084" cy="348110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D3C2BAC7-2DF4-DAD8-41A0-F40AE5F90C2B}"/>
                </a:ext>
              </a:extLst>
            </p:cNvPr>
            <p:cNvSpPr txBox="1"/>
            <p:nvPr/>
          </p:nvSpPr>
          <p:spPr>
            <a:xfrm rot="21334142">
              <a:off x="1279320" y="1663965"/>
              <a:ext cx="7601415" cy="34778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914446">
                <a:buClr>
                  <a:srgbClr val="000000"/>
                </a:buClr>
                <a:defRPr/>
              </a:pPr>
              <a:r>
                <a:rPr lang="en-US" sz="15267" kern="0" dirty="0" err="1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Những</a:t>
              </a:r>
              <a:r>
                <a:rPr lang="en-US" sz="15267" kern="0" dirty="0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15267" kern="0" dirty="0" err="1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dòng</a:t>
              </a:r>
              <a:r>
                <a:rPr lang="en-US" sz="15267" kern="0" dirty="0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tin</a:t>
              </a:r>
            </a:p>
            <a:p>
              <a:pPr algn="ctr" defTabSz="914446">
                <a:buClr>
                  <a:srgbClr val="000000"/>
                </a:buClr>
                <a:defRPr/>
              </a:pPr>
              <a:r>
                <a:rPr lang="en-US" sz="15267" kern="0" dirty="0" err="1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yêu</a:t>
              </a:r>
              <a:r>
                <a:rPr lang="en-US" sz="15267" kern="0" dirty="0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15267" kern="0" dirty="0" err="1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thương</a:t>
              </a:r>
              <a:endParaRPr lang="id-ID" sz="15267" kern="0" dirty="0">
                <a:solidFill>
                  <a:srgbClr val="EE99AD">
                    <a:lumMod val="7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6 SVNAdeline" panose="02000500000000000000" pitchFamily="2" charset="0"/>
                <a:cs typeface="#9Slide05 Bodega Script" pitchFamily="2" charset="0"/>
                <a:sym typeface="Arial"/>
              </a:endParaRPr>
            </a:p>
          </p:txBody>
        </p:sp>
        <p:sp>
          <p:nvSpPr>
            <p:cNvPr id="107" name="Heart 106">
              <a:extLst>
                <a:ext uri="{FF2B5EF4-FFF2-40B4-BE49-F238E27FC236}">
                  <a16:creationId xmlns:a16="http://schemas.microsoft.com/office/drawing/2014/main" xmlns="" id="{216F2577-C37D-57F4-F05F-584B2C3757D6}"/>
                </a:ext>
              </a:extLst>
            </p:cNvPr>
            <p:cNvSpPr/>
            <p:nvPr/>
          </p:nvSpPr>
          <p:spPr>
            <a:xfrm rot="17414933">
              <a:off x="604355" y="2739718"/>
              <a:ext cx="874090" cy="739497"/>
            </a:xfrm>
            <a:custGeom>
              <a:avLst/>
              <a:gdLst>
                <a:gd name="connsiteX0" fmla="*/ 437045 w 874090"/>
                <a:gd name="connsiteY0" fmla="*/ 184874 h 739497"/>
                <a:gd name="connsiteX1" fmla="*/ 437045 w 874090"/>
                <a:gd name="connsiteY1" fmla="*/ 739497 h 739497"/>
                <a:gd name="connsiteX2" fmla="*/ 437045 w 874090"/>
                <a:gd name="connsiteY2" fmla="*/ 184874 h 739497"/>
                <a:gd name="connsiteX0" fmla="*/ 437045 w 874090"/>
                <a:gd name="connsiteY0" fmla="*/ 184874 h 739497"/>
                <a:gd name="connsiteX1" fmla="*/ 437045 w 874090"/>
                <a:gd name="connsiteY1" fmla="*/ 739497 h 739497"/>
                <a:gd name="connsiteX2" fmla="*/ 437045 w 874090"/>
                <a:gd name="connsiteY2" fmla="*/ 184874 h 73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090" h="739497" fill="none" extrusionOk="0">
                  <a:moveTo>
                    <a:pt x="437045" y="184874"/>
                  </a:moveTo>
                  <a:cubicBezTo>
                    <a:pt x="630615" y="-464956"/>
                    <a:pt x="1152906" y="226236"/>
                    <a:pt x="437045" y="739497"/>
                  </a:cubicBezTo>
                  <a:cubicBezTo>
                    <a:pt x="-594505" y="249131"/>
                    <a:pt x="303661" y="-386958"/>
                    <a:pt x="437045" y="184874"/>
                  </a:cubicBezTo>
                  <a:close/>
                </a:path>
                <a:path w="874090" h="739497" stroke="0" extrusionOk="0">
                  <a:moveTo>
                    <a:pt x="437045" y="184874"/>
                  </a:moveTo>
                  <a:cubicBezTo>
                    <a:pt x="594298" y="-203396"/>
                    <a:pt x="1399684" y="12338"/>
                    <a:pt x="437045" y="739497"/>
                  </a:cubicBezTo>
                  <a:cubicBezTo>
                    <a:pt x="-450056" y="180399"/>
                    <a:pt x="274548" y="-212328"/>
                    <a:pt x="437045" y="184874"/>
                  </a:cubicBezTo>
                  <a:close/>
                </a:path>
                <a:path w="874090" h="739497" fill="none" stroke="0" extrusionOk="0">
                  <a:moveTo>
                    <a:pt x="437045" y="184874"/>
                  </a:moveTo>
                  <a:cubicBezTo>
                    <a:pt x="572245" y="-287171"/>
                    <a:pt x="1239960" y="127704"/>
                    <a:pt x="437045" y="739497"/>
                  </a:cubicBezTo>
                  <a:cubicBezTo>
                    <a:pt x="-567245" y="267751"/>
                    <a:pt x="301994" y="-216812"/>
                    <a:pt x="437045" y="184874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180236742">
                    <a:custGeom>
                      <a:avLst/>
                      <a:gdLst>
                        <a:gd name="connsiteX0" fmla="*/ 437045 w 874090"/>
                        <a:gd name="connsiteY0" fmla="*/ 184874 h 739497"/>
                        <a:gd name="connsiteX1" fmla="*/ 437045 w 874090"/>
                        <a:gd name="connsiteY1" fmla="*/ 739497 h 739497"/>
                        <a:gd name="connsiteX2" fmla="*/ 437045 w 874090"/>
                        <a:gd name="connsiteY2" fmla="*/ 184874 h 739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74090" h="739497" fill="none" extrusionOk="0">
                          <a:moveTo>
                            <a:pt x="437045" y="184874"/>
                          </a:moveTo>
                          <a:cubicBezTo>
                            <a:pt x="623278" y="-325198"/>
                            <a:pt x="1186430" y="218377"/>
                            <a:pt x="437045" y="739497"/>
                          </a:cubicBezTo>
                          <a:cubicBezTo>
                            <a:pt x="-515914" y="212865"/>
                            <a:pt x="270671" y="-291844"/>
                            <a:pt x="437045" y="184874"/>
                          </a:cubicBezTo>
                          <a:close/>
                        </a:path>
                        <a:path w="874090" h="739497" stroke="0" extrusionOk="0">
                          <a:moveTo>
                            <a:pt x="437045" y="184874"/>
                          </a:moveTo>
                          <a:cubicBezTo>
                            <a:pt x="504217" y="-160859"/>
                            <a:pt x="1388532" y="84618"/>
                            <a:pt x="437045" y="739497"/>
                          </a:cubicBezTo>
                          <a:cubicBezTo>
                            <a:pt x="-473657" y="204550"/>
                            <a:pt x="266856" y="-217962"/>
                            <a:pt x="437045" y="18487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68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  <p:sp>
          <p:nvSpPr>
            <p:cNvPr id="108" name="Heart 107">
              <a:extLst>
                <a:ext uri="{FF2B5EF4-FFF2-40B4-BE49-F238E27FC236}">
                  <a16:creationId xmlns:a16="http://schemas.microsoft.com/office/drawing/2014/main" xmlns="" id="{1355D836-1D95-C9A1-FED3-315D236AF1EE}"/>
                </a:ext>
              </a:extLst>
            </p:cNvPr>
            <p:cNvSpPr/>
            <p:nvPr/>
          </p:nvSpPr>
          <p:spPr>
            <a:xfrm rot="880583">
              <a:off x="3317713" y="1660731"/>
              <a:ext cx="267567" cy="291408"/>
            </a:xfrm>
            <a:custGeom>
              <a:avLst/>
              <a:gdLst>
                <a:gd name="connsiteX0" fmla="*/ 133784 w 267567"/>
                <a:gd name="connsiteY0" fmla="*/ 72852 h 291408"/>
                <a:gd name="connsiteX1" fmla="*/ 133784 w 267567"/>
                <a:gd name="connsiteY1" fmla="*/ 291408 h 291408"/>
                <a:gd name="connsiteX2" fmla="*/ 133784 w 267567"/>
                <a:gd name="connsiteY2" fmla="*/ 72852 h 291408"/>
                <a:gd name="connsiteX0" fmla="*/ 133784 w 267567"/>
                <a:gd name="connsiteY0" fmla="*/ 72852 h 291408"/>
                <a:gd name="connsiteX1" fmla="*/ 133784 w 267567"/>
                <a:gd name="connsiteY1" fmla="*/ 291408 h 291408"/>
                <a:gd name="connsiteX2" fmla="*/ 133784 w 267567"/>
                <a:gd name="connsiteY2" fmla="*/ 72852 h 29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567" h="291408" fill="none" extrusionOk="0">
                  <a:moveTo>
                    <a:pt x="133784" y="72852"/>
                  </a:moveTo>
                  <a:cubicBezTo>
                    <a:pt x="193433" y="-171549"/>
                    <a:pt x="335692" y="89551"/>
                    <a:pt x="133784" y="291408"/>
                  </a:cubicBezTo>
                  <a:cubicBezTo>
                    <a:pt x="-200511" y="101070"/>
                    <a:pt x="93187" y="-140804"/>
                    <a:pt x="133784" y="72852"/>
                  </a:cubicBezTo>
                  <a:close/>
                </a:path>
                <a:path w="267567" h="291408" stroke="0" extrusionOk="0">
                  <a:moveTo>
                    <a:pt x="133784" y="72852"/>
                  </a:moveTo>
                  <a:cubicBezTo>
                    <a:pt x="184951" y="-90368"/>
                    <a:pt x="423657" y="15787"/>
                    <a:pt x="133784" y="291408"/>
                  </a:cubicBezTo>
                  <a:cubicBezTo>
                    <a:pt x="-153750" y="88531"/>
                    <a:pt x="114567" y="-48307"/>
                    <a:pt x="133784" y="72852"/>
                  </a:cubicBezTo>
                  <a:close/>
                </a:path>
                <a:path w="267567" h="291408" fill="none" stroke="0" extrusionOk="0">
                  <a:moveTo>
                    <a:pt x="133784" y="72852"/>
                  </a:moveTo>
                  <a:cubicBezTo>
                    <a:pt x="178613" y="-138239"/>
                    <a:pt x="390659" y="57403"/>
                    <a:pt x="133784" y="291408"/>
                  </a:cubicBezTo>
                  <a:cubicBezTo>
                    <a:pt x="-180049" y="101832"/>
                    <a:pt x="98271" y="-109429"/>
                    <a:pt x="133784" y="72852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180236742">
                    <a:custGeom>
                      <a:avLst/>
                      <a:gdLst>
                        <a:gd name="connsiteX0" fmla="*/ 133784 w 267567"/>
                        <a:gd name="connsiteY0" fmla="*/ 72852 h 291408"/>
                        <a:gd name="connsiteX1" fmla="*/ 133784 w 267567"/>
                        <a:gd name="connsiteY1" fmla="*/ 291408 h 291408"/>
                        <a:gd name="connsiteX2" fmla="*/ 133784 w 267567"/>
                        <a:gd name="connsiteY2" fmla="*/ 72852 h 291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7567" h="291408" fill="none" extrusionOk="0">
                          <a:moveTo>
                            <a:pt x="133784" y="72852"/>
                          </a:moveTo>
                          <a:cubicBezTo>
                            <a:pt x="192217" y="-148376"/>
                            <a:pt x="377461" y="79759"/>
                            <a:pt x="133784" y="291408"/>
                          </a:cubicBezTo>
                          <a:cubicBezTo>
                            <a:pt x="-163262" y="83882"/>
                            <a:pt x="89550" y="-130320"/>
                            <a:pt x="133784" y="72852"/>
                          </a:cubicBezTo>
                          <a:close/>
                        </a:path>
                        <a:path w="267567" h="291408" stroke="0" extrusionOk="0">
                          <a:moveTo>
                            <a:pt x="133784" y="72852"/>
                          </a:moveTo>
                          <a:cubicBezTo>
                            <a:pt x="172644" y="-84556"/>
                            <a:pt x="417658" y="54672"/>
                            <a:pt x="133784" y="291408"/>
                          </a:cubicBezTo>
                          <a:cubicBezTo>
                            <a:pt x="-160064" y="94992"/>
                            <a:pt x="91314" y="-65340"/>
                            <a:pt x="133784" y="728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68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2AABA2E1-9F91-5B1E-03FF-5B9C1473B9E8}"/>
              </a:ext>
            </a:extLst>
          </p:cNvPr>
          <p:cNvGrpSpPr/>
          <p:nvPr/>
        </p:nvGrpSpPr>
        <p:grpSpPr>
          <a:xfrm>
            <a:off x="5135963" y="3832392"/>
            <a:ext cx="3300327" cy="1411750"/>
            <a:chOff x="6175997" y="1633843"/>
            <a:chExt cx="2024283" cy="141175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xmlns="" id="{BFF5F28D-1530-239F-EA3C-AC6E6C7E3BFA}"/>
                </a:ext>
              </a:extLst>
            </p:cNvPr>
            <p:cNvGrpSpPr/>
            <p:nvPr/>
          </p:nvGrpSpPr>
          <p:grpSpPr>
            <a:xfrm>
              <a:off x="6310790" y="1633843"/>
              <a:ext cx="1889490" cy="1107996"/>
              <a:chOff x="5495963" y="0"/>
              <a:chExt cx="3704325" cy="1107996"/>
            </a:xfrm>
          </p:grpSpPr>
          <p:sp>
            <p:nvSpPr>
              <p:cNvPr id="113" name="Flowchart: Terminator 112">
                <a:extLst>
                  <a:ext uri="{FF2B5EF4-FFF2-40B4-BE49-F238E27FC236}">
                    <a16:creationId xmlns:a16="http://schemas.microsoft.com/office/drawing/2014/main" xmlns="" id="{08EA59BB-79D2-539C-144E-19420B747FB0}"/>
                  </a:ext>
                </a:extLst>
              </p:cNvPr>
              <p:cNvSpPr/>
              <p:nvPr/>
            </p:nvSpPr>
            <p:spPr>
              <a:xfrm>
                <a:off x="5495963" y="0"/>
                <a:ext cx="3691580" cy="1107996"/>
              </a:xfrm>
              <a:prstGeom prst="flowChartTerminator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62AE98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46">
                  <a:defRPr/>
                </a:pPr>
                <a:endParaRPr lang="en-US" sz="2400" kern="0">
                  <a:solidFill>
                    <a:prstClr val="black"/>
                  </a:solidFill>
                  <a:latin typeface="字魂59号-创粗黑" panose="020F0502020204030204"/>
                  <a:cs typeface="Calibri Light"/>
                </a:endParaRPr>
              </a:p>
            </p:txBody>
          </p:sp>
          <p:sp>
            <p:nvSpPr>
              <p:cNvPr id="114" name="TextBox 60">
                <a:extLst>
                  <a:ext uri="{FF2B5EF4-FFF2-40B4-BE49-F238E27FC236}">
                    <a16:creationId xmlns:a16="http://schemas.microsoft.com/office/drawing/2014/main" xmlns="" id="{A83D0597-B12A-D38D-CC93-1CF16F3A9E5F}"/>
                  </a:ext>
                </a:extLst>
              </p:cNvPr>
              <p:cNvSpPr txBox="1"/>
              <p:nvPr/>
            </p:nvSpPr>
            <p:spPr>
              <a:xfrm>
                <a:off x="5508709" y="197954"/>
                <a:ext cx="3691579" cy="70788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914263">
                  <a:defRPr/>
                </a:pPr>
                <a:r>
                  <a:rPr lang="en-US" sz="4000" b="1" kern="0" spc="150" dirty="0">
                    <a:solidFill>
                      <a:srgbClr val="EB859B">
                        <a:lumMod val="75000"/>
                      </a:srgbClr>
                    </a:solidFill>
                    <a:latin typeface="#9Slide07 SVNNexa Rust Slab Bla" panose="020B0606040200020203" pitchFamily="34" charset="0"/>
                    <a:cs typeface="Calibri Light"/>
                    <a:sym typeface="+mn-lt"/>
                  </a:rPr>
                  <a:t>PLAY</a:t>
                </a:r>
              </a:p>
            </p:txBody>
          </p:sp>
        </p:grpSp>
        <p:sp>
          <p:nvSpPr>
            <p:cNvPr id="111" name="Heart 110">
              <a:extLst>
                <a:ext uri="{FF2B5EF4-FFF2-40B4-BE49-F238E27FC236}">
                  <a16:creationId xmlns:a16="http://schemas.microsoft.com/office/drawing/2014/main" xmlns="" id="{DF5FD996-FEBA-9F99-ADF7-46697213D387}"/>
                </a:ext>
              </a:extLst>
            </p:cNvPr>
            <p:cNvSpPr/>
            <p:nvPr/>
          </p:nvSpPr>
          <p:spPr>
            <a:xfrm rot="20943956">
              <a:off x="6175997" y="2289942"/>
              <a:ext cx="430685" cy="515031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14001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  <p:sp>
          <p:nvSpPr>
            <p:cNvPr id="112" name="Heart 111">
              <a:extLst>
                <a:ext uri="{FF2B5EF4-FFF2-40B4-BE49-F238E27FC236}">
                  <a16:creationId xmlns:a16="http://schemas.microsoft.com/office/drawing/2014/main" xmlns="" id="{57317E71-7E4C-F4C9-3BA7-CB572DB5F98E}"/>
                </a:ext>
              </a:extLst>
            </p:cNvPr>
            <p:cNvSpPr/>
            <p:nvPr/>
          </p:nvSpPr>
          <p:spPr>
            <a:xfrm rot="1955642">
              <a:off x="6421273" y="2543625"/>
              <a:ext cx="367069" cy="501968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14001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xmlns="" id="{E585071C-CFDC-9F9E-4462-8E1812E6420A}"/>
              </a:ext>
            </a:extLst>
          </p:cNvPr>
          <p:cNvSpPr/>
          <p:nvPr/>
        </p:nvSpPr>
        <p:spPr>
          <a:xfrm>
            <a:off x="4748936" y="3737620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xmlns="" id="{A2884937-DF7C-A3A3-0890-FB8A60CA4D39}"/>
              </a:ext>
            </a:extLst>
          </p:cNvPr>
          <p:cNvSpPr/>
          <p:nvPr/>
        </p:nvSpPr>
        <p:spPr>
          <a:xfrm>
            <a:off x="9225098" y="417845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xmlns="" id="{A0117876-D731-88B9-ED32-066CCDDE73AC}"/>
              </a:ext>
            </a:extLst>
          </p:cNvPr>
          <p:cNvSpPr/>
          <p:nvPr/>
        </p:nvSpPr>
        <p:spPr>
          <a:xfrm>
            <a:off x="10220550" y="546836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xmlns="" id="{06CF929E-46B1-D189-CAFB-071265F7D8E8}"/>
              </a:ext>
            </a:extLst>
          </p:cNvPr>
          <p:cNvSpPr/>
          <p:nvPr/>
        </p:nvSpPr>
        <p:spPr>
          <a:xfrm>
            <a:off x="10752434" y="6217740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xmlns="" id="{654CDD61-1065-4CFD-75F9-BE6DF2679D5F}"/>
              </a:ext>
            </a:extLst>
          </p:cNvPr>
          <p:cNvSpPr/>
          <p:nvPr/>
        </p:nvSpPr>
        <p:spPr>
          <a:xfrm>
            <a:off x="2040538" y="1188079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xmlns="" id="{425300FC-40A0-F836-A0F0-266B09A95782}"/>
              </a:ext>
            </a:extLst>
          </p:cNvPr>
          <p:cNvSpPr/>
          <p:nvPr/>
        </p:nvSpPr>
        <p:spPr>
          <a:xfrm>
            <a:off x="11630085" y="244636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xmlns="" id="{AE05CB05-33A6-E0CE-A988-7548CE06D1AD}"/>
              </a:ext>
            </a:extLst>
          </p:cNvPr>
          <p:cNvSpPr/>
          <p:nvPr/>
        </p:nvSpPr>
        <p:spPr>
          <a:xfrm>
            <a:off x="2680542" y="425627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xmlns="" id="{6DB8B86D-BB1F-1A2C-1E74-BE7B1AC39508}"/>
              </a:ext>
            </a:extLst>
          </p:cNvPr>
          <p:cNvSpPr/>
          <p:nvPr/>
        </p:nvSpPr>
        <p:spPr>
          <a:xfrm>
            <a:off x="1160682" y="580117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xmlns="" id="{FE7C6FAC-01FF-D1EF-8807-6C45F1D6C310}"/>
              </a:ext>
            </a:extLst>
          </p:cNvPr>
          <p:cNvSpPr/>
          <p:nvPr/>
        </p:nvSpPr>
        <p:spPr>
          <a:xfrm>
            <a:off x="232670" y="5058855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xmlns="" id="{AA452CF0-1107-5724-F4B1-36A3CF5DCEA1}"/>
              </a:ext>
            </a:extLst>
          </p:cNvPr>
          <p:cNvSpPr/>
          <p:nvPr/>
        </p:nvSpPr>
        <p:spPr>
          <a:xfrm>
            <a:off x="4090077" y="6155810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xmlns="" id="{A6FBA260-8BC9-A752-BF2E-2B96BFECCEFF}"/>
              </a:ext>
            </a:extLst>
          </p:cNvPr>
          <p:cNvSpPr/>
          <p:nvPr/>
        </p:nvSpPr>
        <p:spPr>
          <a:xfrm>
            <a:off x="1724358" y="5347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xmlns="" id="{125E188F-5BEB-A884-0DF1-DE8C97DEC5D7}"/>
              </a:ext>
            </a:extLst>
          </p:cNvPr>
          <p:cNvSpPr/>
          <p:nvPr/>
        </p:nvSpPr>
        <p:spPr>
          <a:xfrm>
            <a:off x="5184074" y="207361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xmlns="" id="{18CF4A0F-3DAD-770E-9BA1-DB755FE77599}"/>
              </a:ext>
            </a:extLst>
          </p:cNvPr>
          <p:cNvSpPr/>
          <p:nvPr/>
        </p:nvSpPr>
        <p:spPr>
          <a:xfrm>
            <a:off x="2571994" y="157972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xmlns="" id="{57BBB5FD-3CB1-734D-7431-F712C3EB5754}"/>
              </a:ext>
            </a:extLst>
          </p:cNvPr>
          <p:cNvSpPr/>
          <p:nvPr/>
        </p:nvSpPr>
        <p:spPr>
          <a:xfrm>
            <a:off x="5789578" y="317479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xmlns="" id="{8EA7C7FE-2E4B-66A3-1971-799589A4B57E}"/>
              </a:ext>
            </a:extLst>
          </p:cNvPr>
          <p:cNvSpPr/>
          <p:nvPr/>
        </p:nvSpPr>
        <p:spPr>
          <a:xfrm>
            <a:off x="10080360" y="35442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xmlns="" id="{3E9B4606-3799-B804-E96F-E69DF08986CE}"/>
              </a:ext>
            </a:extLst>
          </p:cNvPr>
          <p:cNvSpPr/>
          <p:nvPr/>
        </p:nvSpPr>
        <p:spPr>
          <a:xfrm>
            <a:off x="8560500" y="5089096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xmlns="" id="{886693FB-091B-9340-CA54-FBF6D494D052}"/>
              </a:ext>
            </a:extLst>
          </p:cNvPr>
          <p:cNvSpPr/>
          <p:nvPr/>
        </p:nvSpPr>
        <p:spPr>
          <a:xfrm>
            <a:off x="8680049" y="4280129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xmlns="" id="{086B5472-27F3-9237-395C-86F1451E1427}"/>
              </a:ext>
            </a:extLst>
          </p:cNvPr>
          <p:cNvSpPr/>
          <p:nvPr/>
        </p:nvSpPr>
        <p:spPr>
          <a:xfrm>
            <a:off x="11489895" y="544373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5" b="57883" l="54729" r="72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3" t="5243" r="27730" b="44539"/>
          <a:stretch/>
        </p:blipFill>
        <p:spPr>
          <a:xfrm>
            <a:off x="-71902" y="1643124"/>
            <a:ext cx="4546227" cy="4912859"/>
          </a:xfrm>
          <a:prstGeom prst="rect">
            <a:avLst/>
          </a:prstGeom>
        </p:spPr>
      </p:pic>
      <p:sp>
        <p:nvSpPr>
          <p:cNvPr id="115" name="Heart 114">
            <a:extLst>
              <a:ext uri="{FF2B5EF4-FFF2-40B4-BE49-F238E27FC236}">
                <a16:creationId xmlns:a16="http://schemas.microsoft.com/office/drawing/2014/main" xmlns="" id="{BBD15633-803F-6099-02B0-24F80328D2D3}"/>
              </a:ext>
            </a:extLst>
          </p:cNvPr>
          <p:cNvSpPr/>
          <p:nvPr/>
        </p:nvSpPr>
        <p:spPr>
          <a:xfrm rot="1031135">
            <a:off x="719228" y="1736386"/>
            <a:ext cx="2287461" cy="1786496"/>
          </a:xfrm>
          <a:custGeom>
            <a:avLst/>
            <a:gdLst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7461" h="1786496" fill="none" extrusionOk="0">
                <a:moveTo>
                  <a:pt x="1143731" y="446624"/>
                </a:moveTo>
                <a:cubicBezTo>
                  <a:pt x="947926" y="-1023330"/>
                  <a:pt x="2961020" y="1098867"/>
                  <a:pt x="1143731" y="1786496"/>
                </a:cubicBezTo>
                <a:cubicBezTo>
                  <a:pt x="-1200114" y="783603"/>
                  <a:pt x="893685" y="-471444"/>
                  <a:pt x="1143731" y="446624"/>
                </a:cubicBezTo>
                <a:close/>
              </a:path>
              <a:path w="2287461" h="1786496" stroke="0" extrusionOk="0">
                <a:moveTo>
                  <a:pt x="1143731" y="446624"/>
                </a:moveTo>
                <a:cubicBezTo>
                  <a:pt x="1410711" y="1012"/>
                  <a:pt x="3350838" y="777191"/>
                  <a:pt x="1143731" y="1786496"/>
                </a:cubicBezTo>
                <a:cubicBezTo>
                  <a:pt x="-1168643" y="557663"/>
                  <a:pt x="906945" y="-746196"/>
                  <a:pt x="1143731" y="446624"/>
                </a:cubicBezTo>
                <a:close/>
              </a:path>
              <a:path w="2287461" h="1786496" fill="none" stroke="0" extrusionOk="0">
                <a:moveTo>
                  <a:pt x="1143731" y="446624"/>
                </a:moveTo>
                <a:cubicBezTo>
                  <a:pt x="878963" y="-639181"/>
                  <a:pt x="2980049" y="814747"/>
                  <a:pt x="1143731" y="1786496"/>
                </a:cubicBezTo>
                <a:cubicBezTo>
                  <a:pt x="-1043147" y="815077"/>
                  <a:pt x="840778" y="-618408"/>
                  <a:pt x="1143731" y="446624"/>
                </a:cubicBezTo>
                <a:close/>
              </a:path>
            </a:pathLst>
          </a:custGeom>
          <a:solidFill>
            <a:srgbClr val="EB859B">
              <a:lumMod val="75000"/>
            </a:srgbClr>
          </a:solidFill>
          <a:ln w="44450" cap="flat" cmpd="sng" algn="ctr">
            <a:solidFill>
              <a:srgbClr val="EB859B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899829388">
                  <a:custGeom>
                    <a:avLst/>
                    <a:gdLst>
                      <a:gd name="connsiteX0" fmla="*/ 1143731 w 2287461"/>
                      <a:gd name="connsiteY0" fmla="*/ 446624 h 1786496"/>
                      <a:gd name="connsiteX1" fmla="*/ 1143731 w 2287461"/>
                      <a:gd name="connsiteY1" fmla="*/ 1786496 h 1786496"/>
                      <a:gd name="connsiteX2" fmla="*/ 1143731 w 2287461"/>
                      <a:gd name="connsiteY2" fmla="*/ 446624 h 1786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87461" h="1786496" fill="none" extrusionOk="0">
                        <a:moveTo>
                          <a:pt x="1143731" y="446624"/>
                        </a:moveTo>
                        <a:cubicBezTo>
                          <a:pt x="1444241" y="-707518"/>
                          <a:pt x="3118884" y="900025"/>
                          <a:pt x="1143731" y="1786496"/>
                        </a:cubicBezTo>
                        <a:cubicBezTo>
                          <a:pt x="-1197594" y="686296"/>
                          <a:pt x="697964" y="-578637"/>
                          <a:pt x="1143731" y="446624"/>
                        </a:cubicBezTo>
                        <a:close/>
                      </a:path>
                      <a:path w="2287461" h="1786496" stroke="0" extrusionOk="0">
                        <a:moveTo>
                          <a:pt x="1143731" y="446624"/>
                        </a:moveTo>
                        <a:cubicBezTo>
                          <a:pt x="1343949" y="-562093"/>
                          <a:pt x="3257364" y="310581"/>
                          <a:pt x="1143731" y="1786496"/>
                        </a:cubicBezTo>
                        <a:cubicBezTo>
                          <a:pt x="-998935" y="607093"/>
                          <a:pt x="974930" y="-681203"/>
                          <a:pt x="1143731" y="4466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46">
              <a:defRPr/>
            </a:pPr>
            <a:endParaRPr lang="en-US" sz="14001" kern="0">
              <a:solidFill>
                <a:prstClr val="white"/>
              </a:solidFill>
              <a:latin typeface="字魂59号-创粗黑" panose="020F0502020204030204"/>
              <a:cs typeface="Calibri Light"/>
            </a:endParaRPr>
          </a:p>
        </p:txBody>
      </p:sp>
      <p:pic>
        <p:nvPicPr>
          <p:cNvPr id="62" name="图片 24"/>
          <p:cNvPicPr>
            <a:picLocks noChangeAspect="1"/>
          </p:cNvPicPr>
          <p:nvPr/>
        </p:nvPicPr>
        <p:blipFill rotWithShape="1">
          <a:blip r:embed="rId5"/>
          <a:srcRect l="8274"/>
          <a:stretch/>
        </p:blipFill>
        <p:spPr>
          <a:xfrm>
            <a:off x="10279191" y="3150478"/>
            <a:ext cx="2184475" cy="3707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06" y="5179635"/>
            <a:ext cx="12327106" cy="17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aphic 559">
            <a:extLst>
              <a:ext uri="{FF2B5EF4-FFF2-40B4-BE49-F238E27FC236}">
                <a16:creationId xmlns:a16="http://schemas.microsoft.com/office/drawing/2014/main" xmlns="" id="{874D4B95-15CF-41F6-B0E2-F92CE56FC21F}"/>
              </a:ext>
            </a:extLst>
          </p:cNvPr>
          <p:cNvGrpSpPr/>
          <p:nvPr/>
        </p:nvGrpSpPr>
        <p:grpSpPr>
          <a:xfrm rot="11000573">
            <a:off x="8859533" y="-303094"/>
            <a:ext cx="4196052" cy="2048959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xmlns="" id="{DC6D4CFF-60FE-4E0D-BFCE-45E193FCB906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xmlns="" id="{362340F6-6369-44FD-87E4-7D858D1012B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320" name="Graphic 559">
            <a:extLst>
              <a:ext uri="{FF2B5EF4-FFF2-40B4-BE49-F238E27FC236}">
                <a16:creationId xmlns:a16="http://schemas.microsoft.com/office/drawing/2014/main" xmlns="" id="{093805C3-5861-4FE4-AF40-C5B8F641FF0C}"/>
              </a:ext>
            </a:extLst>
          </p:cNvPr>
          <p:cNvGrpSpPr/>
          <p:nvPr/>
        </p:nvGrpSpPr>
        <p:grpSpPr>
          <a:xfrm rot="16491193">
            <a:off x="9785338" y="4831134"/>
            <a:ext cx="4196052" cy="2048959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xmlns="" id="{D0473F1E-352D-4779-BCFE-AFDB48530AC8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xmlns="" id="{979EF015-EB0B-4B5C-BAE5-8DE8AEDA023B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:a16="http://schemas.microsoft.com/office/drawing/2014/main" xmlns="" id="{7A2113D9-4E18-444F-8D91-D6880BC8C443}"/>
              </a:ext>
            </a:extLst>
          </p:cNvPr>
          <p:cNvSpPr txBox="1"/>
          <p:nvPr/>
        </p:nvSpPr>
        <p:spPr>
          <a:xfrm>
            <a:off x="4358689" y="335754"/>
            <a:ext cx="7709385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Hãy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chọn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bất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kì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lá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thư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để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trả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lời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câu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hỏi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các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em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nhé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!</a:t>
            </a:r>
            <a:endParaRPr lang="th-TH" sz="3600" dirty="0">
              <a:solidFill>
                <a:srgbClr val="E53E3E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DB YangDung X" panose="02000506090000020004" pitchFamily="2" charset="-34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xmlns="" id="{1C9D9DB1-217C-0A83-0497-0D4AD962A0BB}"/>
              </a:ext>
            </a:extLst>
          </p:cNvPr>
          <p:cNvSpPr/>
          <p:nvPr/>
        </p:nvSpPr>
        <p:spPr>
          <a:xfrm rot="20349058">
            <a:off x="-6092942" y="-399189"/>
            <a:ext cx="5535234" cy="4461157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xmlns="" id="{449A5EE4-CED5-5C86-8457-3A9E17A70852}"/>
              </a:ext>
            </a:extLst>
          </p:cNvPr>
          <p:cNvSpPr/>
          <p:nvPr/>
        </p:nvSpPr>
        <p:spPr>
          <a:xfrm rot="1059816">
            <a:off x="4720756" y="-5882330"/>
            <a:ext cx="5317861" cy="470405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xmlns="" id="{5AA2D040-6661-71DC-EF9A-3CEC93665F1F}"/>
              </a:ext>
            </a:extLst>
          </p:cNvPr>
          <p:cNvSpPr/>
          <p:nvPr/>
        </p:nvSpPr>
        <p:spPr>
          <a:xfrm rot="241338">
            <a:off x="2143301" y="6734819"/>
            <a:ext cx="4584317" cy="4885481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pic>
        <p:nvPicPr>
          <p:cNvPr id="391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xmlns="" id="{50AF8C01-9126-B502-BDC5-F56D52638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2" end="3941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9514" y="5709939"/>
            <a:ext cx="1437401" cy="1437401"/>
          </a:xfrm>
          <a:prstGeom prst="rect">
            <a:avLst/>
          </a:prstGeom>
        </p:spPr>
      </p:pic>
      <p:pic>
        <p:nvPicPr>
          <p:cNvPr id="1032" name="Picture 103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374EF71-B390-BBD8-FBD1-79B33340E7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670">
            <a:off x="37279" y="242840"/>
            <a:ext cx="4483636" cy="4316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103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EB56AA6-8F54-282A-23FF-36BCA9D165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194">
            <a:off x="4383649" y="988506"/>
            <a:ext cx="3786540" cy="3648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03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3D3DCAC-1C78-89F3-E40B-7C50ED3553D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74" y="3181416"/>
            <a:ext cx="3657613" cy="352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7A74C1A-8DF0-A858-5601-55EC15ABD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83538" y="1193959"/>
            <a:ext cx="1148025" cy="1148025"/>
          </a:xfrm>
          <a:prstGeom prst="rect">
            <a:avLst/>
          </a:prstGeom>
        </p:spPr>
      </p:pic>
      <p:pic>
        <p:nvPicPr>
          <p:cNvPr id="39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2C8D6EC-CEEF-D91A-329F-B6F0B72C2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81671" y="2435409"/>
            <a:ext cx="1148025" cy="1148025"/>
          </a:xfrm>
          <a:prstGeom prst="rect">
            <a:avLst/>
          </a:prstGeom>
        </p:spPr>
      </p:pic>
      <p:pic>
        <p:nvPicPr>
          <p:cNvPr id="39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0CDBB47-9941-8AE2-C51C-35724252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13732" y="-230819"/>
            <a:ext cx="1148025" cy="1148025"/>
          </a:xfrm>
          <a:prstGeom prst="rect">
            <a:avLst/>
          </a:prstGeom>
        </p:spPr>
      </p:pic>
      <p:grpSp>
        <p:nvGrpSpPr>
          <p:cNvPr id="419" name="Graphic 57">
            <a:extLst>
              <a:ext uri="{FF2B5EF4-FFF2-40B4-BE49-F238E27FC236}">
                <a16:creationId xmlns:a16="http://schemas.microsoft.com/office/drawing/2014/main" xmlns="" id="{BB7F632C-13B2-B9DC-D824-0622406CB3E2}"/>
              </a:ext>
            </a:extLst>
          </p:cNvPr>
          <p:cNvGrpSpPr/>
          <p:nvPr/>
        </p:nvGrpSpPr>
        <p:grpSpPr>
          <a:xfrm>
            <a:off x="-8346" y="5240086"/>
            <a:ext cx="2744127" cy="1592274"/>
            <a:chOff x="4157662" y="2400300"/>
            <a:chExt cx="3880989" cy="2057538"/>
          </a:xfrm>
        </p:grpSpPr>
        <p:grpSp>
          <p:nvGrpSpPr>
            <p:cNvPr id="420" name="Graphic 57">
              <a:extLst>
                <a:ext uri="{FF2B5EF4-FFF2-40B4-BE49-F238E27FC236}">
                  <a16:creationId xmlns:a16="http://schemas.microsoft.com/office/drawing/2014/main" xmlns="" id="{6DAE0570-A668-59B0-9E6B-DE55D7D3BA6F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xmlns="" id="{E09F6AF2-6031-EC2F-A440-67DCFFD2B31C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39" name="Graphic 57">
                <a:extLst>
                  <a:ext uri="{FF2B5EF4-FFF2-40B4-BE49-F238E27FC236}">
                    <a16:creationId xmlns:a16="http://schemas.microsoft.com/office/drawing/2014/main" xmlns="" id="{8F225A0E-E811-7CB2-A84F-F565810468DB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xmlns="" id="{97BA186F-FC50-C008-9182-31B6F80693DC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xmlns="" id="{15CC12AB-1D88-3DCF-8BEB-A90D4599B568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</p:grpSp>
        <p:grpSp>
          <p:nvGrpSpPr>
            <p:cNvPr id="421" name="Graphic 57">
              <a:extLst>
                <a:ext uri="{FF2B5EF4-FFF2-40B4-BE49-F238E27FC236}">
                  <a16:creationId xmlns:a16="http://schemas.microsoft.com/office/drawing/2014/main" xmlns="" id="{7EA2DAD7-2A53-38D1-E9C6-41C99E58FB04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426" name="Graphic 57">
                <a:extLst>
                  <a:ext uri="{FF2B5EF4-FFF2-40B4-BE49-F238E27FC236}">
                    <a16:creationId xmlns:a16="http://schemas.microsoft.com/office/drawing/2014/main" xmlns="" id="{74EA8B3F-534E-14C1-0CCD-505A5E7FD144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xmlns="" id="{371635FF-4CD9-AE9F-E6A6-54A153798D53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xmlns="" id="{FE718E27-9266-89C7-1D66-6060AFFFCD55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xmlns="" id="{28E057EC-5CE6-7510-A4EB-C21E4FB6D828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grpSp>
            <p:nvGrpSpPr>
              <p:cNvPr id="427" name="Graphic 57">
                <a:extLst>
                  <a:ext uri="{FF2B5EF4-FFF2-40B4-BE49-F238E27FC236}">
                    <a16:creationId xmlns:a16="http://schemas.microsoft.com/office/drawing/2014/main" xmlns="" id="{C9B8A201-5F7F-E610-5B8A-3ECDB936D852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xmlns="" id="{354B5E1C-5FFF-B3DB-EF2C-5E952AF11956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xmlns="" id="{A8C86437-275C-47CD-0643-A49ACAF0B924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xmlns="" id="{606F450F-E076-7E02-EF0E-CB16BB4AAC4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29" name="Graphic 57">
                <a:extLst>
                  <a:ext uri="{FF2B5EF4-FFF2-40B4-BE49-F238E27FC236}">
                    <a16:creationId xmlns:a16="http://schemas.microsoft.com/office/drawing/2014/main" xmlns="" id="{9E3EDDCA-C4FF-C0FD-BBF2-553DCEB30285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xmlns="" id="{18425008-AB9E-29C3-6435-D43C9E340F95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xmlns="" id="{E7F9C965-7BB9-4129-0947-5811268B9230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xmlns="" id="{53F4027B-7A7A-F364-F2E9-D99098CF8C0E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  <p:grpSp>
          <p:nvGrpSpPr>
            <p:cNvPr id="422" name="Graphic 57">
              <a:extLst>
                <a:ext uri="{FF2B5EF4-FFF2-40B4-BE49-F238E27FC236}">
                  <a16:creationId xmlns:a16="http://schemas.microsoft.com/office/drawing/2014/main" xmlns="" id="{04DCC872-7DD2-2931-91E7-2193EF21984F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xmlns="" id="{DDE7FE3A-2B12-92C5-435B-AE38D4CBE30B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xmlns="" id="{0C4E02DB-F96E-1FE1-BF94-603B0549649D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xmlns="" id="{1F8D53C6-C7CB-1558-FBBE-7B65545BA065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</p:grpSp>
      <p:sp>
        <p:nvSpPr>
          <p:cNvPr id="442" name="Freeform: Shape 441">
            <a:extLst>
              <a:ext uri="{FF2B5EF4-FFF2-40B4-BE49-F238E27FC236}">
                <a16:creationId xmlns:a16="http://schemas.microsoft.com/office/drawing/2014/main" xmlns="" id="{63B5157D-36AD-BF87-2B87-A074ED50C9AC}"/>
              </a:ext>
            </a:extLst>
          </p:cNvPr>
          <p:cNvSpPr/>
          <p:nvPr/>
        </p:nvSpPr>
        <p:spPr>
          <a:xfrm>
            <a:off x="5657396" y="41242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3" name="Freeform: Shape 442">
            <a:extLst>
              <a:ext uri="{FF2B5EF4-FFF2-40B4-BE49-F238E27FC236}">
                <a16:creationId xmlns:a16="http://schemas.microsoft.com/office/drawing/2014/main" xmlns="" id="{23F1E21C-0FA0-5B4F-18CA-CFC1383731DD}"/>
              </a:ext>
            </a:extLst>
          </p:cNvPr>
          <p:cNvSpPr/>
          <p:nvPr/>
        </p:nvSpPr>
        <p:spPr>
          <a:xfrm>
            <a:off x="4012894" y="5081222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4" name="Freeform: Shape 443">
            <a:extLst>
              <a:ext uri="{FF2B5EF4-FFF2-40B4-BE49-F238E27FC236}">
                <a16:creationId xmlns:a16="http://schemas.microsoft.com/office/drawing/2014/main" xmlns="" id="{77B6138A-3088-4874-1AD0-316FD8EAD77B}"/>
              </a:ext>
            </a:extLst>
          </p:cNvPr>
          <p:cNvSpPr/>
          <p:nvPr/>
        </p:nvSpPr>
        <p:spPr>
          <a:xfrm>
            <a:off x="854230" y="4149466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5" name="Freeform: Shape 444">
            <a:extLst>
              <a:ext uri="{FF2B5EF4-FFF2-40B4-BE49-F238E27FC236}">
                <a16:creationId xmlns:a16="http://schemas.microsoft.com/office/drawing/2014/main" xmlns="" id="{168203BF-FE97-D5E7-1707-F12BCB284B79}"/>
              </a:ext>
            </a:extLst>
          </p:cNvPr>
          <p:cNvSpPr/>
          <p:nvPr/>
        </p:nvSpPr>
        <p:spPr>
          <a:xfrm>
            <a:off x="6637444" y="549346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:a16="http://schemas.microsoft.com/office/drawing/2014/main" xmlns="" id="{70448DED-05E8-D617-68B1-1885487DA095}"/>
              </a:ext>
            </a:extLst>
          </p:cNvPr>
          <p:cNvSpPr/>
          <p:nvPr/>
        </p:nvSpPr>
        <p:spPr>
          <a:xfrm>
            <a:off x="385862" y="275722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:a16="http://schemas.microsoft.com/office/drawing/2014/main" xmlns="" id="{CDA9389C-77A8-3769-E882-C33398FDA7FC}"/>
              </a:ext>
            </a:extLst>
          </p:cNvPr>
          <p:cNvSpPr/>
          <p:nvPr/>
        </p:nvSpPr>
        <p:spPr>
          <a:xfrm>
            <a:off x="1793343" y="66839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:a16="http://schemas.microsoft.com/office/drawing/2014/main" xmlns="" id="{A3C3A676-C23A-9E22-068E-C5C48AF1D4FD}"/>
              </a:ext>
            </a:extLst>
          </p:cNvPr>
          <p:cNvSpPr/>
          <p:nvPr/>
        </p:nvSpPr>
        <p:spPr>
          <a:xfrm>
            <a:off x="1139294" y="689058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:a16="http://schemas.microsoft.com/office/drawing/2014/main" xmlns="" id="{0E148CDE-D579-8D61-72F8-6B695E29765E}"/>
              </a:ext>
            </a:extLst>
          </p:cNvPr>
          <p:cNvSpPr/>
          <p:nvPr/>
        </p:nvSpPr>
        <p:spPr>
          <a:xfrm>
            <a:off x="4894352" y="623059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xmlns="" id="{F4966025-C2E6-FBA3-496A-ABD3481CEFF2}"/>
              </a:ext>
            </a:extLst>
          </p:cNvPr>
          <p:cNvSpPr/>
          <p:nvPr/>
        </p:nvSpPr>
        <p:spPr>
          <a:xfrm>
            <a:off x="7047222" y="384383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:a16="http://schemas.microsoft.com/office/drawing/2014/main" xmlns="" id="{8781BA81-7626-BE72-7D1B-2E86086C9FB5}"/>
              </a:ext>
            </a:extLst>
          </p:cNvPr>
          <p:cNvSpPr/>
          <p:nvPr/>
        </p:nvSpPr>
        <p:spPr>
          <a:xfrm>
            <a:off x="3598734" y="33838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2" name="Freeform: Shape 451">
            <a:extLst>
              <a:ext uri="{FF2B5EF4-FFF2-40B4-BE49-F238E27FC236}">
                <a16:creationId xmlns:a16="http://schemas.microsoft.com/office/drawing/2014/main" xmlns="" id="{267A8CED-68F9-625F-DD6C-973692191460}"/>
              </a:ext>
            </a:extLst>
          </p:cNvPr>
          <p:cNvSpPr/>
          <p:nvPr/>
        </p:nvSpPr>
        <p:spPr>
          <a:xfrm>
            <a:off x="10938042" y="351984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3" name="Freeform: Shape 452">
            <a:extLst>
              <a:ext uri="{FF2B5EF4-FFF2-40B4-BE49-F238E27FC236}">
                <a16:creationId xmlns:a16="http://schemas.microsoft.com/office/drawing/2014/main" xmlns="" id="{E2E2B1B5-31CC-4D1B-8F11-99C1DF1AE78F}"/>
              </a:ext>
            </a:extLst>
          </p:cNvPr>
          <p:cNvSpPr/>
          <p:nvPr/>
        </p:nvSpPr>
        <p:spPr>
          <a:xfrm>
            <a:off x="5848324" y="3686106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2" name="Picture 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0" y="-575124"/>
            <a:ext cx="1626881" cy="2337067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xmlns="" id="{80926B0B-CDF8-EF16-C103-189142CD44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8628" y="280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4.93827E-6 L -1.11111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34583 -0.018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9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14063 0.556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78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0482 -0.549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745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1" grpId="0" animBg="1"/>
      <p:bldP spid="1027" grpId="0" animBg="1"/>
      <p:bldP spid="1027" grpId="1" animBg="1"/>
      <p:bldP spid="373" grpId="0" animBg="1"/>
      <p:bldP spid="373" grpId="1" animBg="1"/>
      <p:bldP spid="375" grpId="0" animBg="1"/>
      <p:bldP spid="3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xmlns="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xmlns="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xmlns="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xmlns="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xmlns="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xmlns="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xmlns="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xmlns="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xmlns="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xmlns="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xmlns="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xmlns="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xmlns="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xmlns="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xmlns="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xmlns="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xmlns="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xmlns="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xmlns="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xmlns="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xmlns="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xmlns="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1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9ADBCE99-AAD7-F4AE-3657-BE4F521E7B0B}"/>
                </a:ext>
              </a:extLst>
            </p:cNvPr>
            <p:cNvSpPr txBox="1"/>
            <p:nvPr/>
          </p:nvSpPr>
          <p:spPr>
            <a:xfrm>
              <a:off x="1387721" y="548289"/>
              <a:ext cx="6797646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7667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15 x 6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xmlns="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672474" cy="1895769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xmlns="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xmlns="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xmlns="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xmlns="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xmlns="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xmlns="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xmlns="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xmlns="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xmlns="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xmlns="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xmlns="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xmlns="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xmlns="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xmlns="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xmlns="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xmlns="" id="{AF9C50E7-BA67-D64F-9F4C-2A7A591B8F7E}"/>
                </a:ext>
              </a:extLst>
            </p:cNvPr>
            <p:cNvSpPr txBox="1"/>
            <p:nvPr/>
          </p:nvSpPr>
          <p:spPr>
            <a:xfrm>
              <a:off x="2648505" y="2960398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70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xmlns="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7063685" cy="1895769"/>
            <a:chOff x="-5320" y="2211857"/>
            <a:chExt cx="7063685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xmlns="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xmlns="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xmlns="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xmlns="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xmlns="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xmlns="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xmlns="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xmlns="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xmlns="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xmlns="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xmlns="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xmlns="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xmlns="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xmlns="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xmlns="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xmlns="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xmlns="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xmlns="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xmlns="" id="{E6E9E17F-3836-D450-9701-5EDBDF61B5D0}"/>
                </a:ext>
              </a:extLst>
            </p:cNvPr>
            <p:cNvSpPr txBox="1"/>
            <p:nvPr/>
          </p:nvSpPr>
          <p:spPr>
            <a:xfrm>
              <a:off x="2552441" y="2944501"/>
              <a:ext cx="45059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90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xmlns="" id="{BDEA8E17-74CA-9592-FF22-083DE46AE258}"/>
              </a:ext>
            </a:extLst>
          </p:cNvPr>
          <p:cNvGrpSpPr/>
          <p:nvPr/>
        </p:nvGrpSpPr>
        <p:grpSpPr>
          <a:xfrm>
            <a:off x="5360400" y="3639869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xmlns="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xmlns="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xmlns="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xmlns="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xmlns="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xmlns="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xmlns="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xmlns="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xmlns="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xmlns="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xmlns="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xmlns="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xmlns="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xmlns="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xmlns="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xmlns="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xmlns="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xmlns="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xmlns="" id="{49616075-D743-38DE-7A2D-26106E91F537}"/>
                </a:ext>
              </a:extLst>
            </p:cNvPr>
            <p:cNvSpPr txBox="1"/>
            <p:nvPr/>
          </p:nvSpPr>
          <p:spPr>
            <a:xfrm>
              <a:off x="2733257" y="2912568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80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xmlns="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84" y="2552932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xmlns="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04" y="5250798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xmlns="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95" y="3598824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xmlns="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xmlns="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xmlns="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xmlns="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xmlns="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xmlns="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7" y="177420"/>
            <a:ext cx="5768302" cy="6228503"/>
          </a:xfrm>
          <a:prstGeom prst="rect">
            <a:avLst/>
          </a:prstGeom>
        </p:spPr>
      </p:pic>
      <p:pic>
        <p:nvPicPr>
          <p:cNvPr id="331" name="Picture 33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0069D60-CD91-2527-64D2-B2E1A9FA0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 rot="21190394">
            <a:off x="7347785" y="2219243"/>
            <a:ext cx="3552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800" dirty="0" err="1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Đúng</a:t>
            </a:r>
            <a:r>
              <a:rPr lang="en-US" sz="4800" dirty="0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lang="en-US" sz="4800" dirty="0" err="1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rồi</a:t>
            </a:r>
            <a:r>
              <a:rPr lang="en-US" sz="4800" dirty="0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4590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2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52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52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52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xmlns="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xmlns="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xmlns="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xmlns="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xmlns="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xmlns="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xmlns="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xmlns="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xmlns="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xmlns="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xmlns="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xmlns="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xmlns="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xmlns="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xmlns="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xmlns="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xmlns="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xmlns="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xmlns="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xmlns="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xmlns="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xmlns="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2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9ADBCE99-AAD7-F4AE-3657-BE4F521E7B0B}"/>
                </a:ext>
              </a:extLst>
            </p:cNvPr>
            <p:cNvSpPr txBox="1"/>
            <p:nvPr/>
          </p:nvSpPr>
          <p:spPr>
            <a:xfrm>
              <a:off x="1381525" y="406485"/>
              <a:ext cx="6797646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92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19 x 5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xmlns="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883435" cy="1895769"/>
            <a:chOff x="-5320" y="2211857"/>
            <a:chExt cx="6883435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xmlns="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xmlns="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xmlns="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xmlns="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xmlns="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xmlns="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xmlns="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xmlns="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xmlns="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xmlns="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xmlns="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xmlns="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xmlns="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xmlns="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xmlns="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xmlns="" id="{AF9C50E7-BA67-D64F-9F4C-2A7A591B8F7E}"/>
                </a:ext>
              </a:extLst>
            </p:cNvPr>
            <p:cNvSpPr txBox="1"/>
            <p:nvPr/>
          </p:nvSpPr>
          <p:spPr>
            <a:xfrm>
              <a:off x="2342339" y="2806138"/>
              <a:ext cx="45357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95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xmlns="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6672474" cy="1895769"/>
            <a:chOff x="-5320" y="2211857"/>
            <a:chExt cx="6672474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xmlns="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xmlns="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xmlns="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xmlns="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xmlns="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xmlns="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xmlns="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xmlns="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xmlns="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xmlns="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xmlns="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xmlns="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xmlns="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xmlns="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xmlns="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xmlns="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xmlns="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xmlns="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xmlns="" id="{E6E9E17F-3836-D450-9701-5EDBDF61B5D0}"/>
                </a:ext>
              </a:extLst>
            </p:cNvPr>
            <p:cNvSpPr txBox="1"/>
            <p:nvPr/>
          </p:nvSpPr>
          <p:spPr>
            <a:xfrm>
              <a:off x="2324613" y="2868516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75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xmlns="" id="{BDEA8E17-74CA-9592-FF22-083DE46AE258}"/>
              </a:ext>
            </a:extLst>
          </p:cNvPr>
          <p:cNvGrpSpPr/>
          <p:nvPr/>
        </p:nvGrpSpPr>
        <p:grpSpPr>
          <a:xfrm>
            <a:off x="5360400" y="3639870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xmlns="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xmlns="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xmlns="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xmlns="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xmlns="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xmlns="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xmlns="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xmlns="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xmlns="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xmlns="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xmlns="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xmlns="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xmlns="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xmlns="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xmlns="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xmlns="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xmlns="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xmlns="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xmlns="" id="{49616075-D743-38DE-7A2D-26106E91F537}"/>
                </a:ext>
              </a:extLst>
            </p:cNvPr>
            <p:cNvSpPr txBox="1"/>
            <p:nvPr/>
          </p:nvSpPr>
          <p:spPr>
            <a:xfrm>
              <a:off x="2861422" y="2948649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85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xmlns="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24" y="5526956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xmlns="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74" y="2609440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xmlns="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95" y="3598824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xmlns="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xmlns="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xmlns="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xmlns="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xmlns="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xmlns="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87" y="557723"/>
            <a:ext cx="5217679" cy="5923397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19EC6CF-097E-4842-BD96-C9236FC50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7630499" y="1265477"/>
            <a:ext cx="3697713" cy="2141224"/>
            <a:chOff x="11445748" y="1898215"/>
            <a:chExt cx="5546570" cy="3211835"/>
          </a:xfrm>
        </p:grpSpPr>
        <p:sp>
          <p:nvSpPr>
            <p:cNvPr id="101" name="TextBox 100"/>
            <p:cNvSpPr txBox="1"/>
            <p:nvPr/>
          </p:nvSpPr>
          <p:spPr>
            <a:xfrm>
              <a:off x="11445748" y="1898215"/>
              <a:ext cx="5546570" cy="4154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621925" y="3124892"/>
              <a:ext cx="5328410" cy="1985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Các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em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giỏi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quá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3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2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2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52"/>
                            </p:stCondLst>
                            <p:childTnLst>
                              <p:par>
                                <p:cTn id="5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52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xmlns="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xmlns="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xmlns="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xmlns="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xmlns="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xmlns="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xmlns="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xmlns="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xmlns="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xmlns="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xmlns="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xmlns="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xmlns="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xmlns="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xmlns="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xmlns="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xmlns="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xmlns="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xmlns="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xmlns="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xmlns="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xmlns="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3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9ADBCE99-AAD7-F4AE-3657-BE4F521E7B0B}"/>
                </a:ext>
              </a:extLst>
            </p:cNvPr>
            <p:cNvSpPr txBox="1"/>
            <p:nvPr/>
          </p:nvSpPr>
          <p:spPr>
            <a:xfrm>
              <a:off x="1040585" y="568290"/>
              <a:ext cx="67976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6400" b="1" dirty="0">
                  <a:solidFill>
                    <a:srgbClr val="EE99A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21 x 2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xmlns="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672474" cy="1895769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xmlns="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xmlns="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xmlns="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xmlns="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xmlns="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xmlns="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xmlns="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xmlns="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xmlns="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xmlns="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xmlns="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xmlns="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xmlns="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xmlns="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xmlns="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xmlns="" id="{AF9C50E7-BA67-D64F-9F4C-2A7A591B8F7E}"/>
                </a:ext>
              </a:extLst>
            </p:cNvPr>
            <p:cNvSpPr txBox="1"/>
            <p:nvPr/>
          </p:nvSpPr>
          <p:spPr>
            <a:xfrm>
              <a:off x="2106001" y="2868256"/>
              <a:ext cx="4404818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334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40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xmlns="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7103911" cy="1895769"/>
            <a:chOff x="-5320" y="2211857"/>
            <a:chExt cx="7103911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xmlns="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xmlns="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xmlns="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xmlns="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xmlns="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xmlns="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xmlns="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xmlns="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xmlns="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xmlns="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xmlns="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xmlns="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xmlns="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xmlns="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xmlns="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xmlns="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xmlns="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xmlns="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xmlns="" id="{E6E9E17F-3836-D450-9701-5EDBDF61B5D0}"/>
                </a:ext>
              </a:extLst>
            </p:cNvPr>
            <p:cNvSpPr txBox="1"/>
            <p:nvPr/>
          </p:nvSpPr>
          <p:spPr>
            <a:xfrm>
              <a:off x="2350145" y="2914848"/>
              <a:ext cx="4748446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334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48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xmlns="" id="{BDEA8E17-74CA-9592-FF22-083DE46AE258}"/>
              </a:ext>
            </a:extLst>
          </p:cNvPr>
          <p:cNvGrpSpPr/>
          <p:nvPr/>
        </p:nvGrpSpPr>
        <p:grpSpPr>
          <a:xfrm>
            <a:off x="5360400" y="3639869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xmlns="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xmlns="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xmlns="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xmlns="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xmlns="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xmlns="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xmlns="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xmlns="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xmlns="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xmlns="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xmlns="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xmlns="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xmlns="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xmlns="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xmlns="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xmlns="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xmlns="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xmlns="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xmlns="" id="{49616075-D743-38DE-7A2D-26106E91F537}"/>
                </a:ext>
              </a:extLst>
            </p:cNvPr>
            <p:cNvSpPr txBox="1"/>
            <p:nvPr/>
          </p:nvSpPr>
          <p:spPr>
            <a:xfrm>
              <a:off x="2146122" y="2838362"/>
              <a:ext cx="3641389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867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42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xmlns="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84" y="2552932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xmlns="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70" y="3922348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xmlns="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40" y="5383306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xmlns="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xmlns="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xmlns="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xmlns="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xmlns="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xmlns="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34" y="-90348"/>
            <a:ext cx="5913454" cy="6713280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769708E-E29E-F918-B9E1-E230D36145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207684" y="1092348"/>
            <a:ext cx="3697713" cy="1176672"/>
            <a:chOff x="10811525" y="1638521"/>
            <a:chExt cx="5546570" cy="1765008"/>
          </a:xfrm>
        </p:grpSpPr>
        <p:sp>
          <p:nvSpPr>
            <p:cNvPr id="18" name="TextBox 17"/>
            <p:cNvSpPr txBox="1"/>
            <p:nvPr/>
          </p:nvSpPr>
          <p:spPr>
            <a:xfrm>
              <a:off x="10811525" y="1638521"/>
              <a:ext cx="5546570" cy="4154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06376" y="2341700"/>
              <a:ext cx="532841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Giỏi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quá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0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2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52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952"/>
                            </p:stCondLst>
                            <p:childTnLst>
                              <p:par>
                                <p:cTn id="6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52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3DEDFAC7-63E1-F517-0838-7784AE432D8F}"/>
              </a:ext>
            </a:extLst>
          </p:cNvPr>
          <p:cNvSpPr txBox="1"/>
          <p:nvPr/>
        </p:nvSpPr>
        <p:spPr>
          <a:xfrm>
            <a:off x="2436010" y="226508"/>
            <a:ext cx="8613676" cy="117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7667" dirty="0" err="1">
                <a:solidFill>
                  <a:srgbClr val="EEECE1">
                    <a:lumMod val="25000"/>
                  </a:srgbClr>
                </a:solidFill>
                <a:latin typeface="#9Slide05 IcielRukola" panose="02000506050000020003" pitchFamily="2" charset="0"/>
              </a:rPr>
              <a:t>Bài</a:t>
            </a:r>
            <a:r>
              <a:rPr lang="en-US" sz="7667" dirty="0">
                <a:solidFill>
                  <a:srgbClr val="EEECE1">
                    <a:lumMod val="25000"/>
                  </a:srgbClr>
                </a:solidFill>
                <a:latin typeface="#9Slide05 IcielRukola" panose="02000506050000020003" pitchFamily="2" charset="0"/>
              </a:rPr>
              <a:t> 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C6EE28B-1647-F322-94D5-CE9C6CE5F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104" y="1008646"/>
            <a:ext cx="8506689" cy="5267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128F87-116E-8307-7505-610CF623F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13" y="229288"/>
            <a:ext cx="2188654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xmlns="" id="{7F8730F5-95AD-A9BA-8471-68DF8A8D5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94" y="2118713"/>
            <a:ext cx="6656623" cy="22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werPointHub-Char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9D50"/>
      </a:accent1>
      <a:accent2>
        <a:srgbClr val="FF767D"/>
      </a:accent2>
      <a:accent3>
        <a:srgbClr val="F4DA7D"/>
      </a:accent3>
      <a:accent4>
        <a:srgbClr val="E53E3E"/>
      </a:accent4>
      <a:accent5>
        <a:srgbClr val="EE99AD"/>
      </a:accent5>
      <a:accent6>
        <a:srgbClr val="BDD7EE"/>
      </a:accent6>
      <a:hlink>
        <a:srgbClr val="0563C1"/>
      </a:hlink>
      <a:folHlink>
        <a:srgbClr val="954F72"/>
      </a:folHlink>
    </a:clrScheme>
    <a:fontScheme name="Arial Rounded &amp; Calibri Light">
      <a:majorFont>
        <a:latin typeface="Arial Rounded MT Bold"/>
        <a:ea typeface=""/>
        <a:cs typeface="Arial Rounded MT Bold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421</Words>
  <Application>Microsoft Office PowerPoint</Application>
  <PresentationFormat>Custom</PresentationFormat>
  <Paragraphs>114</Paragraphs>
  <Slides>22</Slides>
  <Notes>13</Notes>
  <HiddenSlides>0</HiddenSlides>
  <MMClips>17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千图网海量PPT模板www.58pic.com​​​​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61</cp:revision>
  <dcterms:created xsi:type="dcterms:W3CDTF">2022-07-11T22:35:54Z</dcterms:created>
  <dcterms:modified xsi:type="dcterms:W3CDTF">2025-12-22T08:38:56Z</dcterms:modified>
</cp:coreProperties>
</file>